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sldIdLst>
    <p:sldId id="286" r:id="rId3"/>
    <p:sldId id="287" r:id="rId4"/>
    <p:sldId id="289" r:id="rId5"/>
    <p:sldId id="290" r:id="rId6"/>
    <p:sldId id="291" r:id="rId7"/>
    <p:sldId id="265" r:id="rId8"/>
    <p:sldId id="261" r:id="rId9"/>
    <p:sldId id="285" r:id="rId10"/>
    <p:sldId id="293" r:id="rId11"/>
    <p:sldId id="292" r:id="rId12"/>
    <p:sldId id="294" r:id="rId13"/>
    <p:sldId id="278" r:id="rId14"/>
    <p:sldId id="272" r:id="rId15"/>
    <p:sldId id="259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kuyaIwase\Documents\MATLAB\bat_algorithm\griewank_renew\20171018\xi-xj\sbat_normal\data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kuyaIwase\Documents\MATLAB\bat_algorithm\griewank_renew\20171018\xi-xj\sbat_normal\data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Sheet1!$B$1:$B$1000</c:f>
              <c:numCache>
                <c:formatCode>General</c:formatCode>
                <c:ptCount val="1000"/>
                <c:pt idx="0">
                  <c:v>1.7175084903718765</c:v>
                </c:pt>
                <c:pt idx="1">
                  <c:v>1.7175084903718765</c:v>
                </c:pt>
                <c:pt idx="2">
                  <c:v>0.99237199792530117</c:v>
                </c:pt>
                <c:pt idx="3">
                  <c:v>0.99237199792530117</c:v>
                </c:pt>
                <c:pt idx="4">
                  <c:v>0.15616611720280271</c:v>
                </c:pt>
                <c:pt idx="5">
                  <c:v>0.15616611720280271</c:v>
                </c:pt>
                <c:pt idx="6">
                  <c:v>0.15616611720280271</c:v>
                </c:pt>
                <c:pt idx="7">
                  <c:v>0.15616611720280271</c:v>
                </c:pt>
                <c:pt idx="8">
                  <c:v>0.15616611720280271</c:v>
                </c:pt>
                <c:pt idx="9">
                  <c:v>0.15616611720280271</c:v>
                </c:pt>
                <c:pt idx="10">
                  <c:v>0.15616611720280271</c:v>
                </c:pt>
                <c:pt idx="11">
                  <c:v>0.15616611720280271</c:v>
                </c:pt>
                <c:pt idx="12">
                  <c:v>0.15616611720280271</c:v>
                </c:pt>
                <c:pt idx="13">
                  <c:v>0.15616611720280271</c:v>
                </c:pt>
                <c:pt idx="14">
                  <c:v>0.15616611720280271</c:v>
                </c:pt>
                <c:pt idx="15">
                  <c:v>0.15616611720280271</c:v>
                </c:pt>
                <c:pt idx="16">
                  <c:v>0.15616611720280271</c:v>
                </c:pt>
                <c:pt idx="17">
                  <c:v>0.15616611720280271</c:v>
                </c:pt>
                <c:pt idx="18">
                  <c:v>0.15616611720280271</c:v>
                </c:pt>
                <c:pt idx="19">
                  <c:v>0.15616611720280271</c:v>
                </c:pt>
                <c:pt idx="20">
                  <c:v>0.15616611720280271</c:v>
                </c:pt>
                <c:pt idx="21">
                  <c:v>0.15616611720280271</c:v>
                </c:pt>
                <c:pt idx="22">
                  <c:v>0.15616611720280271</c:v>
                </c:pt>
                <c:pt idx="23">
                  <c:v>0.15616611720280271</c:v>
                </c:pt>
                <c:pt idx="24">
                  <c:v>0.15616611720280271</c:v>
                </c:pt>
                <c:pt idx="25">
                  <c:v>0.15616611720280271</c:v>
                </c:pt>
                <c:pt idx="26">
                  <c:v>0.15616611720280271</c:v>
                </c:pt>
                <c:pt idx="27">
                  <c:v>0.15616611720280271</c:v>
                </c:pt>
                <c:pt idx="28">
                  <c:v>0.15616611720280271</c:v>
                </c:pt>
                <c:pt idx="29">
                  <c:v>0.15616611720280271</c:v>
                </c:pt>
                <c:pt idx="30">
                  <c:v>0.15616611720280271</c:v>
                </c:pt>
                <c:pt idx="31">
                  <c:v>0.15616611720280271</c:v>
                </c:pt>
                <c:pt idx="32">
                  <c:v>0.15616611720280271</c:v>
                </c:pt>
                <c:pt idx="33">
                  <c:v>0.15616611720280271</c:v>
                </c:pt>
                <c:pt idx="34">
                  <c:v>0.15616611720280271</c:v>
                </c:pt>
                <c:pt idx="35">
                  <c:v>0.15616611720280271</c:v>
                </c:pt>
                <c:pt idx="36">
                  <c:v>0.15616611720280271</c:v>
                </c:pt>
                <c:pt idx="37">
                  <c:v>0.15616611720280271</c:v>
                </c:pt>
                <c:pt idx="38">
                  <c:v>0.15616611720280271</c:v>
                </c:pt>
                <c:pt idx="39">
                  <c:v>0.15616611720280271</c:v>
                </c:pt>
                <c:pt idx="40">
                  <c:v>0.15616611720280271</c:v>
                </c:pt>
                <c:pt idx="41">
                  <c:v>0.15616611720280271</c:v>
                </c:pt>
                <c:pt idx="42">
                  <c:v>0.15616611720280271</c:v>
                </c:pt>
                <c:pt idx="43">
                  <c:v>0.15616611720280271</c:v>
                </c:pt>
                <c:pt idx="44">
                  <c:v>0.15616611720280271</c:v>
                </c:pt>
                <c:pt idx="45">
                  <c:v>0.15616611720280271</c:v>
                </c:pt>
                <c:pt idx="46">
                  <c:v>0.15616611720280271</c:v>
                </c:pt>
                <c:pt idx="47">
                  <c:v>0.15616611720280271</c:v>
                </c:pt>
                <c:pt idx="48">
                  <c:v>0.15616611720280271</c:v>
                </c:pt>
                <c:pt idx="49">
                  <c:v>0.15616611720280271</c:v>
                </c:pt>
                <c:pt idx="50">
                  <c:v>0.15616611720280271</c:v>
                </c:pt>
                <c:pt idx="51">
                  <c:v>0.15616611720280271</c:v>
                </c:pt>
                <c:pt idx="52">
                  <c:v>0.15616611720280271</c:v>
                </c:pt>
                <c:pt idx="53">
                  <c:v>0.15616611720280271</c:v>
                </c:pt>
                <c:pt idx="54">
                  <c:v>0.15616611720280271</c:v>
                </c:pt>
                <c:pt idx="55">
                  <c:v>0.15616611720280271</c:v>
                </c:pt>
                <c:pt idx="56">
                  <c:v>0.15616611720280271</c:v>
                </c:pt>
                <c:pt idx="57">
                  <c:v>0.15616611720280271</c:v>
                </c:pt>
                <c:pt idx="58">
                  <c:v>0.15616611720280271</c:v>
                </c:pt>
                <c:pt idx="59">
                  <c:v>0.15616611720280271</c:v>
                </c:pt>
                <c:pt idx="60">
                  <c:v>0.15616611720280271</c:v>
                </c:pt>
                <c:pt idx="61">
                  <c:v>0.15616611720280271</c:v>
                </c:pt>
                <c:pt idx="62">
                  <c:v>0.15616611720280271</c:v>
                </c:pt>
                <c:pt idx="63">
                  <c:v>0.15616611720280271</c:v>
                </c:pt>
                <c:pt idx="64">
                  <c:v>0.1114528669298851</c:v>
                </c:pt>
                <c:pt idx="65">
                  <c:v>0.1114528669298851</c:v>
                </c:pt>
                <c:pt idx="66">
                  <c:v>0.1114528669298851</c:v>
                </c:pt>
                <c:pt idx="67">
                  <c:v>0.1114528669298851</c:v>
                </c:pt>
                <c:pt idx="68">
                  <c:v>0.1114528669298851</c:v>
                </c:pt>
                <c:pt idx="69">
                  <c:v>0.1114528669298851</c:v>
                </c:pt>
                <c:pt idx="70">
                  <c:v>0.1114528669298851</c:v>
                </c:pt>
                <c:pt idx="71">
                  <c:v>0.1114528669298851</c:v>
                </c:pt>
                <c:pt idx="72">
                  <c:v>0.1114528669298851</c:v>
                </c:pt>
                <c:pt idx="73">
                  <c:v>0.1114528669298851</c:v>
                </c:pt>
                <c:pt idx="74">
                  <c:v>0.1114528669298851</c:v>
                </c:pt>
                <c:pt idx="75">
                  <c:v>0.1114528669298851</c:v>
                </c:pt>
                <c:pt idx="76">
                  <c:v>0.1114528669298851</c:v>
                </c:pt>
                <c:pt idx="77">
                  <c:v>0.1114528669298851</c:v>
                </c:pt>
                <c:pt idx="78">
                  <c:v>0.1114528669298851</c:v>
                </c:pt>
                <c:pt idx="79">
                  <c:v>0.1114528669298851</c:v>
                </c:pt>
                <c:pt idx="80">
                  <c:v>0.1114528669298851</c:v>
                </c:pt>
                <c:pt idx="81">
                  <c:v>0.1114528669298851</c:v>
                </c:pt>
                <c:pt idx="82">
                  <c:v>0.1114528669298851</c:v>
                </c:pt>
                <c:pt idx="83">
                  <c:v>0.1114528669298851</c:v>
                </c:pt>
                <c:pt idx="84">
                  <c:v>0.1114528669298851</c:v>
                </c:pt>
                <c:pt idx="85">
                  <c:v>0.1114528669298851</c:v>
                </c:pt>
                <c:pt idx="86">
                  <c:v>0.1114528669298851</c:v>
                </c:pt>
                <c:pt idx="87">
                  <c:v>0.1114528669298851</c:v>
                </c:pt>
                <c:pt idx="88">
                  <c:v>0.1114528669298851</c:v>
                </c:pt>
                <c:pt idx="89">
                  <c:v>0.1114528669298851</c:v>
                </c:pt>
                <c:pt idx="90">
                  <c:v>0.1114528669298851</c:v>
                </c:pt>
                <c:pt idx="91">
                  <c:v>0.1114528669298851</c:v>
                </c:pt>
                <c:pt idx="92">
                  <c:v>0.1114528669298851</c:v>
                </c:pt>
                <c:pt idx="93">
                  <c:v>0.1114528669298851</c:v>
                </c:pt>
                <c:pt idx="94">
                  <c:v>0.1114528669298851</c:v>
                </c:pt>
                <c:pt idx="95">
                  <c:v>0.1114528669298851</c:v>
                </c:pt>
                <c:pt idx="96">
                  <c:v>0.1114528669298851</c:v>
                </c:pt>
                <c:pt idx="97">
                  <c:v>0.1114528669298851</c:v>
                </c:pt>
                <c:pt idx="98">
                  <c:v>0.1114528669298851</c:v>
                </c:pt>
                <c:pt idx="99">
                  <c:v>0.1114528669298851</c:v>
                </c:pt>
                <c:pt idx="100">
                  <c:v>0.1114528669298851</c:v>
                </c:pt>
                <c:pt idx="101">
                  <c:v>0.1114528669298851</c:v>
                </c:pt>
                <c:pt idx="102">
                  <c:v>0.1114528669298851</c:v>
                </c:pt>
                <c:pt idx="103">
                  <c:v>0.1114528669298851</c:v>
                </c:pt>
                <c:pt idx="104">
                  <c:v>0.1114528669298851</c:v>
                </c:pt>
                <c:pt idx="105">
                  <c:v>0.1114528669298851</c:v>
                </c:pt>
                <c:pt idx="106">
                  <c:v>0.1114528669298851</c:v>
                </c:pt>
                <c:pt idx="107">
                  <c:v>0.1114528669298851</c:v>
                </c:pt>
                <c:pt idx="108">
                  <c:v>0.1114528669298851</c:v>
                </c:pt>
                <c:pt idx="109">
                  <c:v>0.1114528669298851</c:v>
                </c:pt>
                <c:pt idx="110">
                  <c:v>0.1114528669298851</c:v>
                </c:pt>
                <c:pt idx="111">
                  <c:v>0.1114528669298851</c:v>
                </c:pt>
                <c:pt idx="112">
                  <c:v>0.1114528669298851</c:v>
                </c:pt>
                <c:pt idx="113">
                  <c:v>0.1114528669298851</c:v>
                </c:pt>
                <c:pt idx="114">
                  <c:v>0.1114528669298851</c:v>
                </c:pt>
                <c:pt idx="115">
                  <c:v>0.1114528669298851</c:v>
                </c:pt>
                <c:pt idx="116">
                  <c:v>0.1114528669298851</c:v>
                </c:pt>
                <c:pt idx="117">
                  <c:v>0.1114528669298851</c:v>
                </c:pt>
                <c:pt idx="118">
                  <c:v>0.1114528669298851</c:v>
                </c:pt>
                <c:pt idx="119">
                  <c:v>0.1114528669298851</c:v>
                </c:pt>
                <c:pt idx="120">
                  <c:v>0.1114528669298851</c:v>
                </c:pt>
                <c:pt idx="121">
                  <c:v>0.1114528669298851</c:v>
                </c:pt>
                <c:pt idx="122">
                  <c:v>0.1114528669298851</c:v>
                </c:pt>
                <c:pt idx="123">
                  <c:v>0.1114528669298851</c:v>
                </c:pt>
                <c:pt idx="124">
                  <c:v>0.1114528669298851</c:v>
                </c:pt>
                <c:pt idx="125">
                  <c:v>9.390397287578145E-2</c:v>
                </c:pt>
                <c:pt idx="126">
                  <c:v>9.390397287578145E-2</c:v>
                </c:pt>
                <c:pt idx="127">
                  <c:v>9.390397287578145E-2</c:v>
                </c:pt>
                <c:pt idx="128">
                  <c:v>9.390397287578145E-2</c:v>
                </c:pt>
                <c:pt idx="129">
                  <c:v>9.390397287578145E-2</c:v>
                </c:pt>
                <c:pt idx="130">
                  <c:v>9.390397287578145E-2</c:v>
                </c:pt>
                <c:pt idx="131">
                  <c:v>9.390397287578145E-2</c:v>
                </c:pt>
                <c:pt idx="132">
                  <c:v>9.390397287578145E-2</c:v>
                </c:pt>
                <c:pt idx="133">
                  <c:v>9.390397287578145E-2</c:v>
                </c:pt>
                <c:pt idx="134">
                  <c:v>9.390397287578145E-2</c:v>
                </c:pt>
                <c:pt idx="135">
                  <c:v>9.390397287578145E-2</c:v>
                </c:pt>
                <c:pt idx="136">
                  <c:v>9.390397287578145E-2</c:v>
                </c:pt>
                <c:pt idx="137">
                  <c:v>9.390397287578145E-2</c:v>
                </c:pt>
                <c:pt idx="138">
                  <c:v>9.390397287578145E-2</c:v>
                </c:pt>
                <c:pt idx="139">
                  <c:v>9.390397287578145E-2</c:v>
                </c:pt>
                <c:pt idx="140">
                  <c:v>9.390397287578145E-2</c:v>
                </c:pt>
                <c:pt idx="141">
                  <c:v>9.390397287578145E-2</c:v>
                </c:pt>
                <c:pt idx="142">
                  <c:v>9.390397287578145E-2</c:v>
                </c:pt>
                <c:pt idx="143">
                  <c:v>9.390397287578145E-2</c:v>
                </c:pt>
                <c:pt idx="144">
                  <c:v>9.390397287578145E-2</c:v>
                </c:pt>
                <c:pt idx="145">
                  <c:v>9.390397287578145E-2</c:v>
                </c:pt>
                <c:pt idx="146">
                  <c:v>9.390397287578145E-2</c:v>
                </c:pt>
                <c:pt idx="147">
                  <c:v>9.390397287578145E-2</c:v>
                </c:pt>
                <c:pt idx="148">
                  <c:v>9.390397287578145E-2</c:v>
                </c:pt>
                <c:pt idx="149">
                  <c:v>9.390397287578145E-2</c:v>
                </c:pt>
                <c:pt idx="150">
                  <c:v>9.390397287578145E-2</c:v>
                </c:pt>
                <c:pt idx="151">
                  <c:v>9.390397287578145E-2</c:v>
                </c:pt>
                <c:pt idx="152">
                  <c:v>9.390397287578145E-2</c:v>
                </c:pt>
                <c:pt idx="153">
                  <c:v>9.390397287578145E-2</c:v>
                </c:pt>
                <c:pt idx="154">
                  <c:v>9.390397287578145E-2</c:v>
                </c:pt>
                <c:pt idx="155">
                  <c:v>9.390397287578145E-2</c:v>
                </c:pt>
                <c:pt idx="156">
                  <c:v>9.390397287578145E-2</c:v>
                </c:pt>
                <c:pt idx="157">
                  <c:v>9.390397287578145E-2</c:v>
                </c:pt>
                <c:pt idx="158">
                  <c:v>9.390397287578145E-2</c:v>
                </c:pt>
                <c:pt idx="159">
                  <c:v>9.390397287578145E-2</c:v>
                </c:pt>
                <c:pt idx="160">
                  <c:v>9.390397287578145E-2</c:v>
                </c:pt>
                <c:pt idx="161">
                  <c:v>9.390397287578145E-2</c:v>
                </c:pt>
                <c:pt idx="162">
                  <c:v>9.390397287578145E-2</c:v>
                </c:pt>
                <c:pt idx="163">
                  <c:v>9.390397287578145E-2</c:v>
                </c:pt>
                <c:pt idx="164">
                  <c:v>9.390397287578145E-2</c:v>
                </c:pt>
                <c:pt idx="165">
                  <c:v>9.390397287578145E-2</c:v>
                </c:pt>
                <c:pt idx="166">
                  <c:v>9.390397287578145E-2</c:v>
                </c:pt>
                <c:pt idx="167">
                  <c:v>9.390397287578145E-2</c:v>
                </c:pt>
                <c:pt idx="168">
                  <c:v>9.390397287578145E-2</c:v>
                </c:pt>
                <c:pt idx="169">
                  <c:v>9.390397287578145E-2</c:v>
                </c:pt>
                <c:pt idx="170">
                  <c:v>9.390397287578145E-2</c:v>
                </c:pt>
                <c:pt idx="171">
                  <c:v>9.390397287578145E-2</c:v>
                </c:pt>
                <c:pt idx="172">
                  <c:v>9.390397287578145E-2</c:v>
                </c:pt>
                <c:pt idx="173">
                  <c:v>9.390397287578145E-2</c:v>
                </c:pt>
                <c:pt idx="174">
                  <c:v>9.390397287578145E-2</c:v>
                </c:pt>
                <c:pt idx="175">
                  <c:v>9.390397287578145E-2</c:v>
                </c:pt>
                <c:pt idx="176">
                  <c:v>9.390397287578145E-2</c:v>
                </c:pt>
                <c:pt idx="177">
                  <c:v>9.390397287578145E-2</c:v>
                </c:pt>
                <c:pt idx="178">
                  <c:v>9.390397287578145E-2</c:v>
                </c:pt>
                <c:pt idx="179">
                  <c:v>9.390397287578145E-2</c:v>
                </c:pt>
                <c:pt idx="180">
                  <c:v>9.390397287578145E-2</c:v>
                </c:pt>
                <c:pt idx="181">
                  <c:v>9.390397287578145E-2</c:v>
                </c:pt>
                <c:pt idx="182">
                  <c:v>9.390397287578145E-2</c:v>
                </c:pt>
                <c:pt idx="183">
                  <c:v>9.390397287578145E-2</c:v>
                </c:pt>
                <c:pt idx="184">
                  <c:v>9.390397287578145E-2</c:v>
                </c:pt>
                <c:pt idx="185">
                  <c:v>9.390397287578145E-2</c:v>
                </c:pt>
                <c:pt idx="186">
                  <c:v>5.6486961221178134E-2</c:v>
                </c:pt>
                <c:pt idx="187">
                  <c:v>5.6486961221178134E-2</c:v>
                </c:pt>
                <c:pt idx="188">
                  <c:v>5.6486961221178134E-2</c:v>
                </c:pt>
                <c:pt idx="189">
                  <c:v>5.6486961221178134E-2</c:v>
                </c:pt>
                <c:pt idx="190">
                  <c:v>5.6486961221178134E-2</c:v>
                </c:pt>
                <c:pt idx="191">
                  <c:v>5.6486961221178134E-2</c:v>
                </c:pt>
                <c:pt idx="192">
                  <c:v>5.6486961221178134E-2</c:v>
                </c:pt>
                <c:pt idx="193">
                  <c:v>5.6486961221178134E-2</c:v>
                </c:pt>
                <c:pt idx="194">
                  <c:v>5.6486961221178134E-2</c:v>
                </c:pt>
                <c:pt idx="195">
                  <c:v>5.6486961221178134E-2</c:v>
                </c:pt>
                <c:pt idx="196">
                  <c:v>5.6486961221178134E-2</c:v>
                </c:pt>
                <c:pt idx="197">
                  <c:v>5.6486961221178134E-2</c:v>
                </c:pt>
                <c:pt idx="198">
                  <c:v>5.6486961221178134E-2</c:v>
                </c:pt>
                <c:pt idx="199">
                  <c:v>5.6486961221178134E-2</c:v>
                </c:pt>
                <c:pt idx="200">
                  <c:v>5.6486961221178134E-2</c:v>
                </c:pt>
                <c:pt idx="201">
                  <c:v>5.6486961221178134E-2</c:v>
                </c:pt>
                <c:pt idx="202">
                  <c:v>5.6486961221178134E-2</c:v>
                </c:pt>
                <c:pt idx="203">
                  <c:v>5.6486961221178134E-2</c:v>
                </c:pt>
                <c:pt idx="204">
                  <c:v>5.6486961221178134E-2</c:v>
                </c:pt>
                <c:pt idx="205">
                  <c:v>5.6486961221178134E-2</c:v>
                </c:pt>
                <c:pt idx="206">
                  <c:v>5.6486961221178134E-2</c:v>
                </c:pt>
                <c:pt idx="207">
                  <c:v>5.6486961221178134E-2</c:v>
                </c:pt>
                <c:pt idx="208">
                  <c:v>5.6486961221178134E-2</c:v>
                </c:pt>
                <c:pt idx="209">
                  <c:v>5.6486961221178134E-2</c:v>
                </c:pt>
                <c:pt idx="210">
                  <c:v>5.6486961221178134E-2</c:v>
                </c:pt>
                <c:pt idx="211">
                  <c:v>5.6486961221178134E-2</c:v>
                </c:pt>
                <c:pt idx="212">
                  <c:v>5.6486961221178134E-2</c:v>
                </c:pt>
                <c:pt idx="213">
                  <c:v>5.6486961221178134E-2</c:v>
                </c:pt>
                <c:pt idx="214">
                  <c:v>5.6486961221178134E-2</c:v>
                </c:pt>
                <c:pt idx="215">
                  <c:v>5.6486961221178134E-2</c:v>
                </c:pt>
                <c:pt idx="216">
                  <c:v>5.6486961221178134E-2</c:v>
                </c:pt>
                <c:pt idx="217">
                  <c:v>5.6486961221178134E-2</c:v>
                </c:pt>
                <c:pt idx="218">
                  <c:v>5.6486961221178134E-2</c:v>
                </c:pt>
                <c:pt idx="219">
                  <c:v>5.6486961221178134E-2</c:v>
                </c:pt>
                <c:pt idx="220">
                  <c:v>5.6486961221178134E-2</c:v>
                </c:pt>
                <c:pt idx="221">
                  <c:v>5.6486961221178134E-2</c:v>
                </c:pt>
                <c:pt idx="222">
                  <c:v>5.6486961221178134E-2</c:v>
                </c:pt>
                <c:pt idx="223">
                  <c:v>5.6486961221178134E-2</c:v>
                </c:pt>
                <c:pt idx="224">
                  <c:v>5.6486961221178134E-2</c:v>
                </c:pt>
                <c:pt idx="225">
                  <c:v>5.6486961221178134E-2</c:v>
                </c:pt>
                <c:pt idx="226">
                  <c:v>5.6486961221178134E-2</c:v>
                </c:pt>
                <c:pt idx="227">
                  <c:v>5.6486961221178134E-2</c:v>
                </c:pt>
                <c:pt idx="228">
                  <c:v>5.6486961221178134E-2</c:v>
                </c:pt>
                <c:pt idx="229">
                  <c:v>5.6486961221178134E-2</c:v>
                </c:pt>
                <c:pt idx="230">
                  <c:v>5.6486961221178134E-2</c:v>
                </c:pt>
                <c:pt idx="231">
                  <c:v>5.6486961221178134E-2</c:v>
                </c:pt>
                <c:pt idx="232">
                  <c:v>5.6486961221178134E-2</c:v>
                </c:pt>
                <c:pt idx="233">
                  <c:v>5.6486961221178134E-2</c:v>
                </c:pt>
                <c:pt idx="234">
                  <c:v>5.6486961221178134E-2</c:v>
                </c:pt>
                <c:pt idx="235">
                  <c:v>5.6486961221178134E-2</c:v>
                </c:pt>
                <c:pt idx="236">
                  <c:v>5.6486961221178134E-2</c:v>
                </c:pt>
                <c:pt idx="237">
                  <c:v>5.6486961221178134E-2</c:v>
                </c:pt>
                <c:pt idx="238">
                  <c:v>5.6486961221178134E-2</c:v>
                </c:pt>
                <c:pt idx="239">
                  <c:v>5.6486961221178134E-2</c:v>
                </c:pt>
                <c:pt idx="240">
                  <c:v>5.6486961221178134E-2</c:v>
                </c:pt>
                <c:pt idx="241">
                  <c:v>5.6486961221178134E-2</c:v>
                </c:pt>
                <c:pt idx="242">
                  <c:v>5.6486961221178134E-2</c:v>
                </c:pt>
                <c:pt idx="243">
                  <c:v>5.6486961221178134E-2</c:v>
                </c:pt>
                <c:pt idx="244">
                  <c:v>5.6486961221178134E-2</c:v>
                </c:pt>
                <c:pt idx="245">
                  <c:v>5.6486961221178134E-2</c:v>
                </c:pt>
                <c:pt idx="246">
                  <c:v>5.6486961221178134E-2</c:v>
                </c:pt>
                <c:pt idx="247">
                  <c:v>5.6486961221178134E-2</c:v>
                </c:pt>
                <c:pt idx="248">
                  <c:v>5.6486961221178134E-2</c:v>
                </c:pt>
                <c:pt idx="249">
                  <c:v>5.6486961221178134E-2</c:v>
                </c:pt>
                <c:pt idx="250">
                  <c:v>5.6486961221178134E-2</c:v>
                </c:pt>
                <c:pt idx="251">
                  <c:v>5.6486961221178134E-2</c:v>
                </c:pt>
                <c:pt idx="252">
                  <c:v>5.6486961221178134E-2</c:v>
                </c:pt>
                <c:pt idx="253">
                  <c:v>5.6486961221178134E-2</c:v>
                </c:pt>
                <c:pt idx="254">
                  <c:v>5.6486961221178134E-2</c:v>
                </c:pt>
                <c:pt idx="255">
                  <c:v>5.6486961221178134E-2</c:v>
                </c:pt>
                <c:pt idx="256">
                  <c:v>5.6486961221178134E-2</c:v>
                </c:pt>
                <c:pt idx="257">
                  <c:v>5.6486961221178134E-2</c:v>
                </c:pt>
                <c:pt idx="258">
                  <c:v>5.6486961221178134E-2</c:v>
                </c:pt>
                <c:pt idx="259">
                  <c:v>5.6486961221178134E-2</c:v>
                </c:pt>
                <c:pt idx="260">
                  <c:v>5.6486961221178134E-2</c:v>
                </c:pt>
                <c:pt idx="261">
                  <c:v>5.6486961221178134E-2</c:v>
                </c:pt>
                <c:pt idx="262">
                  <c:v>5.6486961221178134E-2</c:v>
                </c:pt>
                <c:pt idx="263">
                  <c:v>5.6486961221178134E-2</c:v>
                </c:pt>
                <c:pt idx="264">
                  <c:v>5.6486961221178134E-2</c:v>
                </c:pt>
                <c:pt idx="265">
                  <c:v>5.6486961221178134E-2</c:v>
                </c:pt>
                <c:pt idx="266">
                  <c:v>5.6486961221178134E-2</c:v>
                </c:pt>
                <c:pt idx="267">
                  <c:v>5.6486961221178134E-2</c:v>
                </c:pt>
                <c:pt idx="268">
                  <c:v>5.6486961221178134E-2</c:v>
                </c:pt>
                <c:pt idx="269">
                  <c:v>5.6486961221178134E-2</c:v>
                </c:pt>
                <c:pt idx="270">
                  <c:v>5.6486961221178134E-2</c:v>
                </c:pt>
                <c:pt idx="271">
                  <c:v>5.6486961221178134E-2</c:v>
                </c:pt>
                <c:pt idx="272">
                  <c:v>5.6486961221178134E-2</c:v>
                </c:pt>
                <c:pt idx="273">
                  <c:v>5.6486961221178134E-2</c:v>
                </c:pt>
                <c:pt idx="274">
                  <c:v>5.6486961221178134E-2</c:v>
                </c:pt>
                <c:pt idx="275">
                  <c:v>5.6486961221178134E-2</c:v>
                </c:pt>
                <c:pt idx="276">
                  <c:v>5.6486961221178134E-2</c:v>
                </c:pt>
                <c:pt idx="277">
                  <c:v>5.6486961221178134E-2</c:v>
                </c:pt>
                <c:pt idx="278">
                  <c:v>5.6486961221178134E-2</c:v>
                </c:pt>
                <c:pt idx="279">
                  <c:v>5.6486961221178134E-2</c:v>
                </c:pt>
                <c:pt idx="280">
                  <c:v>5.6486961221178134E-2</c:v>
                </c:pt>
                <c:pt idx="281">
                  <c:v>5.6486961221178134E-2</c:v>
                </c:pt>
                <c:pt idx="282">
                  <c:v>5.6486961221178134E-2</c:v>
                </c:pt>
                <c:pt idx="283">
                  <c:v>5.6486961221178134E-2</c:v>
                </c:pt>
                <c:pt idx="284">
                  <c:v>5.6486961221178134E-2</c:v>
                </c:pt>
                <c:pt idx="285">
                  <c:v>5.6486961221178134E-2</c:v>
                </c:pt>
                <c:pt idx="286">
                  <c:v>5.6486961221178134E-2</c:v>
                </c:pt>
                <c:pt idx="287">
                  <c:v>5.6486961221178134E-2</c:v>
                </c:pt>
                <c:pt idx="288">
                  <c:v>5.6486961221178134E-2</c:v>
                </c:pt>
                <c:pt idx="289">
                  <c:v>5.6486961221178134E-2</c:v>
                </c:pt>
                <c:pt idx="290">
                  <c:v>5.6486961221178134E-2</c:v>
                </c:pt>
                <c:pt idx="291">
                  <c:v>5.6486961221178134E-2</c:v>
                </c:pt>
                <c:pt idx="292">
                  <c:v>5.6486961221178134E-2</c:v>
                </c:pt>
                <c:pt idx="293">
                  <c:v>5.6486961221178134E-2</c:v>
                </c:pt>
                <c:pt idx="294">
                  <c:v>5.6486961221178134E-2</c:v>
                </c:pt>
                <c:pt idx="295">
                  <c:v>5.6486961221178134E-2</c:v>
                </c:pt>
                <c:pt idx="296">
                  <c:v>5.6486961221178134E-2</c:v>
                </c:pt>
                <c:pt idx="297">
                  <c:v>5.6486961221178134E-2</c:v>
                </c:pt>
                <c:pt idx="298">
                  <c:v>5.6486961221178134E-2</c:v>
                </c:pt>
                <c:pt idx="299">
                  <c:v>5.6486961221178134E-2</c:v>
                </c:pt>
                <c:pt idx="300">
                  <c:v>5.6486961221178134E-2</c:v>
                </c:pt>
                <c:pt idx="301">
                  <c:v>5.6486961221178134E-2</c:v>
                </c:pt>
                <c:pt idx="302">
                  <c:v>5.6486961221178134E-2</c:v>
                </c:pt>
                <c:pt idx="303">
                  <c:v>5.6486961221178134E-2</c:v>
                </c:pt>
                <c:pt idx="304">
                  <c:v>5.6486961221178134E-2</c:v>
                </c:pt>
                <c:pt idx="305">
                  <c:v>5.6486961221178134E-2</c:v>
                </c:pt>
                <c:pt idx="306">
                  <c:v>5.6486961221178134E-2</c:v>
                </c:pt>
                <c:pt idx="307">
                  <c:v>5.6486961221178134E-2</c:v>
                </c:pt>
                <c:pt idx="308">
                  <c:v>5.6486961221178134E-2</c:v>
                </c:pt>
                <c:pt idx="309">
                  <c:v>5.6486961221178134E-2</c:v>
                </c:pt>
                <c:pt idx="310">
                  <c:v>5.6486961221178134E-2</c:v>
                </c:pt>
                <c:pt idx="311">
                  <c:v>5.6486961221178134E-2</c:v>
                </c:pt>
                <c:pt idx="312">
                  <c:v>5.6486961221178134E-2</c:v>
                </c:pt>
                <c:pt idx="313">
                  <c:v>5.6486961221178134E-2</c:v>
                </c:pt>
                <c:pt idx="314">
                  <c:v>5.6486961221178134E-2</c:v>
                </c:pt>
                <c:pt idx="315">
                  <c:v>5.6486961221178134E-2</c:v>
                </c:pt>
                <c:pt idx="316">
                  <c:v>5.6486961221178134E-2</c:v>
                </c:pt>
                <c:pt idx="317">
                  <c:v>5.6486961221178134E-2</c:v>
                </c:pt>
                <c:pt idx="318">
                  <c:v>5.6486961221178134E-2</c:v>
                </c:pt>
                <c:pt idx="319">
                  <c:v>5.6486961221178134E-2</c:v>
                </c:pt>
                <c:pt idx="320">
                  <c:v>5.6486961221178134E-2</c:v>
                </c:pt>
                <c:pt idx="321">
                  <c:v>5.6486961221178134E-2</c:v>
                </c:pt>
                <c:pt idx="322">
                  <c:v>5.6486961221178134E-2</c:v>
                </c:pt>
                <c:pt idx="323">
                  <c:v>5.6486961221178134E-2</c:v>
                </c:pt>
                <c:pt idx="324">
                  <c:v>5.6486961221178134E-2</c:v>
                </c:pt>
                <c:pt idx="325">
                  <c:v>5.6486961221178134E-2</c:v>
                </c:pt>
                <c:pt idx="326">
                  <c:v>5.6486961221178134E-2</c:v>
                </c:pt>
                <c:pt idx="327">
                  <c:v>5.6486961221178134E-2</c:v>
                </c:pt>
                <c:pt idx="328">
                  <c:v>5.6486961221178134E-2</c:v>
                </c:pt>
                <c:pt idx="329">
                  <c:v>5.6486961221178134E-2</c:v>
                </c:pt>
                <c:pt idx="330">
                  <c:v>5.6486961221178134E-2</c:v>
                </c:pt>
                <c:pt idx="331">
                  <c:v>5.6486961221178134E-2</c:v>
                </c:pt>
                <c:pt idx="332">
                  <c:v>5.6486961221178134E-2</c:v>
                </c:pt>
                <c:pt idx="333">
                  <c:v>5.6486961221178134E-2</c:v>
                </c:pt>
                <c:pt idx="334">
                  <c:v>5.6486961221178134E-2</c:v>
                </c:pt>
                <c:pt idx="335">
                  <c:v>5.6486961221178134E-2</c:v>
                </c:pt>
                <c:pt idx="336">
                  <c:v>5.6486961221178134E-2</c:v>
                </c:pt>
                <c:pt idx="337">
                  <c:v>5.6486961221178134E-2</c:v>
                </c:pt>
                <c:pt idx="338">
                  <c:v>5.6486961221178134E-2</c:v>
                </c:pt>
                <c:pt idx="339">
                  <c:v>5.6486961221178134E-2</c:v>
                </c:pt>
                <c:pt idx="340">
                  <c:v>5.6486961221178134E-2</c:v>
                </c:pt>
                <c:pt idx="341">
                  <c:v>5.6486961221178134E-2</c:v>
                </c:pt>
                <c:pt idx="342">
                  <c:v>5.6486961221178134E-2</c:v>
                </c:pt>
                <c:pt idx="343">
                  <c:v>5.6486961221178134E-2</c:v>
                </c:pt>
                <c:pt idx="344">
                  <c:v>5.6486961221178134E-2</c:v>
                </c:pt>
                <c:pt idx="345">
                  <c:v>5.6486961221178134E-2</c:v>
                </c:pt>
                <c:pt idx="346">
                  <c:v>5.6486961221178134E-2</c:v>
                </c:pt>
                <c:pt idx="347">
                  <c:v>5.6486961221178134E-2</c:v>
                </c:pt>
                <c:pt idx="348">
                  <c:v>5.6486961221178134E-2</c:v>
                </c:pt>
                <c:pt idx="349">
                  <c:v>5.6486961221178134E-2</c:v>
                </c:pt>
                <c:pt idx="350">
                  <c:v>5.6486961221178134E-2</c:v>
                </c:pt>
                <c:pt idx="351">
                  <c:v>5.6486961221178134E-2</c:v>
                </c:pt>
                <c:pt idx="352">
                  <c:v>5.6486961221178134E-2</c:v>
                </c:pt>
                <c:pt idx="353">
                  <c:v>5.6486961221178134E-2</c:v>
                </c:pt>
                <c:pt idx="354">
                  <c:v>5.6486961221178134E-2</c:v>
                </c:pt>
                <c:pt idx="355">
                  <c:v>5.6486961221178134E-2</c:v>
                </c:pt>
                <c:pt idx="356">
                  <c:v>5.6486961221178134E-2</c:v>
                </c:pt>
                <c:pt idx="357">
                  <c:v>5.6486961221178134E-2</c:v>
                </c:pt>
                <c:pt idx="358">
                  <c:v>5.6486961221178134E-2</c:v>
                </c:pt>
                <c:pt idx="359">
                  <c:v>5.6486961221178134E-2</c:v>
                </c:pt>
                <c:pt idx="360">
                  <c:v>5.6486961221178134E-2</c:v>
                </c:pt>
                <c:pt idx="361">
                  <c:v>5.6486961221178134E-2</c:v>
                </c:pt>
                <c:pt idx="362">
                  <c:v>5.6486961221178134E-2</c:v>
                </c:pt>
                <c:pt idx="363">
                  <c:v>5.6486961221178134E-2</c:v>
                </c:pt>
                <c:pt idx="364">
                  <c:v>5.6486961221178134E-2</c:v>
                </c:pt>
                <c:pt idx="365">
                  <c:v>5.6486961221178134E-2</c:v>
                </c:pt>
                <c:pt idx="366">
                  <c:v>5.6486961221178134E-2</c:v>
                </c:pt>
                <c:pt idx="367">
                  <c:v>5.6486961221178134E-2</c:v>
                </c:pt>
                <c:pt idx="368">
                  <c:v>5.6486961221178134E-2</c:v>
                </c:pt>
                <c:pt idx="369">
                  <c:v>5.6486961221178134E-2</c:v>
                </c:pt>
                <c:pt idx="370">
                  <c:v>5.6486961221178134E-2</c:v>
                </c:pt>
                <c:pt idx="371">
                  <c:v>5.6486961221178134E-2</c:v>
                </c:pt>
                <c:pt idx="372">
                  <c:v>5.6486961221178134E-2</c:v>
                </c:pt>
                <c:pt idx="373">
                  <c:v>5.6486961221178134E-2</c:v>
                </c:pt>
                <c:pt idx="374">
                  <c:v>5.6486961221178134E-2</c:v>
                </c:pt>
                <c:pt idx="375">
                  <c:v>5.6486961221178134E-2</c:v>
                </c:pt>
                <c:pt idx="376">
                  <c:v>5.6486961221178134E-2</c:v>
                </c:pt>
                <c:pt idx="377">
                  <c:v>5.6486961221178134E-2</c:v>
                </c:pt>
                <c:pt idx="378">
                  <c:v>5.6486961221178134E-2</c:v>
                </c:pt>
                <c:pt idx="379">
                  <c:v>5.6486961221178134E-2</c:v>
                </c:pt>
                <c:pt idx="380">
                  <c:v>5.6486961221178134E-2</c:v>
                </c:pt>
                <c:pt idx="381">
                  <c:v>5.6486961221178134E-2</c:v>
                </c:pt>
                <c:pt idx="382">
                  <c:v>5.6486961221178134E-2</c:v>
                </c:pt>
                <c:pt idx="383">
                  <c:v>5.6486961221178134E-2</c:v>
                </c:pt>
                <c:pt idx="384">
                  <c:v>5.6486961221178134E-2</c:v>
                </c:pt>
                <c:pt idx="385">
                  <c:v>5.6486961221178134E-2</c:v>
                </c:pt>
                <c:pt idx="386">
                  <c:v>5.6486961221178134E-2</c:v>
                </c:pt>
                <c:pt idx="387">
                  <c:v>5.6486961221178134E-2</c:v>
                </c:pt>
                <c:pt idx="388">
                  <c:v>5.6486961221178134E-2</c:v>
                </c:pt>
                <c:pt idx="389">
                  <c:v>5.6486961221178134E-2</c:v>
                </c:pt>
                <c:pt idx="390">
                  <c:v>5.6486961221178134E-2</c:v>
                </c:pt>
                <c:pt idx="391">
                  <c:v>5.6486961221178134E-2</c:v>
                </c:pt>
                <c:pt idx="392">
                  <c:v>5.6486961221178134E-2</c:v>
                </c:pt>
                <c:pt idx="393">
                  <c:v>5.6486961221178134E-2</c:v>
                </c:pt>
                <c:pt idx="394">
                  <c:v>5.6486961221178134E-2</c:v>
                </c:pt>
                <c:pt idx="395">
                  <c:v>5.6486961221178134E-2</c:v>
                </c:pt>
                <c:pt idx="396">
                  <c:v>5.6486961221178134E-2</c:v>
                </c:pt>
                <c:pt idx="397">
                  <c:v>5.6486961221178134E-2</c:v>
                </c:pt>
                <c:pt idx="398">
                  <c:v>5.6486961221178134E-2</c:v>
                </c:pt>
                <c:pt idx="399">
                  <c:v>5.6486961221178134E-2</c:v>
                </c:pt>
                <c:pt idx="400">
                  <c:v>5.6486961221178134E-2</c:v>
                </c:pt>
                <c:pt idx="401">
                  <c:v>5.6486961221178134E-2</c:v>
                </c:pt>
                <c:pt idx="402">
                  <c:v>5.6486961221178134E-2</c:v>
                </c:pt>
                <c:pt idx="403">
                  <c:v>5.6486961221178134E-2</c:v>
                </c:pt>
                <c:pt idx="404">
                  <c:v>5.6486961221178134E-2</c:v>
                </c:pt>
                <c:pt idx="405">
                  <c:v>5.6486961221178134E-2</c:v>
                </c:pt>
                <c:pt idx="406">
                  <c:v>5.6486961221178134E-2</c:v>
                </c:pt>
                <c:pt idx="407">
                  <c:v>5.6486961221178134E-2</c:v>
                </c:pt>
                <c:pt idx="408">
                  <c:v>5.6486961221178134E-2</c:v>
                </c:pt>
                <c:pt idx="409">
                  <c:v>5.6486961221178134E-2</c:v>
                </c:pt>
                <c:pt idx="410">
                  <c:v>5.6486961221178134E-2</c:v>
                </c:pt>
                <c:pt idx="411">
                  <c:v>5.6486961221178134E-2</c:v>
                </c:pt>
                <c:pt idx="412">
                  <c:v>5.6486961221178134E-2</c:v>
                </c:pt>
                <c:pt idx="413">
                  <c:v>5.6486961221178134E-2</c:v>
                </c:pt>
                <c:pt idx="414">
                  <c:v>5.6486961221178134E-2</c:v>
                </c:pt>
                <c:pt idx="415">
                  <c:v>5.6486961221178134E-2</c:v>
                </c:pt>
                <c:pt idx="416">
                  <c:v>5.6486961221178134E-2</c:v>
                </c:pt>
                <c:pt idx="417">
                  <c:v>5.6486961221178134E-2</c:v>
                </c:pt>
                <c:pt idx="418">
                  <c:v>5.6486961221178134E-2</c:v>
                </c:pt>
                <c:pt idx="419">
                  <c:v>5.6486961221178134E-2</c:v>
                </c:pt>
                <c:pt idx="420">
                  <c:v>5.6486961221178134E-2</c:v>
                </c:pt>
                <c:pt idx="421">
                  <c:v>5.6486961221178134E-2</c:v>
                </c:pt>
                <c:pt idx="422">
                  <c:v>5.6486961221178134E-2</c:v>
                </c:pt>
                <c:pt idx="423">
                  <c:v>5.6486961221178134E-2</c:v>
                </c:pt>
                <c:pt idx="424">
                  <c:v>5.6486961221178134E-2</c:v>
                </c:pt>
                <c:pt idx="425">
                  <c:v>5.6486961221178134E-2</c:v>
                </c:pt>
                <c:pt idx="426">
                  <c:v>5.6486961221178134E-2</c:v>
                </c:pt>
                <c:pt idx="427">
                  <c:v>5.6486961221178134E-2</c:v>
                </c:pt>
                <c:pt idx="428">
                  <c:v>5.6486961221178134E-2</c:v>
                </c:pt>
                <c:pt idx="429">
                  <c:v>5.6486961221178134E-2</c:v>
                </c:pt>
                <c:pt idx="430">
                  <c:v>5.6486961221178134E-2</c:v>
                </c:pt>
                <c:pt idx="431">
                  <c:v>5.6486961221178134E-2</c:v>
                </c:pt>
                <c:pt idx="432">
                  <c:v>5.6486961221178134E-2</c:v>
                </c:pt>
                <c:pt idx="433">
                  <c:v>5.6486961221178134E-2</c:v>
                </c:pt>
                <c:pt idx="434">
                  <c:v>5.6486961221178134E-2</c:v>
                </c:pt>
                <c:pt idx="435">
                  <c:v>5.6486961221178134E-2</c:v>
                </c:pt>
                <c:pt idx="436">
                  <c:v>5.6486961221178134E-2</c:v>
                </c:pt>
                <c:pt idx="437">
                  <c:v>5.6486961221178134E-2</c:v>
                </c:pt>
                <c:pt idx="438">
                  <c:v>5.6486961221178134E-2</c:v>
                </c:pt>
                <c:pt idx="439">
                  <c:v>5.6486961221178134E-2</c:v>
                </c:pt>
                <c:pt idx="440">
                  <c:v>5.6486961221178134E-2</c:v>
                </c:pt>
                <c:pt idx="441">
                  <c:v>5.6486961221178134E-2</c:v>
                </c:pt>
                <c:pt idx="442">
                  <c:v>5.6486961221178134E-2</c:v>
                </c:pt>
                <c:pt idx="443">
                  <c:v>5.6486961221178134E-2</c:v>
                </c:pt>
                <c:pt idx="444">
                  <c:v>5.6486961221178134E-2</c:v>
                </c:pt>
                <c:pt idx="445">
                  <c:v>5.6486961221178134E-2</c:v>
                </c:pt>
                <c:pt idx="446">
                  <c:v>5.6486961221178134E-2</c:v>
                </c:pt>
                <c:pt idx="447">
                  <c:v>5.6486961221178134E-2</c:v>
                </c:pt>
                <c:pt idx="448">
                  <c:v>5.6486961221178134E-2</c:v>
                </c:pt>
                <c:pt idx="449">
                  <c:v>5.6486961221178134E-2</c:v>
                </c:pt>
                <c:pt idx="450">
                  <c:v>5.6486961221178134E-2</c:v>
                </c:pt>
                <c:pt idx="451">
                  <c:v>5.6486961221178134E-2</c:v>
                </c:pt>
                <c:pt idx="452">
                  <c:v>5.6486961221178134E-2</c:v>
                </c:pt>
                <c:pt idx="453">
                  <c:v>5.6486961221178134E-2</c:v>
                </c:pt>
                <c:pt idx="454">
                  <c:v>5.6486961221178134E-2</c:v>
                </c:pt>
                <c:pt idx="455">
                  <c:v>5.6486961221178134E-2</c:v>
                </c:pt>
                <c:pt idx="456">
                  <c:v>5.6486961221178134E-2</c:v>
                </c:pt>
                <c:pt idx="457">
                  <c:v>5.6486961221178134E-2</c:v>
                </c:pt>
                <c:pt idx="458">
                  <c:v>5.6486961221178134E-2</c:v>
                </c:pt>
                <c:pt idx="459">
                  <c:v>5.6486961221178134E-2</c:v>
                </c:pt>
                <c:pt idx="460">
                  <c:v>5.6486961221178134E-2</c:v>
                </c:pt>
                <c:pt idx="461">
                  <c:v>5.6486961221178134E-2</c:v>
                </c:pt>
                <c:pt idx="462">
                  <c:v>5.6486961221178134E-2</c:v>
                </c:pt>
                <c:pt idx="463">
                  <c:v>5.6486961221178134E-2</c:v>
                </c:pt>
                <c:pt idx="464">
                  <c:v>5.6486961221178134E-2</c:v>
                </c:pt>
                <c:pt idx="465">
                  <c:v>5.6486961221178134E-2</c:v>
                </c:pt>
                <c:pt idx="466">
                  <c:v>5.6486961221178134E-2</c:v>
                </c:pt>
                <c:pt idx="467">
                  <c:v>5.6486961221178134E-2</c:v>
                </c:pt>
                <c:pt idx="468">
                  <c:v>5.6486961221178134E-2</c:v>
                </c:pt>
                <c:pt idx="469">
                  <c:v>5.6486961221178134E-2</c:v>
                </c:pt>
                <c:pt idx="470">
                  <c:v>5.6486961221178134E-2</c:v>
                </c:pt>
                <c:pt idx="471">
                  <c:v>5.6486961221178134E-2</c:v>
                </c:pt>
                <c:pt idx="472">
                  <c:v>5.6486961221178134E-2</c:v>
                </c:pt>
                <c:pt idx="473">
                  <c:v>5.6486961221178134E-2</c:v>
                </c:pt>
                <c:pt idx="474">
                  <c:v>5.6486961221178134E-2</c:v>
                </c:pt>
                <c:pt idx="475">
                  <c:v>5.6486961221178134E-2</c:v>
                </c:pt>
                <c:pt idx="476">
                  <c:v>5.6486961221178134E-2</c:v>
                </c:pt>
                <c:pt idx="477">
                  <c:v>5.6486961221178134E-2</c:v>
                </c:pt>
                <c:pt idx="478">
                  <c:v>5.6486961221178134E-2</c:v>
                </c:pt>
                <c:pt idx="479">
                  <c:v>5.6486961221178134E-2</c:v>
                </c:pt>
                <c:pt idx="480">
                  <c:v>5.6486961221178134E-2</c:v>
                </c:pt>
                <c:pt idx="481">
                  <c:v>5.6486961221178134E-2</c:v>
                </c:pt>
                <c:pt idx="482">
                  <c:v>5.6486961221178134E-2</c:v>
                </c:pt>
                <c:pt idx="483">
                  <c:v>5.6486961221178134E-2</c:v>
                </c:pt>
                <c:pt idx="484">
                  <c:v>5.6486961221178134E-2</c:v>
                </c:pt>
                <c:pt idx="485">
                  <c:v>5.6486961221178134E-2</c:v>
                </c:pt>
                <c:pt idx="486">
                  <c:v>5.6486961221178134E-2</c:v>
                </c:pt>
                <c:pt idx="487">
                  <c:v>5.6486961221178134E-2</c:v>
                </c:pt>
                <c:pt idx="488">
                  <c:v>5.6486961221178134E-2</c:v>
                </c:pt>
                <c:pt idx="489">
                  <c:v>5.6486961221178134E-2</c:v>
                </c:pt>
                <c:pt idx="490">
                  <c:v>5.6486961221178134E-2</c:v>
                </c:pt>
                <c:pt idx="491">
                  <c:v>1.6994066484962711E-2</c:v>
                </c:pt>
                <c:pt idx="492">
                  <c:v>1.6994066484962711E-2</c:v>
                </c:pt>
                <c:pt idx="493">
                  <c:v>1.6994066484962711E-2</c:v>
                </c:pt>
                <c:pt idx="494">
                  <c:v>1.6994066484962711E-2</c:v>
                </c:pt>
                <c:pt idx="495">
                  <c:v>1.6994066484962711E-2</c:v>
                </c:pt>
                <c:pt idx="496">
                  <c:v>1.6994066484962711E-2</c:v>
                </c:pt>
                <c:pt idx="497">
                  <c:v>1.6994066484962711E-2</c:v>
                </c:pt>
                <c:pt idx="498">
                  <c:v>1.6994066484962711E-2</c:v>
                </c:pt>
                <c:pt idx="499">
                  <c:v>1.6994066484962711E-2</c:v>
                </c:pt>
                <c:pt idx="500">
                  <c:v>1.6994066484962711E-2</c:v>
                </c:pt>
                <c:pt idx="501">
                  <c:v>1.6994066484962711E-2</c:v>
                </c:pt>
                <c:pt idx="502">
                  <c:v>1.6994066484962711E-2</c:v>
                </c:pt>
                <c:pt idx="503">
                  <c:v>1.6994066484962711E-2</c:v>
                </c:pt>
                <c:pt idx="504">
                  <c:v>1.6994066484962711E-2</c:v>
                </c:pt>
                <c:pt idx="505">
                  <c:v>1.6994066484962711E-2</c:v>
                </c:pt>
                <c:pt idx="506">
                  <c:v>1.6994066484962711E-2</c:v>
                </c:pt>
                <c:pt idx="507">
                  <c:v>1.6994066484962711E-2</c:v>
                </c:pt>
                <c:pt idx="508">
                  <c:v>1.6994066484962711E-2</c:v>
                </c:pt>
                <c:pt idx="509">
                  <c:v>1.6994066484962711E-2</c:v>
                </c:pt>
                <c:pt idx="510">
                  <c:v>1.6994066484962711E-2</c:v>
                </c:pt>
                <c:pt idx="511">
                  <c:v>1.6994066484962711E-2</c:v>
                </c:pt>
                <c:pt idx="512">
                  <c:v>1.6994066484962711E-2</c:v>
                </c:pt>
                <c:pt idx="513">
                  <c:v>1.6994066484962711E-2</c:v>
                </c:pt>
                <c:pt idx="514">
                  <c:v>1.6994066484962711E-2</c:v>
                </c:pt>
                <c:pt idx="515">
                  <c:v>1.6994066484962711E-2</c:v>
                </c:pt>
                <c:pt idx="516">
                  <c:v>1.6994066484962711E-2</c:v>
                </c:pt>
                <c:pt idx="517">
                  <c:v>1.6994066484962711E-2</c:v>
                </c:pt>
                <c:pt idx="518">
                  <c:v>1.6994066484962711E-2</c:v>
                </c:pt>
                <c:pt idx="519">
                  <c:v>1.6994066484962711E-2</c:v>
                </c:pt>
                <c:pt idx="520">
                  <c:v>1.6994066484962711E-2</c:v>
                </c:pt>
                <c:pt idx="521">
                  <c:v>1.6994066484962711E-2</c:v>
                </c:pt>
                <c:pt idx="522">
                  <c:v>1.6994066484962711E-2</c:v>
                </c:pt>
                <c:pt idx="523">
                  <c:v>1.6994066484962711E-2</c:v>
                </c:pt>
                <c:pt idx="524">
                  <c:v>1.6994066484962711E-2</c:v>
                </c:pt>
                <c:pt idx="525">
                  <c:v>1.6994066484962711E-2</c:v>
                </c:pt>
                <c:pt idx="526">
                  <c:v>1.6994066484962711E-2</c:v>
                </c:pt>
                <c:pt idx="527">
                  <c:v>1.6994066484962711E-2</c:v>
                </c:pt>
                <c:pt idx="528">
                  <c:v>1.6994066484962711E-2</c:v>
                </c:pt>
                <c:pt idx="529">
                  <c:v>1.6994066484962711E-2</c:v>
                </c:pt>
                <c:pt idx="530">
                  <c:v>1.6994066484962711E-2</c:v>
                </c:pt>
                <c:pt idx="531">
                  <c:v>1.6994066484962711E-2</c:v>
                </c:pt>
                <c:pt idx="532">
                  <c:v>1.6994066484962711E-2</c:v>
                </c:pt>
                <c:pt idx="533">
                  <c:v>1.6994066484962711E-2</c:v>
                </c:pt>
                <c:pt idx="534">
                  <c:v>1.6994066484962711E-2</c:v>
                </c:pt>
                <c:pt idx="535">
                  <c:v>1.6994066484962711E-2</c:v>
                </c:pt>
                <c:pt idx="536">
                  <c:v>1.6994066484962711E-2</c:v>
                </c:pt>
                <c:pt idx="537">
                  <c:v>1.6994066484962711E-2</c:v>
                </c:pt>
                <c:pt idx="538">
                  <c:v>1.6994066484962711E-2</c:v>
                </c:pt>
                <c:pt idx="539">
                  <c:v>1.6994066484962711E-2</c:v>
                </c:pt>
                <c:pt idx="540">
                  <c:v>1.6994066484962711E-2</c:v>
                </c:pt>
                <c:pt idx="541">
                  <c:v>1.6994066484962711E-2</c:v>
                </c:pt>
                <c:pt idx="542">
                  <c:v>1.6994066484962711E-2</c:v>
                </c:pt>
                <c:pt idx="543">
                  <c:v>1.6994066484962711E-2</c:v>
                </c:pt>
                <c:pt idx="544">
                  <c:v>1.6994066484962711E-2</c:v>
                </c:pt>
                <c:pt idx="545">
                  <c:v>1.6994066484962711E-2</c:v>
                </c:pt>
                <c:pt idx="546">
                  <c:v>1.6994066484962711E-2</c:v>
                </c:pt>
                <c:pt idx="547">
                  <c:v>1.6994066484962711E-2</c:v>
                </c:pt>
                <c:pt idx="548">
                  <c:v>1.6994066484962711E-2</c:v>
                </c:pt>
                <c:pt idx="549">
                  <c:v>1.6994066484962711E-2</c:v>
                </c:pt>
                <c:pt idx="550">
                  <c:v>1.6994066484962711E-2</c:v>
                </c:pt>
                <c:pt idx="551">
                  <c:v>1.6994066484962711E-2</c:v>
                </c:pt>
                <c:pt idx="552">
                  <c:v>1.6994066484962711E-2</c:v>
                </c:pt>
                <c:pt idx="553">
                  <c:v>1.6994066484962711E-2</c:v>
                </c:pt>
                <c:pt idx="554">
                  <c:v>1.6994066484962711E-2</c:v>
                </c:pt>
                <c:pt idx="555">
                  <c:v>1.6994066484962711E-2</c:v>
                </c:pt>
                <c:pt idx="556">
                  <c:v>1.6994066484962711E-2</c:v>
                </c:pt>
                <c:pt idx="557">
                  <c:v>1.6994066484962711E-2</c:v>
                </c:pt>
                <c:pt idx="558">
                  <c:v>1.6994066484962711E-2</c:v>
                </c:pt>
                <c:pt idx="559">
                  <c:v>1.6994066484962711E-2</c:v>
                </c:pt>
                <c:pt idx="560">
                  <c:v>1.6994066484962711E-2</c:v>
                </c:pt>
                <c:pt idx="561">
                  <c:v>1.6994066484962711E-2</c:v>
                </c:pt>
                <c:pt idx="562">
                  <c:v>1.6994066484962711E-2</c:v>
                </c:pt>
                <c:pt idx="563">
                  <c:v>1.6994066484962711E-2</c:v>
                </c:pt>
                <c:pt idx="564">
                  <c:v>1.6994066484962711E-2</c:v>
                </c:pt>
                <c:pt idx="565">
                  <c:v>1.6994066484962711E-2</c:v>
                </c:pt>
                <c:pt idx="566">
                  <c:v>1.6994066484962711E-2</c:v>
                </c:pt>
                <c:pt idx="567">
                  <c:v>1.6994066484962711E-2</c:v>
                </c:pt>
                <c:pt idx="568">
                  <c:v>1.6994066484962711E-2</c:v>
                </c:pt>
                <c:pt idx="569">
                  <c:v>1.6994066484962711E-2</c:v>
                </c:pt>
                <c:pt idx="570">
                  <c:v>1.6994066484962711E-2</c:v>
                </c:pt>
                <c:pt idx="571">
                  <c:v>1.6994066484962711E-2</c:v>
                </c:pt>
                <c:pt idx="572">
                  <c:v>1.6994066484962711E-2</c:v>
                </c:pt>
                <c:pt idx="573">
                  <c:v>1.6994066484962711E-2</c:v>
                </c:pt>
                <c:pt idx="574">
                  <c:v>1.6994066484962711E-2</c:v>
                </c:pt>
                <c:pt idx="575">
                  <c:v>1.6994066484962711E-2</c:v>
                </c:pt>
                <c:pt idx="576">
                  <c:v>1.6994066484962711E-2</c:v>
                </c:pt>
                <c:pt idx="577">
                  <c:v>1.6994066484962711E-2</c:v>
                </c:pt>
                <c:pt idx="578">
                  <c:v>1.6994066484962711E-2</c:v>
                </c:pt>
                <c:pt idx="579">
                  <c:v>1.6994066484962711E-2</c:v>
                </c:pt>
                <c:pt idx="580">
                  <c:v>1.6994066484962711E-2</c:v>
                </c:pt>
                <c:pt idx="581">
                  <c:v>1.6994066484962711E-2</c:v>
                </c:pt>
                <c:pt idx="582">
                  <c:v>1.6994066484962711E-2</c:v>
                </c:pt>
                <c:pt idx="583">
                  <c:v>1.6994066484962711E-2</c:v>
                </c:pt>
                <c:pt idx="584">
                  <c:v>1.6994066484962711E-2</c:v>
                </c:pt>
                <c:pt idx="585">
                  <c:v>1.6994066484962711E-2</c:v>
                </c:pt>
                <c:pt idx="586">
                  <c:v>1.6994066484962711E-2</c:v>
                </c:pt>
                <c:pt idx="587">
                  <c:v>1.6994066484962711E-2</c:v>
                </c:pt>
                <c:pt idx="588">
                  <c:v>1.6994066484962711E-2</c:v>
                </c:pt>
                <c:pt idx="589">
                  <c:v>1.6994066484962711E-2</c:v>
                </c:pt>
                <c:pt idx="590">
                  <c:v>1.6994066484962711E-2</c:v>
                </c:pt>
                <c:pt idx="591">
                  <c:v>1.6994066484962711E-2</c:v>
                </c:pt>
                <c:pt idx="592">
                  <c:v>1.6994066484962711E-2</c:v>
                </c:pt>
                <c:pt idx="593">
                  <c:v>1.6994066484962711E-2</c:v>
                </c:pt>
                <c:pt idx="594">
                  <c:v>1.6994066484962711E-2</c:v>
                </c:pt>
                <c:pt idx="595">
                  <c:v>1.6994066484962711E-2</c:v>
                </c:pt>
                <c:pt idx="596">
                  <c:v>1.6994066484962711E-2</c:v>
                </c:pt>
                <c:pt idx="597">
                  <c:v>1.6994066484962711E-2</c:v>
                </c:pt>
                <c:pt idx="598">
                  <c:v>1.6994066484962711E-2</c:v>
                </c:pt>
                <c:pt idx="599">
                  <c:v>1.6994066484962711E-2</c:v>
                </c:pt>
                <c:pt idx="600">
                  <c:v>1.6994066484962711E-2</c:v>
                </c:pt>
                <c:pt idx="601">
                  <c:v>1.6994066484962711E-2</c:v>
                </c:pt>
                <c:pt idx="602">
                  <c:v>1.6994066484962711E-2</c:v>
                </c:pt>
                <c:pt idx="603">
                  <c:v>1.6994066484962711E-2</c:v>
                </c:pt>
                <c:pt idx="604">
                  <c:v>1.6994066484962711E-2</c:v>
                </c:pt>
                <c:pt idx="605">
                  <c:v>1.6994066484962711E-2</c:v>
                </c:pt>
                <c:pt idx="606">
                  <c:v>1.6994066484962711E-2</c:v>
                </c:pt>
                <c:pt idx="607">
                  <c:v>1.6994066484962711E-2</c:v>
                </c:pt>
                <c:pt idx="608">
                  <c:v>1.6994066484962711E-2</c:v>
                </c:pt>
                <c:pt idx="609">
                  <c:v>1.6994066484962711E-2</c:v>
                </c:pt>
                <c:pt idx="610">
                  <c:v>1.6994066484962711E-2</c:v>
                </c:pt>
                <c:pt idx="611">
                  <c:v>1.6994066484962711E-2</c:v>
                </c:pt>
                <c:pt idx="612">
                  <c:v>1.6994066484962711E-2</c:v>
                </c:pt>
                <c:pt idx="613">
                  <c:v>1.6994066484962711E-2</c:v>
                </c:pt>
                <c:pt idx="614">
                  <c:v>1.6994066484962711E-2</c:v>
                </c:pt>
                <c:pt idx="615">
                  <c:v>1.6994066484962711E-2</c:v>
                </c:pt>
                <c:pt idx="616">
                  <c:v>1.6994066484962711E-2</c:v>
                </c:pt>
                <c:pt idx="617">
                  <c:v>1.6994066484962711E-2</c:v>
                </c:pt>
                <c:pt idx="618">
                  <c:v>1.6994066484962711E-2</c:v>
                </c:pt>
                <c:pt idx="619">
                  <c:v>1.6994066484962711E-2</c:v>
                </c:pt>
                <c:pt idx="620">
                  <c:v>1.6994066484962711E-2</c:v>
                </c:pt>
                <c:pt idx="621">
                  <c:v>1.6994066484962711E-2</c:v>
                </c:pt>
                <c:pt idx="622">
                  <c:v>1.6994066484962711E-2</c:v>
                </c:pt>
                <c:pt idx="623">
                  <c:v>1.6994066484962711E-2</c:v>
                </c:pt>
                <c:pt idx="624">
                  <c:v>1.6994066484962711E-2</c:v>
                </c:pt>
                <c:pt idx="625">
                  <c:v>1.6994066484962711E-2</c:v>
                </c:pt>
                <c:pt idx="626">
                  <c:v>1.6994066484962711E-2</c:v>
                </c:pt>
                <c:pt idx="627">
                  <c:v>1.6994066484962711E-2</c:v>
                </c:pt>
                <c:pt idx="628">
                  <c:v>1.6994066484962711E-2</c:v>
                </c:pt>
                <c:pt idx="629">
                  <c:v>1.6994066484962711E-2</c:v>
                </c:pt>
                <c:pt idx="630">
                  <c:v>1.6994066484962711E-2</c:v>
                </c:pt>
                <c:pt idx="631">
                  <c:v>1.6994066484962711E-2</c:v>
                </c:pt>
                <c:pt idx="632">
                  <c:v>1.6994066484962711E-2</c:v>
                </c:pt>
                <c:pt idx="633">
                  <c:v>1.6994066484962711E-2</c:v>
                </c:pt>
                <c:pt idx="634">
                  <c:v>1.6994066484962711E-2</c:v>
                </c:pt>
                <c:pt idx="635">
                  <c:v>1.6994066484962711E-2</c:v>
                </c:pt>
                <c:pt idx="636">
                  <c:v>1.6994066484962711E-2</c:v>
                </c:pt>
                <c:pt idx="637">
                  <c:v>1.6994066484962711E-2</c:v>
                </c:pt>
                <c:pt idx="638">
                  <c:v>1.6994066484962711E-2</c:v>
                </c:pt>
                <c:pt idx="639">
                  <c:v>1.6994066484962711E-2</c:v>
                </c:pt>
                <c:pt idx="640">
                  <c:v>1.6994066484962711E-2</c:v>
                </c:pt>
                <c:pt idx="641">
                  <c:v>1.6994066484962711E-2</c:v>
                </c:pt>
                <c:pt idx="642">
                  <c:v>1.6994066484962711E-2</c:v>
                </c:pt>
                <c:pt idx="643">
                  <c:v>1.6994066484962711E-2</c:v>
                </c:pt>
                <c:pt idx="644">
                  <c:v>1.6994066484962711E-2</c:v>
                </c:pt>
                <c:pt idx="645">
                  <c:v>1.6994066484962711E-2</c:v>
                </c:pt>
                <c:pt idx="646">
                  <c:v>1.6994066484962711E-2</c:v>
                </c:pt>
                <c:pt idx="647">
                  <c:v>1.6994066484962711E-2</c:v>
                </c:pt>
                <c:pt idx="648">
                  <c:v>1.6994066484962711E-2</c:v>
                </c:pt>
                <c:pt idx="649">
                  <c:v>1.6994066484962711E-2</c:v>
                </c:pt>
                <c:pt idx="650">
                  <c:v>1.6994066484962711E-2</c:v>
                </c:pt>
                <c:pt idx="651">
                  <c:v>1.6994066484962711E-2</c:v>
                </c:pt>
                <c:pt idx="652">
                  <c:v>1.6994066484962711E-2</c:v>
                </c:pt>
                <c:pt idx="653">
                  <c:v>1.6994066484962711E-2</c:v>
                </c:pt>
                <c:pt idx="654">
                  <c:v>1.6994066484962711E-2</c:v>
                </c:pt>
                <c:pt idx="655">
                  <c:v>1.6994066484962711E-2</c:v>
                </c:pt>
                <c:pt idx="656">
                  <c:v>1.6994066484962711E-2</c:v>
                </c:pt>
                <c:pt idx="657">
                  <c:v>1.6994066484962711E-2</c:v>
                </c:pt>
                <c:pt idx="658">
                  <c:v>1.6994066484962711E-2</c:v>
                </c:pt>
                <c:pt idx="659">
                  <c:v>1.6994066484962711E-2</c:v>
                </c:pt>
                <c:pt idx="660">
                  <c:v>1.6994066484962711E-2</c:v>
                </c:pt>
                <c:pt idx="661">
                  <c:v>1.6994066484962711E-2</c:v>
                </c:pt>
                <c:pt idx="662">
                  <c:v>1.6994066484962711E-2</c:v>
                </c:pt>
                <c:pt idx="663">
                  <c:v>1.6994066484962711E-2</c:v>
                </c:pt>
                <c:pt idx="664">
                  <c:v>1.6994066484962711E-2</c:v>
                </c:pt>
                <c:pt idx="665">
                  <c:v>1.6994066484962711E-2</c:v>
                </c:pt>
                <c:pt idx="666">
                  <c:v>1.6994066484962711E-2</c:v>
                </c:pt>
                <c:pt idx="667">
                  <c:v>1.6994066484962711E-2</c:v>
                </c:pt>
                <c:pt idx="668">
                  <c:v>1.6994066484962711E-2</c:v>
                </c:pt>
                <c:pt idx="669">
                  <c:v>1.6994066484962711E-2</c:v>
                </c:pt>
                <c:pt idx="670">
                  <c:v>1.6994066484962711E-2</c:v>
                </c:pt>
                <c:pt idx="671">
                  <c:v>1.6994066484962711E-2</c:v>
                </c:pt>
                <c:pt idx="672">
                  <c:v>1.6994066484962711E-2</c:v>
                </c:pt>
                <c:pt idx="673">
                  <c:v>1.6994066484962711E-2</c:v>
                </c:pt>
                <c:pt idx="674">
                  <c:v>1.6994066484962711E-2</c:v>
                </c:pt>
                <c:pt idx="675">
                  <c:v>1.6994066484962711E-2</c:v>
                </c:pt>
                <c:pt idx="676">
                  <c:v>1.6994066484962711E-2</c:v>
                </c:pt>
                <c:pt idx="677">
                  <c:v>1.6994066484962711E-2</c:v>
                </c:pt>
                <c:pt idx="678">
                  <c:v>1.6994066484962711E-2</c:v>
                </c:pt>
                <c:pt idx="679">
                  <c:v>1.6994066484962711E-2</c:v>
                </c:pt>
                <c:pt idx="680">
                  <c:v>1.6994066484962711E-2</c:v>
                </c:pt>
                <c:pt idx="681">
                  <c:v>1.6994066484962711E-2</c:v>
                </c:pt>
                <c:pt idx="682">
                  <c:v>1.6994066484962711E-2</c:v>
                </c:pt>
                <c:pt idx="683">
                  <c:v>1.6994066484962711E-2</c:v>
                </c:pt>
                <c:pt idx="684">
                  <c:v>1.6994066484962711E-2</c:v>
                </c:pt>
                <c:pt idx="685">
                  <c:v>1.6994066484962711E-2</c:v>
                </c:pt>
                <c:pt idx="686">
                  <c:v>1.6994066484962711E-2</c:v>
                </c:pt>
                <c:pt idx="687">
                  <c:v>1.6994066484962711E-2</c:v>
                </c:pt>
                <c:pt idx="688">
                  <c:v>1.6994066484962711E-2</c:v>
                </c:pt>
                <c:pt idx="689">
                  <c:v>1.6994066484962711E-2</c:v>
                </c:pt>
                <c:pt idx="690">
                  <c:v>1.6994066484962711E-2</c:v>
                </c:pt>
                <c:pt idx="691">
                  <c:v>1.6994066484962711E-2</c:v>
                </c:pt>
                <c:pt idx="692">
                  <c:v>1.6994066484962711E-2</c:v>
                </c:pt>
                <c:pt idx="693">
                  <c:v>1.6994066484962711E-2</c:v>
                </c:pt>
                <c:pt idx="694">
                  <c:v>1.6994066484962711E-2</c:v>
                </c:pt>
                <c:pt idx="695">
                  <c:v>1.6994066484962711E-2</c:v>
                </c:pt>
                <c:pt idx="696">
                  <c:v>1.6994066484962711E-2</c:v>
                </c:pt>
                <c:pt idx="697">
                  <c:v>1.6994066484962711E-2</c:v>
                </c:pt>
                <c:pt idx="698">
                  <c:v>1.6994066484962711E-2</c:v>
                </c:pt>
                <c:pt idx="699">
                  <c:v>1.6994066484962711E-2</c:v>
                </c:pt>
                <c:pt idx="700">
                  <c:v>1.6994066484962711E-2</c:v>
                </c:pt>
                <c:pt idx="701">
                  <c:v>1.6994066484962711E-2</c:v>
                </c:pt>
                <c:pt idx="702">
                  <c:v>1.6994066484962711E-2</c:v>
                </c:pt>
                <c:pt idx="703">
                  <c:v>1.6994066484962711E-2</c:v>
                </c:pt>
                <c:pt idx="704">
                  <c:v>1.6994066484962711E-2</c:v>
                </c:pt>
                <c:pt idx="705">
                  <c:v>1.6994066484962711E-2</c:v>
                </c:pt>
                <c:pt idx="706">
                  <c:v>1.6994066484962711E-2</c:v>
                </c:pt>
                <c:pt idx="707">
                  <c:v>1.6994066484962711E-2</c:v>
                </c:pt>
                <c:pt idx="708">
                  <c:v>1.6994066484962711E-2</c:v>
                </c:pt>
                <c:pt idx="709">
                  <c:v>1.6994066484962711E-2</c:v>
                </c:pt>
                <c:pt idx="710">
                  <c:v>1.6994066484962711E-2</c:v>
                </c:pt>
                <c:pt idx="711">
                  <c:v>1.6994066484962711E-2</c:v>
                </c:pt>
                <c:pt idx="712">
                  <c:v>1.6994066484962711E-2</c:v>
                </c:pt>
                <c:pt idx="713">
                  <c:v>1.6994066484962711E-2</c:v>
                </c:pt>
                <c:pt idx="714">
                  <c:v>1.6994066484962711E-2</c:v>
                </c:pt>
                <c:pt idx="715">
                  <c:v>1.6994066484962711E-2</c:v>
                </c:pt>
                <c:pt idx="716">
                  <c:v>1.6994066484962711E-2</c:v>
                </c:pt>
                <c:pt idx="717">
                  <c:v>1.6994066484962711E-2</c:v>
                </c:pt>
                <c:pt idx="718">
                  <c:v>1.6994066484962711E-2</c:v>
                </c:pt>
                <c:pt idx="719">
                  <c:v>1.6994066484962711E-2</c:v>
                </c:pt>
                <c:pt idx="720">
                  <c:v>1.6994066484962711E-2</c:v>
                </c:pt>
                <c:pt idx="721">
                  <c:v>1.6994066484962711E-2</c:v>
                </c:pt>
                <c:pt idx="722">
                  <c:v>1.6994066484962711E-2</c:v>
                </c:pt>
                <c:pt idx="723">
                  <c:v>1.6994066484962711E-2</c:v>
                </c:pt>
                <c:pt idx="724">
                  <c:v>1.6994066484962711E-2</c:v>
                </c:pt>
                <c:pt idx="725">
                  <c:v>1.6994066484962711E-2</c:v>
                </c:pt>
                <c:pt idx="726">
                  <c:v>1.6994066484962711E-2</c:v>
                </c:pt>
                <c:pt idx="727">
                  <c:v>1.6994066484962711E-2</c:v>
                </c:pt>
                <c:pt idx="728">
                  <c:v>1.6994066484962711E-2</c:v>
                </c:pt>
                <c:pt idx="729">
                  <c:v>1.6994066484962711E-2</c:v>
                </c:pt>
                <c:pt idx="730">
                  <c:v>1.6994066484962711E-2</c:v>
                </c:pt>
                <c:pt idx="731">
                  <c:v>1.6994066484962711E-2</c:v>
                </c:pt>
                <c:pt idx="732">
                  <c:v>1.6994066484962711E-2</c:v>
                </c:pt>
                <c:pt idx="733">
                  <c:v>1.6994066484962711E-2</c:v>
                </c:pt>
                <c:pt idx="734">
                  <c:v>1.6994066484962711E-2</c:v>
                </c:pt>
                <c:pt idx="735">
                  <c:v>1.6994066484962711E-2</c:v>
                </c:pt>
                <c:pt idx="736">
                  <c:v>1.6994066484962711E-2</c:v>
                </c:pt>
                <c:pt idx="737">
                  <c:v>1.6994066484962711E-2</c:v>
                </c:pt>
                <c:pt idx="738">
                  <c:v>1.6994066484962711E-2</c:v>
                </c:pt>
                <c:pt idx="739">
                  <c:v>1.6994066484962711E-2</c:v>
                </c:pt>
                <c:pt idx="740">
                  <c:v>1.6994066484962711E-2</c:v>
                </c:pt>
                <c:pt idx="741">
                  <c:v>1.6994066484962711E-2</c:v>
                </c:pt>
                <c:pt idx="742">
                  <c:v>1.6994066484962711E-2</c:v>
                </c:pt>
                <c:pt idx="743">
                  <c:v>1.6994066484962711E-2</c:v>
                </c:pt>
                <c:pt idx="744">
                  <c:v>1.6994066484962711E-2</c:v>
                </c:pt>
                <c:pt idx="745">
                  <c:v>1.6994066484962711E-2</c:v>
                </c:pt>
                <c:pt idx="746">
                  <c:v>1.6994066484962711E-2</c:v>
                </c:pt>
                <c:pt idx="747">
                  <c:v>1.6994066484962711E-2</c:v>
                </c:pt>
                <c:pt idx="748">
                  <c:v>1.6994066484962711E-2</c:v>
                </c:pt>
                <c:pt idx="749">
                  <c:v>1.6994066484962711E-2</c:v>
                </c:pt>
                <c:pt idx="750">
                  <c:v>1.6994066484962711E-2</c:v>
                </c:pt>
                <c:pt idx="751">
                  <c:v>1.6994066484962711E-2</c:v>
                </c:pt>
                <c:pt idx="752">
                  <c:v>1.6994066484962711E-2</c:v>
                </c:pt>
                <c:pt idx="753">
                  <c:v>1.6994066484962711E-2</c:v>
                </c:pt>
                <c:pt idx="754">
                  <c:v>1.6994066484962711E-2</c:v>
                </c:pt>
                <c:pt idx="755">
                  <c:v>1.6994066484962711E-2</c:v>
                </c:pt>
                <c:pt idx="756">
                  <c:v>1.6994066484962711E-2</c:v>
                </c:pt>
                <c:pt idx="757">
                  <c:v>1.6994066484962711E-2</c:v>
                </c:pt>
                <c:pt idx="758">
                  <c:v>1.6994066484962711E-2</c:v>
                </c:pt>
                <c:pt idx="759">
                  <c:v>1.6994066484962711E-2</c:v>
                </c:pt>
                <c:pt idx="760">
                  <c:v>1.6994066484962711E-2</c:v>
                </c:pt>
                <c:pt idx="761">
                  <c:v>1.6994066484962711E-2</c:v>
                </c:pt>
                <c:pt idx="762">
                  <c:v>1.6994066484962711E-2</c:v>
                </c:pt>
                <c:pt idx="763">
                  <c:v>1.6994066484962711E-2</c:v>
                </c:pt>
                <c:pt idx="764">
                  <c:v>1.6994066484962711E-2</c:v>
                </c:pt>
                <c:pt idx="765">
                  <c:v>1.6994066484962711E-2</c:v>
                </c:pt>
                <c:pt idx="766">
                  <c:v>1.6994066484962711E-2</c:v>
                </c:pt>
                <c:pt idx="767">
                  <c:v>1.6994066484962711E-2</c:v>
                </c:pt>
                <c:pt idx="768">
                  <c:v>1.6994066484962711E-2</c:v>
                </c:pt>
                <c:pt idx="769">
                  <c:v>1.6994066484962711E-2</c:v>
                </c:pt>
                <c:pt idx="770">
                  <c:v>1.6994066484962711E-2</c:v>
                </c:pt>
                <c:pt idx="771">
                  <c:v>1.6994066484962711E-2</c:v>
                </c:pt>
                <c:pt idx="772">
                  <c:v>1.6994066484962711E-2</c:v>
                </c:pt>
                <c:pt idx="773">
                  <c:v>1.6994066484962711E-2</c:v>
                </c:pt>
                <c:pt idx="774">
                  <c:v>1.6994066484962711E-2</c:v>
                </c:pt>
                <c:pt idx="775">
                  <c:v>1.6994066484962711E-2</c:v>
                </c:pt>
                <c:pt idx="776">
                  <c:v>1.6994066484962711E-2</c:v>
                </c:pt>
                <c:pt idx="777">
                  <c:v>1.6994066484962711E-2</c:v>
                </c:pt>
                <c:pt idx="778">
                  <c:v>1.6994066484962711E-2</c:v>
                </c:pt>
                <c:pt idx="779">
                  <c:v>1.6994066484962711E-2</c:v>
                </c:pt>
                <c:pt idx="780">
                  <c:v>1.6994066484962711E-2</c:v>
                </c:pt>
                <c:pt idx="781">
                  <c:v>1.6994066484962711E-2</c:v>
                </c:pt>
                <c:pt idx="782">
                  <c:v>1.6994066484962711E-2</c:v>
                </c:pt>
                <c:pt idx="783">
                  <c:v>1.6994066484962711E-2</c:v>
                </c:pt>
                <c:pt idx="784">
                  <c:v>1.6994066484962711E-2</c:v>
                </c:pt>
                <c:pt idx="785">
                  <c:v>1.6994066484962711E-2</c:v>
                </c:pt>
                <c:pt idx="786">
                  <c:v>1.6994066484962711E-2</c:v>
                </c:pt>
                <c:pt idx="787">
                  <c:v>1.6994066484962711E-2</c:v>
                </c:pt>
                <c:pt idx="788">
                  <c:v>1.6994066484962711E-2</c:v>
                </c:pt>
                <c:pt idx="789">
                  <c:v>1.6994066484962711E-2</c:v>
                </c:pt>
                <c:pt idx="790">
                  <c:v>1.6994066484962711E-2</c:v>
                </c:pt>
                <c:pt idx="791">
                  <c:v>1.6994066484962711E-2</c:v>
                </c:pt>
                <c:pt idx="792">
                  <c:v>1.6994066484962711E-2</c:v>
                </c:pt>
                <c:pt idx="793">
                  <c:v>1.6994066484962711E-2</c:v>
                </c:pt>
                <c:pt idx="794">
                  <c:v>1.6994066484962711E-2</c:v>
                </c:pt>
                <c:pt idx="795">
                  <c:v>1.6994066484962711E-2</c:v>
                </c:pt>
                <c:pt idx="796">
                  <c:v>1.6994066484962711E-2</c:v>
                </c:pt>
                <c:pt idx="797">
                  <c:v>1.6994066484962711E-2</c:v>
                </c:pt>
                <c:pt idx="798">
                  <c:v>1.6994066484962711E-2</c:v>
                </c:pt>
                <c:pt idx="799">
                  <c:v>1.6994066484962711E-2</c:v>
                </c:pt>
                <c:pt idx="800">
                  <c:v>1.6994066484962711E-2</c:v>
                </c:pt>
                <c:pt idx="801">
                  <c:v>1.6994066484962711E-2</c:v>
                </c:pt>
                <c:pt idx="802">
                  <c:v>1.6994066484962711E-2</c:v>
                </c:pt>
                <c:pt idx="803">
                  <c:v>1.6994066484962711E-2</c:v>
                </c:pt>
                <c:pt idx="804">
                  <c:v>1.6994066484962711E-2</c:v>
                </c:pt>
                <c:pt idx="805">
                  <c:v>1.6994066484962711E-2</c:v>
                </c:pt>
                <c:pt idx="806">
                  <c:v>1.6994066484962711E-2</c:v>
                </c:pt>
                <c:pt idx="807">
                  <c:v>1.6994066484962711E-2</c:v>
                </c:pt>
                <c:pt idx="808">
                  <c:v>1.6994066484962711E-2</c:v>
                </c:pt>
                <c:pt idx="809">
                  <c:v>1.6994066484962711E-2</c:v>
                </c:pt>
                <c:pt idx="810">
                  <c:v>1.6994066484962711E-2</c:v>
                </c:pt>
                <c:pt idx="811">
                  <c:v>1.6994066484962711E-2</c:v>
                </c:pt>
                <c:pt idx="812">
                  <c:v>1.6994066484962711E-2</c:v>
                </c:pt>
                <c:pt idx="813">
                  <c:v>1.6994066484962711E-2</c:v>
                </c:pt>
                <c:pt idx="814">
                  <c:v>1.6994066484962711E-2</c:v>
                </c:pt>
                <c:pt idx="815">
                  <c:v>1.6994066484962711E-2</c:v>
                </c:pt>
                <c:pt idx="816">
                  <c:v>1.6994066484962711E-2</c:v>
                </c:pt>
                <c:pt idx="817">
                  <c:v>1.6994066484962711E-2</c:v>
                </c:pt>
                <c:pt idx="818">
                  <c:v>1.6994066484962711E-2</c:v>
                </c:pt>
                <c:pt idx="819">
                  <c:v>1.6994066484962711E-2</c:v>
                </c:pt>
                <c:pt idx="820">
                  <c:v>1.6994066484962711E-2</c:v>
                </c:pt>
                <c:pt idx="821">
                  <c:v>1.6994066484962711E-2</c:v>
                </c:pt>
                <c:pt idx="822">
                  <c:v>1.6994066484962711E-2</c:v>
                </c:pt>
                <c:pt idx="823">
                  <c:v>1.6994066484962711E-2</c:v>
                </c:pt>
                <c:pt idx="824">
                  <c:v>1.6994066484962711E-2</c:v>
                </c:pt>
                <c:pt idx="825">
                  <c:v>1.6994066484962711E-2</c:v>
                </c:pt>
                <c:pt idx="826">
                  <c:v>1.6994066484962711E-2</c:v>
                </c:pt>
                <c:pt idx="827">
                  <c:v>1.6994066484962711E-2</c:v>
                </c:pt>
                <c:pt idx="828">
                  <c:v>1.6994066484962711E-2</c:v>
                </c:pt>
                <c:pt idx="829">
                  <c:v>1.6994066484962711E-2</c:v>
                </c:pt>
                <c:pt idx="830">
                  <c:v>1.6994066484962711E-2</c:v>
                </c:pt>
                <c:pt idx="831">
                  <c:v>1.6994066484962711E-2</c:v>
                </c:pt>
                <c:pt idx="832">
                  <c:v>1.6994066484962711E-2</c:v>
                </c:pt>
                <c:pt idx="833">
                  <c:v>1.6994066484962711E-2</c:v>
                </c:pt>
                <c:pt idx="834">
                  <c:v>1.6994066484962711E-2</c:v>
                </c:pt>
                <c:pt idx="835">
                  <c:v>1.6994066484962711E-2</c:v>
                </c:pt>
                <c:pt idx="836">
                  <c:v>1.6994066484962711E-2</c:v>
                </c:pt>
                <c:pt idx="837">
                  <c:v>1.6994066484962711E-2</c:v>
                </c:pt>
                <c:pt idx="838">
                  <c:v>1.6994066484962711E-2</c:v>
                </c:pt>
                <c:pt idx="839">
                  <c:v>1.6994066484962711E-2</c:v>
                </c:pt>
                <c:pt idx="840">
                  <c:v>1.6994066484962711E-2</c:v>
                </c:pt>
                <c:pt idx="841">
                  <c:v>1.6994066484962711E-2</c:v>
                </c:pt>
                <c:pt idx="842">
                  <c:v>1.6994066484962711E-2</c:v>
                </c:pt>
                <c:pt idx="843">
                  <c:v>1.6994066484962711E-2</c:v>
                </c:pt>
                <c:pt idx="844">
                  <c:v>1.6994066484962711E-2</c:v>
                </c:pt>
                <c:pt idx="845">
                  <c:v>1.6994066484962711E-2</c:v>
                </c:pt>
                <c:pt idx="846">
                  <c:v>1.6994066484962711E-2</c:v>
                </c:pt>
                <c:pt idx="847">
                  <c:v>1.6994066484962711E-2</c:v>
                </c:pt>
                <c:pt idx="848">
                  <c:v>1.6994066484962711E-2</c:v>
                </c:pt>
                <c:pt idx="849">
                  <c:v>1.6994066484962711E-2</c:v>
                </c:pt>
                <c:pt idx="850">
                  <c:v>1.6994066484962711E-2</c:v>
                </c:pt>
                <c:pt idx="851">
                  <c:v>1.6994066484962711E-2</c:v>
                </c:pt>
                <c:pt idx="852">
                  <c:v>1.6994066484962711E-2</c:v>
                </c:pt>
                <c:pt idx="853">
                  <c:v>1.6994066484962711E-2</c:v>
                </c:pt>
                <c:pt idx="854">
                  <c:v>1.6994066484962711E-2</c:v>
                </c:pt>
                <c:pt idx="855">
                  <c:v>1.6994066484962711E-2</c:v>
                </c:pt>
                <c:pt idx="856">
                  <c:v>1.6994066484962711E-2</c:v>
                </c:pt>
                <c:pt idx="857">
                  <c:v>1.6994066484962711E-2</c:v>
                </c:pt>
                <c:pt idx="858">
                  <c:v>1.6994066484962711E-2</c:v>
                </c:pt>
                <c:pt idx="859">
                  <c:v>1.6994066484962711E-2</c:v>
                </c:pt>
                <c:pt idx="860">
                  <c:v>1.6994066484962711E-2</c:v>
                </c:pt>
                <c:pt idx="861">
                  <c:v>1.6994066484962711E-2</c:v>
                </c:pt>
                <c:pt idx="862">
                  <c:v>1.6994066484962711E-2</c:v>
                </c:pt>
                <c:pt idx="863">
                  <c:v>1.6994066484962711E-2</c:v>
                </c:pt>
                <c:pt idx="864">
                  <c:v>1.6994066484962711E-2</c:v>
                </c:pt>
                <c:pt idx="865">
                  <c:v>1.6994066484962711E-2</c:v>
                </c:pt>
                <c:pt idx="866">
                  <c:v>1.6994066484962711E-2</c:v>
                </c:pt>
                <c:pt idx="867">
                  <c:v>1.6994066484962711E-2</c:v>
                </c:pt>
                <c:pt idx="868">
                  <c:v>1.6994066484962711E-2</c:v>
                </c:pt>
                <c:pt idx="869">
                  <c:v>1.6994066484962711E-2</c:v>
                </c:pt>
                <c:pt idx="870">
                  <c:v>1.6994066484962711E-2</c:v>
                </c:pt>
                <c:pt idx="871">
                  <c:v>1.6994066484962711E-2</c:v>
                </c:pt>
                <c:pt idx="872">
                  <c:v>1.6994066484962711E-2</c:v>
                </c:pt>
                <c:pt idx="873">
                  <c:v>1.6994066484962711E-2</c:v>
                </c:pt>
                <c:pt idx="874">
                  <c:v>1.6994066484962711E-2</c:v>
                </c:pt>
                <c:pt idx="875">
                  <c:v>1.6994066484962711E-2</c:v>
                </c:pt>
                <c:pt idx="876">
                  <c:v>1.6994066484962711E-2</c:v>
                </c:pt>
                <c:pt idx="877">
                  <c:v>1.6994066484962711E-2</c:v>
                </c:pt>
                <c:pt idx="878">
                  <c:v>1.6994066484962711E-2</c:v>
                </c:pt>
                <c:pt idx="879">
                  <c:v>1.6994066484962711E-2</c:v>
                </c:pt>
                <c:pt idx="880">
                  <c:v>1.6994066484962711E-2</c:v>
                </c:pt>
                <c:pt idx="881">
                  <c:v>1.6994066484962711E-2</c:v>
                </c:pt>
                <c:pt idx="882">
                  <c:v>1.6994066484962711E-2</c:v>
                </c:pt>
                <c:pt idx="883">
                  <c:v>1.6994066484962711E-2</c:v>
                </c:pt>
                <c:pt idx="884">
                  <c:v>1.6994066484962711E-2</c:v>
                </c:pt>
                <c:pt idx="885">
                  <c:v>1.6994066484962711E-2</c:v>
                </c:pt>
                <c:pt idx="886">
                  <c:v>1.6994066484962711E-2</c:v>
                </c:pt>
                <c:pt idx="887">
                  <c:v>1.6994066484962711E-2</c:v>
                </c:pt>
                <c:pt idx="888">
                  <c:v>1.6994066484962711E-2</c:v>
                </c:pt>
                <c:pt idx="889">
                  <c:v>1.6994066484962711E-2</c:v>
                </c:pt>
                <c:pt idx="890">
                  <c:v>1.6994066484962711E-2</c:v>
                </c:pt>
                <c:pt idx="891">
                  <c:v>1.6994066484962711E-2</c:v>
                </c:pt>
                <c:pt idx="892">
                  <c:v>1.6994066484962711E-2</c:v>
                </c:pt>
                <c:pt idx="893">
                  <c:v>1.6994066484962711E-2</c:v>
                </c:pt>
                <c:pt idx="894">
                  <c:v>1.6994066484962711E-2</c:v>
                </c:pt>
                <c:pt idx="895">
                  <c:v>1.6994066484962711E-2</c:v>
                </c:pt>
                <c:pt idx="896">
                  <c:v>1.6994066484962711E-2</c:v>
                </c:pt>
                <c:pt idx="897">
                  <c:v>1.6994066484962711E-2</c:v>
                </c:pt>
                <c:pt idx="898">
                  <c:v>1.6994066484962711E-2</c:v>
                </c:pt>
                <c:pt idx="899">
                  <c:v>1.6994066484962711E-2</c:v>
                </c:pt>
                <c:pt idx="900">
                  <c:v>1.6994066484962711E-2</c:v>
                </c:pt>
                <c:pt idx="901">
                  <c:v>1.6994066484962711E-2</c:v>
                </c:pt>
                <c:pt idx="902">
                  <c:v>1.6994066484962711E-2</c:v>
                </c:pt>
                <c:pt idx="903">
                  <c:v>1.6994066484962711E-2</c:v>
                </c:pt>
                <c:pt idx="904">
                  <c:v>1.6994066484962711E-2</c:v>
                </c:pt>
                <c:pt idx="905">
                  <c:v>1.6994066484962711E-2</c:v>
                </c:pt>
                <c:pt idx="906">
                  <c:v>1.6994066484962711E-2</c:v>
                </c:pt>
                <c:pt idx="907">
                  <c:v>1.6994066484962711E-2</c:v>
                </c:pt>
                <c:pt idx="908">
                  <c:v>1.6994066484962711E-2</c:v>
                </c:pt>
                <c:pt idx="909">
                  <c:v>1.6994066484962711E-2</c:v>
                </c:pt>
                <c:pt idx="910">
                  <c:v>1.6994066484962711E-2</c:v>
                </c:pt>
                <c:pt idx="911">
                  <c:v>1.6994066484962711E-2</c:v>
                </c:pt>
                <c:pt idx="912">
                  <c:v>1.6994066484962711E-2</c:v>
                </c:pt>
                <c:pt idx="913">
                  <c:v>1.6994066484962711E-2</c:v>
                </c:pt>
                <c:pt idx="914">
                  <c:v>1.6994066484962711E-2</c:v>
                </c:pt>
                <c:pt idx="915">
                  <c:v>1.6994066484962711E-2</c:v>
                </c:pt>
                <c:pt idx="916">
                  <c:v>1.6994066484962711E-2</c:v>
                </c:pt>
                <c:pt idx="917">
                  <c:v>1.6994066484962711E-2</c:v>
                </c:pt>
                <c:pt idx="918">
                  <c:v>1.6994066484962711E-2</c:v>
                </c:pt>
                <c:pt idx="919">
                  <c:v>1.6994066484962711E-2</c:v>
                </c:pt>
                <c:pt idx="920">
                  <c:v>1.6994066484962711E-2</c:v>
                </c:pt>
                <c:pt idx="921">
                  <c:v>1.6994066484962711E-2</c:v>
                </c:pt>
                <c:pt idx="922">
                  <c:v>1.6994066484962711E-2</c:v>
                </c:pt>
                <c:pt idx="923">
                  <c:v>1.6994066484962711E-2</c:v>
                </c:pt>
                <c:pt idx="924">
                  <c:v>1.6994066484962711E-2</c:v>
                </c:pt>
                <c:pt idx="925">
                  <c:v>1.6994066484962711E-2</c:v>
                </c:pt>
                <c:pt idx="926">
                  <c:v>1.6994066484962711E-2</c:v>
                </c:pt>
                <c:pt idx="927">
                  <c:v>1.6994066484962711E-2</c:v>
                </c:pt>
                <c:pt idx="928">
                  <c:v>1.6994066484962711E-2</c:v>
                </c:pt>
                <c:pt idx="929">
                  <c:v>1.6994066484962711E-2</c:v>
                </c:pt>
                <c:pt idx="930">
                  <c:v>1.6994066484962711E-2</c:v>
                </c:pt>
                <c:pt idx="931">
                  <c:v>1.6994066484962711E-2</c:v>
                </c:pt>
                <c:pt idx="932">
                  <c:v>1.6994066484962711E-2</c:v>
                </c:pt>
                <c:pt idx="933">
                  <c:v>6.3679570976747923E-3</c:v>
                </c:pt>
                <c:pt idx="934">
                  <c:v>6.3679570976747923E-3</c:v>
                </c:pt>
                <c:pt idx="935">
                  <c:v>6.3679570976747923E-3</c:v>
                </c:pt>
                <c:pt idx="936">
                  <c:v>6.3679570976747923E-3</c:v>
                </c:pt>
                <c:pt idx="937">
                  <c:v>6.3679570976747923E-3</c:v>
                </c:pt>
                <c:pt idx="938">
                  <c:v>6.3679570976747923E-3</c:v>
                </c:pt>
                <c:pt idx="939">
                  <c:v>6.3679570976747923E-3</c:v>
                </c:pt>
                <c:pt idx="940">
                  <c:v>6.3679570976747923E-3</c:v>
                </c:pt>
                <c:pt idx="941">
                  <c:v>6.3679570976747923E-3</c:v>
                </c:pt>
                <c:pt idx="942">
                  <c:v>6.3679570976747923E-3</c:v>
                </c:pt>
                <c:pt idx="943">
                  <c:v>6.3679570976747923E-3</c:v>
                </c:pt>
                <c:pt idx="944">
                  <c:v>6.3679570976747923E-3</c:v>
                </c:pt>
                <c:pt idx="945">
                  <c:v>6.3679570976747923E-3</c:v>
                </c:pt>
                <c:pt idx="946">
                  <c:v>6.3679570976747923E-3</c:v>
                </c:pt>
                <c:pt idx="947">
                  <c:v>6.3679570976747923E-3</c:v>
                </c:pt>
                <c:pt idx="948">
                  <c:v>6.3679570976747923E-3</c:v>
                </c:pt>
                <c:pt idx="949">
                  <c:v>6.3679570976747923E-3</c:v>
                </c:pt>
                <c:pt idx="950">
                  <c:v>6.3679570976747923E-3</c:v>
                </c:pt>
                <c:pt idx="951">
                  <c:v>6.3679570976747923E-3</c:v>
                </c:pt>
                <c:pt idx="952">
                  <c:v>6.3679570976747923E-3</c:v>
                </c:pt>
                <c:pt idx="953">
                  <c:v>6.3679570976747923E-3</c:v>
                </c:pt>
                <c:pt idx="954">
                  <c:v>6.3679570976747923E-3</c:v>
                </c:pt>
                <c:pt idx="955">
                  <c:v>6.3679570976747923E-3</c:v>
                </c:pt>
                <c:pt idx="956">
                  <c:v>6.3679570976747923E-3</c:v>
                </c:pt>
                <c:pt idx="957">
                  <c:v>6.3679570976747923E-3</c:v>
                </c:pt>
                <c:pt idx="958">
                  <c:v>6.3679570976747923E-3</c:v>
                </c:pt>
                <c:pt idx="959">
                  <c:v>6.3679570976747923E-3</c:v>
                </c:pt>
                <c:pt idx="960">
                  <c:v>6.3679570976747923E-3</c:v>
                </c:pt>
                <c:pt idx="961">
                  <c:v>6.3679570976747923E-3</c:v>
                </c:pt>
                <c:pt idx="962">
                  <c:v>6.3679570976747923E-3</c:v>
                </c:pt>
                <c:pt idx="963">
                  <c:v>6.3679570976747923E-3</c:v>
                </c:pt>
                <c:pt idx="964">
                  <c:v>6.3679570976747923E-3</c:v>
                </c:pt>
                <c:pt idx="965">
                  <c:v>6.3679570976747923E-3</c:v>
                </c:pt>
                <c:pt idx="966">
                  <c:v>6.3679570976747923E-3</c:v>
                </c:pt>
                <c:pt idx="967">
                  <c:v>6.3679570976747923E-3</c:v>
                </c:pt>
                <c:pt idx="968">
                  <c:v>6.3679570976747923E-3</c:v>
                </c:pt>
                <c:pt idx="969">
                  <c:v>6.3679570976747923E-3</c:v>
                </c:pt>
                <c:pt idx="970">
                  <c:v>6.3679570976747923E-3</c:v>
                </c:pt>
                <c:pt idx="971">
                  <c:v>6.3679570976747923E-3</c:v>
                </c:pt>
                <c:pt idx="972">
                  <c:v>6.3679570976747923E-3</c:v>
                </c:pt>
                <c:pt idx="973">
                  <c:v>6.3679570976747923E-3</c:v>
                </c:pt>
                <c:pt idx="974">
                  <c:v>6.3679570976747923E-3</c:v>
                </c:pt>
                <c:pt idx="975">
                  <c:v>6.3679570976747923E-3</c:v>
                </c:pt>
                <c:pt idx="976">
                  <c:v>6.3679570976747923E-3</c:v>
                </c:pt>
                <c:pt idx="977">
                  <c:v>6.3679570976747923E-3</c:v>
                </c:pt>
                <c:pt idx="978">
                  <c:v>6.3679570976747923E-3</c:v>
                </c:pt>
                <c:pt idx="979">
                  <c:v>6.3679570976747923E-3</c:v>
                </c:pt>
                <c:pt idx="980">
                  <c:v>6.3679570976747923E-3</c:v>
                </c:pt>
                <c:pt idx="981">
                  <c:v>6.3679570976747923E-3</c:v>
                </c:pt>
                <c:pt idx="982">
                  <c:v>6.3679570976747923E-3</c:v>
                </c:pt>
                <c:pt idx="983">
                  <c:v>6.3679570976747923E-3</c:v>
                </c:pt>
                <c:pt idx="984">
                  <c:v>6.3679570976747923E-3</c:v>
                </c:pt>
                <c:pt idx="985">
                  <c:v>6.3679570976747923E-3</c:v>
                </c:pt>
                <c:pt idx="986">
                  <c:v>6.3679570976747923E-3</c:v>
                </c:pt>
                <c:pt idx="987">
                  <c:v>6.3679570976747923E-3</c:v>
                </c:pt>
                <c:pt idx="988">
                  <c:v>6.3679570976747923E-3</c:v>
                </c:pt>
                <c:pt idx="989">
                  <c:v>6.3679570976747923E-3</c:v>
                </c:pt>
                <c:pt idx="990">
                  <c:v>6.3679570976747923E-3</c:v>
                </c:pt>
                <c:pt idx="991">
                  <c:v>6.3679570976747923E-3</c:v>
                </c:pt>
                <c:pt idx="992">
                  <c:v>6.3679570976747923E-3</c:v>
                </c:pt>
                <c:pt idx="993">
                  <c:v>6.3679570976747923E-3</c:v>
                </c:pt>
                <c:pt idx="994">
                  <c:v>6.3679570976747923E-3</c:v>
                </c:pt>
                <c:pt idx="995">
                  <c:v>6.3679570976747923E-3</c:v>
                </c:pt>
                <c:pt idx="996">
                  <c:v>6.3679570976747923E-3</c:v>
                </c:pt>
                <c:pt idx="997">
                  <c:v>6.3679570976747923E-3</c:v>
                </c:pt>
                <c:pt idx="998">
                  <c:v>6.3679570976747923E-3</c:v>
                </c:pt>
                <c:pt idx="999">
                  <c:v>6.3679570976747923E-3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80B-49A2-95B4-7DC96158B92F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Sheet1!$C$1:$C$1000</c:f>
              <c:numCache>
                <c:formatCode>General</c:formatCode>
                <c:ptCount val="1000"/>
                <c:pt idx="0">
                  <c:v>1.3586279841335007</c:v>
                </c:pt>
                <c:pt idx="1">
                  <c:v>0.28560142043985381</c:v>
                </c:pt>
                <c:pt idx="2">
                  <c:v>0.28560142043985381</c:v>
                </c:pt>
                <c:pt idx="3">
                  <c:v>0.28560142043985381</c:v>
                </c:pt>
                <c:pt idx="4">
                  <c:v>0.28560142043985381</c:v>
                </c:pt>
                <c:pt idx="5">
                  <c:v>0.28560142043985381</c:v>
                </c:pt>
                <c:pt idx="6">
                  <c:v>0.28560142043985381</c:v>
                </c:pt>
                <c:pt idx="7">
                  <c:v>0.28560142043985381</c:v>
                </c:pt>
                <c:pt idx="8">
                  <c:v>0.28560142043985381</c:v>
                </c:pt>
                <c:pt idx="9">
                  <c:v>0.28560142043985381</c:v>
                </c:pt>
                <c:pt idx="10">
                  <c:v>0.28560142043985381</c:v>
                </c:pt>
                <c:pt idx="11">
                  <c:v>0.28560142043985381</c:v>
                </c:pt>
                <c:pt idx="12">
                  <c:v>0.28560142043985381</c:v>
                </c:pt>
                <c:pt idx="13">
                  <c:v>0.28560142043985381</c:v>
                </c:pt>
                <c:pt idx="14">
                  <c:v>0.28560142043985381</c:v>
                </c:pt>
                <c:pt idx="15">
                  <c:v>0.28560142043985381</c:v>
                </c:pt>
                <c:pt idx="16">
                  <c:v>1.6596898690947048E-2</c:v>
                </c:pt>
                <c:pt idx="17">
                  <c:v>1.6596898690947048E-2</c:v>
                </c:pt>
                <c:pt idx="18">
                  <c:v>1.6596898690947048E-2</c:v>
                </c:pt>
                <c:pt idx="19">
                  <c:v>1.6596898690947048E-2</c:v>
                </c:pt>
                <c:pt idx="20">
                  <c:v>1.6596898690947048E-2</c:v>
                </c:pt>
                <c:pt idx="21">
                  <c:v>1.6596898690947048E-2</c:v>
                </c:pt>
                <c:pt idx="22">
                  <c:v>1.6596898690947048E-2</c:v>
                </c:pt>
                <c:pt idx="23">
                  <c:v>1.6596898690947048E-2</c:v>
                </c:pt>
                <c:pt idx="24">
                  <c:v>1.6596898690947048E-2</c:v>
                </c:pt>
                <c:pt idx="25">
                  <c:v>1.6596898690947048E-2</c:v>
                </c:pt>
                <c:pt idx="26">
                  <c:v>1.6596898690947048E-2</c:v>
                </c:pt>
                <c:pt idx="27">
                  <c:v>1.6596898690947048E-2</c:v>
                </c:pt>
                <c:pt idx="28">
                  <c:v>1.6596898690947048E-2</c:v>
                </c:pt>
                <c:pt idx="29">
                  <c:v>1.6596898690947048E-2</c:v>
                </c:pt>
                <c:pt idx="30">
                  <c:v>1.6596898690947048E-2</c:v>
                </c:pt>
                <c:pt idx="31">
                  <c:v>1.6596898690947048E-2</c:v>
                </c:pt>
                <c:pt idx="32">
                  <c:v>1.6596898690947048E-2</c:v>
                </c:pt>
                <c:pt idx="33">
                  <c:v>1.6596898690947048E-2</c:v>
                </c:pt>
                <c:pt idx="34">
                  <c:v>1.6596898690947048E-2</c:v>
                </c:pt>
                <c:pt idx="35">
                  <c:v>1.6596898690947048E-2</c:v>
                </c:pt>
                <c:pt idx="36">
                  <c:v>1.6596898690947048E-2</c:v>
                </c:pt>
                <c:pt idx="37">
                  <c:v>1.6596898690947048E-2</c:v>
                </c:pt>
                <c:pt idx="38">
                  <c:v>1.6596898690947048E-2</c:v>
                </c:pt>
                <c:pt idx="39">
                  <c:v>1.6596898690947048E-2</c:v>
                </c:pt>
                <c:pt idx="40">
                  <c:v>1.6596898690947048E-2</c:v>
                </c:pt>
                <c:pt idx="41">
                  <c:v>1.6596898690947048E-2</c:v>
                </c:pt>
                <c:pt idx="42">
                  <c:v>1.6596898690947048E-2</c:v>
                </c:pt>
                <c:pt idx="43">
                  <c:v>1.6596898690947048E-2</c:v>
                </c:pt>
                <c:pt idx="44">
                  <c:v>1.6596898690947048E-2</c:v>
                </c:pt>
                <c:pt idx="45">
                  <c:v>1.6596898690947048E-2</c:v>
                </c:pt>
                <c:pt idx="46">
                  <c:v>1.6596898690947048E-2</c:v>
                </c:pt>
                <c:pt idx="47">
                  <c:v>1.6596898690947048E-2</c:v>
                </c:pt>
                <c:pt idx="48">
                  <c:v>1.6596898690947048E-2</c:v>
                </c:pt>
                <c:pt idx="49">
                  <c:v>1.6596898690947048E-2</c:v>
                </c:pt>
                <c:pt idx="50">
                  <c:v>1.6596898690947048E-2</c:v>
                </c:pt>
                <c:pt idx="51">
                  <c:v>1.6596898690947048E-2</c:v>
                </c:pt>
                <c:pt idx="52">
                  <c:v>1.6596898690947048E-2</c:v>
                </c:pt>
                <c:pt idx="53">
                  <c:v>1.6596898690947048E-2</c:v>
                </c:pt>
                <c:pt idx="54">
                  <c:v>1.6384275572931983E-2</c:v>
                </c:pt>
                <c:pt idx="55">
                  <c:v>1.6384275572931983E-2</c:v>
                </c:pt>
                <c:pt idx="56">
                  <c:v>1.6384275572931983E-2</c:v>
                </c:pt>
                <c:pt idx="57">
                  <c:v>1.6384275572931983E-2</c:v>
                </c:pt>
                <c:pt idx="58">
                  <c:v>1.6384275572931983E-2</c:v>
                </c:pt>
                <c:pt idx="59">
                  <c:v>1.6384275572931983E-2</c:v>
                </c:pt>
                <c:pt idx="60">
                  <c:v>1.6384275572931983E-2</c:v>
                </c:pt>
                <c:pt idx="61">
                  <c:v>1.6384275572931983E-2</c:v>
                </c:pt>
                <c:pt idx="62">
                  <c:v>1.6384275572931983E-2</c:v>
                </c:pt>
                <c:pt idx="63">
                  <c:v>1.6384275572931983E-2</c:v>
                </c:pt>
                <c:pt idx="64">
                  <c:v>1.6384275572931983E-2</c:v>
                </c:pt>
                <c:pt idx="65">
                  <c:v>1.6384275572931983E-2</c:v>
                </c:pt>
                <c:pt idx="66">
                  <c:v>1.6384275572931983E-2</c:v>
                </c:pt>
                <c:pt idx="67">
                  <c:v>1.6384275572931983E-2</c:v>
                </c:pt>
                <c:pt idx="68">
                  <c:v>1.6384275572931983E-2</c:v>
                </c:pt>
                <c:pt idx="69">
                  <c:v>1.6384275572931983E-2</c:v>
                </c:pt>
                <c:pt idx="70">
                  <c:v>1.6384275572931983E-2</c:v>
                </c:pt>
                <c:pt idx="71">
                  <c:v>1.6384275572931983E-2</c:v>
                </c:pt>
                <c:pt idx="72">
                  <c:v>1.6384275572931983E-2</c:v>
                </c:pt>
                <c:pt idx="73">
                  <c:v>1.6384275572931983E-2</c:v>
                </c:pt>
                <c:pt idx="74">
                  <c:v>1.6384275572931983E-2</c:v>
                </c:pt>
                <c:pt idx="75">
                  <c:v>1.6384275572931983E-2</c:v>
                </c:pt>
                <c:pt idx="76">
                  <c:v>1.6384275572931983E-2</c:v>
                </c:pt>
                <c:pt idx="77">
                  <c:v>1.6384275572931983E-2</c:v>
                </c:pt>
                <c:pt idx="78">
                  <c:v>1.6384275572931983E-2</c:v>
                </c:pt>
                <c:pt idx="79">
                  <c:v>1.6384275572931983E-2</c:v>
                </c:pt>
                <c:pt idx="80">
                  <c:v>1.6384275572931983E-2</c:v>
                </c:pt>
                <c:pt idx="81">
                  <c:v>1.6384275572931983E-2</c:v>
                </c:pt>
                <c:pt idx="82">
                  <c:v>1.6384275572931983E-2</c:v>
                </c:pt>
                <c:pt idx="83">
                  <c:v>1.6384275572931983E-2</c:v>
                </c:pt>
                <c:pt idx="84">
                  <c:v>1.6384275572931983E-2</c:v>
                </c:pt>
                <c:pt idx="85">
                  <c:v>1.6384275572931983E-2</c:v>
                </c:pt>
                <c:pt idx="86">
                  <c:v>1.6384275572931983E-2</c:v>
                </c:pt>
                <c:pt idx="87">
                  <c:v>1.6384275572931983E-2</c:v>
                </c:pt>
                <c:pt idx="88">
                  <c:v>1.6384275572931983E-2</c:v>
                </c:pt>
                <c:pt idx="89">
                  <c:v>1.6384275572931983E-2</c:v>
                </c:pt>
                <c:pt idx="90">
                  <c:v>1.6384275572931983E-2</c:v>
                </c:pt>
                <c:pt idx="91">
                  <c:v>1.6384275572931983E-2</c:v>
                </c:pt>
                <c:pt idx="92">
                  <c:v>1.6384275572931983E-2</c:v>
                </c:pt>
                <c:pt idx="93">
                  <c:v>1.6384275572931983E-2</c:v>
                </c:pt>
                <c:pt idx="94">
                  <c:v>1.6384275572931983E-2</c:v>
                </c:pt>
                <c:pt idx="95">
                  <c:v>1.6384275572931983E-2</c:v>
                </c:pt>
                <c:pt idx="96">
                  <c:v>1.6384275572931983E-2</c:v>
                </c:pt>
                <c:pt idx="97">
                  <c:v>1.6384275572931983E-2</c:v>
                </c:pt>
                <c:pt idx="98">
                  <c:v>1.6384275572931983E-2</c:v>
                </c:pt>
                <c:pt idx="99">
                  <c:v>1.6384275572931983E-2</c:v>
                </c:pt>
                <c:pt idx="100">
                  <c:v>1.6384275572931983E-2</c:v>
                </c:pt>
                <c:pt idx="101">
                  <c:v>1.6384275572931983E-2</c:v>
                </c:pt>
                <c:pt idx="102">
                  <c:v>1.6384275572931983E-2</c:v>
                </c:pt>
                <c:pt idx="103">
                  <c:v>1.6384275572931983E-2</c:v>
                </c:pt>
                <c:pt idx="104">
                  <c:v>1.6384275572931983E-2</c:v>
                </c:pt>
                <c:pt idx="105">
                  <c:v>1.6384275572931983E-2</c:v>
                </c:pt>
                <c:pt idx="106">
                  <c:v>1.6384275572931983E-2</c:v>
                </c:pt>
                <c:pt idx="107">
                  <c:v>1.6384275572931983E-2</c:v>
                </c:pt>
                <c:pt idx="108">
                  <c:v>1.6384275572931983E-2</c:v>
                </c:pt>
                <c:pt idx="109">
                  <c:v>1.6384275572931983E-2</c:v>
                </c:pt>
                <c:pt idx="110">
                  <c:v>1.6384275572931983E-2</c:v>
                </c:pt>
                <c:pt idx="111">
                  <c:v>1.6384275572931983E-2</c:v>
                </c:pt>
                <c:pt idx="112">
                  <c:v>1.6384275572931983E-2</c:v>
                </c:pt>
                <c:pt idx="113">
                  <c:v>1.6384275572931983E-2</c:v>
                </c:pt>
                <c:pt idx="114">
                  <c:v>1.6384275572931983E-2</c:v>
                </c:pt>
                <c:pt idx="115">
                  <c:v>1.6384275572931983E-2</c:v>
                </c:pt>
                <c:pt idx="116">
                  <c:v>1.6384275572931983E-2</c:v>
                </c:pt>
                <c:pt idx="117">
                  <c:v>1.6384275572931983E-2</c:v>
                </c:pt>
                <c:pt idx="118">
                  <c:v>1.6384275572931983E-2</c:v>
                </c:pt>
                <c:pt idx="119">
                  <c:v>1.6384275572931983E-2</c:v>
                </c:pt>
                <c:pt idx="120">
                  <c:v>1.6384275572931983E-2</c:v>
                </c:pt>
                <c:pt idx="121">
                  <c:v>1.6384275572931983E-2</c:v>
                </c:pt>
                <c:pt idx="122">
                  <c:v>1.6384275572931983E-2</c:v>
                </c:pt>
                <c:pt idx="123">
                  <c:v>1.6384275572931983E-2</c:v>
                </c:pt>
                <c:pt idx="124">
                  <c:v>1.6384275572931983E-2</c:v>
                </c:pt>
                <c:pt idx="125">
                  <c:v>1.6384275572931983E-2</c:v>
                </c:pt>
                <c:pt idx="126">
                  <c:v>1.6384275572931983E-2</c:v>
                </c:pt>
                <c:pt idx="127">
                  <c:v>1.6384275572931983E-2</c:v>
                </c:pt>
                <c:pt idx="128">
                  <c:v>1.6384275572931983E-2</c:v>
                </c:pt>
                <c:pt idx="129">
                  <c:v>1.6384275572931983E-2</c:v>
                </c:pt>
                <c:pt idx="130">
                  <c:v>1.6384275572931983E-2</c:v>
                </c:pt>
                <c:pt idx="131">
                  <c:v>1.6384275572931983E-2</c:v>
                </c:pt>
                <c:pt idx="132">
                  <c:v>1.6384275572931983E-2</c:v>
                </c:pt>
                <c:pt idx="133">
                  <c:v>1.6384275572931983E-2</c:v>
                </c:pt>
                <c:pt idx="134">
                  <c:v>1.6384275572931983E-2</c:v>
                </c:pt>
                <c:pt idx="135">
                  <c:v>1.6384275572931983E-2</c:v>
                </c:pt>
                <c:pt idx="136">
                  <c:v>1.6384275572931983E-2</c:v>
                </c:pt>
                <c:pt idx="137">
                  <c:v>1.6384275572931983E-2</c:v>
                </c:pt>
                <c:pt idx="138">
                  <c:v>1.6384275572931983E-2</c:v>
                </c:pt>
                <c:pt idx="139">
                  <c:v>1.6384275572931983E-2</c:v>
                </c:pt>
                <c:pt idx="140">
                  <c:v>1.6384275572931983E-2</c:v>
                </c:pt>
                <c:pt idx="141">
                  <c:v>1.6384275572931983E-2</c:v>
                </c:pt>
                <c:pt idx="142">
                  <c:v>1.6384275572931983E-2</c:v>
                </c:pt>
                <c:pt idx="143">
                  <c:v>1.6384275572931983E-2</c:v>
                </c:pt>
                <c:pt idx="144">
                  <c:v>1.6384275572931983E-2</c:v>
                </c:pt>
                <c:pt idx="145">
                  <c:v>1.6384275572931983E-2</c:v>
                </c:pt>
                <c:pt idx="146">
                  <c:v>1.6384275572931983E-2</c:v>
                </c:pt>
                <c:pt idx="147">
                  <c:v>1.6384275572931983E-2</c:v>
                </c:pt>
                <c:pt idx="148">
                  <c:v>1.6384275572931983E-2</c:v>
                </c:pt>
                <c:pt idx="149">
                  <c:v>1.6384275572931983E-2</c:v>
                </c:pt>
                <c:pt idx="150">
                  <c:v>1.6384275572931983E-2</c:v>
                </c:pt>
                <c:pt idx="151">
                  <c:v>1.6384275572931983E-2</c:v>
                </c:pt>
                <c:pt idx="152">
                  <c:v>1.6384275572931983E-2</c:v>
                </c:pt>
                <c:pt idx="153">
                  <c:v>1.6384275572931983E-2</c:v>
                </c:pt>
                <c:pt idx="154">
                  <c:v>1.6384275572931983E-2</c:v>
                </c:pt>
                <c:pt idx="155">
                  <c:v>1.6384275572931983E-2</c:v>
                </c:pt>
                <c:pt idx="156">
                  <c:v>1.6384275572931983E-2</c:v>
                </c:pt>
                <c:pt idx="157">
                  <c:v>1.6384275572931983E-2</c:v>
                </c:pt>
                <c:pt idx="158">
                  <c:v>1.6384275572931983E-2</c:v>
                </c:pt>
                <c:pt idx="159">
                  <c:v>1.6384275572931983E-2</c:v>
                </c:pt>
                <c:pt idx="160">
                  <c:v>1.6384275572931983E-2</c:v>
                </c:pt>
                <c:pt idx="161">
                  <c:v>1.6384275572931983E-2</c:v>
                </c:pt>
                <c:pt idx="162">
                  <c:v>1.6384275572931983E-2</c:v>
                </c:pt>
                <c:pt idx="163">
                  <c:v>1.6384275572931983E-2</c:v>
                </c:pt>
                <c:pt idx="164">
                  <c:v>1.6384275572931983E-2</c:v>
                </c:pt>
                <c:pt idx="165">
                  <c:v>1.6384275572931983E-2</c:v>
                </c:pt>
                <c:pt idx="166">
                  <c:v>1.6384275572931983E-2</c:v>
                </c:pt>
                <c:pt idx="167">
                  <c:v>1.6384275572931983E-2</c:v>
                </c:pt>
                <c:pt idx="168">
                  <c:v>1.6384275572931983E-2</c:v>
                </c:pt>
                <c:pt idx="169">
                  <c:v>1.6384275572931983E-2</c:v>
                </c:pt>
                <c:pt idx="170">
                  <c:v>1.6384275572931983E-2</c:v>
                </c:pt>
                <c:pt idx="171">
                  <c:v>1.6384275572931983E-2</c:v>
                </c:pt>
                <c:pt idx="172">
                  <c:v>1.6384275572931983E-2</c:v>
                </c:pt>
                <c:pt idx="173">
                  <c:v>1.6384275572931983E-2</c:v>
                </c:pt>
                <c:pt idx="174">
                  <c:v>1.6384275572931983E-2</c:v>
                </c:pt>
                <c:pt idx="175">
                  <c:v>1.6384275572931983E-2</c:v>
                </c:pt>
                <c:pt idx="176">
                  <c:v>1.6384275572931983E-2</c:v>
                </c:pt>
                <c:pt idx="177">
                  <c:v>1.6384275572931983E-2</c:v>
                </c:pt>
                <c:pt idx="178">
                  <c:v>1.1103341863716309E-2</c:v>
                </c:pt>
                <c:pt idx="179">
                  <c:v>1.1103341863716309E-2</c:v>
                </c:pt>
                <c:pt idx="180">
                  <c:v>1.1103341863716309E-2</c:v>
                </c:pt>
                <c:pt idx="181">
                  <c:v>1.1103341863716309E-2</c:v>
                </c:pt>
                <c:pt idx="182">
                  <c:v>1.1103341863716309E-2</c:v>
                </c:pt>
                <c:pt idx="183">
                  <c:v>1.1103341863716309E-2</c:v>
                </c:pt>
                <c:pt idx="184">
                  <c:v>1.1103341863716309E-2</c:v>
                </c:pt>
                <c:pt idx="185">
                  <c:v>1.1103341863716309E-2</c:v>
                </c:pt>
                <c:pt idx="186">
                  <c:v>7.8967280002544271E-3</c:v>
                </c:pt>
                <c:pt idx="187">
                  <c:v>7.8967280002544271E-3</c:v>
                </c:pt>
                <c:pt idx="188">
                  <c:v>7.8967280002544271E-3</c:v>
                </c:pt>
                <c:pt idx="189">
                  <c:v>7.8967280002544271E-3</c:v>
                </c:pt>
                <c:pt idx="190">
                  <c:v>7.8967280002544271E-3</c:v>
                </c:pt>
                <c:pt idx="191">
                  <c:v>7.8967280002544271E-3</c:v>
                </c:pt>
                <c:pt idx="192">
                  <c:v>7.8967280002544271E-3</c:v>
                </c:pt>
                <c:pt idx="193">
                  <c:v>7.8967280002544271E-3</c:v>
                </c:pt>
                <c:pt idx="194">
                  <c:v>7.8967280002544271E-3</c:v>
                </c:pt>
                <c:pt idx="195">
                  <c:v>7.8967280002544271E-3</c:v>
                </c:pt>
                <c:pt idx="196">
                  <c:v>7.8967280002544271E-3</c:v>
                </c:pt>
                <c:pt idx="197">
                  <c:v>7.8967280002544271E-3</c:v>
                </c:pt>
                <c:pt idx="198">
                  <c:v>7.8967280002544271E-3</c:v>
                </c:pt>
                <c:pt idx="199">
                  <c:v>7.8967280002544271E-3</c:v>
                </c:pt>
                <c:pt idx="200">
                  <c:v>7.4683187186835864E-3</c:v>
                </c:pt>
                <c:pt idx="201">
                  <c:v>7.4683187186835864E-3</c:v>
                </c:pt>
                <c:pt idx="202">
                  <c:v>7.4683187186835864E-3</c:v>
                </c:pt>
                <c:pt idx="203">
                  <c:v>7.4683187186835864E-3</c:v>
                </c:pt>
                <c:pt idx="204">
                  <c:v>7.4683187186835864E-3</c:v>
                </c:pt>
                <c:pt idx="205">
                  <c:v>7.4683187186835864E-3</c:v>
                </c:pt>
                <c:pt idx="206">
                  <c:v>7.4683187186835864E-3</c:v>
                </c:pt>
                <c:pt idx="207">
                  <c:v>7.4683187186835864E-3</c:v>
                </c:pt>
                <c:pt idx="208">
                  <c:v>7.4683187186835864E-3</c:v>
                </c:pt>
                <c:pt idx="209">
                  <c:v>7.4683187186835864E-3</c:v>
                </c:pt>
                <c:pt idx="210">
                  <c:v>7.4683187186835864E-3</c:v>
                </c:pt>
                <c:pt idx="211">
                  <c:v>7.4683187186835864E-3</c:v>
                </c:pt>
                <c:pt idx="212">
                  <c:v>7.4683187186835864E-3</c:v>
                </c:pt>
                <c:pt idx="213">
                  <c:v>7.4683187186835864E-3</c:v>
                </c:pt>
                <c:pt idx="214">
                  <c:v>7.4683187186835864E-3</c:v>
                </c:pt>
                <c:pt idx="215">
                  <c:v>7.4683187186835864E-3</c:v>
                </c:pt>
                <c:pt idx="216">
                  <c:v>7.4260728012539579E-3</c:v>
                </c:pt>
                <c:pt idx="217">
                  <c:v>7.4260728012539579E-3</c:v>
                </c:pt>
                <c:pt idx="218">
                  <c:v>7.4260728012539579E-3</c:v>
                </c:pt>
                <c:pt idx="219">
                  <c:v>7.4260728012539579E-3</c:v>
                </c:pt>
                <c:pt idx="220">
                  <c:v>7.4260728012539579E-3</c:v>
                </c:pt>
                <c:pt idx="221">
                  <c:v>7.4260728012539579E-3</c:v>
                </c:pt>
                <c:pt idx="222">
                  <c:v>7.4260728012539579E-3</c:v>
                </c:pt>
                <c:pt idx="223">
                  <c:v>7.4260728012539579E-3</c:v>
                </c:pt>
                <c:pt idx="224">
                  <c:v>7.4260728012539579E-3</c:v>
                </c:pt>
                <c:pt idx="225">
                  <c:v>7.4260728012539579E-3</c:v>
                </c:pt>
                <c:pt idx="226">
                  <c:v>7.4260728012539579E-3</c:v>
                </c:pt>
                <c:pt idx="227">
                  <c:v>7.4260728012539579E-3</c:v>
                </c:pt>
                <c:pt idx="228">
                  <c:v>7.4260728012539579E-3</c:v>
                </c:pt>
                <c:pt idx="229">
                  <c:v>7.4260728012539579E-3</c:v>
                </c:pt>
                <c:pt idx="230">
                  <c:v>7.4260728012539579E-3</c:v>
                </c:pt>
                <c:pt idx="231">
                  <c:v>7.4260728012539579E-3</c:v>
                </c:pt>
                <c:pt idx="232">
                  <c:v>7.4260728012539579E-3</c:v>
                </c:pt>
                <c:pt idx="233">
                  <c:v>7.4260728012539579E-3</c:v>
                </c:pt>
                <c:pt idx="234">
                  <c:v>7.4260728012539579E-3</c:v>
                </c:pt>
                <c:pt idx="235">
                  <c:v>7.4260728012539579E-3</c:v>
                </c:pt>
                <c:pt idx="236">
                  <c:v>7.4260728012539579E-3</c:v>
                </c:pt>
                <c:pt idx="237">
                  <c:v>7.4260728012539579E-3</c:v>
                </c:pt>
                <c:pt idx="238">
                  <c:v>7.4260728012539579E-3</c:v>
                </c:pt>
                <c:pt idx="239">
                  <c:v>7.4260728012539579E-3</c:v>
                </c:pt>
                <c:pt idx="240">
                  <c:v>7.4260728012539579E-3</c:v>
                </c:pt>
                <c:pt idx="241">
                  <c:v>7.4260728012539579E-3</c:v>
                </c:pt>
                <c:pt idx="242">
                  <c:v>7.4260728012539579E-3</c:v>
                </c:pt>
                <c:pt idx="243">
                  <c:v>7.4260728012539579E-3</c:v>
                </c:pt>
                <c:pt idx="244">
                  <c:v>7.4260728012539579E-3</c:v>
                </c:pt>
                <c:pt idx="245">
                  <c:v>7.4260728012539579E-3</c:v>
                </c:pt>
                <c:pt idx="246">
                  <c:v>7.4260728012539579E-3</c:v>
                </c:pt>
                <c:pt idx="247">
                  <c:v>7.4260728012539579E-3</c:v>
                </c:pt>
                <c:pt idx="248">
                  <c:v>7.4260728012539579E-3</c:v>
                </c:pt>
                <c:pt idx="249">
                  <c:v>7.4260728012539579E-3</c:v>
                </c:pt>
                <c:pt idx="250">
                  <c:v>7.4260728012539579E-3</c:v>
                </c:pt>
                <c:pt idx="251">
                  <c:v>7.4260728012539579E-3</c:v>
                </c:pt>
                <c:pt idx="252">
                  <c:v>7.4260728012539579E-3</c:v>
                </c:pt>
                <c:pt idx="253">
                  <c:v>7.4260728012539579E-3</c:v>
                </c:pt>
                <c:pt idx="254">
                  <c:v>7.4260728012539579E-3</c:v>
                </c:pt>
                <c:pt idx="255">
                  <c:v>7.4260728012539579E-3</c:v>
                </c:pt>
                <c:pt idx="256">
                  <c:v>7.4260728012539579E-3</c:v>
                </c:pt>
                <c:pt idx="257">
                  <c:v>7.4260728012539579E-3</c:v>
                </c:pt>
                <c:pt idx="258">
                  <c:v>7.4260728012539579E-3</c:v>
                </c:pt>
                <c:pt idx="259">
                  <c:v>7.4260728012539579E-3</c:v>
                </c:pt>
                <c:pt idx="260">
                  <c:v>7.4260728012539579E-3</c:v>
                </c:pt>
                <c:pt idx="261">
                  <c:v>7.4260728012539579E-3</c:v>
                </c:pt>
                <c:pt idx="262">
                  <c:v>7.4260728012539579E-3</c:v>
                </c:pt>
                <c:pt idx="263">
                  <c:v>7.4260728012539579E-3</c:v>
                </c:pt>
                <c:pt idx="264">
                  <c:v>7.4260728012539579E-3</c:v>
                </c:pt>
                <c:pt idx="265">
                  <c:v>7.4260728012539579E-3</c:v>
                </c:pt>
                <c:pt idx="266">
                  <c:v>7.4260728012539579E-3</c:v>
                </c:pt>
                <c:pt idx="267">
                  <c:v>7.4260728012539579E-3</c:v>
                </c:pt>
                <c:pt idx="268">
                  <c:v>7.4260728012539579E-3</c:v>
                </c:pt>
                <c:pt idx="269">
                  <c:v>7.4260728012539579E-3</c:v>
                </c:pt>
                <c:pt idx="270">
                  <c:v>7.4260728012539579E-3</c:v>
                </c:pt>
                <c:pt idx="271">
                  <c:v>7.4260728012539579E-3</c:v>
                </c:pt>
                <c:pt idx="272">
                  <c:v>7.4260728012539579E-3</c:v>
                </c:pt>
                <c:pt idx="273">
                  <c:v>7.4260728012539579E-3</c:v>
                </c:pt>
                <c:pt idx="274">
                  <c:v>7.4260728012539579E-3</c:v>
                </c:pt>
                <c:pt idx="275">
                  <c:v>7.4260728012539579E-3</c:v>
                </c:pt>
                <c:pt idx="276">
                  <c:v>7.4260728012539579E-3</c:v>
                </c:pt>
                <c:pt idx="277">
                  <c:v>7.4260728012539579E-3</c:v>
                </c:pt>
                <c:pt idx="278">
                  <c:v>7.4260728012539579E-3</c:v>
                </c:pt>
                <c:pt idx="279">
                  <c:v>7.4260728012539579E-3</c:v>
                </c:pt>
                <c:pt idx="280">
                  <c:v>7.4260728012539579E-3</c:v>
                </c:pt>
                <c:pt idx="281">
                  <c:v>7.4260728012539579E-3</c:v>
                </c:pt>
                <c:pt idx="282">
                  <c:v>7.4260728012539579E-3</c:v>
                </c:pt>
                <c:pt idx="283">
                  <c:v>7.4260728012539579E-3</c:v>
                </c:pt>
                <c:pt idx="284">
                  <c:v>7.4260728012539579E-3</c:v>
                </c:pt>
                <c:pt idx="285">
                  <c:v>7.4260728012539579E-3</c:v>
                </c:pt>
                <c:pt idx="286">
                  <c:v>7.4260728012539579E-3</c:v>
                </c:pt>
                <c:pt idx="287">
                  <c:v>7.4260728012539579E-3</c:v>
                </c:pt>
                <c:pt idx="288">
                  <c:v>7.4260728012539579E-3</c:v>
                </c:pt>
                <c:pt idx="289">
                  <c:v>7.4260728012539579E-3</c:v>
                </c:pt>
                <c:pt idx="290">
                  <c:v>7.4260728012539579E-3</c:v>
                </c:pt>
                <c:pt idx="291">
                  <c:v>7.4260728012539579E-3</c:v>
                </c:pt>
                <c:pt idx="292">
                  <c:v>7.4260728012539579E-3</c:v>
                </c:pt>
                <c:pt idx="293">
                  <c:v>7.4260728012539579E-3</c:v>
                </c:pt>
                <c:pt idx="294">
                  <c:v>7.4260728012539579E-3</c:v>
                </c:pt>
                <c:pt idx="295">
                  <c:v>7.4260728012539579E-3</c:v>
                </c:pt>
                <c:pt idx="296">
                  <c:v>7.4260728012539579E-3</c:v>
                </c:pt>
                <c:pt idx="297">
                  <c:v>7.4260728012539579E-3</c:v>
                </c:pt>
                <c:pt idx="298">
                  <c:v>7.4260728012539579E-3</c:v>
                </c:pt>
                <c:pt idx="299">
                  <c:v>7.4260728012539579E-3</c:v>
                </c:pt>
                <c:pt idx="300">
                  <c:v>7.4260728012539579E-3</c:v>
                </c:pt>
                <c:pt idx="301">
                  <c:v>7.4260728012539579E-3</c:v>
                </c:pt>
                <c:pt idx="302">
                  <c:v>7.4260728012539579E-3</c:v>
                </c:pt>
                <c:pt idx="303">
                  <c:v>7.4260728012539579E-3</c:v>
                </c:pt>
                <c:pt idx="304">
                  <c:v>7.4260728012539579E-3</c:v>
                </c:pt>
                <c:pt idx="305">
                  <c:v>7.4260728012539579E-3</c:v>
                </c:pt>
                <c:pt idx="306">
                  <c:v>7.4260728012539579E-3</c:v>
                </c:pt>
                <c:pt idx="307">
                  <c:v>7.4260728012539579E-3</c:v>
                </c:pt>
                <c:pt idx="308">
                  <c:v>7.4260728012539579E-3</c:v>
                </c:pt>
                <c:pt idx="309">
                  <c:v>7.4260728012539579E-3</c:v>
                </c:pt>
                <c:pt idx="310">
                  <c:v>7.4260728012539579E-3</c:v>
                </c:pt>
                <c:pt idx="311">
                  <c:v>7.4260728012539579E-3</c:v>
                </c:pt>
                <c:pt idx="312">
                  <c:v>7.4260728012539579E-3</c:v>
                </c:pt>
                <c:pt idx="313">
                  <c:v>7.4260728012539579E-3</c:v>
                </c:pt>
                <c:pt idx="314">
                  <c:v>7.4260728012539579E-3</c:v>
                </c:pt>
                <c:pt idx="315">
                  <c:v>7.4260728012539579E-3</c:v>
                </c:pt>
                <c:pt idx="316">
                  <c:v>7.4260728012539579E-3</c:v>
                </c:pt>
                <c:pt idx="317">
                  <c:v>7.4260728012539579E-3</c:v>
                </c:pt>
                <c:pt idx="318">
                  <c:v>7.4260728012539579E-3</c:v>
                </c:pt>
                <c:pt idx="319">
                  <c:v>7.4260728012539579E-3</c:v>
                </c:pt>
                <c:pt idx="320">
                  <c:v>7.4260728012539579E-3</c:v>
                </c:pt>
                <c:pt idx="321">
                  <c:v>7.4260728012539579E-3</c:v>
                </c:pt>
                <c:pt idx="322">
                  <c:v>7.4260728012539579E-3</c:v>
                </c:pt>
                <c:pt idx="323">
                  <c:v>7.4260728012539579E-3</c:v>
                </c:pt>
                <c:pt idx="324">
                  <c:v>7.4260728012539579E-3</c:v>
                </c:pt>
                <c:pt idx="325">
                  <c:v>7.4260728012539579E-3</c:v>
                </c:pt>
                <c:pt idx="326">
                  <c:v>7.4260728012539579E-3</c:v>
                </c:pt>
                <c:pt idx="327">
                  <c:v>7.4260728012539579E-3</c:v>
                </c:pt>
                <c:pt idx="328">
                  <c:v>7.4260728012539579E-3</c:v>
                </c:pt>
                <c:pt idx="329">
                  <c:v>7.4260728012539579E-3</c:v>
                </c:pt>
                <c:pt idx="330">
                  <c:v>7.4260728012539579E-3</c:v>
                </c:pt>
                <c:pt idx="331">
                  <c:v>7.4260728012539579E-3</c:v>
                </c:pt>
                <c:pt idx="332">
                  <c:v>7.4260728012539579E-3</c:v>
                </c:pt>
                <c:pt idx="333">
                  <c:v>7.4260728012539579E-3</c:v>
                </c:pt>
                <c:pt idx="334">
                  <c:v>7.4260728012539579E-3</c:v>
                </c:pt>
                <c:pt idx="335">
                  <c:v>7.4260728012539579E-3</c:v>
                </c:pt>
                <c:pt idx="336">
                  <c:v>7.4260728012539579E-3</c:v>
                </c:pt>
                <c:pt idx="337">
                  <c:v>7.4260728012539579E-3</c:v>
                </c:pt>
                <c:pt idx="338">
                  <c:v>7.4260728012539579E-3</c:v>
                </c:pt>
                <c:pt idx="339">
                  <c:v>7.4260728012539579E-3</c:v>
                </c:pt>
                <c:pt idx="340">
                  <c:v>7.4260728012539579E-3</c:v>
                </c:pt>
                <c:pt idx="341">
                  <c:v>7.4260728012539579E-3</c:v>
                </c:pt>
                <c:pt idx="342">
                  <c:v>7.4260728012539579E-3</c:v>
                </c:pt>
                <c:pt idx="343">
                  <c:v>7.4260728012539579E-3</c:v>
                </c:pt>
                <c:pt idx="344">
                  <c:v>7.4260728012539579E-3</c:v>
                </c:pt>
                <c:pt idx="345">
                  <c:v>7.4260728012539579E-3</c:v>
                </c:pt>
                <c:pt idx="346">
                  <c:v>7.4260728012539579E-3</c:v>
                </c:pt>
                <c:pt idx="347">
                  <c:v>7.4260728012539579E-3</c:v>
                </c:pt>
                <c:pt idx="348">
                  <c:v>7.4260728012539579E-3</c:v>
                </c:pt>
                <c:pt idx="349">
                  <c:v>7.4260728012539579E-3</c:v>
                </c:pt>
                <c:pt idx="350">
                  <c:v>7.4260728012539579E-3</c:v>
                </c:pt>
                <c:pt idx="351">
                  <c:v>7.4260728012539579E-3</c:v>
                </c:pt>
                <c:pt idx="352">
                  <c:v>7.4260728012539579E-3</c:v>
                </c:pt>
                <c:pt idx="353">
                  <c:v>7.4260728012539579E-3</c:v>
                </c:pt>
                <c:pt idx="354">
                  <c:v>7.4260728012539579E-3</c:v>
                </c:pt>
                <c:pt idx="355">
                  <c:v>7.4260728012539579E-3</c:v>
                </c:pt>
                <c:pt idx="356">
                  <c:v>7.4260728012539579E-3</c:v>
                </c:pt>
                <c:pt idx="357">
                  <c:v>7.4260728012539579E-3</c:v>
                </c:pt>
                <c:pt idx="358">
                  <c:v>7.4260728012539579E-3</c:v>
                </c:pt>
                <c:pt idx="359">
                  <c:v>7.4260728012539579E-3</c:v>
                </c:pt>
                <c:pt idx="360">
                  <c:v>7.4260728012539579E-3</c:v>
                </c:pt>
                <c:pt idx="361">
                  <c:v>7.4260728012539579E-3</c:v>
                </c:pt>
                <c:pt idx="362">
                  <c:v>7.4260728012539579E-3</c:v>
                </c:pt>
                <c:pt idx="363">
                  <c:v>7.4260728012539579E-3</c:v>
                </c:pt>
                <c:pt idx="364">
                  <c:v>7.4260728012539579E-3</c:v>
                </c:pt>
                <c:pt idx="365">
                  <c:v>7.4260728012539579E-3</c:v>
                </c:pt>
                <c:pt idx="366">
                  <c:v>7.4260728012539579E-3</c:v>
                </c:pt>
                <c:pt idx="367">
                  <c:v>7.4260728012539579E-3</c:v>
                </c:pt>
                <c:pt idx="368">
                  <c:v>7.4260728012539579E-3</c:v>
                </c:pt>
                <c:pt idx="369">
                  <c:v>7.4260728012539579E-3</c:v>
                </c:pt>
                <c:pt idx="370">
                  <c:v>7.4260728012539579E-3</c:v>
                </c:pt>
                <c:pt idx="371">
                  <c:v>7.4260728012539579E-3</c:v>
                </c:pt>
                <c:pt idx="372">
                  <c:v>7.4260728012539579E-3</c:v>
                </c:pt>
                <c:pt idx="373">
                  <c:v>7.4260728012539579E-3</c:v>
                </c:pt>
                <c:pt idx="374">
                  <c:v>7.4260728012539579E-3</c:v>
                </c:pt>
                <c:pt idx="375">
                  <c:v>7.4260728012539579E-3</c:v>
                </c:pt>
                <c:pt idx="376">
                  <c:v>7.4260728012539579E-3</c:v>
                </c:pt>
                <c:pt idx="377">
                  <c:v>7.4260728012539579E-3</c:v>
                </c:pt>
                <c:pt idx="378">
                  <c:v>7.4260728012539579E-3</c:v>
                </c:pt>
                <c:pt idx="379">
                  <c:v>7.4260728012539579E-3</c:v>
                </c:pt>
                <c:pt idx="380">
                  <c:v>7.4260728012539579E-3</c:v>
                </c:pt>
                <c:pt idx="381">
                  <c:v>7.4260728012539579E-3</c:v>
                </c:pt>
                <c:pt idx="382">
                  <c:v>7.4260728012539579E-3</c:v>
                </c:pt>
                <c:pt idx="383">
                  <c:v>7.4260728012539579E-3</c:v>
                </c:pt>
                <c:pt idx="384">
                  <c:v>7.4260728012539579E-3</c:v>
                </c:pt>
                <c:pt idx="385">
                  <c:v>7.4260728012539579E-3</c:v>
                </c:pt>
                <c:pt idx="386">
                  <c:v>7.4260728012539579E-3</c:v>
                </c:pt>
                <c:pt idx="387">
                  <c:v>7.4260728012539579E-3</c:v>
                </c:pt>
                <c:pt idx="388">
                  <c:v>7.4260728012539579E-3</c:v>
                </c:pt>
                <c:pt idx="389">
                  <c:v>7.4260728012539579E-3</c:v>
                </c:pt>
                <c:pt idx="390">
                  <c:v>7.4260728012539579E-3</c:v>
                </c:pt>
                <c:pt idx="391">
                  <c:v>7.4260728012539579E-3</c:v>
                </c:pt>
                <c:pt idx="392">
                  <c:v>7.4260728012539579E-3</c:v>
                </c:pt>
                <c:pt idx="393">
                  <c:v>7.4260728012539579E-3</c:v>
                </c:pt>
                <c:pt idx="394">
                  <c:v>7.4260728012539579E-3</c:v>
                </c:pt>
                <c:pt idx="395">
                  <c:v>7.4260728012539579E-3</c:v>
                </c:pt>
                <c:pt idx="396">
                  <c:v>7.4260728012539579E-3</c:v>
                </c:pt>
                <c:pt idx="397">
                  <c:v>7.4260728012539579E-3</c:v>
                </c:pt>
                <c:pt idx="398">
                  <c:v>7.4260728012539579E-3</c:v>
                </c:pt>
                <c:pt idx="399">
                  <c:v>7.4260728012539579E-3</c:v>
                </c:pt>
                <c:pt idx="400">
                  <c:v>7.4260728012539579E-3</c:v>
                </c:pt>
                <c:pt idx="401">
                  <c:v>7.4260728012539579E-3</c:v>
                </c:pt>
                <c:pt idx="402">
                  <c:v>7.4260728012539579E-3</c:v>
                </c:pt>
                <c:pt idx="403">
                  <c:v>7.4260728012539579E-3</c:v>
                </c:pt>
                <c:pt idx="404">
                  <c:v>7.4260728012539579E-3</c:v>
                </c:pt>
                <c:pt idx="405">
                  <c:v>7.4260728012539579E-3</c:v>
                </c:pt>
                <c:pt idx="406">
                  <c:v>7.4260728012539579E-3</c:v>
                </c:pt>
                <c:pt idx="407">
                  <c:v>7.4260728012539579E-3</c:v>
                </c:pt>
                <c:pt idx="408">
                  <c:v>7.4260728012539579E-3</c:v>
                </c:pt>
                <c:pt idx="409">
                  <c:v>7.4260728012539579E-3</c:v>
                </c:pt>
                <c:pt idx="410">
                  <c:v>7.4260728012539579E-3</c:v>
                </c:pt>
                <c:pt idx="411">
                  <c:v>7.4260728012539579E-3</c:v>
                </c:pt>
                <c:pt idx="412">
                  <c:v>7.4260728012539579E-3</c:v>
                </c:pt>
                <c:pt idx="413">
                  <c:v>7.4260728012539579E-3</c:v>
                </c:pt>
                <c:pt idx="414">
                  <c:v>7.4260728012539579E-3</c:v>
                </c:pt>
                <c:pt idx="415">
                  <c:v>7.4260728012539579E-3</c:v>
                </c:pt>
                <c:pt idx="416">
                  <c:v>7.4260728012539579E-3</c:v>
                </c:pt>
                <c:pt idx="417">
                  <c:v>7.4260728012539579E-3</c:v>
                </c:pt>
                <c:pt idx="418">
                  <c:v>7.4260728012539579E-3</c:v>
                </c:pt>
                <c:pt idx="419">
                  <c:v>7.4260728012539579E-3</c:v>
                </c:pt>
                <c:pt idx="420">
                  <c:v>7.4260728012539579E-3</c:v>
                </c:pt>
                <c:pt idx="421">
                  <c:v>7.4260728012539579E-3</c:v>
                </c:pt>
                <c:pt idx="422">
                  <c:v>7.4260728012539579E-3</c:v>
                </c:pt>
                <c:pt idx="423">
                  <c:v>7.4260728012539579E-3</c:v>
                </c:pt>
                <c:pt idx="424">
                  <c:v>7.4260728012539579E-3</c:v>
                </c:pt>
                <c:pt idx="425">
                  <c:v>7.4260728012539579E-3</c:v>
                </c:pt>
                <c:pt idx="426">
                  <c:v>7.4260728012539579E-3</c:v>
                </c:pt>
                <c:pt idx="427">
                  <c:v>7.4260728012539579E-3</c:v>
                </c:pt>
                <c:pt idx="428">
                  <c:v>7.4260728012539579E-3</c:v>
                </c:pt>
                <c:pt idx="429">
                  <c:v>7.4260728012539579E-3</c:v>
                </c:pt>
                <c:pt idx="430">
                  <c:v>7.4260728012539579E-3</c:v>
                </c:pt>
                <c:pt idx="431">
                  <c:v>7.4260728012539579E-3</c:v>
                </c:pt>
                <c:pt idx="432">
                  <c:v>7.4260728012539579E-3</c:v>
                </c:pt>
                <c:pt idx="433">
                  <c:v>7.4260728012539579E-3</c:v>
                </c:pt>
                <c:pt idx="434">
                  <c:v>7.4260728012539579E-3</c:v>
                </c:pt>
                <c:pt idx="435">
                  <c:v>7.4260728012539579E-3</c:v>
                </c:pt>
                <c:pt idx="436">
                  <c:v>7.4260728012539579E-3</c:v>
                </c:pt>
                <c:pt idx="437">
                  <c:v>7.4260728012539579E-3</c:v>
                </c:pt>
                <c:pt idx="438">
                  <c:v>7.4260728012539579E-3</c:v>
                </c:pt>
                <c:pt idx="439">
                  <c:v>7.4260728012539579E-3</c:v>
                </c:pt>
                <c:pt idx="440">
                  <c:v>7.4260728012539579E-3</c:v>
                </c:pt>
                <c:pt idx="441">
                  <c:v>7.4260728012539579E-3</c:v>
                </c:pt>
                <c:pt idx="442">
                  <c:v>7.4260728012539579E-3</c:v>
                </c:pt>
                <c:pt idx="443">
                  <c:v>7.4260728012539579E-3</c:v>
                </c:pt>
                <c:pt idx="444">
                  <c:v>7.4260728012539579E-3</c:v>
                </c:pt>
                <c:pt idx="445">
                  <c:v>7.4260728012539579E-3</c:v>
                </c:pt>
                <c:pt idx="446">
                  <c:v>7.4260728012539579E-3</c:v>
                </c:pt>
                <c:pt idx="447">
                  <c:v>7.4260728012539579E-3</c:v>
                </c:pt>
                <c:pt idx="448">
                  <c:v>7.4260728012539579E-3</c:v>
                </c:pt>
                <c:pt idx="449">
                  <c:v>7.4260728012539579E-3</c:v>
                </c:pt>
                <c:pt idx="450">
                  <c:v>7.4260728012539579E-3</c:v>
                </c:pt>
                <c:pt idx="451">
                  <c:v>7.4260728012539579E-3</c:v>
                </c:pt>
                <c:pt idx="452">
                  <c:v>7.4260728012539579E-3</c:v>
                </c:pt>
                <c:pt idx="453">
                  <c:v>7.4260728012539579E-3</c:v>
                </c:pt>
                <c:pt idx="454">
                  <c:v>7.4260728012539579E-3</c:v>
                </c:pt>
                <c:pt idx="455">
                  <c:v>7.4260728012539579E-3</c:v>
                </c:pt>
                <c:pt idx="456">
                  <c:v>7.4260728012539579E-3</c:v>
                </c:pt>
                <c:pt idx="457">
                  <c:v>7.4260728012539579E-3</c:v>
                </c:pt>
                <c:pt idx="458">
                  <c:v>7.4260728012539579E-3</c:v>
                </c:pt>
                <c:pt idx="459">
                  <c:v>7.4260728012539579E-3</c:v>
                </c:pt>
                <c:pt idx="460">
                  <c:v>7.4260728012539579E-3</c:v>
                </c:pt>
                <c:pt idx="461">
                  <c:v>7.4260728012539579E-3</c:v>
                </c:pt>
                <c:pt idx="462">
                  <c:v>7.4260728012539579E-3</c:v>
                </c:pt>
                <c:pt idx="463">
                  <c:v>7.4260728012539579E-3</c:v>
                </c:pt>
                <c:pt idx="464">
                  <c:v>7.4260728012539579E-3</c:v>
                </c:pt>
                <c:pt idx="465">
                  <c:v>7.4260728012539579E-3</c:v>
                </c:pt>
                <c:pt idx="466">
                  <c:v>7.4260728012539579E-3</c:v>
                </c:pt>
                <c:pt idx="467">
                  <c:v>7.4260728012539579E-3</c:v>
                </c:pt>
                <c:pt idx="468">
                  <c:v>7.4260728012539579E-3</c:v>
                </c:pt>
                <c:pt idx="469">
                  <c:v>7.4260728012539579E-3</c:v>
                </c:pt>
                <c:pt idx="470">
                  <c:v>7.4260728012539579E-3</c:v>
                </c:pt>
                <c:pt idx="471">
                  <c:v>7.4260728012539579E-3</c:v>
                </c:pt>
                <c:pt idx="472">
                  <c:v>7.4260728012539579E-3</c:v>
                </c:pt>
                <c:pt idx="473">
                  <c:v>7.4260728012539579E-3</c:v>
                </c:pt>
                <c:pt idx="474">
                  <c:v>7.4260728012539579E-3</c:v>
                </c:pt>
                <c:pt idx="475">
                  <c:v>7.4260728012539579E-3</c:v>
                </c:pt>
                <c:pt idx="476">
                  <c:v>7.4260728012539579E-3</c:v>
                </c:pt>
                <c:pt idx="477">
                  <c:v>7.4260728012539579E-3</c:v>
                </c:pt>
                <c:pt idx="478">
                  <c:v>7.4260728012539579E-3</c:v>
                </c:pt>
                <c:pt idx="479">
                  <c:v>7.4260728012539579E-3</c:v>
                </c:pt>
                <c:pt idx="480">
                  <c:v>7.4260728012539579E-3</c:v>
                </c:pt>
                <c:pt idx="481">
                  <c:v>7.4260728012539579E-3</c:v>
                </c:pt>
                <c:pt idx="482">
                  <c:v>7.4260728012539579E-3</c:v>
                </c:pt>
                <c:pt idx="483">
                  <c:v>7.4260728012539579E-3</c:v>
                </c:pt>
                <c:pt idx="484">
                  <c:v>7.4260728012539579E-3</c:v>
                </c:pt>
                <c:pt idx="485">
                  <c:v>7.4260728012539579E-3</c:v>
                </c:pt>
                <c:pt idx="486">
                  <c:v>7.4260728012539579E-3</c:v>
                </c:pt>
                <c:pt idx="487">
                  <c:v>7.4260728012539579E-3</c:v>
                </c:pt>
                <c:pt idx="488">
                  <c:v>7.4260728012539579E-3</c:v>
                </c:pt>
                <c:pt idx="489">
                  <c:v>7.4260728012539579E-3</c:v>
                </c:pt>
                <c:pt idx="490">
                  <c:v>7.4260728012539579E-3</c:v>
                </c:pt>
                <c:pt idx="491">
                  <c:v>7.4260728012539579E-3</c:v>
                </c:pt>
                <c:pt idx="492">
                  <c:v>7.4260728012539579E-3</c:v>
                </c:pt>
                <c:pt idx="493">
                  <c:v>7.4260728012539579E-3</c:v>
                </c:pt>
                <c:pt idx="494">
                  <c:v>7.4260728012539579E-3</c:v>
                </c:pt>
                <c:pt idx="495">
                  <c:v>7.4260728012539579E-3</c:v>
                </c:pt>
                <c:pt idx="496">
                  <c:v>7.4260728012539579E-3</c:v>
                </c:pt>
                <c:pt idx="497">
                  <c:v>7.4260728012539579E-3</c:v>
                </c:pt>
                <c:pt idx="498">
                  <c:v>7.4260728012539579E-3</c:v>
                </c:pt>
                <c:pt idx="499">
                  <c:v>7.4260728012539579E-3</c:v>
                </c:pt>
                <c:pt idx="500">
                  <c:v>7.4260728012539579E-3</c:v>
                </c:pt>
                <c:pt idx="501">
                  <c:v>7.4260728012539579E-3</c:v>
                </c:pt>
                <c:pt idx="502">
                  <c:v>7.4260728012539579E-3</c:v>
                </c:pt>
                <c:pt idx="503">
                  <c:v>7.4260728012539579E-3</c:v>
                </c:pt>
                <c:pt idx="504">
                  <c:v>7.4260728012539579E-3</c:v>
                </c:pt>
                <c:pt idx="505">
                  <c:v>7.4260728012539579E-3</c:v>
                </c:pt>
                <c:pt idx="506">
                  <c:v>7.4260728012539579E-3</c:v>
                </c:pt>
                <c:pt idx="507">
                  <c:v>7.4260728012539579E-3</c:v>
                </c:pt>
                <c:pt idx="508">
                  <c:v>7.4260728012539579E-3</c:v>
                </c:pt>
                <c:pt idx="509">
                  <c:v>7.4260728012539579E-3</c:v>
                </c:pt>
                <c:pt idx="510">
                  <c:v>7.4260728012539579E-3</c:v>
                </c:pt>
                <c:pt idx="511">
                  <c:v>7.4260728012539579E-3</c:v>
                </c:pt>
                <c:pt idx="512">
                  <c:v>7.4260728012539579E-3</c:v>
                </c:pt>
                <c:pt idx="513">
                  <c:v>7.4260728012539579E-3</c:v>
                </c:pt>
                <c:pt idx="514">
                  <c:v>7.4260728012539579E-3</c:v>
                </c:pt>
                <c:pt idx="515">
                  <c:v>7.4260728012539579E-3</c:v>
                </c:pt>
                <c:pt idx="516">
                  <c:v>7.4260728012539579E-3</c:v>
                </c:pt>
                <c:pt idx="517">
                  <c:v>7.4260728012539579E-3</c:v>
                </c:pt>
                <c:pt idx="518">
                  <c:v>7.4260728012539579E-3</c:v>
                </c:pt>
                <c:pt idx="519">
                  <c:v>7.4260728012539579E-3</c:v>
                </c:pt>
                <c:pt idx="520">
                  <c:v>7.4260728012539579E-3</c:v>
                </c:pt>
                <c:pt idx="521">
                  <c:v>7.4260728012539579E-3</c:v>
                </c:pt>
                <c:pt idx="522">
                  <c:v>7.4260728012539579E-3</c:v>
                </c:pt>
                <c:pt idx="523">
                  <c:v>7.4260728012539579E-3</c:v>
                </c:pt>
                <c:pt idx="524">
                  <c:v>7.4260728012539579E-3</c:v>
                </c:pt>
                <c:pt idx="525">
                  <c:v>7.4260728012539579E-3</c:v>
                </c:pt>
                <c:pt idx="526">
                  <c:v>7.4260728012539579E-3</c:v>
                </c:pt>
                <c:pt idx="527">
                  <c:v>7.4260728012539579E-3</c:v>
                </c:pt>
                <c:pt idx="528">
                  <c:v>7.4260728012539579E-3</c:v>
                </c:pt>
                <c:pt idx="529">
                  <c:v>7.4260728012539579E-3</c:v>
                </c:pt>
                <c:pt idx="530">
                  <c:v>7.4260728012539579E-3</c:v>
                </c:pt>
                <c:pt idx="531">
                  <c:v>7.4260728012539579E-3</c:v>
                </c:pt>
                <c:pt idx="532">
                  <c:v>7.4260728012539579E-3</c:v>
                </c:pt>
                <c:pt idx="533">
                  <c:v>7.4260728012539579E-3</c:v>
                </c:pt>
                <c:pt idx="534">
                  <c:v>7.4260728012539579E-3</c:v>
                </c:pt>
                <c:pt idx="535">
                  <c:v>7.4260728012539579E-3</c:v>
                </c:pt>
                <c:pt idx="536">
                  <c:v>7.4260728012539579E-3</c:v>
                </c:pt>
                <c:pt idx="537">
                  <c:v>7.4260728012539579E-3</c:v>
                </c:pt>
                <c:pt idx="538">
                  <c:v>7.4260728012539579E-3</c:v>
                </c:pt>
                <c:pt idx="539">
                  <c:v>7.4260728012539579E-3</c:v>
                </c:pt>
                <c:pt idx="540">
                  <c:v>7.4260728012539579E-3</c:v>
                </c:pt>
                <c:pt idx="541">
                  <c:v>7.4260728012539579E-3</c:v>
                </c:pt>
                <c:pt idx="542">
                  <c:v>7.4260728012539579E-3</c:v>
                </c:pt>
                <c:pt idx="543">
                  <c:v>7.4260728012539579E-3</c:v>
                </c:pt>
                <c:pt idx="544">
                  <c:v>7.4260728012539579E-3</c:v>
                </c:pt>
                <c:pt idx="545">
                  <c:v>7.4260728012539579E-3</c:v>
                </c:pt>
                <c:pt idx="546">
                  <c:v>7.4260728012539579E-3</c:v>
                </c:pt>
                <c:pt idx="547">
                  <c:v>7.4260728012539579E-3</c:v>
                </c:pt>
                <c:pt idx="548">
                  <c:v>7.4260728012539579E-3</c:v>
                </c:pt>
                <c:pt idx="549">
                  <c:v>7.4260728012539579E-3</c:v>
                </c:pt>
                <c:pt idx="550">
                  <c:v>7.4260728012539579E-3</c:v>
                </c:pt>
                <c:pt idx="551">
                  <c:v>7.4260728012539579E-3</c:v>
                </c:pt>
                <c:pt idx="552">
                  <c:v>7.4260728012539579E-3</c:v>
                </c:pt>
                <c:pt idx="553">
                  <c:v>7.4260728012539579E-3</c:v>
                </c:pt>
                <c:pt idx="554">
                  <c:v>7.4260728012539579E-3</c:v>
                </c:pt>
                <c:pt idx="555">
                  <c:v>7.4260728012539579E-3</c:v>
                </c:pt>
                <c:pt idx="556">
                  <c:v>7.4260728012539579E-3</c:v>
                </c:pt>
                <c:pt idx="557">
                  <c:v>7.4260728012539579E-3</c:v>
                </c:pt>
                <c:pt idx="558">
                  <c:v>7.4260728012539579E-3</c:v>
                </c:pt>
                <c:pt idx="559">
                  <c:v>7.4260728012539579E-3</c:v>
                </c:pt>
                <c:pt idx="560">
                  <c:v>7.4260728012539579E-3</c:v>
                </c:pt>
                <c:pt idx="561">
                  <c:v>7.4260728012539579E-3</c:v>
                </c:pt>
                <c:pt idx="562">
                  <c:v>7.4260728012539579E-3</c:v>
                </c:pt>
                <c:pt idx="563">
                  <c:v>7.4260728012539579E-3</c:v>
                </c:pt>
                <c:pt idx="564">
                  <c:v>7.4260728012539579E-3</c:v>
                </c:pt>
                <c:pt idx="565">
                  <c:v>7.4260728012539579E-3</c:v>
                </c:pt>
                <c:pt idx="566">
                  <c:v>7.4260728012539579E-3</c:v>
                </c:pt>
                <c:pt idx="567">
                  <c:v>7.4260728012539579E-3</c:v>
                </c:pt>
                <c:pt idx="568">
                  <c:v>7.4260728012539579E-3</c:v>
                </c:pt>
                <c:pt idx="569">
                  <c:v>7.4260728012539579E-3</c:v>
                </c:pt>
                <c:pt idx="570">
                  <c:v>7.4260728012539579E-3</c:v>
                </c:pt>
                <c:pt idx="571">
                  <c:v>7.4260728012539579E-3</c:v>
                </c:pt>
                <c:pt idx="572">
                  <c:v>7.4260728012539579E-3</c:v>
                </c:pt>
                <c:pt idx="573">
                  <c:v>7.4260728012539579E-3</c:v>
                </c:pt>
                <c:pt idx="574">
                  <c:v>7.4260728012539579E-3</c:v>
                </c:pt>
                <c:pt idx="575">
                  <c:v>7.4260728012539579E-3</c:v>
                </c:pt>
                <c:pt idx="576">
                  <c:v>7.4260728012539579E-3</c:v>
                </c:pt>
                <c:pt idx="577">
                  <c:v>7.4260728012539579E-3</c:v>
                </c:pt>
                <c:pt idx="578">
                  <c:v>7.4260728012539579E-3</c:v>
                </c:pt>
                <c:pt idx="579">
                  <c:v>7.4260728012539579E-3</c:v>
                </c:pt>
                <c:pt idx="580">
                  <c:v>7.4260728012539579E-3</c:v>
                </c:pt>
                <c:pt idx="581">
                  <c:v>7.4260728012539579E-3</c:v>
                </c:pt>
                <c:pt idx="582">
                  <c:v>7.4260728012539579E-3</c:v>
                </c:pt>
                <c:pt idx="583">
                  <c:v>7.4260728012539579E-3</c:v>
                </c:pt>
                <c:pt idx="584">
                  <c:v>7.4260728012539579E-3</c:v>
                </c:pt>
                <c:pt idx="585">
                  <c:v>7.4260728012539579E-3</c:v>
                </c:pt>
                <c:pt idx="586">
                  <c:v>7.4260728012539579E-3</c:v>
                </c:pt>
                <c:pt idx="587">
                  <c:v>7.4260728012539579E-3</c:v>
                </c:pt>
                <c:pt idx="588">
                  <c:v>7.4260728012539579E-3</c:v>
                </c:pt>
                <c:pt idx="589">
                  <c:v>7.4260728012539579E-3</c:v>
                </c:pt>
                <c:pt idx="590">
                  <c:v>7.4260728012539579E-3</c:v>
                </c:pt>
                <c:pt idx="591">
                  <c:v>7.4260728012539579E-3</c:v>
                </c:pt>
                <c:pt idx="592">
                  <c:v>7.4260728012539579E-3</c:v>
                </c:pt>
                <c:pt idx="593">
                  <c:v>7.4260728012539579E-3</c:v>
                </c:pt>
                <c:pt idx="594">
                  <c:v>7.4260728012539579E-3</c:v>
                </c:pt>
                <c:pt idx="595">
                  <c:v>7.4260728012539579E-3</c:v>
                </c:pt>
                <c:pt idx="596">
                  <c:v>7.4260728012539579E-3</c:v>
                </c:pt>
                <c:pt idx="597">
                  <c:v>7.4260728012539579E-3</c:v>
                </c:pt>
                <c:pt idx="598">
                  <c:v>7.4260728012539579E-3</c:v>
                </c:pt>
                <c:pt idx="599">
                  <c:v>7.4260728012539579E-3</c:v>
                </c:pt>
                <c:pt idx="600">
                  <c:v>7.4260728012539579E-3</c:v>
                </c:pt>
                <c:pt idx="601">
                  <c:v>7.4260728012539579E-3</c:v>
                </c:pt>
                <c:pt idx="602">
                  <c:v>7.4260728012539579E-3</c:v>
                </c:pt>
                <c:pt idx="603">
                  <c:v>7.4260728012539579E-3</c:v>
                </c:pt>
                <c:pt idx="604">
                  <c:v>7.4260728012539579E-3</c:v>
                </c:pt>
                <c:pt idx="605">
                  <c:v>7.4260728012539579E-3</c:v>
                </c:pt>
                <c:pt idx="606">
                  <c:v>7.4260728012539579E-3</c:v>
                </c:pt>
                <c:pt idx="607">
                  <c:v>7.4260728012539579E-3</c:v>
                </c:pt>
                <c:pt idx="608">
                  <c:v>7.4260728012539579E-3</c:v>
                </c:pt>
                <c:pt idx="609">
                  <c:v>7.4260728012539579E-3</c:v>
                </c:pt>
                <c:pt idx="610">
                  <c:v>7.4260728012539579E-3</c:v>
                </c:pt>
                <c:pt idx="611">
                  <c:v>7.4260728012539579E-3</c:v>
                </c:pt>
                <c:pt idx="612">
                  <c:v>7.4260728012539579E-3</c:v>
                </c:pt>
                <c:pt idx="613">
                  <c:v>7.4260728012539579E-3</c:v>
                </c:pt>
                <c:pt idx="614">
                  <c:v>7.4260728012539579E-3</c:v>
                </c:pt>
                <c:pt idx="615">
                  <c:v>7.4260728012539579E-3</c:v>
                </c:pt>
                <c:pt idx="616">
                  <c:v>7.4260728012539579E-3</c:v>
                </c:pt>
                <c:pt idx="617">
                  <c:v>7.4260728012539579E-3</c:v>
                </c:pt>
                <c:pt idx="618">
                  <c:v>7.4260728012539579E-3</c:v>
                </c:pt>
                <c:pt idx="619">
                  <c:v>7.4260728012539579E-3</c:v>
                </c:pt>
                <c:pt idx="620">
                  <c:v>7.4260728012539579E-3</c:v>
                </c:pt>
                <c:pt idx="621">
                  <c:v>7.4260728012539579E-3</c:v>
                </c:pt>
                <c:pt idx="622">
                  <c:v>7.4260728012539579E-3</c:v>
                </c:pt>
                <c:pt idx="623">
                  <c:v>7.4260728012539579E-3</c:v>
                </c:pt>
                <c:pt idx="624">
                  <c:v>7.4260728012539579E-3</c:v>
                </c:pt>
                <c:pt idx="625">
                  <c:v>7.4260728012539579E-3</c:v>
                </c:pt>
                <c:pt idx="626">
                  <c:v>7.4260728012539579E-3</c:v>
                </c:pt>
                <c:pt idx="627">
                  <c:v>7.4260728012539579E-3</c:v>
                </c:pt>
                <c:pt idx="628">
                  <c:v>7.4260728012539579E-3</c:v>
                </c:pt>
                <c:pt idx="629">
                  <c:v>7.4260728012539579E-3</c:v>
                </c:pt>
                <c:pt idx="630">
                  <c:v>7.4260728012539579E-3</c:v>
                </c:pt>
                <c:pt idx="631">
                  <c:v>7.4260728012539579E-3</c:v>
                </c:pt>
                <c:pt idx="632">
                  <c:v>7.4260728012539579E-3</c:v>
                </c:pt>
                <c:pt idx="633">
                  <c:v>7.4260728012539579E-3</c:v>
                </c:pt>
                <c:pt idx="634">
                  <c:v>7.4260728012539579E-3</c:v>
                </c:pt>
                <c:pt idx="635">
                  <c:v>7.4260728012539579E-3</c:v>
                </c:pt>
                <c:pt idx="636">
                  <c:v>7.4260728012539579E-3</c:v>
                </c:pt>
                <c:pt idx="637">
                  <c:v>7.4260728012539579E-3</c:v>
                </c:pt>
                <c:pt idx="638">
                  <c:v>7.4260728012539579E-3</c:v>
                </c:pt>
                <c:pt idx="639">
                  <c:v>7.4260728012539579E-3</c:v>
                </c:pt>
                <c:pt idx="640">
                  <c:v>7.4260728012539579E-3</c:v>
                </c:pt>
                <c:pt idx="641">
                  <c:v>7.4260728012539579E-3</c:v>
                </c:pt>
                <c:pt idx="642">
                  <c:v>7.4260728012539579E-3</c:v>
                </c:pt>
                <c:pt idx="643">
                  <c:v>7.4260728012539579E-3</c:v>
                </c:pt>
                <c:pt idx="644">
                  <c:v>7.4260728012539579E-3</c:v>
                </c:pt>
                <c:pt idx="645">
                  <c:v>7.4260728012539579E-3</c:v>
                </c:pt>
                <c:pt idx="646">
                  <c:v>7.4260728012539579E-3</c:v>
                </c:pt>
                <c:pt idx="647">
                  <c:v>7.4260728012539579E-3</c:v>
                </c:pt>
                <c:pt idx="648">
                  <c:v>7.4260728012539579E-3</c:v>
                </c:pt>
                <c:pt idx="649">
                  <c:v>7.4260728012539579E-3</c:v>
                </c:pt>
                <c:pt idx="650">
                  <c:v>7.4260728012539579E-3</c:v>
                </c:pt>
                <c:pt idx="651">
                  <c:v>7.4260728012539579E-3</c:v>
                </c:pt>
                <c:pt idx="652">
                  <c:v>7.4260728012539579E-3</c:v>
                </c:pt>
                <c:pt idx="653">
                  <c:v>7.4260728012539579E-3</c:v>
                </c:pt>
                <c:pt idx="654">
                  <c:v>7.4260728012539579E-3</c:v>
                </c:pt>
                <c:pt idx="655">
                  <c:v>7.4260728012539579E-3</c:v>
                </c:pt>
                <c:pt idx="656">
                  <c:v>7.4260728012539579E-3</c:v>
                </c:pt>
                <c:pt idx="657">
                  <c:v>7.4260728012539579E-3</c:v>
                </c:pt>
                <c:pt idx="658">
                  <c:v>7.4260728012539579E-3</c:v>
                </c:pt>
                <c:pt idx="659">
                  <c:v>7.4260728012539579E-3</c:v>
                </c:pt>
                <c:pt idx="660">
                  <c:v>7.4260728012539579E-3</c:v>
                </c:pt>
                <c:pt idx="661">
                  <c:v>7.4260728012539579E-3</c:v>
                </c:pt>
                <c:pt idx="662">
                  <c:v>7.4260728012539579E-3</c:v>
                </c:pt>
                <c:pt idx="663">
                  <c:v>7.4260728012539579E-3</c:v>
                </c:pt>
                <c:pt idx="664">
                  <c:v>7.4260728012539579E-3</c:v>
                </c:pt>
                <c:pt idx="665">
                  <c:v>7.4260728012539579E-3</c:v>
                </c:pt>
                <c:pt idx="666">
                  <c:v>7.4260728012539579E-3</c:v>
                </c:pt>
                <c:pt idx="667">
                  <c:v>7.4260728012539579E-3</c:v>
                </c:pt>
                <c:pt idx="668">
                  <c:v>7.4260728012539579E-3</c:v>
                </c:pt>
                <c:pt idx="669">
                  <c:v>7.4260728012539579E-3</c:v>
                </c:pt>
                <c:pt idx="670">
                  <c:v>7.4260728012539579E-3</c:v>
                </c:pt>
                <c:pt idx="671">
                  <c:v>7.4260728012539579E-3</c:v>
                </c:pt>
                <c:pt idx="672">
                  <c:v>7.4260728012539579E-3</c:v>
                </c:pt>
                <c:pt idx="673">
                  <c:v>7.4260728012539579E-3</c:v>
                </c:pt>
                <c:pt idx="674">
                  <c:v>7.4260728012539579E-3</c:v>
                </c:pt>
                <c:pt idx="675">
                  <c:v>7.4260728012539579E-3</c:v>
                </c:pt>
                <c:pt idx="676">
                  <c:v>7.4260728012539579E-3</c:v>
                </c:pt>
                <c:pt idx="677">
                  <c:v>7.4260728012539579E-3</c:v>
                </c:pt>
                <c:pt idx="678">
                  <c:v>7.4260728012539579E-3</c:v>
                </c:pt>
                <c:pt idx="679">
                  <c:v>7.4260728012539579E-3</c:v>
                </c:pt>
                <c:pt idx="680">
                  <c:v>7.4260728012539579E-3</c:v>
                </c:pt>
                <c:pt idx="681">
                  <c:v>7.4260728012539579E-3</c:v>
                </c:pt>
                <c:pt idx="682">
                  <c:v>7.4260728012539579E-3</c:v>
                </c:pt>
                <c:pt idx="683">
                  <c:v>7.4260728012539579E-3</c:v>
                </c:pt>
                <c:pt idx="684">
                  <c:v>7.4260728012539579E-3</c:v>
                </c:pt>
                <c:pt idx="685">
                  <c:v>7.4260728012539579E-3</c:v>
                </c:pt>
                <c:pt idx="686">
                  <c:v>7.4260728012539579E-3</c:v>
                </c:pt>
                <c:pt idx="687">
                  <c:v>7.4260728012539579E-3</c:v>
                </c:pt>
                <c:pt idx="688">
                  <c:v>7.4260728012539579E-3</c:v>
                </c:pt>
                <c:pt idx="689">
                  <c:v>7.4260728012539579E-3</c:v>
                </c:pt>
                <c:pt idx="690">
                  <c:v>7.4260728012539579E-3</c:v>
                </c:pt>
                <c:pt idx="691">
                  <c:v>7.4260728012539579E-3</c:v>
                </c:pt>
                <c:pt idx="692">
                  <c:v>7.4260728012539579E-3</c:v>
                </c:pt>
                <c:pt idx="693">
                  <c:v>7.4260728012539579E-3</c:v>
                </c:pt>
                <c:pt idx="694">
                  <c:v>7.4260728012539579E-3</c:v>
                </c:pt>
                <c:pt idx="695">
                  <c:v>7.4260728012539579E-3</c:v>
                </c:pt>
                <c:pt idx="696">
                  <c:v>7.4260728012539579E-3</c:v>
                </c:pt>
                <c:pt idx="697">
                  <c:v>7.4260728012539579E-3</c:v>
                </c:pt>
                <c:pt idx="698">
                  <c:v>7.4260728012539579E-3</c:v>
                </c:pt>
                <c:pt idx="699">
                  <c:v>7.4260728012539579E-3</c:v>
                </c:pt>
                <c:pt idx="700">
                  <c:v>7.4260728012539579E-3</c:v>
                </c:pt>
                <c:pt idx="701">
                  <c:v>7.4260728012539579E-3</c:v>
                </c:pt>
                <c:pt idx="702">
                  <c:v>7.4260728012539579E-3</c:v>
                </c:pt>
                <c:pt idx="703">
                  <c:v>7.4260728012539579E-3</c:v>
                </c:pt>
                <c:pt idx="704">
                  <c:v>7.4260728012539579E-3</c:v>
                </c:pt>
                <c:pt idx="705">
                  <c:v>7.4260728012539579E-3</c:v>
                </c:pt>
                <c:pt idx="706">
                  <c:v>7.4260728012539579E-3</c:v>
                </c:pt>
                <c:pt idx="707">
                  <c:v>7.4260728012539579E-3</c:v>
                </c:pt>
                <c:pt idx="708">
                  <c:v>7.4260728012539579E-3</c:v>
                </c:pt>
                <c:pt idx="709">
                  <c:v>7.4260728012539579E-3</c:v>
                </c:pt>
                <c:pt idx="710">
                  <c:v>7.4260728012539579E-3</c:v>
                </c:pt>
                <c:pt idx="711">
                  <c:v>7.4260728012539579E-3</c:v>
                </c:pt>
                <c:pt idx="712">
                  <c:v>7.4260728012539579E-3</c:v>
                </c:pt>
                <c:pt idx="713">
                  <c:v>7.4260728012539579E-3</c:v>
                </c:pt>
                <c:pt idx="714">
                  <c:v>7.4260728012539579E-3</c:v>
                </c:pt>
                <c:pt idx="715">
                  <c:v>7.4260728012539579E-3</c:v>
                </c:pt>
                <c:pt idx="716">
                  <c:v>7.4260728012539579E-3</c:v>
                </c:pt>
                <c:pt idx="717">
                  <c:v>7.4260728012539579E-3</c:v>
                </c:pt>
                <c:pt idx="718">
                  <c:v>7.4260728012539579E-3</c:v>
                </c:pt>
                <c:pt idx="719">
                  <c:v>7.4260728012539579E-3</c:v>
                </c:pt>
                <c:pt idx="720">
                  <c:v>7.4260728012539579E-3</c:v>
                </c:pt>
                <c:pt idx="721">
                  <c:v>7.4260728012539579E-3</c:v>
                </c:pt>
                <c:pt idx="722">
                  <c:v>7.4260728012539579E-3</c:v>
                </c:pt>
                <c:pt idx="723">
                  <c:v>7.4260728012539579E-3</c:v>
                </c:pt>
                <c:pt idx="724">
                  <c:v>7.4260728012539579E-3</c:v>
                </c:pt>
                <c:pt idx="725">
                  <c:v>7.4260728012539579E-3</c:v>
                </c:pt>
                <c:pt idx="726">
                  <c:v>7.4260728012539579E-3</c:v>
                </c:pt>
                <c:pt idx="727">
                  <c:v>7.4260728012539579E-3</c:v>
                </c:pt>
                <c:pt idx="728">
                  <c:v>7.4260728012539579E-3</c:v>
                </c:pt>
                <c:pt idx="729">
                  <c:v>7.4260728012539579E-3</c:v>
                </c:pt>
                <c:pt idx="730">
                  <c:v>7.4260728012539579E-3</c:v>
                </c:pt>
                <c:pt idx="731">
                  <c:v>7.4260728012539579E-3</c:v>
                </c:pt>
                <c:pt idx="732">
                  <c:v>7.4260728012539579E-3</c:v>
                </c:pt>
                <c:pt idx="733">
                  <c:v>7.4260728012539579E-3</c:v>
                </c:pt>
                <c:pt idx="734">
                  <c:v>7.4260728012539579E-3</c:v>
                </c:pt>
                <c:pt idx="735">
                  <c:v>7.4260728012539579E-3</c:v>
                </c:pt>
                <c:pt idx="736">
                  <c:v>7.4260728012539579E-3</c:v>
                </c:pt>
                <c:pt idx="737">
                  <c:v>7.4260728012539579E-3</c:v>
                </c:pt>
                <c:pt idx="738">
                  <c:v>7.4260728012539579E-3</c:v>
                </c:pt>
                <c:pt idx="739">
                  <c:v>7.4260728012539579E-3</c:v>
                </c:pt>
                <c:pt idx="740">
                  <c:v>7.4260728012539579E-3</c:v>
                </c:pt>
                <c:pt idx="741">
                  <c:v>7.4260728012539579E-3</c:v>
                </c:pt>
                <c:pt idx="742">
                  <c:v>7.4260728012539579E-3</c:v>
                </c:pt>
                <c:pt idx="743">
                  <c:v>7.4260728012539579E-3</c:v>
                </c:pt>
                <c:pt idx="744">
                  <c:v>7.4260728012539579E-3</c:v>
                </c:pt>
                <c:pt idx="745">
                  <c:v>7.4260728012539579E-3</c:v>
                </c:pt>
                <c:pt idx="746">
                  <c:v>7.4260728012539579E-3</c:v>
                </c:pt>
                <c:pt idx="747">
                  <c:v>7.4260728012539579E-3</c:v>
                </c:pt>
                <c:pt idx="748">
                  <c:v>7.4260728012539579E-3</c:v>
                </c:pt>
                <c:pt idx="749">
                  <c:v>7.4260728012539579E-3</c:v>
                </c:pt>
                <c:pt idx="750">
                  <c:v>7.4260728012539579E-3</c:v>
                </c:pt>
                <c:pt idx="751">
                  <c:v>7.4260728012539579E-3</c:v>
                </c:pt>
                <c:pt idx="752">
                  <c:v>7.4260728012539579E-3</c:v>
                </c:pt>
                <c:pt idx="753">
                  <c:v>7.4260728012539579E-3</c:v>
                </c:pt>
                <c:pt idx="754">
                  <c:v>7.4260728012539579E-3</c:v>
                </c:pt>
                <c:pt idx="755">
                  <c:v>7.4260728012539579E-3</c:v>
                </c:pt>
                <c:pt idx="756">
                  <c:v>7.4260728012539579E-3</c:v>
                </c:pt>
                <c:pt idx="757">
                  <c:v>7.4260728012539579E-3</c:v>
                </c:pt>
                <c:pt idx="758">
                  <c:v>7.4260728012539579E-3</c:v>
                </c:pt>
                <c:pt idx="759">
                  <c:v>7.4260728012539579E-3</c:v>
                </c:pt>
                <c:pt idx="760">
                  <c:v>7.4260728012539579E-3</c:v>
                </c:pt>
                <c:pt idx="761">
                  <c:v>7.4260728012539579E-3</c:v>
                </c:pt>
                <c:pt idx="762">
                  <c:v>7.4260728012539579E-3</c:v>
                </c:pt>
                <c:pt idx="763">
                  <c:v>7.4260728012539579E-3</c:v>
                </c:pt>
                <c:pt idx="764">
                  <c:v>7.4260728012539579E-3</c:v>
                </c:pt>
                <c:pt idx="765">
                  <c:v>7.4260728012539579E-3</c:v>
                </c:pt>
                <c:pt idx="766">
                  <c:v>7.4260728012539579E-3</c:v>
                </c:pt>
                <c:pt idx="767">
                  <c:v>7.4260728012539579E-3</c:v>
                </c:pt>
                <c:pt idx="768">
                  <c:v>7.4260728012539579E-3</c:v>
                </c:pt>
                <c:pt idx="769">
                  <c:v>7.4260728012539579E-3</c:v>
                </c:pt>
                <c:pt idx="770">
                  <c:v>7.4260728012539579E-3</c:v>
                </c:pt>
                <c:pt idx="771">
                  <c:v>7.4260728012539579E-3</c:v>
                </c:pt>
                <c:pt idx="772">
                  <c:v>7.4260728012539579E-3</c:v>
                </c:pt>
                <c:pt idx="773">
                  <c:v>7.4260728012539579E-3</c:v>
                </c:pt>
                <c:pt idx="774">
                  <c:v>7.4260728012539579E-3</c:v>
                </c:pt>
                <c:pt idx="775">
                  <c:v>7.4260728012539579E-3</c:v>
                </c:pt>
                <c:pt idx="776">
                  <c:v>7.4260728012539579E-3</c:v>
                </c:pt>
                <c:pt idx="777">
                  <c:v>7.4260728012539579E-3</c:v>
                </c:pt>
                <c:pt idx="778">
                  <c:v>7.4260728012539579E-3</c:v>
                </c:pt>
                <c:pt idx="779">
                  <c:v>7.4260728012539579E-3</c:v>
                </c:pt>
                <c:pt idx="780">
                  <c:v>7.4260728012539579E-3</c:v>
                </c:pt>
                <c:pt idx="781">
                  <c:v>7.4260728012539579E-3</c:v>
                </c:pt>
                <c:pt idx="782">
                  <c:v>7.4260728012539579E-3</c:v>
                </c:pt>
                <c:pt idx="783">
                  <c:v>7.4260728012539579E-3</c:v>
                </c:pt>
                <c:pt idx="784">
                  <c:v>7.4260728012539579E-3</c:v>
                </c:pt>
                <c:pt idx="785">
                  <c:v>7.4260728012539579E-3</c:v>
                </c:pt>
                <c:pt idx="786">
                  <c:v>7.4260728012539579E-3</c:v>
                </c:pt>
                <c:pt idx="787">
                  <c:v>7.4260728012539579E-3</c:v>
                </c:pt>
                <c:pt idx="788">
                  <c:v>7.4260728012539579E-3</c:v>
                </c:pt>
                <c:pt idx="789">
                  <c:v>7.4260728012539579E-3</c:v>
                </c:pt>
                <c:pt idx="790">
                  <c:v>7.4260728012539579E-3</c:v>
                </c:pt>
                <c:pt idx="791">
                  <c:v>7.4260728012539579E-3</c:v>
                </c:pt>
                <c:pt idx="792">
                  <c:v>7.4260728012539579E-3</c:v>
                </c:pt>
                <c:pt idx="793">
                  <c:v>7.4260728012539579E-3</c:v>
                </c:pt>
                <c:pt idx="794">
                  <c:v>7.4260728012539579E-3</c:v>
                </c:pt>
                <c:pt idx="795">
                  <c:v>7.4260728012539579E-3</c:v>
                </c:pt>
                <c:pt idx="796">
                  <c:v>7.4260728012539579E-3</c:v>
                </c:pt>
                <c:pt idx="797">
                  <c:v>7.4260728012539579E-3</c:v>
                </c:pt>
                <c:pt idx="798">
                  <c:v>7.4260728012539579E-3</c:v>
                </c:pt>
                <c:pt idx="799">
                  <c:v>7.4260728012539579E-3</c:v>
                </c:pt>
                <c:pt idx="800">
                  <c:v>7.4260728012539579E-3</c:v>
                </c:pt>
                <c:pt idx="801">
                  <c:v>7.4260728012539579E-3</c:v>
                </c:pt>
                <c:pt idx="802">
                  <c:v>7.4260728012539579E-3</c:v>
                </c:pt>
                <c:pt idx="803">
                  <c:v>7.4260728012539579E-3</c:v>
                </c:pt>
                <c:pt idx="804">
                  <c:v>7.4260728012539579E-3</c:v>
                </c:pt>
                <c:pt idx="805">
                  <c:v>7.4260728012539579E-3</c:v>
                </c:pt>
                <c:pt idx="806">
                  <c:v>7.4260728012539579E-3</c:v>
                </c:pt>
                <c:pt idx="807">
                  <c:v>7.4260728012539579E-3</c:v>
                </c:pt>
                <c:pt idx="808">
                  <c:v>7.4260728012539579E-3</c:v>
                </c:pt>
                <c:pt idx="809">
                  <c:v>7.4260728012539579E-3</c:v>
                </c:pt>
                <c:pt idx="810">
                  <c:v>7.4260728012539579E-3</c:v>
                </c:pt>
                <c:pt idx="811">
                  <c:v>7.4260728012539579E-3</c:v>
                </c:pt>
                <c:pt idx="812">
                  <c:v>7.4260728012539579E-3</c:v>
                </c:pt>
                <c:pt idx="813">
                  <c:v>7.4260728012539579E-3</c:v>
                </c:pt>
                <c:pt idx="814">
                  <c:v>7.4260728012539579E-3</c:v>
                </c:pt>
                <c:pt idx="815">
                  <c:v>7.4260728012539579E-3</c:v>
                </c:pt>
                <c:pt idx="816">
                  <c:v>7.4260728012539579E-3</c:v>
                </c:pt>
                <c:pt idx="817">
                  <c:v>7.4260728012539579E-3</c:v>
                </c:pt>
                <c:pt idx="818">
                  <c:v>7.4260728012539579E-3</c:v>
                </c:pt>
                <c:pt idx="819">
                  <c:v>7.4260728012539579E-3</c:v>
                </c:pt>
                <c:pt idx="820">
                  <c:v>7.4260728012539579E-3</c:v>
                </c:pt>
                <c:pt idx="821">
                  <c:v>7.4260728012539579E-3</c:v>
                </c:pt>
                <c:pt idx="822">
                  <c:v>7.4260728012539579E-3</c:v>
                </c:pt>
                <c:pt idx="823">
                  <c:v>7.4260728012539579E-3</c:v>
                </c:pt>
                <c:pt idx="824">
                  <c:v>7.4260728012539579E-3</c:v>
                </c:pt>
                <c:pt idx="825">
                  <c:v>7.4260728012539579E-3</c:v>
                </c:pt>
                <c:pt idx="826">
                  <c:v>7.4260728012539579E-3</c:v>
                </c:pt>
                <c:pt idx="827">
                  <c:v>7.4260728012539579E-3</c:v>
                </c:pt>
                <c:pt idx="828">
                  <c:v>7.4260728012539579E-3</c:v>
                </c:pt>
                <c:pt idx="829">
                  <c:v>7.4260728012539579E-3</c:v>
                </c:pt>
                <c:pt idx="830">
                  <c:v>7.4260728012539579E-3</c:v>
                </c:pt>
                <c:pt idx="831">
                  <c:v>7.4260728012539579E-3</c:v>
                </c:pt>
                <c:pt idx="832">
                  <c:v>7.4260728012539579E-3</c:v>
                </c:pt>
                <c:pt idx="833">
                  <c:v>7.4260728012539579E-3</c:v>
                </c:pt>
                <c:pt idx="834">
                  <c:v>7.4260728012539579E-3</c:v>
                </c:pt>
                <c:pt idx="835">
                  <c:v>7.4260728012539579E-3</c:v>
                </c:pt>
                <c:pt idx="836">
                  <c:v>7.4260728012539579E-3</c:v>
                </c:pt>
                <c:pt idx="837">
                  <c:v>7.4260728012539579E-3</c:v>
                </c:pt>
                <c:pt idx="838">
                  <c:v>7.4260728012539579E-3</c:v>
                </c:pt>
                <c:pt idx="839">
                  <c:v>7.4260728012539579E-3</c:v>
                </c:pt>
                <c:pt idx="840">
                  <c:v>7.4260728012539579E-3</c:v>
                </c:pt>
                <c:pt idx="841">
                  <c:v>7.4260728012539579E-3</c:v>
                </c:pt>
                <c:pt idx="842">
                  <c:v>7.4260728012539579E-3</c:v>
                </c:pt>
                <c:pt idx="843">
                  <c:v>7.4260728012539579E-3</c:v>
                </c:pt>
                <c:pt idx="844">
                  <c:v>7.4260728012539579E-3</c:v>
                </c:pt>
                <c:pt idx="845">
                  <c:v>7.4260728012539579E-3</c:v>
                </c:pt>
                <c:pt idx="846">
                  <c:v>7.4260728012539579E-3</c:v>
                </c:pt>
                <c:pt idx="847">
                  <c:v>7.4260728012539579E-3</c:v>
                </c:pt>
                <c:pt idx="848">
                  <c:v>7.4260728012539579E-3</c:v>
                </c:pt>
                <c:pt idx="849">
                  <c:v>7.4260728012539579E-3</c:v>
                </c:pt>
                <c:pt idx="850">
                  <c:v>7.4260728012539579E-3</c:v>
                </c:pt>
                <c:pt idx="851">
                  <c:v>7.4260728012539579E-3</c:v>
                </c:pt>
                <c:pt idx="852">
                  <c:v>7.4260728012539579E-3</c:v>
                </c:pt>
                <c:pt idx="853">
                  <c:v>7.4260728012539579E-3</c:v>
                </c:pt>
                <c:pt idx="854">
                  <c:v>7.4260728012539579E-3</c:v>
                </c:pt>
                <c:pt idx="855">
                  <c:v>7.4260728012539579E-3</c:v>
                </c:pt>
                <c:pt idx="856">
                  <c:v>7.4260728012539579E-3</c:v>
                </c:pt>
                <c:pt idx="857">
                  <c:v>7.4260728012539579E-3</c:v>
                </c:pt>
                <c:pt idx="858">
                  <c:v>7.4260728012539579E-3</c:v>
                </c:pt>
                <c:pt idx="859">
                  <c:v>7.4260728012539579E-3</c:v>
                </c:pt>
                <c:pt idx="860">
                  <c:v>7.4260728012539579E-3</c:v>
                </c:pt>
                <c:pt idx="861">
                  <c:v>7.4260728012539579E-3</c:v>
                </c:pt>
                <c:pt idx="862">
                  <c:v>7.4260728012539579E-3</c:v>
                </c:pt>
                <c:pt idx="863">
                  <c:v>7.4260728012539579E-3</c:v>
                </c:pt>
                <c:pt idx="864">
                  <c:v>7.4260728012539579E-3</c:v>
                </c:pt>
                <c:pt idx="865">
                  <c:v>7.4260728012539579E-3</c:v>
                </c:pt>
                <c:pt idx="866">
                  <c:v>7.4260728012539579E-3</c:v>
                </c:pt>
                <c:pt idx="867">
                  <c:v>7.4260728012539579E-3</c:v>
                </c:pt>
                <c:pt idx="868">
                  <c:v>7.4260728012539579E-3</c:v>
                </c:pt>
                <c:pt idx="869">
                  <c:v>7.4260728012539579E-3</c:v>
                </c:pt>
                <c:pt idx="870">
                  <c:v>7.4260728012539579E-3</c:v>
                </c:pt>
                <c:pt idx="871">
                  <c:v>7.4260728012539579E-3</c:v>
                </c:pt>
                <c:pt idx="872">
                  <c:v>7.4260728012539579E-3</c:v>
                </c:pt>
                <c:pt idx="873">
                  <c:v>7.4260728012539579E-3</c:v>
                </c:pt>
                <c:pt idx="874">
                  <c:v>7.4260728012539579E-3</c:v>
                </c:pt>
                <c:pt idx="875">
                  <c:v>7.4260728012539579E-3</c:v>
                </c:pt>
                <c:pt idx="876">
                  <c:v>7.4260728012539579E-3</c:v>
                </c:pt>
                <c:pt idx="877">
                  <c:v>7.4260728012539579E-3</c:v>
                </c:pt>
                <c:pt idx="878">
                  <c:v>7.4260728012539579E-3</c:v>
                </c:pt>
                <c:pt idx="879">
                  <c:v>7.4260728012539579E-3</c:v>
                </c:pt>
                <c:pt idx="880">
                  <c:v>7.4260728012539579E-3</c:v>
                </c:pt>
                <c:pt idx="881">
                  <c:v>7.4260728012539579E-3</c:v>
                </c:pt>
                <c:pt idx="882">
                  <c:v>7.4260728012539579E-3</c:v>
                </c:pt>
                <c:pt idx="883">
                  <c:v>7.4260728012539579E-3</c:v>
                </c:pt>
                <c:pt idx="884">
                  <c:v>7.4260728012539579E-3</c:v>
                </c:pt>
                <c:pt idx="885">
                  <c:v>7.4260728012539579E-3</c:v>
                </c:pt>
                <c:pt idx="886">
                  <c:v>7.4260728012539579E-3</c:v>
                </c:pt>
                <c:pt idx="887">
                  <c:v>7.4260728012539579E-3</c:v>
                </c:pt>
                <c:pt idx="888">
                  <c:v>7.4260728012539579E-3</c:v>
                </c:pt>
                <c:pt idx="889">
                  <c:v>7.4260728012539579E-3</c:v>
                </c:pt>
                <c:pt idx="890">
                  <c:v>7.4260728012539579E-3</c:v>
                </c:pt>
                <c:pt idx="891">
                  <c:v>7.4260728012539579E-3</c:v>
                </c:pt>
                <c:pt idx="892">
                  <c:v>7.4260728012539579E-3</c:v>
                </c:pt>
                <c:pt idx="893">
                  <c:v>7.4260728012539579E-3</c:v>
                </c:pt>
                <c:pt idx="894">
                  <c:v>7.4260728012539579E-3</c:v>
                </c:pt>
                <c:pt idx="895">
                  <c:v>7.4260728012539579E-3</c:v>
                </c:pt>
                <c:pt idx="896">
                  <c:v>7.4260728012539579E-3</c:v>
                </c:pt>
                <c:pt idx="897">
                  <c:v>7.4260728012539579E-3</c:v>
                </c:pt>
                <c:pt idx="898">
                  <c:v>7.4260728012539579E-3</c:v>
                </c:pt>
                <c:pt idx="899">
                  <c:v>7.4260728012539579E-3</c:v>
                </c:pt>
                <c:pt idx="900">
                  <c:v>7.4260728012539579E-3</c:v>
                </c:pt>
                <c:pt idx="901">
                  <c:v>7.4260728012539579E-3</c:v>
                </c:pt>
                <c:pt idx="902">
                  <c:v>7.4260728012539579E-3</c:v>
                </c:pt>
                <c:pt idx="903">
                  <c:v>7.4260728012539579E-3</c:v>
                </c:pt>
                <c:pt idx="904">
                  <c:v>7.4260728012539579E-3</c:v>
                </c:pt>
                <c:pt idx="905">
                  <c:v>7.4260728012539579E-3</c:v>
                </c:pt>
                <c:pt idx="906">
                  <c:v>7.4260728012539579E-3</c:v>
                </c:pt>
                <c:pt idx="907">
                  <c:v>7.4260728012539579E-3</c:v>
                </c:pt>
                <c:pt idx="908">
                  <c:v>7.4260728012539579E-3</c:v>
                </c:pt>
                <c:pt idx="909">
                  <c:v>7.4260728012539579E-3</c:v>
                </c:pt>
                <c:pt idx="910">
                  <c:v>7.4260728012539579E-3</c:v>
                </c:pt>
                <c:pt idx="911">
                  <c:v>7.4260728012539579E-3</c:v>
                </c:pt>
                <c:pt idx="912">
                  <c:v>7.4260728012539579E-3</c:v>
                </c:pt>
                <c:pt idx="913">
                  <c:v>7.4260728012539579E-3</c:v>
                </c:pt>
                <c:pt idx="914">
                  <c:v>7.4260728012539579E-3</c:v>
                </c:pt>
                <c:pt idx="915">
                  <c:v>7.4260728012539579E-3</c:v>
                </c:pt>
                <c:pt idx="916">
                  <c:v>7.4260728012539579E-3</c:v>
                </c:pt>
                <c:pt idx="917">
                  <c:v>7.4260728012539579E-3</c:v>
                </c:pt>
                <c:pt idx="918">
                  <c:v>7.4260728012539579E-3</c:v>
                </c:pt>
                <c:pt idx="919">
                  <c:v>7.4260728012539579E-3</c:v>
                </c:pt>
                <c:pt idx="920">
                  <c:v>7.4260728012539579E-3</c:v>
                </c:pt>
                <c:pt idx="921">
                  <c:v>7.4260728012539579E-3</c:v>
                </c:pt>
                <c:pt idx="922">
                  <c:v>7.4260728012539579E-3</c:v>
                </c:pt>
                <c:pt idx="923">
                  <c:v>7.4260728012539579E-3</c:v>
                </c:pt>
                <c:pt idx="924">
                  <c:v>7.4260728012539579E-3</c:v>
                </c:pt>
                <c:pt idx="925">
                  <c:v>7.4260728012539579E-3</c:v>
                </c:pt>
                <c:pt idx="926">
                  <c:v>7.4260728012539579E-3</c:v>
                </c:pt>
                <c:pt idx="927">
                  <c:v>7.4260728012539579E-3</c:v>
                </c:pt>
                <c:pt idx="928">
                  <c:v>7.4260728012539579E-3</c:v>
                </c:pt>
                <c:pt idx="929">
                  <c:v>7.4260728012539579E-3</c:v>
                </c:pt>
                <c:pt idx="930">
                  <c:v>7.4260728012539579E-3</c:v>
                </c:pt>
                <c:pt idx="931">
                  <c:v>7.4260728012539579E-3</c:v>
                </c:pt>
                <c:pt idx="932">
                  <c:v>7.4260728012539579E-3</c:v>
                </c:pt>
                <c:pt idx="933">
                  <c:v>7.4260728012539579E-3</c:v>
                </c:pt>
                <c:pt idx="934">
                  <c:v>7.4260728012539579E-3</c:v>
                </c:pt>
                <c:pt idx="935">
                  <c:v>7.4260728012539579E-3</c:v>
                </c:pt>
                <c:pt idx="936">
                  <c:v>7.4260728012539579E-3</c:v>
                </c:pt>
                <c:pt idx="937">
                  <c:v>7.4260728012539579E-3</c:v>
                </c:pt>
                <c:pt idx="938">
                  <c:v>7.4260728012539579E-3</c:v>
                </c:pt>
                <c:pt idx="939">
                  <c:v>7.4260728012539579E-3</c:v>
                </c:pt>
                <c:pt idx="940">
                  <c:v>7.4260728012539579E-3</c:v>
                </c:pt>
                <c:pt idx="941">
                  <c:v>7.4260728012539579E-3</c:v>
                </c:pt>
                <c:pt idx="942">
                  <c:v>7.4260728012539579E-3</c:v>
                </c:pt>
                <c:pt idx="943">
                  <c:v>7.4260728012539579E-3</c:v>
                </c:pt>
                <c:pt idx="944">
                  <c:v>7.4260728012539579E-3</c:v>
                </c:pt>
                <c:pt idx="945">
                  <c:v>7.4260728012539579E-3</c:v>
                </c:pt>
                <c:pt idx="946">
                  <c:v>7.4168074317623178E-3</c:v>
                </c:pt>
                <c:pt idx="947">
                  <c:v>7.4106509521342234E-3</c:v>
                </c:pt>
                <c:pt idx="948">
                  <c:v>7.4106509521342234E-3</c:v>
                </c:pt>
                <c:pt idx="949">
                  <c:v>7.4106509521342234E-3</c:v>
                </c:pt>
                <c:pt idx="950">
                  <c:v>7.4106509521342234E-3</c:v>
                </c:pt>
                <c:pt idx="951">
                  <c:v>7.4106509521342234E-3</c:v>
                </c:pt>
                <c:pt idx="952">
                  <c:v>7.4106509521342234E-3</c:v>
                </c:pt>
                <c:pt idx="953">
                  <c:v>7.4106509521342234E-3</c:v>
                </c:pt>
                <c:pt idx="954">
                  <c:v>7.4106509521342234E-3</c:v>
                </c:pt>
                <c:pt idx="955">
                  <c:v>7.4106509521342234E-3</c:v>
                </c:pt>
                <c:pt idx="956">
                  <c:v>7.4106509521342234E-3</c:v>
                </c:pt>
                <c:pt idx="957">
                  <c:v>7.4106509521342234E-3</c:v>
                </c:pt>
                <c:pt idx="958">
                  <c:v>7.4106509521342234E-3</c:v>
                </c:pt>
                <c:pt idx="959">
                  <c:v>7.4106509521342234E-3</c:v>
                </c:pt>
                <c:pt idx="960">
                  <c:v>7.4106509521342234E-3</c:v>
                </c:pt>
                <c:pt idx="961">
                  <c:v>7.4106509521342234E-3</c:v>
                </c:pt>
                <c:pt idx="962">
                  <c:v>7.4106509521342234E-3</c:v>
                </c:pt>
                <c:pt idx="963">
                  <c:v>7.4106509521342234E-3</c:v>
                </c:pt>
                <c:pt idx="964">
                  <c:v>7.4106509521342234E-3</c:v>
                </c:pt>
                <c:pt idx="965">
                  <c:v>7.4106509521342234E-3</c:v>
                </c:pt>
                <c:pt idx="966">
                  <c:v>7.4106509521342234E-3</c:v>
                </c:pt>
                <c:pt idx="967">
                  <c:v>7.4106509521342234E-3</c:v>
                </c:pt>
                <c:pt idx="968">
                  <c:v>7.4106509521342234E-3</c:v>
                </c:pt>
                <c:pt idx="969">
                  <c:v>7.4106509521342234E-3</c:v>
                </c:pt>
                <c:pt idx="970">
                  <c:v>7.4106509521342234E-3</c:v>
                </c:pt>
                <c:pt idx="971">
                  <c:v>7.4106509521342234E-3</c:v>
                </c:pt>
                <c:pt idx="972">
                  <c:v>7.4106509521342234E-3</c:v>
                </c:pt>
                <c:pt idx="973">
                  <c:v>7.4106509521342234E-3</c:v>
                </c:pt>
                <c:pt idx="974">
                  <c:v>7.4106509521342234E-3</c:v>
                </c:pt>
                <c:pt idx="975">
                  <c:v>7.4106509521342234E-3</c:v>
                </c:pt>
                <c:pt idx="976">
                  <c:v>7.4106509521342234E-3</c:v>
                </c:pt>
                <c:pt idx="977">
                  <c:v>7.4106509521342234E-3</c:v>
                </c:pt>
                <c:pt idx="978">
                  <c:v>7.4106509521342234E-3</c:v>
                </c:pt>
                <c:pt idx="979">
                  <c:v>7.4106509521342234E-3</c:v>
                </c:pt>
                <c:pt idx="980">
                  <c:v>7.4106509521342234E-3</c:v>
                </c:pt>
                <c:pt idx="981">
                  <c:v>7.4106509521342234E-3</c:v>
                </c:pt>
                <c:pt idx="982">
                  <c:v>7.4106509521342234E-3</c:v>
                </c:pt>
                <c:pt idx="983">
                  <c:v>7.4106509521342234E-3</c:v>
                </c:pt>
                <c:pt idx="984">
                  <c:v>7.4106509521342234E-3</c:v>
                </c:pt>
                <c:pt idx="985">
                  <c:v>7.4106509521342234E-3</c:v>
                </c:pt>
                <c:pt idx="986">
                  <c:v>7.4106509521342234E-3</c:v>
                </c:pt>
                <c:pt idx="987">
                  <c:v>7.4106509521342234E-3</c:v>
                </c:pt>
                <c:pt idx="988">
                  <c:v>7.4106509521342234E-3</c:v>
                </c:pt>
                <c:pt idx="989">
                  <c:v>7.4106509521342234E-3</c:v>
                </c:pt>
                <c:pt idx="990">
                  <c:v>7.4106509521342234E-3</c:v>
                </c:pt>
                <c:pt idx="991">
                  <c:v>7.4106509521342234E-3</c:v>
                </c:pt>
                <c:pt idx="992">
                  <c:v>7.4106509521342234E-3</c:v>
                </c:pt>
                <c:pt idx="993">
                  <c:v>7.4106509521342234E-3</c:v>
                </c:pt>
                <c:pt idx="994">
                  <c:v>7.4106509521342234E-3</c:v>
                </c:pt>
                <c:pt idx="995">
                  <c:v>7.4106509521342234E-3</c:v>
                </c:pt>
                <c:pt idx="996">
                  <c:v>7.4106509521342234E-3</c:v>
                </c:pt>
                <c:pt idx="997">
                  <c:v>7.4106509521342234E-3</c:v>
                </c:pt>
                <c:pt idx="998">
                  <c:v>7.4106509521342234E-3</c:v>
                </c:pt>
                <c:pt idx="999">
                  <c:v>7.4106509521342234E-3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80B-49A2-95B4-7DC96158B92F}"/>
            </c:ext>
          </c:extLst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Sheet1!$D$1:$D$1000</c:f>
              <c:numCache>
                <c:formatCode>General</c:formatCode>
                <c:ptCount val="1000"/>
                <c:pt idx="0">
                  <c:v>9.7534221001176369E-2</c:v>
                </c:pt>
                <c:pt idx="1">
                  <c:v>2.4324493302682382E-2</c:v>
                </c:pt>
                <c:pt idx="2">
                  <c:v>2.4324493302682382E-2</c:v>
                </c:pt>
                <c:pt idx="3">
                  <c:v>2.4324493302682382E-2</c:v>
                </c:pt>
                <c:pt idx="4">
                  <c:v>2.4324493302682382E-2</c:v>
                </c:pt>
                <c:pt idx="5">
                  <c:v>2.4324493302682382E-2</c:v>
                </c:pt>
                <c:pt idx="6">
                  <c:v>2.4324493302682382E-2</c:v>
                </c:pt>
                <c:pt idx="7">
                  <c:v>2.4324493302682382E-2</c:v>
                </c:pt>
                <c:pt idx="8">
                  <c:v>2.4324493302682382E-2</c:v>
                </c:pt>
                <c:pt idx="9">
                  <c:v>2.4324493302682382E-2</c:v>
                </c:pt>
                <c:pt idx="10">
                  <c:v>2.4324493302682382E-2</c:v>
                </c:pt>
                <c:pt idx="11">
                  <c:v>2.4324493302682382E-2</c:v>
                </c:pt>
                <c:pt idx="12">
                  <c:v>2.4324493302682382E-2</c:v>
                </c:pt>
                <c:pt idx="13">
                  <c:v>2.4324493302682382E-2</c:v>
                </c:pt>
                <c:pt idx="14">
                  <c:v>2.4324493302682382E-2</c:v>
                </c:pt>
                <c:pt idx="15">
                  <c:v>2.4324493302682382E-2</c:v>
                </c:pt>
                <c:pt idx="16">
                  <c:v>2.4324493302682382E-2</c:v>
                </c:pt>
                <c:pt idx="17">
                  <c:v>2.4324493302682382E-2</c:v>
                </c:pt>
                <c:pt idx="18">
                  <c:v>2.4324493302682382E-2</c:v>
                </c:pt>
                <c:pt idx="19">
                  <c:v>2.4324493302682382E-2</c:v>
                </c:pt>
                <c:pt idx="20">
                  <c:v>2.4324493302682382E-2</c:v>
                </c:pt>
                <c:pt idx="21">
                  <c:v>2.4324493302682382E-2</c:v>
                </c:pt>
                <c:pt idx="22">
                  <c:v>2.4324493302682382E-2</c:v>
                </c:pt>
                <c:pt idx="23">
                  <c:v>2.4324493302682382E-2</c:v>
                </c:pt>
                <c:pt idx="24">
                  <c:v>2.4324493302682382E-2</c:v>
                </c:pt>
                <c:pt idx="25">
                  <c:v>2.4324493302682382E-2</c:v>
                </c:pt>
                <c:pt idx="26">
                  <c:v>2.4324493302682382E-2</c:v>
                </c:pt>
                <c:pt idx="27">
                  <c:v>2.4324493302682382E-2</c:v>
                </c:pt>
                <c:pt idx="28">
                  <c:v>2.4324493302682382E-2</c:v>
                </c:pt>
                <c:pt idx="29">
                  <c:v>2.4324493302682382E-2</c:v>
                </c:pt>
                <c:pt idx="30">
                  <c:v>2.4324493302682382E-2</c:v>
                </c:pt>
                <c:pt idx="31">
                  <c:v>2.4324493302682382E-2</c:v>
                </c:pt>
                <c:pt idx="32">
                  <c:v>2.4324493302682382E-2</c:v>
                </c:pt>
                <c:pt idx="33">
                  <c:v>2.4324493302682382E-2</c:v>
                </c:pt>
                <c:pt idx="34">
                  <c:v>2.4324493302682382E-2</c:v>
                </c:pt>
                <c:pt idx="35">
                  <c:v>2.4324493302682382E-2</c:v>
                </c:pt>
                <c:pt idx="36">
                  <c:v>2.4324493302682382E-2</c:v>
                </c:pt>
                <c:pt idx="37">
                  <c:v>2.4324493302682382E-2</c:v>
                </c:pt>
                <c:pt idx="38">
                  <c:v>2.4324493302682382E-2</c:v>
                </c:pt>
                <c:pt idx="39">
                  <c:v>2.4324493302682382E-2</c:v>
                </c:pt>
                <c:pt idx="40">
                  <c:v>2.4324493302682382E-2</c:v>
                </c:pt>
                <c:pt idx="41">
                  <c:v>2.4324493302682382E-2</c:v>
                </c:pt>
                <c:pt idx="42">
                  <c:v>2.4324493302682382E-2</c:v>
                </c:pt>
                <c:pt idx="43">
                  <c:v>2.4324493302682382E-2</c:v>
                </c:pt>
                <c:pt idx="44">
                  <c:v>2.4324493302682382E-2</c:v>
                </c:pt>
                <c:pt idx="45">
                  <c:v>2.4324493302682382E-2</c:v>
                </c:pt>
                <c:pt idx="46">
                  <c:v>2.4324493302682382E-2</c:v>
                </c:pt>
                <c:pt idx="47">
                  <c:v>2.4324493302682382E-2</c:v>
                </c:pt>
                <c:pt idx="48">
                  <c:v>2.4324493302682382E-2</c:v>
                </c:pt>
                <c:pt idx="49">
                  <c:v>2.4324493302682382E-2</c:v>
                </c:pt>
                <c:pt idx="50">
                  <c:v>2.4324493302682382E-2</c:v>
                </c:pt>
                <c:pt idx="51">
                  <c:v>2.4324493302682382E-2</c:v>
                </c:pt>
                <c:pt idx="52">
                  <c:v>2.4324493302682382E-2</c:v>
                </c:pt>
                <c:pt idx="53">
                  <c:v>2.4324493302682382E-2</c:v>
                </c:pt>
                <c:pt idx="54">
                  <c:v>2.4324493302682382E-2</c:v>
                </c:pt>
                <c:pt idx="55">
                  <c:v>2.4324493302682382E-2</c:v>
                </c:pt>
                <c:pt idx="56">
                  <c:v>2.4324493302682382E-2</c:v>
                </c:pt>
                <c:pt idx="57">
                  <c:v>2.4324493302682382E-2</c:v>
                </c:pt>
                <c:pt idx="58">
                  <c:v>2.4324493302682382E-2</c:v>
                </c:pt>
                <c:pt idx="59">
                  <c:v>2.4324493302682382E-2</c:v>
                </c:pt>
                <c:pt idx="60">
                  <c:v>2.4324493302682382E-2</c:v>
                </c:pt>
                <c:pt idx="61">
                  <c:v>2.4324493302682382E-2</c:v>
                </c:pt>
                <c:pt idx="62">
                  <c:v>2.4324493302682382E-2</c:v>
                </c:pt>
                <c:pt idx="63">
                  <c:v>2.4324493302682382E-2</c:v>
                </c:pt>
                <c:pt idx="64">
                  <c:v>2.4324493302682382E-2</c:v>
                </c:pt>
                <c:pt idx="65">
                  <c:v>2.4324493302682382E-2</c:v>
                </c:pt>
                <c:pt idx="66">
                  <c:v>2.4324493302682382E-2</c:v>
                </c:pt>
                <c:pt idx="67">
                  <c:v>2.4324493302682382E-2</c:v>
                </c:pt>
                <c:pt idx="68">
                  <c:v>2.4324493302682382E-2</c:v>
                </c:pt>
                <c:pt idx="69">
                  <c:v>2.4324493302682382E-2</c:v>
                </c:pt>
                <c:pt idx="70">
                  <c:v>2.4324493302682382E-2</c:v>
                </c:pt>
                <c:pt idx="71">
                  <c:v>2.4324493302682382E-2</c:v>
                </c:pt>
                <c:pt idx="72">
                  <c:v>2.4324493302682382E-2</c:v>
                </c:pt>
                <c:pt idx="73">
                  <c:v>2.4324493302682382E-2</c:v>
                </c:pt>
                <c:pt idx="74">
                  <c:v>2.4324493302682382E-2</c:v>
                </c:pt>
                <c:pt idx="75">
                  <c:v>2.4324493302682382E-2</c:v>
                </c:pt>
                <c:pt idx="76">
                  <c:v>2.4324493302682382E-2</c:v>
                </c:pt>
                <c:pt idx="77">
                  <c:v>2.4324493302682382E-2</c:v>
                </c:pt>
                <c:pt idx="78">
                  <c:v>2.4324493302682382E-2</c:v>
                </c:pt>
                <c:pt idx="79">
                  <c:v>2.4324493302682382E-2</c:v>
                </c:pt>
                <c:pt idx="80">
                  <c:v>2.4324493302682382E-2</c:v>
                </c:pt>
                <c:pt idx="81">
                  <c:v>2.4324493302682382E-2</c:v>
                </c:pt>
                <c:pt idx="82">
                  <c:v>2.4324493302682382E-2</c:v>
                </c:pt>
                <c:pt idx="83">
                  <c:v>2.4324493302682382E-2</c:v>
                </c:pt>
                <c:pt idx="84">
                  <c:v>2.4324493302682382E-2</c:v>
                </c:pt>
                <c:pt idx="85">
                  <c:v>2.4324493302682382E-2</c:v>
                </c:pt>
                <c:pt idx="86">
                  <c:v>2.4324493302682382E-2</c:v>
                </c:pt>
                <c:pt idx="87">
                  <c:v>2.4324493302682382E-2</c:v>
                </c:pt>
                <c:pt idx="88">
                  <c:v>2.4324493302682382E-2</c:v>
                </c:pt>
                <c:pt idx="89">
                  <c:v>2.4324493302682382E-2</c:v>
                </c:pt>
                <c:pt idx="90">
                  <c:v>2.4324493302682382E-2</c:v>
                </c:pt>
                <c:pt idx="91">
                  <c:v>2.4324493302682382E-2</c:v>
                </c:pt>
                <c:pt idx="92">
                  <c:v>2.4324493302682382E-2</c:v>
                </c:pt>
                <c:pt idx="93">
                  <c:v>2.4324493302682382E-2</c:v>
                </c:pt>
                <c:pt idx="94">
                  <c:v>2.4324493302682382E-2</c:v>
                </c:pt>
                <c:pt idx="95">
                  <c:v>2.4324493302682382E-2</c:v>
                </c:pt>
                <c:pt idx="96">
                  <c:v>2.4324493302682382E-2</c:v>
                </c:pt>
                <c:pt idx="97">
                  <c:v>2.4324493302682382E-2</c:v>
                </c:pt>
                <c:pt idx="98">
                  <c:v>2.4324493302682382E-2</c:v>
                </c:pt>
                <c:pt idx="99">
                  <c:v>2.4324493302682382E-2</c:v>
                </c:pt>
                <c:pt idx="100">
                  <c:v>2.4324493302682382E-2</c:v>
                </c:pt>
                <c:pt idx="101">
                  <c:v>2.4324493302682382E-2</c:v>
                </c:pt>
                <c:pt idx="102">
                  <c:v>2.4324493302682382E-2</c:v>
                </c:pt>
                <c:pt idx="103">
                  <c:v>2.4324493302682382E-2</c:v>
                </c:pt>
                <c:pt idx="104">
                  <c:v>2.4324493302682382E-2</c:v>
                </c:pt>
                <c:pt idx="105">
                  <c:v>2.4324493302682382E-2</c:v>
                </c:pt>
                <c:pt idx="106">
                  <c:v>2.4324493302682382E-2</c:v>
                </c:pt>
                <c:pt idx="107">
                  <c:v>2.4324493302682382E-2</c:v>
                </c:pt>
                <c:pt idx="108">
                  <c:v>2.4324493302682382E-2</c:v>
                </c:pt>
                <c:pt idx="109">
                  <c:v>2.4324493302682382E-2</c:v>
                </c:pt>
                <c:pt idx="110">
                  <c:v>2.4324493302682382E-2</c:v>
                </c:pt>
                <c:pt idx="111">
                  <c:v>2.4324493302682382E-2</c:v>
                </c:pt>
                <c:pt idx="112">
                  <c:v>2.4324493302682382E-2</c:v>
                </c:pt>
                <c:pt idx="113">
                  <c:v>2.4324493302682382E-2</c:v>
                </c:pt>
                <c:pt idx="114">
                  <c:v>2.4324493302682382E-2</c:v>
                </c:pt>
                <c:pt idx="115">
                  <c:v>2.4324493302682382E-2</c:v>
                </c:pt>
                <c:pt idx="116">
                  <c:v>2.4324493302682382E-2</c:v>
                </c:pt>
                <c:pt idx="117">
                  <c:v>2.4324493302682382E-2</c:v>
                </c:pt>
                <c:pt idx="118">
                  <c:v>2.4324493302682382E-2</c:v>
                </c:pt>
                <c:pt idx="119">
                  <c:v>2.4324493302682382E-2</c:v>
                </c:pt>
                <c:pt idx="120">
                  <c:v>2.4324493302682382E-2</c:v>
                </c:pt>
                <c:pt idx="121">
                  <c:v>2.4324493302682382E-2</c:v>
                </c:pt>
                <c:pt idx="122">
                  <c:v>2.4324493302682382E-2</c:v>
                </c:pt>
                <c:pt idx="123">
                  <c:v>2.4324493302682382E-2</c:v>
                </c:pt>
                <c:pt idx="124">
                  <c:v>2.4324493302682382E-2</c:v>
                </c:pt>
                <c:pt idx="125">
                  <c:v>2.4324493302682382E-2</c:v>
                </c:pt>
                <c:pt idx="126">
                  <c:v>2.4324493302682382E-2</c:v>
                </c:pt>
                <c:pt idx="127">
                  <c:v>2.4324493302682382E-2</c:v>
                </c:pt>
                <c:pt idx="128">
                  <c:v>2.4324493302682382E-2</c:v>
                </c:pt>
                <c:pt idx="129">
                  <c:v>2.4324493302682382E-2</c:v>
                </c:pt>
                <c:pt idx="130">
                  <c:v>2.4324493302682382E-2</c:v>
                </c:pt>
                <c:pt idx="131">
                  <c:v>2.4324493302682382E-2</c:v>
                </c:pt>
                <c:pt idx="132">
                  <c:v>2.4324493302682382E-2</c:v>
                </c:pt>
                <c:pt idx="133">
                  <c:v>2.4324493302682382E-2</c:v>
                </c:pt>
                <c:pt idx="134">
                  <c:v>2.4324493302682382E-2</c:v>
                </c:pt>
                <c:pt idx="135">
                  <c:v>2.4324493302682382E-2</c:v>
                </c:pt>
                <c:pt idx="136">
                  <c:v>2.4324493302682382E-2</c:v>
                </c:pt>
                <c:pt idx="137">
                  <c:v>2.4324493302682382E-2</c:v>
                </c:pt>
                <c:pt idx="138">
                  <c:v>2.4324493302682382E-2</c:v>
                </c:pt>
                <c:pt idx="139">
                  <c:v>2.4324493302682382E-2</c:v>
                </c:pt>
                <c:pt idx="140">
                  <c:v>2.4324493302682382E-2</c:v>
                </c:pt>
                <c:pt idx="141">
                  <c:v>2.4324493302682382E-2</c:v>
                </c:pt>
                <c:pt idx="142">
                  <c:v>2.4324493302682382E-2</c:v>
                </c:pt>
                <c:pt idx="143">
                  <c:v>2.4324493302682382E-2</c:v>
                </c:pt>
                <c:pt idx="144">
                  <c:v>2.4324493302682382E-2</c:v>
                </c:pt>
                <c:pt idx="145">
                  <c:v>2.4324493302682382E-2</c:v>
                </c:pt>
                <c:pt idx="146">
                  <c:v>2.4324493302682382E-2</c:v>
                </c:pt>
                <c:pt idx="147">
                  <c:v>2.4324493302682382E-2</c:v>
                </c:pt>
                <c:pt idx="148">
                  <c:v>2.4324493302682382E-2</c:v>
                </c:pt>
                <c:pt idx="149">
                  <c:v>2.4324493302682382E-2</c:v>
                </c:pt>
                <c:pt idx="150">
                  <c:v>2.4324493302682382E-2</c:v>
                </c:pt>
                <c:pt idx="151">
                  <c:v>2.4324493302682382E-2</c:v>
                </c:pt>
                <c:pt idx="152">
                  <c:v>2.4324493302682382E-2</c:v>
                </c:pt>
                <c:pt idx="153">
                  <c:v>2.4324493302682382E-2</c:v>
                </c:pt>
                <c:pt idx="154">
                  <c:v>2.4324493302682382E-2</c:v>
                </c:pt>
                <c:pt idx="155">
                  <c:v>2.4324493302682382E-2</c:v>
                </c:pt>
                <c:pt idx="156">
                  <c:v>2.4324493302682382E-2</c:v>
                </c:pt>
                <c:pt idx="157">
                  <c:v>2.4324493302682382E-2</c:v>
                </c:pt>
                <c:pt idx="158">
                  <c:v>2.4324493302682382E-2</c:v>
                </c:pt>
                <c:pt idx="159">
                  <c:v>2.4324493302682382E-2</c:v>
                </c:pt>
                <c:pt idx="160">
                  <c:v>2.4324493302682382E-2</c:v>
                </c:pt>
                <c:pt idx="161">
                  <c:v>2.4324493302682382E-2</c:v>
                </c:pt>
                <c:pt idx="162">
                  <c:v>2.4324493302682382E-2</c:v>
                </c:pt>
                <c:pt idx="163">
                  <c:v>2.4324493302682382E-2</c:v>
                </c:pt>
                <c:pt idx="164">
                  <c:v>2.4324493302682382E-2</c:v>
                </c:pt>
                <c:pt idx="165">
                  <c:v>2.4324493302682382E-2</c:v>
                </c:pt>
                <c:pt idx="166">
                  <c:v>2.4324493302682382E-2</c:v>
                </c:pt>
                <c:pt idx="167">
                  <c:v>2.4324493302682382E-2</c:v>
                </c:pt>
                <c:pt idx="168">
                  <c:v>2.4324493302682382E-2</c:v>
                </c:pt>
                <c:pt idx="169">
                  <c:v>2.4324493302682382E-2</c:v>
                </c:pt>
                <c:pt idx="170">
                  <c:v>2.4324493302682382E-2</c:v>
                </c:pt>
                <c:pt idx="171">
                  <c:v>2.4324493302682382E-2</c:v>
                </c:pt>
                <c:pt idx="172">
                  <c:v>1.0442734316716829E-2</c:v>
                </c:pt>
                <c:pt idx="173">
                  <c:v>1.0442734316716829E-2</c:v>
                </c:pt>
                <c:pt idx="174">
                  <c:v>1.0442734316716829E-2</c:v>
                </c:pt>
                <c:pt idx="175">
                  <c:v>1.0442734316716829E-2</c:v>
                </c:pt>
                <c:pt idx="176">
                  <c:v>1.0442734316716829E-2</c:v>
                </c:pt>
                <c:pt idx="177">
                  <c:v>1.0442734316716829E-2</c:v>
                </c:pt>
                <c:pt idx="178">
                  <c:v>1.0442734316716829E-2</c:v>
                </c:pt>
                <c:pt idx="179">
                  <c:v>1.0442734316716829E-2</c:v>
                </c:pt>
                <c:pt idx="180">
                  <c:v>1.0442734316716829E-2</c:v>
                </c:pt>
                <c:pt idx="181">
                  <c:v>1.0442734316716829E-2</c:v>
                </c:pt>
                <c:pt idx="182">
                  <c:v>1.0442734316716829E-2</c:v>
                </c:pt>
                <c:pt idx="183">
                  <c:v>1.0442734316716829E-2</c:v>
                </c:pt>
                <c:pt idx="184">
                  <c:v>1.0442734316716829E-2</c:v>
                </c:pt>
                <c:pt idx="185">
                  <c:v>1.0442734316716829E-2</c:v>
                </c:pt>
                <c:pt idx="186">
                  <c:v>1.0442734316716829E-2</c:v>
                </c:pt>
                <c:pt idx="187">
                  <c:v>1.0442734316716829E-2</c:v>
                </c:pt>
                <c:pt idx="188">
                  <c:v>1.0442734316716829E-2</c:v>
                </c:pt>
                <c:pt idx="189">
                  <c:v>1.0442734316716829E-2</c:v>
                </c:pt>
                <c:pt idx="190">
                  <c:v>1.0442734316716829E-2</c:v>
                </c:pt>
                <c:pt idx="191">
                  <c:v>1.0442734316716829E-2</c:v>
                </c:pt>
                <c:pt idx="192">
                  <c:v>1.0442734316716829E-2</c:v>
                </c:pt>
                <c:pt idx="193">
                  <c:v>1.0442734316716829E-2</c:v>
                </c:pt>
                <c:pt idx="194">
                  <c:v>1.0442734316716829E-2</c:v>
                </c:pt>
                <c:pt idx="195">
                  <c:v>1.0442734316716829E-2</c:v>
                </c:pt>
                <c:pt idx="196">
                  <c:v>1.0442734316716829E-2</c:v>
                </c:pt>
                <c:pt idx="197">
                  <c:v>1.0442734316716829E-2</c:v>
                </c:pt>
                <c:pt idx="198">
                  <c:v>1.0442734316716829E-2</c:v>
                </c:pt>
                <c:pt idx="199">
                  <c:v>1.0442734316716829E-2</c:v>
                </c:pt>
                <c:pt idx="200">
                  <c:v>1.0442734316716829E-2</c:v>
                </c:pt>
                <c:pt idx="201">
                  <c:v>1.0442734316716829E-2</c:v>
                </c:pt>
                <c:pt idx="202">
                  <c:v>1.0442734316716829E-2</c:v>
                </c:pt>
                <c:pt idx="203">
                  <c:v>1.0442734316716829E-2</c:v>
                </c:pt>
                <c:pt idx="204">
                  <c:v>1.0442734316716829E-2</c:v>
                </c:pt>
                <c:pt idx="205">
                  <c:v>1.0442734316716829E-2</c:v>
                </c:pt>
                <c:pt idx="206">
                  <c:v>1.0442734316716829E-2</c:v>
                </c:pt>
                <c:pt idx="207">
                  <c:v>1.0442734316716829E-2</c:v>
                </c:pt>
                <c:pt idx="208">
                  <c:v>1.0442734316716829E-2</c:v>
                </c:pt>
                <c:pt idx="209">
                  <c:v>1.0442734316716829E-2</c:v>
                </c:pt>
                <c:pt idx="210">
                  <c:v>1.0442734316716829E-2</c:v>
                </c:pt>
                <c:pt idx="211">
                  <c:v>1.0442734316716829E-2</c:v>
                </c:pt>
                <c:pt idx="212">
                  <c:v>1.0442734316716829E-2</c:v>
                </c:pt>
                <c:pt idx="213">
                  <c:v>1.0442734316716829E-2</c:v>
                </c:pt>
                <c:pt idx="214">
                  <c:v>1.0442734316716829E-2</c:v>
                </c:pt>
                <c:pt idx="215">
                  <c:v>1.0442734316716829E-2</c:v>
                </c:pt>
                <c:pt idx="216">
                  <c:v>1.0442734316716829E-2</c:v>
                </c:pt>
                <c:pt idx="217">
                  <c:v>1.0442734316716829E-2</c:v>
                </c:pt>
                <c:pt idx="218">
                  <c:v>1.0442734316716829E-2</c:v>
                </c:pt>
                <c:pt idx="219">
                  <c:v>1.0442734316716829E-2</c:v>
                </c:pt>
                <c:pt idx="220">
                  <c:v>1.0442734316716829E-2</c:v>
                </c:pt>
                <c:pt idx="221">
                  <c:v>1.0442734316716829E-2</c:v>
                </c:pt>
                <c:pt idx="222">
                  <c:v>1.0442734316716829E-2</c:v>
                </c:pt>
                <c:pt idx="223">
                  <c:v>1.0442734316716829E-2</c:v>
                </c:pt>
                <c:pt idx="224">
                  <c:v>1.0442734316716829E-2</c:v>
                </c:pt>
                <c:pt idx="225">
                  <c:v>1.0442734316716829E-2</c:v>
                </c:pt>
                <c:pt idx="226">
                  <c:v>1.0442734316716829E-2</c:v>
                </c:pt>
                <c:pt idx="227">
                  <c:v>1.0442734316716829E-2</c:v>
                </c:pt>
                <c:pt idx="228">
                  <c:v>1.0442734316716829E-2</c:v>
                </c:pt>
                <c:pt idx="229">
                  <c:v>1.0442734316716829E-2</c:v>
                </c:pt>
                <c:pt idx="230">
                  <c:v>1.0442734316716829E-2</c:v>
                </c:pt>
                <c:pt idx="231">
                  <c:v>1.0442734316716829E-2</c:v>
                </c:pt>
                <c:pt idx="232">
                  <c:v>1.0442734316716829E-2</c:v>
                </c:pt>
                <c:pt idx="233">
                  <c:v>1.0442734316716829E-2</c:v>
                </c:pt>
                <c:pt idx="234">
                  <c:v>1.0442734316716829E-2</c:v>
                </c:pt>
                <c:pt idx="235">
                  <c:v>1.0442734316716829E-2</c:v>
                </c:pt>
                <c:pt idx="236">
                  <c:v>1.0442734316716829E-2</c:v>
                </c:pt>
                <c:pt idx="237">
                  <c:v>1.0442734316716829E-2</c:v>
                </c:pt>
                <c:pt idx="238">
                  <c:v>1.0442734316716829E-2</c:v>
                </c:pt>
                <c:pt idx="239">
                  <c:v>1.0442734316716829E-2</c:v>
                </c:pt>
                <c:pt idx="240">
                  <c:v>1.0442734316716829E-2</c:v>
                </c:pt>
                <c:pt idx="241">
                  <c:v>1.0442734316716829E-2</c:v>
                </c:pt>
                <c:pt idx="242">
                  <c:v>1.0442734316716829E-2</c:v>
                </c:pt>
                <c:pt idx="243">
                  <c:v>1.0442734316716829E-2</c:v>
                </c:pt>
                <c:pt idx="244">
                  <c:v>1.0442734316716829E-2</c:v>
                </c:pt>
                <c:pt idx="245">
                  <c:v>1.0442734316716829E-2</c:v>
                </c:pt>
                <c:pt idx="246">
                  <c:v>1.0442734316716829E-2</c:v>
                </c:pt>
                <c:pt idx="247">
                  <c:v>1.0442734316716829E-2</c:v>
                </c:pt>
                <c:pt idx="248">
                  <c:v>1.0442734316716829E-2</c:v>
                </c:pt>
                <c:pt idx="249">
                  <c:v>1.0442734316716829E-2</c:v>
                </c:pt>
                <c:pt idx="250">
                  <c:v>1.0442734316716829E-2</c:v>
                </c:pt>
                <c:pt idx="251">
                  <c:v>1.0442734316716829E-2</c:v>
                </c:pt>
                <c:pt idx="252">
                  <c:v>1.0442734316716829E-2</c:v>
                </c:pt>
                <c:pt idx="253">
                  <c:v>1.0442734316716829E-2</c:v>
                </c:pt>
                <c:pt idx="254">
                  <c:v>1.0442734316716829E-2</c:v>
                </c:pt>
                <c:pt idx="255">
                  <c:v>1.0442734316716829E-2</c:v>
                </c:pt>
                <c:pt idx="256">
                  <c:v>1.0442734316716829E-2</c:v>
                </c:pt>
                <c:pt idx="257">
                  <c:v>1.0442734316716829E-2</c:v>
                </c:pt>
                <c:pt idx="258">
                  <c:v>1.0442734316716829E-2</c:v>
                </c:pt>
                <c:pt idx="259">
                  <c:v>1.0442734316716829E-2</c:v>
                </c:pt>
                <c:pt idx="260">
                  <c:v>1.0442734316716829E-2</c:v>
                </c:pt>
                <c:pt idx="261">
                  <c:v>1.0442734316716829E-2</c:v>
                </c:pt>
                <c:pt idx="262">
                  <c:v>1.0442734316716829E-2</c:v>
                </c:pt>
                <c:pt idx="263">
                  <c:v>1.0442734316716829E-2</c:v>
                </c:pt>
                <c:pt idx="264">
                  <c:v>1.0442734316716829E-2</c:v>
                </c:pt>
                <c:pt idx="265">
                  <c:v>1.0442734316716829E-2</c:v>
                </c:pt>
                <c:pt idx="266">
                  <c:v>1.0442734316716829E-2</c:v>
                </c:pt>
                <c:pt idx="267">
                  <c:v>1.0442734316716829E-2</c:v>
                </c:pt>
                <c:pt idx="268">
                  <c:v>1.0442734316716829E-2</c:v>
                </c:pt>
                <c:pt idx="269">
                  <c:v>1.0442734316716829E-2</c:v>
                </c:pt>
                <c:pt idx="270">
                  <c:v>1.0442734316716829E-2</c:v>
                </c:pt>
                <c:pt idx="271">
                  <c:v>1.0442734316716829E-2</c:v>
                </c:pt>
                <c:pt idx="272">
                  <c:v>1.0442734316716829E-2</c:v>
                </c:pt>
                <c:pt idx="273">
                  <c:v>1.0442734316716829E-2</c:v>
                </c:pt>
                <c:pt idx="274">
                  <c:v>1.0442734316716829E-2</c:v>
                </c:pt>
                <c:pt idx="275">
                  <c:v>1.0442734316716829E-2</c:v>
                </c:pt>
                <c:pt idx="276">
                  <c:v>1.0442734316716829E-2</c:v>
                </c:pt>
                <c:pt idx="277">
                  <c:v>1.0442734316716829E-2</c:v>
                </c:pt>
                <c:pt idx="278">
                  <c:v>1.0442734316716829E-2</c:v>
                </c:pt>
                <c:pt idx="279">
                  <c:v>1.0442734316716829E-2</c:v>
                </c:pt>
                <c:pt idx="280">
                  <c:v>1.0442734316716829E-2</c:v>
                </c:pt>
                <c:pt idx="281">
                  <c:v>1.0442734316716829E-2</c:v>
                </c:pt>
                <c:pt idx="282">
                  <c:v>1.0442734316716829E-2</c:v>
                </c:pt>
                <c:pt idx="283">
                  <c:v>1.0442734316716829E-2</c:v>
                </c:pt>
                <c:pt idx="284">
                  <c:v>1.0442734316716829E-2</c:v>
                </c:pt>
                <c:pt idx="285">
                  <c:v>1.0442734316716829E-2</c:v>
                </c:pt>
                <c:pt idx="286">
                  <c:v>1.0442734316716829E-2</c:v>
                </c:pt>
                <c:pt idx="287">
                  <c:v>1.0442734316716829E-2</c:v>
                </c:pt>
                <c:pt idx="288">
                  <c:v>1.0442734316716829E-2</c:v>
                </c:pt>
                <c:pt idx="289">
                  <c:v>1.0442734316716829E-2</c:v>
                </c:pt>
                <c:pt idx="290">
                  <c:v>1.0442734316716829E-2</c:v>
                </c:pt>
                <c:pt idx="291">
                  <c:v>1.0442734316716829E-2</c:v>
                </c:pt>
                <c:pt idx="292">
                  <c:v>1.0442734316716829E-2</c:v>
                </c:pt>
                <c:pt idx="293">
                  <c:v>1.0442734316716829E-2</c:v>
                </c:pt>
                <c:pt idx="294">
                  <c:v>1.0442734316716829E-2</c:v>
                </c:pt>
                <c:pt idx="295">
                  <c:v>1.0442734316716829E-2</c:v>
                </c:pt>
                <c:pt idx="296">
                  <c:v>1.0442734316716829E-2</c:v>
                </c:pt>
                <c:pt idx="297">
                  <c:v>1.0442734316716829E-2</c:v>
                </c:pt>
                <c:pt idx="298">
                  <c:v>1.0442734316716829E-2</c:v>
                </c:pt>
                <c:pt idx="299">
                  <c:v>1.0442734316716829E-2</c:v>
                </c:pt>
                <c:pt idx="300">
                  <c:v>1.0442734316716829E-2</c:v>
                </c:pt>
                <c:pt idx="301">
                  <c:v>1.0442734316716829E-2</c:v>
                </c:pt>
                <c:pt idx="302">
                  <c:v>1.0442734316716829E-2</c:v>
                </c:pt>
                <c:pt idx="303">
                  <c:v>1.0442734316716829E-2</c:v>
                </c:pt>
                <c:pt idx="304">
                  <c:v>1.0442734316716829E-2</c:v>
                </c:pt>
                <c:pt idx="305">
                  <c:v>1.0442734316716829E-2</c:v>
                </c:pt>
                <c:pt idx="306">
                  <c:v>1.0442734316716829E-2</c:v>
                </c:pt>
                <c:pt idx="307">
                  <c:v>1.0442734316716829E-2</c:v>
                </c:pt>
                <c:pt idx="308">
                  <c:v>1.0442734316716829E-2</c:v>
                </c:pt>
                <c:pt idx="309">
                  <c:v>1.0442734316716829E-2</c:v>
                </c:pt>
                <c:pt idx="310">
                  <c:v>1.0442734316716829E-2</c:v>
                </c:pt>
                <c:pt idx="311">
                  <c:v>1.0442734316716829E-2</c:v>
                </c:pt>
                <c:pt idx="312">
                  <c:v>1.0442734316716829E-2</c:v>
                </c:pt>
                <c:pt idx="313">
                  <c:v>1.0442734316716829E-2</c:v>
                </c:pt>
                <c:pt idx="314">
                  <c:v>1.0442734316716829E-2</c:v>
                </c:pt>
                <c:pt idx="315">
                  <c:v>1.0442734316716829E-2</c:v>
                </c:pt>
                <c:pt idx="316">
                  <c:v>1.0442734316716829E-2</c:v>
                </c:pt>
                <c:pt idx="317">
                  <c:v>1.0442734316716829E-2</c:v>
                </c:pt>
                <c:pt idx="318">
                  <c:v>1.0442734316716829E-2</c:v>
                </c:pt>
                <c:pt idx="319">
                  <c:v>1.0442734316716829E-2</c:v>
                </c:pt>
                <c:pt idx="320">
                  <c:v>1.0442734316716829E-2</c:v>
                </c:pt>
                <c:pt idx="321">
                  <c:v>1.0442734316716829E-2</c:v>
                </c:pt>
                <c:pt idx="322">
                  <c:v>1.0442734316716829E-2</c:v>
                </c:pt>
                <c:pt idx="323">
                  <c:v>1.0442734316716829E-2</c:v>
                </c:pt>
                <c:pt idx="324">
                  <c:v>1.0442734316716829E-2</c:v>
                </c:pt>
                <c:pt idx="325">
                  <c:v>1.0442734316716829E-2</c:v>
                </c:pt>
                <c:pt idx="326">
                  <c:v>1.0442734316716829E-2</c:v>
                </c:pt>
                <c:pt idx="327">
                  <c:v>1.0442734316716829E-2</c:v>
                </c:pt>
                <c:pt idx="328">
                  <c:v>1.0442734316716829E-2</c:v>
                </c:pt>
                <c:pt idx="329">
                  <c:v>1.0442734316716829E-2</c:v>
                </c:pt>
                <c:pt idx="330">
                  <c:v>1.0442734316716829E-2</c:v>
                </c:pt>
                <c:pt idx="331">
                  <c:v>1.0442734316716829E-2</c:v>
                </c:pt>
                <c:pt idx="332">
                  <c:v>1.0442734316716829E-2</c:v>
                </c:pt>
                <c:pt idx="333">
                  <c:v>1.0442734316716829E-2</c:v>
                </c:pt>
                <c:pt idx="334">
                  <c:v>1.0442734316716829E-2</c:v>
                </c:pt>
                <c:pt idx="335">
                  <c:v>1.0442734316716829E-2</c:v>
                </c:pt>
                <c:pt idx="336">
                  <c:v>1.0442734316716829E-2</c:v>
                </c:pt>
                <c:pt idx="337">
                  <c:v>1.0442734316716829E-2</c:v>
                </c:pt>
                <c:pt idx="338">
                  <c:v>1.0442734316716829E-2</c:v>
                </c:pt>
                <c:pt idx="339">
                  <c:v>1.0442734316716829E-2</c:v>
                </c:pt>
                <c:pt idx="340">
                  <c:v>1.0442734316716829E-2</c:v>
                </c:pt>
                <c:pt idx="341">
                  <c:v>1.0442734316716829E-2</c:v>
                </c:pt>
                <c:pt idx="342">
                  <c:v>1.0442734316716829E-2</c:v>
                </c:pt>
                <c:pt idx="343">
                  <c:v>1.0442734316716829E-2</c:v>
                </c:pt>
                <c:pt idx="344">
                  <c:v>1.0442734316716829E-2</c:v>
                </c:pt>
                <c:pt idx="345">
                  <c:v>1.0442734316716829E-2</c:v>
                </c:pt>
                <c:pt idx="346">
                  <c:v>1.0442734316716829E-2</c:v>
                </c:pt>
                <c:pt idx="347">
                  <c:v>1.0442734316716829E-2</c:v>
                </c:pt>
                <c:pt idx="348">
                  <c:v>1.0442734316716829E-2</c:v>
                </c:pt>
                <c:pt idx="349">
                  <c:v>1.0442734316716829E-2</c:v>
                </c:pt>
                <c:pt idx="350">
                  <c:v>1.0442734316716829E-2</c:v>
                </c:pt>
                <c:pt idx="351">
                  <c:v>1.0442734316716829E-2</c:v>
                </c:pt>
                <c:pt idx="352">
                  <c:v>1.0442734316716829E-2</c:v>
                </c:pt>
                <c:pt idx="353">
                  <c:v>1.0442734316716829E-2</c:v>
                </c:pt>
                <c:pt idx="354">
                  <c:v>1.0442734316716829E-2</c:v>
                </c:pt>
                <c:pt idx="355">
                  <c:v>1.0442734316716829E-2</c:v>
                </c:pt>
                <c:pt idx="356">
                  <c:v>1.0442734316716829E-2</c:v>
                </c:pt>
                <c:pt idx="357">
                  <c:v>1.0442734316716829E-2</c:v>
                </c:pt>
                <c:pt idx="358">
                  <c:v>1.0442734316716829E-2</c:v>
                </c:pt>
                <c:pt idx="359">
                  <c:v>1.0442734316716829E-2</c:v>
                </c:pt>
                <c:pt idx="360">
                  <c:v>1.0442734316716829E-2</c:v>
                </c:pt>
                <c:pt idx="361">
                  <c:v>1.0442734316716829E-2</c:v>
                </c:pt>
                <c:pt idx="362">
                  <c:v>1.0442734316716829E-2</c:v>
                </c:pt>
                <c:pt idx="363">
                  <c:v>1.0442734316716829E-2</c:v>
                </c:pt>
                <c:pt idx="364">
                  <c:v>1.0442734316716829E-2</c:v>
                </c:pt>
                <c:pt idx="365">
                  <c:v>1.0442734316716829E-2</c:v>
                </c:pt>
                <c:pt idx="366">
                  <c:v>1.0442734316716829E-2</c:v>
                </c:pt>
                <c:pt idx="367">
                  <c:v>1.0442734316716829E-2</c:v>
                </c:pt>
                <c:pt idx="368">
                  <c:v>1.0442734316716829E-2</c:v>
                </c:pt>
                <c:pt idx="369">
                  <c:v>1.0442734316716829E-2</c:v>
                </c:pt>
                <c:pt idx="370">
                  <c:v>1.0442734316716829E-2</c:v>
                </c:pt>
                <c:pt idx="371">
                  <c:v>1.0442734316716829E-2</c:v>
                </c:pt>
                <c:pt idx="372">
                  <c:v>1.0442734316716829E-2</c:v>
                </c:pt>
                <c:pt idx="373">
                  <c:v>1.0442734316716829E-2</c:v>
                </c:pt>
                <c:pt idx="374">
                  <c:v>1.0442734316716829E-2</c:v>
                </c:pt>
                <c:pt idx="375">
                  <c:v>1.0442734316716829E-2</c:v>
                </c:pt>
                <c:pt idx="376">
                  <c:v>1.0442734316716829E-2</c:v>
                </c:pt>
                <c:pt idx="377">
                  <c:v>1.0442734316716829E-2</c:v>
                </c:pt>
                <c:pt idx="378">
                  <c:v>1.0442734316716829E-2</c:v>
                </c:pt>
                <c:pt idx="379">
                  <c:v>1.0442734316716829E-2</c:v>
                </c:pt>
                <c:pt idx="380">
                  <c:v>1.0442734316716829E-2</c:v>
                </c:pt>
                <c:pt idx="381">
                  <c:v>1.0442734316716829E-2</c:v>
                </c:pt>
                <c:pt idx="382">
                  <c:v>1.0442734316716829E-2</c:v>
                </c:pt>
                <c:pt idx="383">
                  <c:v>1.0442734316716829E-2</c:v>
                </c:pt>
                <c:pt idx="384">
                  <c:v>1.0442734316716829E-2</c:v>
                </c:pt>
                <c:pt idx="385">
                  <c:v>1.0442734316716829E-2</c:v>
                </c:pt>
                <c:pt idx="386">
                  <c:v>1.0442734316716829E-2</c:v>
                </c:pt>
                <c:pt idx="387">
                  <c:v>1.0442734316716829E-2</c:v>
                </c:pt>
                <c:pt idx="388">
                  <c:v>1.0442734316716829E-2</c:v>
                </c:pt>
                <c:pt idx="389">
                  <c:v>1.0442734316716829E-2</c:v>
                </c:pt>
                <c:pt idx="390">
                  <c:v>1.0442734316716829E-2</c:v>
                </c:pt>
                <c:pt idx="391">
                  <c:v>1.0442734316716829E-2</c:v>
                </c:pt>
                <c:pt idx="392">
                  <c:v>1.0442734316716829E-2</c:v>
                </c:pt>
                <c:pt idx="393">
                  <c:v>1.0442734316716829E-2</c:v>
                </c:pt>
                <c:pt idx="394">
                  <c:v>1.0442734316716829E-2</c:v>
                </c:pt>
                <c:pt idx="395">
                  <c:v>1.0442734316716829E-2</c:v>
                </c:pt>
                <c:pt idx="396">
                  <c:v>1.0442734316716829E-2</c:v>
                </c:pt>
                <c:pt idx="397">
                  <c:v>1.0442734316716829E-2</c:v>
                </c:pt>
                <c:pt idx="398">
                  <c:v>1.0442734316716829E-2</c:v>
                </c:pt>
                <c:pt idx="399">
                  <c:v>1.0442734316716829E-2</c:v>
                </c:pt>
                <c:pt idx="400">
                  <c:v>1.0442734316716829E-2</c:v>
                </c:pt>
                <c:pt idx="401">
                  <c:v>1.0442734316716829E-2</c:v>
                </c:pt>
                <c:pt idx="402">
                  <c:v>1.0442734316716829E-2</c:v>
                </c:pt>
                <c:pt idx="403">
                  <c:v>1.0442734316716829E-2</c:v>
                </c:pt>
                <c:pt idx="404">
                  <c:v>1.0442734316716829E-2</c:v>
                </c:pt>
                <c:pt idx="405">
                  <c:v>1.0442734316716829E-2</c:v>
                </c:pt>
                <c:pt idx="406">
                  <c:v>1.0442734316716829E-2</c:v>
                </c:pt>
                <c:pt idx="407">
                  <c:v>1.0442734316716829E-2</c:v>
                </c:pt>
                <c:pt idx="408">
                  <c:v>1.0442734316716829E-2</c:v>
                </c:pt>
                <c:pt idx="409">
                  <c:v>1.0442734316716829E-2</c:v>
                </c:pt>
                <c:pt idx="410">
                  <c:v>1.0442734316716829E-2</c:v>
                </c:pt>
                <c:pt idx="411">
                  <c:v>1.0442734316716829E-2</c:v>
                </c:pt>
                <c:pt idx="412">
                  <c:v>1.0442734316716829E-2</c:v>
                </c:pt>
                <c:pt idx="413">
                  <c:v>1.0442734316716829E-2</c:v>
                </c:pt>
                <c:pt idx="414">
                  <c:v>1.0442734316716829E-2</c:v>
                </c:pt>
                <c:pt idx="415">
                  <c:v>1.0442734316716829E-2</c:v>
                </c:pt>
                <c:pt idx="416">
                  <c:v>1.0442734316716829E-2</c:v>
                </c:pt>
                <c:pt idx="417">
                  <c:v>1.0442734316716829E-2</c:v>
                </c:pt>
                <c:pt idx="418">
                  <c:v>1.0442734316716829E-2</c:v>
                </c:pt>
                <c:pt idx="419">
                  <c:v>1.0442734316716829E-2</c:v>
                </c:pt>
                <c:pt idx="420">
                  <c:v>1.0442734316716829E-2</c:v>
                </c:pt>
                <c:pt idx="421">
                  <c:v>1.0442734316716829E-2</c:v>
                </c:pt>
                <c:pt idx="422">
                  <c:v>1.0442734316716829E-2</c:v>
                </c:pt>
                <c:pt idx="423">
                  <c:v>1.0442734316716829E-2</c:v>
                </c:pt>
                <c:pt idx="424">
                  <c:v>1.0442734316716829E-2</c:v>
                </c:pt>
                <c:pt idx="425">
                  <c:v>1.0442734316716829E-2</c:v>
                </c:pt>
                <c:pt idx="426">
                  <c:v>1.0442734316716829E-2</c:v>
                </c:pt>
                <c:pt idx="427">
                  <c:v>1.0442734316716829E-2</c:v>
                </c:pt>
                <c:pt idx="428">
                  <c:v>1.0442734316716829E-2</c:v>
                </c:pt>
                <c:pt idx="429">
                  <c:v>1.0442734316716829E-2</c:v>
                </c:pt>
                <c:pt idx="430">
                  <c:v>1.0442734316716829E-2</c:v>
                </c:pt>
                <c:pt idx="431">
                  <c:v>1.0442734316716829E-2</c:v>
                </c:pt>
                <c:pt idx="432">
                  <c:v>1.0442734316716829E-2</c:v>
                </c:pt>
                <c:pt idx="433">
                  <c:v>1.0442734316716829E-2</c:v>
                </c:pt>
                <c:pt idx="434">
                  <c:v>1.0442734316716829E-2</c:v>
                </c:pt>
                <c:pt idx="435">
                  <c:v>1.0442734316716829E-2</c:v>
                </c:pt>
                <c:pt idx="436">
                  <c:v>1.0442734316716829E-2</c:v>
                </c:pt>
                <c:pt idx="437">
                  <c:v>1.0442734316716829E-2</c:v>
                </c:pt>
                <c:pt idx="438">
                  <c:v>1.0442734316716829E-2</c:v>
                </c:pt>
                <c:pt idx="439">
                  <c:v>1.0442734316716829E-2</c:v>
                </c:pt>
                <c:pt idx="440">
                  <c:v>1.0442734316716829E-2</c:v>
                </c:pt>
                <c:pt idx="441">
                  <c:v>1.0442734316716829E-2</c:v>
                </c:pt>
                <c:pt idx="442">
                  <c:v>1.0442734316716829E-2</c:v>
                </c:pt>
                <c:pt idx="443">
                  <c:v>1.0442734316716829E-2</c:v>
                </c:pt>
                <c:pt idx="444">
                  <c:v>1.0442734316716829E-2</c:v>
                </c:pt>
                <c:pt idx="445">
                  <c:v>1.0442734316716829E-2</c:v>
                </c:pt>
                <c:pt idx="446">
                  <c:v>1.0442734316716829E-2</c:v>
                </c:pt>
                <c:pt idx="447">
                  <c:v>1.0442734316716829E-2</c:v>
                </c:pt>
                <c:pt idx="448">
                  <c:v>1.0442734316716829E-2</c:v>
                </c:pt>
                <c:pt idx="449">
                  <c:v>1.0442734316716829E-2</c:v>
                </c:pt>
                <c:pt idx="450">
                  <c:v>1.0442734316716829E-2</c:v>
                </c:pt>
                <c:pt idx="451">
                  <c:v>1.0442734316716829E-2</c:v>
                </c:pt>
                <c:pt idx="452">
                  <c:v>1.0442734316716829E-2</c:v>
                </c:pt>
                <c:pt idx="453">
                  <c:v>1.0442734316716829E-2</c:v>
                </c:pt>
                <c:pt idx="454">
                  <c:v>1.0442734316716829E-2</c:v>
                </c:pt>
                <c:pt idx="455">
                  <c:v>1.0442734316716829E-2</c:v>
                </c:pt>
                <c:pt idx="456">
                  <c:v>1.0442734316716829E-2</c:v>
                </c:pt>
                <c:pt idx="457">
                  <c:v>1.0442734316716829E-2</c:v>
                </c:pt>
                <c:pt idx="458">
                  <c:v>1.0442734316716829E-2</c:v>
                </c:pt>
                <c:pt idx="459">
                  <c:v>1.0442734316716829E-2</c:v>
                </c:pt>
                <c:pt idx="460">
                  <c:v>1.0442734316716829E-2</c:v>
                </c:pt>
                <c:pt idx="461">
                  <c:v>1.0442734316716829E-2</c:v>
                </c:pt>
                <c:pt idx="462">
                  <c:v>1.0442734316716829E-2</c:v>
                </c:pt>
                <c:pt idx="463">
                  <c:v>1.0442734316716829E-2</c:v>
                </c:pt>
                <c:pt idx="464">
                  <c:v>1.0442734316716829E-2</c:v>
                </c:pt>
                <c:pt idx="465">
                  <c:v>1.0442734316716829E-2</c:v>
                </c:pt>
                <c:pt idx="466">
                  <c:v>1.0442734316716829E-2</c:v>
                </c:pt>
                <c:pt idx="467">
                  <c:v>1.0442734316716829E-2</c:v>
                </c:pt>
                <c:pt idx="468">
                  <c:v>1.0442734316716829E-2</c:v>
                </c:pt>
                <c:pt idx="469">
                  <c:v>1.0442734316716829E-2</c:v>
                </c:pt>
                <c:pt idx="470">
                  <c:v>1.0442734316716829E-2</c:v>
                </c:pt>
                <c:pt idx="471">
                  <c:v>1.0442734316716829E-2</c:v>
                </c:pt>
                <c:pt idx="472">
                  <c:v>1.0442734316716829E-2</c:v>
                </c:pt>
                <c:pt idx="473">
                  <c:v>1.0442734316716829E-2</c:v>
                </c:pt>
                <c:pt idx="474">
                  <c:v>1.0442734316716829E-2</c:v>
                </c:pt>
                <c:pt idx="475">
                  <c:v>1.0442734316716829E-2</c:v>
                </c:pt>
                <c:pt idx="476">
                  <c:v>1.0442734316716829E-2</c:v>
                </c:pt>
                <c:pt idx="477">
                  <c:v>1.0442734316716829E-2</c:v>
                </c:pt>
                <c:pt idx="478">
                  <c:v>1.0442734316716829E-2</c:v>
                </c:pt>
                <c:pt idx="479">
                  <c:v>1.0442734316716829E-2</c:v>
                </c:pt>
                <c:pt idx="480">
                  <c:v>1.0442734316716829E-2</c:v>
                </c:pt>
                <c:pt idx="481">
                  <c:v>1.0442734316716829E-2</c:v>
                </c:pt>
                <c:pt idx="482">
                  <c:v>1.0442734316716829E-2</c:v>
                </c:pt>
                <c:pt idx="483">
                  <c:v>1.0442734316716829E-2</c:v>
                </c:pt>
                <c:pt idx="484">
                  <c:v>1.0442734316716829E-2</c:v>
                </c:pt>
                <c:pt idx="485">
                  <c:v>1.0442734316716829E-2</c:v>
                </c:pt>
                <c:pt idx="486">
                  <c:v>1.0442734316716829E-2</c:v>
                </c:pt>
                <c:pt idx="487">
                  <c:v>1.0442734316716829E-2</c:v>
                </c:pt>
                <c:pt idx="488">
                  <c:v>1.0442734316716829E-2</c:v>
                </c:pt>
                <c:pt idx="489">
                  <c:v>1.0442734316716829E-2</c:v>
                </c:pt>
                <c:pt idx="490">
                  <c:v>1.0442734316716829E-2</c:v>
                </c:pt>
                <c:pt idx="491">
                  <c:v>1.0442734316716829E-2</c:v>
                </c:pt>
                <c:pt idx="492">
                  <c:v>1.0442734316716829E-2</c:v>
                </c:pt>
                <c:pt idx="493">
                  <c:v>1.0442734316716829E-2</c:v>
                </c:pt>
                <c:pt idx="494">
                  <c:v>1.0442734316716829E-2</c:v>
                </c:pt>
                <c:pt idx="495">
                  <c:v>1.0442734316716829E-2</c:v>
                </c:pt>
                <c:pt idx="496">
                  <c:v>1.0442734316716829E-2</c:v>
                </c:pt>
                <c:pt idx="497">
                  <c:v>1.0442734316716829E-2</c:v>
                </c:pt>
                <c:pt idx="498">
                  <c:v>1.0442734316716829E-2</c:v>
                </c:pt>
                <c:pt idx="499">
                  <c:v>1.0442734316716829E-2</c:v>
                </c:pt>
                <c:pt idx="500">
                  <c:v>1.0442734316716829E-2</c:v>
                </c:pt>
                <c:pt idx="501">
                  <c:v>1.0442734316716829E-2</c:v>
                </c:pt>
                <c:pt idx="502">
                  <c:v>1.0442734316716829E-2</c:v>
                </c:pt>
                <c:pt idx="503">
                  <c:v>1.0442734316716829E-2</c:v>
                </c:pt>
                <c:pt idx="504">
                  <c:v>1.0442734316716829E-2</c:v>
                </c:pt>
                <c:pt idx="505">
                  <c:v>1.0442734316716829E-2</c:v>
                </c:pt>
                <c:pt idx="506">
                  <c:v>1.0442734316716829E-2</c:v>
                </c:pt>
                <c:pt idx="507">
                  <c:v>1.0442734316716829E-2</c:v>
                </c:pt>
                <c:pt idx="508">
                  <c:v>1.0442734316716829E-2</c:v>
                </c:pt>
                <c:pt idx="509">
                  <c:v>1.0442734316716829E-2</c:v>
                </c:pt>
                <c:pt idx="510">
                  <c:v>1.0442734316716829E-2</c:v>
                </c:pt>
                <c:pt idx="511">
                  <c:v>1.0442734316716829E-2</c:v>
                </c:pt>
                <c:pt idx="512">
                  <c:v>1.0442734316716829E-2</c:v>
                </c:pt>
                <c:pt idx="513">
                  <c:v>1.0442734316716829E-2</c:v>
                </c:pt>
                <c:pt idx="514">
                  <c:v>1.0442734316716829E-2</c:v>
                </c:pt>
                <c:pt idx="515">
                  <c:v>1.0442734316716829E-2</c:v>
                </c:pt>
                <c:pt idx="516">
                  <c:v>1.0442734316716829E-2</c:v>
                </c:pt>
                <c:pt idx="517">
                  <c:v>1.0442734316716829E-2</c:v>
                </c:pt>
                <c:pt idx="518">
                  <c:v>1.0442734316716829E-2</c:v>
                </c:pt>
                <c:pt idx="519">
                  <c:v>1.0442734316716829E-2</c:v>
                </c:pt>
                <c:pt idx="520">
                  <c:v>1.0442734316716829E-2</c:v>
                </c:pt>
                <c:pt idx="521">
                  <c:v>1.0442734316716829E-2</c:v>
                </c:pt>
                <c:pt idx="522">
                  <c:v>1.0442734316716829E-2</c:v>
                </c:pt>
                <c:pt idx="523">
                  <c:v>1.0442734316716829E-2</c:v>
                </c:pt>
                <c:pt idx="524">
                  <c:v>1.0442734316716829E-2</c:v>
                </c:pt>
                <c:pt idx="525">
                  <c:v>1.0442734316716829E-2</c:v>
                </c:pt>
                <c:pt idx="526">
                  <c:v>1.0442734316716829E-2</c:v>
                </c:pt>
                <c:pt idx="527">
                  <c:v>1.0442734316716829E-2</c:v>
                </c:pt>
                <c:pt idx="528">
                  <c:v>1.0442734316716829E-2</c:v>
                </c:pt>
                <c:pt idx="529">
                  <c:v>1.0442734316716829E-2</c:v>
                </c:pt>
                <c:pt idx="530">
                  <c:v>1.0442734316716829E-2</c:v>
                </c:pt>
                <c:pt idx="531">
                  <c:v>1.0442734316716829E-2</c:v>
                </c:pt>
                <c:pt idx="532">
                  <c:v>1.0442734316716829E-2</c:v>
                </c:pt>
                <c:pt idx="533">
                  <c:v>1.0442734316716829E-2</c:v>
                </c:pt>
                <c:pt idx="534">
                  <c:v>1.0442734316716829E-2</c:v>
                </c:pt>
                <c:pt idx="535">
                  <c:v>1.0442734316716829E-2</c:v>
                </c:pt>
                <c:pt idx="536">
                  <c:v>1.0442734316716829E-2</c:v>
                </c:pt>
                <c:pt idx="537">
                  <c:v>1.0442734316716829E-2</c:v>
                </c:pt>
                <c:pt idx="538">
                  <c:v>1.0442734316716829E-2</c:v>
                </c:pt>
                <c:pt idx="539">
                  <c:v>1.0442734316716829E-2</c:v>
                </c:pt>
                <c:pt idx="540">
                  <c:v>1.0442734316716829E-2</c:v>
                </c:pt>
                <c:pt idx="541">
                  <c:v>1.0442734316716829E-2</c:v>
                </c:pt>
                <c:pt idx="542">
                  <c:v>1.0442734316716829E-2</c:v>
                </c:pt>
                <c:pt idx="543">
                  <c:v>1.0442734316716829E-2</c:v>
                </c:pt>
                <c:pt idx="544">
                  <c:v>1.0442734316716829E-2</c:v>
                </c:pt>
                <c:pt idx="545">
                  <c:v>1.0442734316716829E-2</c:v>
                </c:pt>
                <c:pt idx="546">
                  <c:v>1.0442734316716829E-2</c:v>
                </c:pt>
                <c:pt idx="547">
                  <c:v>1.0442734316716829E-2</c:v>
                </c:pt>
                <c:pt idx="548">
                  <c:v>1.0442734316716829E-2</c:v>
                </c:pt>
                <c:pt idx="549">
                  <c:v>1.0442734316716829E-2</c:v>
                </c:pt>
                <c:pt idx="550">
                  <c:v>1.0442734316716829E-2</c:v>
                </c:pt>
                <c:pt idx="551">
                  <c:v>1.0442734316716829E-2</c:v>
                </c:pt>
                <c:pt idx="552">
                  <c:v>1.0442734316716829E-2</c:v>
                </c:pt>
                <c:pt idx="553">
                  <c:v>1.0442734316716829E-2</c:v>
                </c:pt>
                <c:pt idx="554">
                  <c:v>1.0442734316716829E-2</c:v>
                </c:pt>
                <c:pt idx="555">
                  <c:v>1.0442734316716829E-2</c:v>
                </c:pt>
                <c:pt idx="556">
                  <c:v>1.0442734316716829E-2</c:v>
                </c:pt>
                <c:pt idx="557">
                  <c:v>1.0442734316716829E-2</c:v>
                </c:pt>
                <c:pt idx="558">
                  <c:v>1.0442734316716829E-2</c:v>
                </c:pt>
                <c:pt idx="559">
                  <c:v>1.0442734316716829E-2</c:v>
                </c:pt>
                <c:pt idx="560">
                  <c:v>1.0442734316716829E-2</c:v>
                </c:pt>
                <c:pt idx="561">
                  <c:v>1.0442734316716829E-2</c:v>
                </c:pt>
                <c:pt idx="562">
                  <c:v>1.0442734316716829E-2</c:v>
                </c:pt>
                <c:pt idx="563">
                  <c:v>1.0442734316716829E-2</c:v>
                </c:pt>
                <c:pt idx="564">
                  <c:v>1.0442734316716829E-2</c:v>
                </c:pt>
                <c:pt idx="565">
                  <c:v>1.0442734316716829E-2</c:v>
                </c:pt>
                <c:pt idx="566">
                  <c:v>1.0442734316716829E-2</c:v>
                </c:pt>
                <c:pt idx="567">
                  <c:v>1.0442734316716829E-2</c:v>
                </c:pt>
                <c:pt idx="568">
                  <c:v>1.0442734316716829E-2</c:v>
                </c:pt>
                <c:pt idx="569">
                  <c:v>1.0442734316716829E-2</c:v>
                </c:pt>
                <c:pt idx="570">
                  <c:v>1.0442734316716829E-2</c:v>
                </c:pt>
                <c:pt idx="571">
                  <c:v>1.0442734316716829E-2</c:v>
                </c:pt>
                <c:pt idx="572">
                  <c:v>1.0442734316716829E-2</c:v>
                </c:pt>
                <c:pt idx="573">
                  <c:v>1.0442734316716829E-2</c:v>
                </c:pt>
                <c:pt idx="574">
                  <c:v>1.0442734316716829E-2</c:v>
                </c:pt>
                <c:pt idx="575">
                  <c:v>1.0442734316716829E-2</c:v>
                </c:pt>
                <c:pt idx="576">
                  <c:v>1.0442734316716829E-2</c:v>
                </c:pt>
                <c:pt idx="577">
                  <c:v>1.0442734316716829E-2</c:v>
                </c:pt>
                <c:pt idx="578">
                  <c:v>1.0442734316716829E-2</c:v>
                </c:pt>
                <c:pt idx="579">
                  <c:v>1.0442734316716829E-2</c:v>
                </c:pt>
                <c:pt idx="580">
                  <c:v>1.0442734316716829E-2</c:v>
                </c:pt>
                <c:pt idx="581">
                  <c:v>1.0442734316716829E-2</c:v>
                </c:pt>
                <c:pt idx="582">
                  <c:v>1.0442734316716829E-2</c:v>
                </c:pt>
                <c:pt idx="583">
                  <c:v>1.0442734316716829E-2</c:v>
                </c:pt>
                <c:pt idx="584">
                  <c:v>1.0442734316716829E-2</c:v>
                </c:pt>
                <c:pt idx="585">
                  <c:v>1.0442734316716829E-2</c:v>
                </c:pt>
                <c:pt idx="586">
                  <c:v>1.0442734316716829E-2</c:v>
                </c:pt>
                <c:pt idx="587">
                  <c:v>1.0442734316716829E-2</c:v>
                </c:pt>
                <c:pt idx="588">
                  <c:v>1.0442734316716829E-2</c:v>
                </c:pt>
                <c:pt idx="589">
                  <c:v>1.0442734316716829E-2</c:v>
                </c:pt>
                <c:pt idx="590">
                  <c:v>1.0442734316716829E-2</c:v>
                </c:pt>
                <c:pt idx="591">
                  <c:v>1.0442734316716829E-2</c:v>
                </c:pt>
                <c:pt idx="592">
                  <c:v>1.0442734316716829E-2</c:v>
                </c:pt>
                <c:pt idx="593">
                  <c:v>1.0442734316716829E-2</c:v>
                </c:pt>
                <c:pt idx="594">
                  <c:v>1.0442734316716829E-2</c:v>
                </c:pt>
                <c:pt idx="595">
                  <c:v>1.0442734316716829E-2</c:v>
                </c:pt>
                <c:pt idx="596">
                  <c:v>1.0442734316716829E-2</c:v>
                </c:pt>
                <c:pt idx="597">
                  <c:v>1.0442734316716829E-2</c:v>
                </c:pt>
                <c:pt idx="598">
                  <c:v>1.0442734316716829E-2</c:v>
                </c:pt>
                <c:pt idx="599">
                  <c:v>1.0442734316716829E-2</c:v>
                </c:pt>
                <c:pt idx="600">
                  <c:v>1.0442734316716829E-2</c:v>
                </c:pt>
                <c:pt idx="601">
                  <c:v>1.0442734316716829E-2</c:v>
                </c:pt>
                <c:pt idx="602">
                  <c:v>1.0442734316716829E-2</c:v>
                </c:pt>
                <c:pt idx="603">
                  <c:v>1.0442734316716829E-2</c:v>
                </c:pt>
                <c:pt idx="604">
                  <c:v>1.0442734316716829E-2</c:v>
                </c:pt>
                <c:pt idx="605">
                  <c:v>1.0442734316716829E-2</c:v>
                </c:pt>
                <c:pt idx="606">
                  <c:v>1.0442734316716829E-2</c:v>
                </c:pt>
                <c:pt idx="607">
                  <c:v>1.0442734316716829E-2</c:v>
                </c:pt>
                <c:pt idx="608">
                  <c:v>1.0442734316716829E-2</c:v>
                </c:pt>
                <c:pt idx="609">
                  <c:v>1.0442734316716829E-2</c:v>
                </c:pt>
                <c:pt idx="610">
                  <c:v>1.0442734316716829E-2</c:v>
                </c:pt>
                <c:pt idx="611">
                  <c:v>1.0442734316716829E-2</c:v>
                </c:pt>
                <c:pt idx="612">
                  <c:v>1.0442734316716829E-2</c:v>
                </c:pt>
                <c:pt idx="613">
                  <c:v>1.0442734316716829E-2</c:v>
                </c:pt>
                <c:pt idx="614">
                  <c:v>1.0442734316716829E-2</c:v>
                </c:pt>
                <c:pt idx="615">
                  <c:v>1.0442734316716829E-2</c:v>
                </c:pt>
                <c:pt idx="616">
                  <c:v>1.0442734316716829E-2</c:v>
                </c:pt>
                <c:pt idx="617">
                  <c:v>1.0442734316716829E-2</c:v>
                </c:pt>
                <c:pt idx="618">
                  <c:v>1.0442734316716829E-2</c:v>
                </c:pt>
                <c:pt idx="619">
                  <c:v>1.0442734316716829E-2</c:v>
                </c:pt>
                <c:pt idx="620">
                  <c:v>1.0442734316716829E-2</c:v>
                </c:pt>
                <c:pt idx="621">
                  <c:v>1.0442734316716829E-2</c:v>
                </c:pt>
                <c:pt idx="622">
                  <c:v>1.0442734316716829E-2</c:v>
                </c:pt>
                <c:pt idx="623">
                  <c:v>1.0442734316716829E-2</c:v>
                </c:pt>
                <c:pt idx="624">
                  <c:v>1.0442734316716829E-2</c:v>
                </c:pt>
                <c:pt idx="625">
                  <c:v>1.0442734316716829E-2</c:v>
                </c:pt>
                <c:pt idx="626">
                  <c:v>1.0442734316716829E-2</c:v>
                </c:pt>
                <c:pt idx="627">
                  <c:v>1.0442734316716829E-2</c:v>
                </c:pt>
                <c:pt idx="628">
                  <c:v>1.0442734316716829E-2</c:v>
                </c:pt>
                <c:pt idx="629">
                  <c:v>1.0442734316716829E-2</c:v>
                </c:pt>
                <c:pt idx="630">
                  <c:v>1.0442734316716829E-2</c:v>
                </c:pt>
                <c:pt idx="631">
                  <c:v>1.0442734316716829E-2</c:v>
                </c:pt>
                <c:pt idx="632">
                  <c:v>1.0442734316716829E-2</c:v>
                </c:pt>
                <c:pt idx="633">
                  <c:v>1.0442734316716829E-2</c:v>
                </c:pt>
                <c:pt idx="634">
                  <c:v>1.0442734316716829E-2</c:v>
                </c:pt>
                <c:pt idx="635">
                  <c:v>1.0442734316716829E-2</c:v>
                </c:pt>
                <c:pt idx="636">
                  <c:v>1.0442734316716829E-2</c:v>
                </c:pt>
                <c:pt idx="637">
                  <c:v>1.0442734316716829E-2</c:v>
                </c:pt>
                <c:pt idx="638">
                  <c:v>1.0442734316716829E-2</c:v>
                </c:pt>
                <c:pt idx="639">
                  <c:v>1.0442734316716829E-2</c:v>
                </c:pt>
                <c:pt idx="640">
                  <c:v>1.0442734316716829E-2</c:v>
                </c:pt>
                <c:pt idx="641">
                  <c:v>1.0442734316716829E-2</c:v>
                </c:pt>
                <c:pt idx="642">
                  <c:v>1.0442734316716829E-2</c:v>
                </c:pt>
                <c:pt idx="643">
                  <c:v>1.0442734316716829E-2</c:v>
                </c:pt>
                <c:pt idx="644">
                  <c:v>1.0442734316716829E-2</c:v>
                </c:pt>
                <c:pt idx="645">
                  <c:v>1.0442734316716829E-2</c:v>
                </c:pt>
                <c:pt idx="646">
                  <c:v>1.0442734316716829E-2</c:v>
                </c:pt>
                <c:pt idx="647">
                  <c:v>1.0442734316716829E-2</c:v>
                </c:pt>
                <c:pt idx="648">
                  <c:v>1.0442734316716829E-2</c:v>
                </c:pt>
                <c:pt idx="649">
                  <c:v>1.0442734316716829E-2</c:v>
                </c:pt>
                <c:pt idx="650">
                  <c:v>1.0442734316716829E-2</c:v>
                </c:pt>
                <c:pt idx="651">
                  <c:v>1.0442734316716829E-2</c:v>
                </c:pt>
                <c:pt idx="652">
                  <c:v>1.0442734316716829E-2</c:v>
                </c:pt>
                <c:pt idx="653">
                  <c:v>1.0442734316716829E-2</c:v>
                </c:pt>
                <c:pt idx="654">
                  <c:v>1.0442734316716829E-2</c:v>
                </c:pt>
                <c:pt idx="655">
                  <c:v>1.0442734316716829E-2</c:v>
                </c:pt>
                <c:pt idx="656">
                  <c:v>1.0442734316716829E-2</c:v>
                </c:pt>
                <c:pt idx="657">
                  <c:v>1.0442734316716829E-2</c:v>
                </c:pt>
                <c:pt idx="658">
                  <c:v>1.0442734316716829E-2</c:v>
                </c:pt>
                <c:pt idx="659">
                  <c:v>1.0442734316716829E-2</c:v>
                </c:pt>
                <c:pt idx="660">
                  <c:v>1.0442734316716829E-2</c:v>
                </c:pt>
                <c:pt idx="661">
                  <c:v>1.0442734316716829E-2</c:v>
                </c:pt>
                <c:pt idx="662">
                  <c:v>1.0442734316716829E-2</c:v>
                </c:pt>
                <c:pt idx="663">
                  <c:v>1.0442734316716829E-2</c:v>
                </c:pt>
                <c:pt idx="664">
                  <c:v>1.0442734316716829E-2</c:v>
                </c:pt>
                <c:pt idx="665">
                  <c:v>1.0442734316716829E-2</c:v>
                </c:pt>
                <c:pt idx="666">
                  <c:v>1.0442734316716829E-2</c:v>
                </c:pt>
                <c:pt idx="667">
                  <c:v>1.0442734316716829E-2</c:v>
                </c:pt>
                <c:pt idx="668">
                  <c:v>1.0442734316716829E-2</c:v>
                </c:pt>
                <c:pt idx="669">
                  <c:v>1.0442734316716829E-2</c:v>
                </c:pt>
                <c:pt idx="670">
                  <c:v>1.0442734316716829E-2</c:v>
                </c:pt>
                <c:pt idx="671">
                  <c:v>1.0442734316716829E-2</c:v>
                </c:pt>
                <c:pt idx="672">
                  <c:v>1.0442734316716829E-2</c:v>
                </c:pt>
                <c:pt idx="673">
                  <c:v>1.0442734316716829E-2</c:v>
                </c:pt>
                <c:pt idx="674">
                  <c:v>1.0442734316716829E-2</c:v>
                </c:pt>
                <c:pt idx="675">
                  <c:v>1.0442734316716829E-2</c:v>
                </c:pt>
                <c:pt idx="676">
                  <c:v>1.0442734316716829E-2</c:v>
                </c:pt>
                <c:pt idx="677">
                  <c:v>1.0442734316716829E-2</c:v>
                </c:pt>
                <c:pt idx="678">
                  <c:v>1.0442734316716829E-2</c:v>
                </c:pt>
                <c:pt idx="679">
                  <c:v>1.0442734316716829E-2</c:v>
                </c:pt>
                <c:pt idx="680">
                  <c:v>1.0442734316716829E-2</c:v>
                </c:pt>
                <c:pt idx="681">
                  <c:v>1.0442734316716829E-2</c:v>
                </c:pt>
                <c:pt idx="682">
                  <c:v>1.0442734316716829E-2</c:v>
                </c:pt>
                <c:pt idx="683">
                  <c:v>1.0442734316716829E-2</c:v>
                </c:pt>
                <c:pt idx="684">
                  <c:v>1.0442734316716829E-2</c:v>
                </c:pt>
                <c:pt idx="685">
                  <c:v>1.0442734316716829E-2</c:v>
                </c:pt>
                <c:pt idx="686">
                  <c:v>1.0442734316716829E-2</c:v>
                </c:pt>
                <c:pt idx="687">
                  <c:v>1.0442734316716829E-2</c:v>
                </c:pt>
                <c:pt idx="688">
                  <c:v>1.0442734316716829E-2</c:v>
                </c:pt>
                <c:pt idx="689">
                  <c:v>1.0442734316716829E-2</c:v>
                </c:pt>
                <c:pt idx="690">
                  <c:v>1.0442734316716829E-2</c:v>
                </c:pt>
                <c:pt idx="691">
                  <c:v>1.0442734316716829E-2</c:v>
                </c:pt>
                <c:pt idx="692">
                  <c:v>1.0442734316716829E-2</c:v>
                </c:pt>
                <c:pt idx="693">
                  <c:v>1.0442734316716829E-2</c:v>
                </c:pt>
                <c:pt idx="694">
                  <c:v>1.0442734316716829E-2</c:v>
                </c:pt>
                <c:pt idx="695">
                  <c:v>1.0442734316716829E-2</c:v>
                </c:pt>
                <c:pt idx="696">
                  <c:v>1.0442734316716829E-2</c:v>
                </c:pt>
                <c:pt idx="697">
                  <c:v>1.0442734316716829E-2</c:v>
                </c:pt>
                <c:pt idx="698">
                  <c:v>1.0442734316716829E-2</c:v>
                </c:pt>
                <c:pt idx="699">
                  <c:v>1.0442734316716829E-2</c:v>
                </c:pt>
                <c:pt idx="700">
                  <c:v>1.0442734316716829E-2</c:v>
                </c:pt>
                <c:pt idx="701">
                  <c:v>1.0442734316716829E-2</c:v>
                </c:pt>
                <c:pt idx="702">
                  <c:v>1.0442734316716829E-2</c:v>
                </c:pt>
                <c:pt idx="703">
                  <c:v>1.0442734316716829E-2</c:v>
                </c:pt>
                <c:pt idx="704">
                  <c:v>1.0442734316716829E-2</c:v>
                </c:pt>
                <c:pt idx="705">
                  <c:v>1.0442734316716829E-2</c:v>
                </c:pt>
                <c:pt idx="706">
                  <c:v>1.0442734316716829E-2</c:v>
                </c:pt>
                <c:pt idx="707">
                  <c:v>1.0442734316716829E-2</c:v>
                </c:pt>
                <c:pt idx="708">
                  <c:v>1.0442734316716829E-2</c:v>
                </c:pt>
                <c:pt idx="709">
                  <c:v>1.0442734316716829E-2</c:v>
                </c:pt>
                <c:pt idx="710">
                  <c:v>1.0442734316716829E-2</c:v>
                </c:pt>
                <c:pt idx="711">
                  <c:v>1.0442734316716829E-2</c:v>
                </c:pt>
                <c:pt idx="712">
                  <c:v>1.0442734316716829E-2</c:v>
                </c:pt>
                <c:pt idx="713">
                  <c:v>1.0442734316716829E-2</c:v>
                </c:pt>
                <c:pt idx="714">
                  <c:v>1.0442734316716829E-2</c:v>
                </c:pt>
                <c:pt idx="715">
                  <c:v>1.0442734316716829E-2</c:v>
                </c:pt>
                <c:pt idx="716">
                  <c:v>1.0442734316716829E-2</c:v>
                </c:pt>
                <c:pt idx="717">
                  <c:v>1.0442734316716829E-2</c:v>
                </c:pt>
                <c:pt idx="718">
                  <c:v>1.0442734316716829E-2</c:v>
                </c:pt>
                <c:pt idx="719">
                  <c:v>1.0442734316716829E-2</c:v>
                </c:pt>
                <c:pt idx="720">
                  <c:v>1.0442734316716829E-2</c:v>
                </c:pt>
                <c:pt idx="721">
                  <c:v>1.0442734316716829E-2</c:v>
                </c:pt>
                <c:pt idx="722">
                  <c:v>1.0442734316716829E-2</c:v>
                </c:pt>
                <c:pt idx="723">
                  <c:v>1.0442734316716829E-2</c:v>
                </c:pt>
                <c:pt idx="724">
                  <c:v>1.0442734316716829E-2</c:v>
                </c:pt>
                <c:pt idx="725">
                  <c:v>1.0442734316716829E-2</c:v>
                </c:pt>
                <c:pt idx="726">
                  <c:v>1.0442734316716829E-2</c:v>
                </c:pt>
                <c:pt idx="727">
                  <c:v>1.0442734316716829E-2</c:v>
                </c:pt>
                <c:pt idx="728">
                  <c:v>1.0442734316716829E-2</c:v>
                </c:pt>
                <c:pt idx="729">
                  <c:v>1.0442734316716829E-2</c:v>
                </c:pt>
                <c:pt idx="730">
                  <c:v>1.0442734316716829E-2</c:v>
                </c:pt>
                <c:pt idx="731">
                  <c:v>1.0442734316716829E-2</c:v>
                </c:pt>
                <c:pt idx="732">
                  <c:v>1.0442734316716829E-2</c:v>
                </c:pt>
                <c:pt idx="733">
                  <c:v>1.0442734316716829E-2</c:v>
                </c:pt>
                <c:pt idx="734">
                  <c:v>1.0442734316716829E-2</c:v>
                </c:pt>
                <c:pt idx="735">
                  <c:v>1.0442734316716829E-2</c:v>
                </c:pt>
                <c:pt idx="736">
                  <c:v>1.0442734316716829E-2</c:v>
                </c:pt>
                <c:pt idx="737">
                  <c:v>1.0442734316716829E-2</c:v>
                </c:pt>
                <c:pt idx="738">
                  <c:v>1.0442734316716829E-2</c:v>
                </c:pt>
                <c:pt idx="739">
                  <c:v>1.0442734316716829E-2</c:v>
                </c:pt>
                <c:pt idx="740">
                  <c:v>1.0442734316716829E-2</c:v>
                </c:pt>
                <c:pt idx="741">
                  <c:v>1.0442734316716829E-2</c:v>
                </c:pt>
                <c:pt idx="742">
                  <c:v>1.0442734316716829E-2</c:v>
                </c:pt>
                <c:pt idx="743">
                  <c:v>1.0442734316716829E-2</c:v>
                </c:pt>
                <c:pt idx="744">
                  <c:v>1.0442734316716829E-2</c:v>
                </c:pt>
                <c:pt idx="745">
                  <c:v>1.0442734316716829E-2</c:v>
                </c:pt>
                <c:pt idx="746">
                  <c:v>1.0442734316716829E-2</c:v>
                </c:pt>
                <c:pt idx="747">
                  <c:v>1.0442734316716829E-2</c:v>
                </c:pt>
                <c:pt idx="748">
                  <c:v>1.0442734316716829E-2</c:v>
                </c:pt>
                <c:pt idx="749">
                  <c:v>1.0442734316716829E-2</c:v>
                </c:pt>
                <c:pt idx="750">
                  <c:v>1.0442734316716829E-2</c:v>
                </c:pt>
                <c:pt idx="751">
                  <c:v>1.0442734316716829E-2</c:v>
                </c:pt>
                <c:pt idx="752">
                  <c:v>1.0442734316716829E-2</c:v>
                </c:pt>
                <c:pt idx="753">
                  <c:v>1.0442734316716829E-2</c:v>
                </c:pt>
                <c:pt idx="754">
                  <c:v>1.0442734316716829E-2</c:v>
                </c:pt>
                <c:pt idx="755">
                  <c:v>1.0442734316716829E-2</c:v>
                </c:pt>
                <c:pt idx="756">
                  <c:v>1.0442734316716829E-2</c:v>
                </c:pt>
                <c:pt idx="757">
                  <c:v>1.0442734316716829E-2</c:v>
                </c:pt>
                <c:pt idx="758">
                  <c:v>1.0442734316716829E-2</c:v>
                </c:pt>
                <c:pt idx="759">
                  <c:v>1.0442734316716829E-2</c:v>
                </c:pt>
                <c:pt idx="760">
                  <c:v>1.0442734316716829E-2</c:v>
                </c:pt>
                <c:pt idx="761">
                  <c:v>1.0442734316716829E-2</c:v>
                </c:pt>
                <c:pt idx="762">
                  <c:v>1.0442734316716829E-2</c:v>
                </c:pt>
                <c:pt idx="763">
                  <c:v>1.0442734316716829E-2</c:v>
                </c:pt>
                <c:pt idx="764">
                  <c:v>1.0442734316716829E-2</c:v>
                </c:pt>
                <c:pt idx="765">
                  <c:v>1.0442734316716829E-2</c:v>
                </c:pt>
                <c:pt idx="766">
                  <c:v>1.0442734316716829E-2</c:v>
                </c:pt>
                <c:pt idx="767">
                  <c:v>1.0442734316716829E-2</c:v>
                </c:pt>
                <c:pt idx="768">
                  <c:v>1.0442734316716829E-2</c:v>
                </c:pt>
                <c:pt idx="769">
                  <c:v>1.0442734316716829E-2</c:v>
                </c:pt>
                <c:pt idx="770">
                  <c:v>1.0442734316716829E-2</c:v>
                </c:pt>
                <c:pt idx="771">
                  <c:v>1.0442734316716829E-2</c:v>
                </c:pt>
                <c:pt idx="772">
                  <c:v>1.0442734316716829E-2</c:v>
                </c:pt>
                <c:pt idx="773">
                  <c:v>1.0442734316716829E-2</c:v>
                </c:pt>
                <c:pt idx="774">
                  <c:v>1.0442734316716829E-2</c:v>
                </c:pt>
                <c:pt idx="775">
                  <c:v>1.0442734316716829E-2</c:v>
                </c:pt>
                <c:pt idx="776">
                  <c:v>1.0442734316716829E-2</c:v>
                </c:pt>
                <c:pt idx="777">
                  <c:v>1.0442734316716829E-2</c:v>
                </c:pt>
                <c:pt idx="778">
                  <c:v>1.0442734316716829E-2</c:v>
                </c:pt>
                <c:pt idx="779">
                  <c:v>1.0442734316716829E-2</c:v>
                </c:pt>
                <c:pt idx="780">
                  <c:v>1.0442734316716829E-2</c:v>
                </c:pt>
                <c:pt idx="781">
                  <c:v>1.0442734316716829E-2</c:v>
                </c:pt>
                <c:pt idx="782">
                  <c:v>1.0442734316716829E-2</c:v>
                </c:pt>
                <c:pt idx="783">
                  <c:v>1.0442734316716829E-2</c:v>
                </c:pt>
                <c:pt idx="784">
                  <c:v>1.0442734316716829E-2</c:v>
                </c:pt>
                <c:pt idx="785">
                  <c:v>1.0442734316716829E-2</c:v>
                </c:pt>
                <c:pt idx="786">
                  <c:v>1.0442734316716829E-2</c:v>
                </c:pt>
                <c:pt idx="787">
                  <c:v>1.0442734316716829E-2</c:v>
                </c:pt>
                <c:pt idx="788">
                  <c:v>1.0442734316716829E-2</c:v>
                </c:pt>
                <c:pt idx="789">
                  <c:v>1.0442734316716829E-2</c:v>
                </c:pt>
                <c:pt idx="790">
                  <c:v>1.0442734316716829E-2</c:v>
                </c:pt>
                <c:pt idx="791">
                  <c:v>1.0442734316716829E-2</c:v>
                </c:pt>
                <c:pt idx="792">
                  <c:v>1.0442734316716829E-2</c:v>
                </c:pt>
                <c:pt idx="793">
                  <c:v>1.0442734316716829E-2</c:v>
                </c:pt>
                <c:pt idx="794">
                  <c:v>1.0442734316716829E-2</c:v>
                </c:pt>
                <c:pt idx="795">
                  <c:v>1.0442734316716829E-2</c:v>
                </c:pt>
                <c:pt idx="796">
                  <c:v>1.0442734316716829E-2</c:v>
                </c:pt>
                <c:pt idx="797">
                  <c:v>1.0442734316716829E-2</c:v>
                </c:pt>
                <c:pt idx="798">
                  <c:v>1.0442734316716829E-2</c:v>
                </c:pt>
                <c:pt idx="799">
                  <c:v>1.0442734316716829E-2</c:v>
                </c:pt>
                <c:pt idx="800">
                  <c:v>1.0442734316716829E-2</c:v>
                </c:pt>
                <c:pt idx="801">
                  <c:v>1.0442734316716829E-2</c:v>
                </c:pt>
                <c:pt idx="802">
                  <c:v>1.0442734316716829E-2</c:v>
                </c:pt>
                <c:pt idx="803">
                  <c:v>1.0442734316716829E-2</c:v>
                </c:pt>
                <c:pt idx="804">
                  <c:v>1.0442734316716829E-2</c:v>
                </c:pt>
                <c:pt idx="805">
                  <c:v>1.0442734316716829E-2</c:v>
                </c:pt>
                <c:pt idx="806">
                  <c:v>1.0442734316716829E-2</c:v>
                </c:pt>
                <c:pt idx="807">
                  <c:v>1.0442734316716829E-2</c:v>
                </c:pt>
                <c:pt idx="808">
                  <c:v>1.0442734316716829E-2</c:v>
                </c:pt>
                <c:pt idx="809">
                  <c:v>1.0442734316716829E-2</c:v>
                </c:pt>
                <c:pt idx="810">
                  <c:v>1.0442734316716829E-2</c:v>
                </c:pt>
                <c:pt idx="811">
                  <c:v>1.0442734316716829E-2</c:v>
                </c:pt>
                <c:pt idx="812">
                  <c:v>1.0442734316716829E-2</c:v>
                </c:pt>
                <c:pt idx="813">
                  <c:v>1.0442734316716829E-2</c:v>
                </c:pt>
                <c:pt idx="814">
                  <c:v>1.0442734316716829E-2</c:v>
                </c:pt>
                <c:pt idx="815">
                  <c:v>1.0442734316716829E-2</c:v>
                </c:pt>
                <c:pt idx="816">
                  <c:v>1.0442734316716829E-2</c:v>
                </c:pt>
                <c:pt idx="817">
                  <c:v>1.0442734316716829E-2</c:v>
                </c:pt>
                <c:pt idx="818">
                  <c:v>1.0442734316716829E-2</c:v>
                </c:pt>
                <c:pt idx="819">
                  <c:v>1.0442734316716829E-2</c:v>
                </c:pt>
                <c:pt idx="820">
                  <c:v>1.0442734316716829E-2</c:v>
                </c:pt>
                <c:pt idx="821">
                  <c:v>1.0442734316716829E-2</c:v>
                </c:pt>
                <c:pt idx="822">
                  <c:v>1.0442734316716829E-2</c:v>
                </c:pt>
                <c:pt idx="823">
                  <c:v>1.0442734316716829E-2</c:v>
                </c:pt>
                <c:pt idx="824">
                  <c:v>1.0442734316716829E-2</c:v>
                </c:pt>
                <c:pt idx="825">
                  <c:v>1.0442734316716829E-2</c:v>
                </c:pt>
                <c:pt idx="826">
                  <c:v>1.0442734316716829E-2</c:v>
                </c:pt>
                <c:pt idx="827">
                  <c:v>1.0442734316716829E-2</c:v>
                </c:pt>
                <c:pt idx="828">
                  <c:v>1.0442734316716829E-2</c:v>
                </c:pt>
                <c:pt idx="829">
                  <c:v>1.0442734316716829E-2</c:v>
                </c:pt>
                <c:pt idx="830">
                  <c:v>1.0442734316716829E-2</c:v>
                </c:pt>
                <c:pt idx="831">
                  <c:v>1.0442734316716829E-2</c:v>
                </c:pt>
                <c:pt idx="832">
                  <c:v>1.0442734316716829E-2</c:v>
                </c:pt>
                <c:pt idx="833">
                  <c:v>1.0442734316716829E-2</c:v>
                </c:pt>
                <c:pt idx="834">
                  <c:v>1.0442734316716829E-2</c:v>
                </c:pt>
                <c:pt idx="835">
                  <c:v>1.0442734316716829E-2</c:v>
                </c:pt>
                <c:pt idx="836">
                  <c:v>1.0442734316716829E-2</c:v>
                </c:pt>
                <c:pt idx="837">
                  <c:v>1.0442734316716829E-2</c:v>
                </c:pt>
                <c:pt idx="838">
                  <c:v>1.0442734316716829E-2</c:v>
                </c:pt>
                <c:pt idx="839">
                  <c:v>1.0442734316716829E-2</c:v>
                </c:pt>
                <c:pt idx="840">
                  <c:v>1.0442734316716829E-2</c:v>
                </c:pt>
                <c:pt idx="841">
                  <c:v>1.0442734316716829E-2</c:v>
                </c:pt>
                <c:pt idx="842">
                  <c:v>1.0442734316716829E-2</c:v>
                </c:pt>
                <c:pt idx="843">
                  <c:v>1.0442734316716829E-2</c:v>
                </c:pt>
                <c:pt idx="844">
                  <c:v>1.0442734316716829E-2</c:v>
                </c:pt>
                <c:pt idx="845">
                  <c:v>1.0442734316716829E-2</c:v>
                </c:pt>
                <c:pt idx="846">
                  <c:v>1.0442734316716829E-2</c:v>
                </c:pt>
                <c:pt idx="847">
                  <c:v>1.0442734316716829E-2</c:v>
                </c:pt>
                <c:pt idx="848">
                  <c:v>1.0442734316716829E-2</c:v>
                </c:pt>
                <c:pt idx="849">
                  <c:v>1.0442734316716829E-2</c:v>
                </c:pt>
                <c:pt idx="850">
                  <c:v>1.0442734316716829E-2</c:v>
                </c:pt>
                <c:pt idx="851">
                  <c:v>1.0442734316716829E-2</c:v>
                </c:pt>
                <c:pt idx="852">
                  <c:v>1.0442734316716829E-2</c:v>
                </c:pt>
                <c:pt idx="853">
                  <c:v>1.0442734316716829E-2</c:v>
                </c:pt>
                <c:pt idx="854">
                  <c:v>1.0442734316716829E-2</c:v>
                </c:pt>
                <c:pt idx="855">
                  <c:v>1.0442734316716829E-2</c:v>
                </c:pt>
                <c:pt idx="856">
                  <c:v>1.0442734316716829E-2</c:v>
                </c:pt>
                <c:pt idx="857">
                  <c:v>1.0442734316716829E-2</c:v>
                </c:pt>
                <c:pt idx="858">
                  <c:v>1.0442734316716829E-2</c:v>
                </c:pt>
                <c:pt idx="859">
                  <c:v>1.0442734316716829E-2</c:v>
                </c:pt>
                <c:pt idx="860">
                  <c:v>1.0442734316716829E-2</c:v>
                </c:pt>
                <c:pt idx="861">
                  <c:v>1.0442734316716829E-2</c:v>
                </c:pt>
                <c:pt idx="862">
                  <c:v>1.0442734316716829E-2</c:v>
                </c:pt>
                <c:pt idx="863">
                  <c:v>1.0442734316716829E-2</c:v>
                </c:pt>
                <c:pt idx="864">
                  <c:v>1.0442734316716829E-2</c:v>
                </c:pt>
                <c:pt idx="865">
                  <c:v>1.0442734316716829E-2</c:v>
                </c:pt>
                <c:pt idx="866">
                  <c:v>1.0442734316716829E-2</c:v>
                </c:pt>
                <c:pt idx="867">
                  <c:v>1.0442734316716829E-2</c:v>
                </c:pt>
                <c:pt idx="868">
                  <c:v>1.0442734316716829E-2</c:v>
                </c:pt>
                <c:pt idx="869">
                  <c:v>1.0442734316716829E-2</c:v>
                </c:pt>
                <c:pt idx="870">
                  <c:v>1.0442734316716829E-2</c:v>
                </c:pt>
                <c:pt idx="871">
                  <c:v>1.0442734316716829E-2</c:v>
                </c:pt>
                <c:pt idx="872">
                  <c:v>1.0442734316716829E-2</c:v>
                </c:pt>
                <c:pt idx="873">
                  <c:v>1.0442734316716829E-2</c:v>
                </c:pt>
                <c:pt idx="874">
                  <c:v>1.0442734316716829E-2</c:v>
                </c:pt>
                <c:pt idx="875">
                  <c:v>1.0442734316716829E-2</c:v>
                </c:pt>
                <c:pt idx="876">
                  <c:v>1.0442734316716829E-2</c:v>
                </c:pt>
                <c:pt idx="877">
                  <c:v>1.0442734316716829E-2</c:v>
                </c:pt>
                <c:pt idx="878">
                  <c:v>1.0442734316716829E-2</c:v>
                </c:pt>
                <c:pt idx="879">
                  <c:v>1.0442734316716829E-2</c:v>
                </c:pt>
                <c:pt idx="880">
                  <c:v>1.0442734316716829E-2</c:v>
                </c:pt>
                <c:pt idx="881">
                  <c:v>1.0442734316716829E-2</c:v>
                </c:pt>
                <c:pt idx="882">
                  <c:v>1.0442734316716829E-2</c:v>
                </c:pt>
                <c:pt idx="883">
                  <c:v>1.0442734316716829E-2</c:v>
                </c:pt>
                <c:pt idx="884">
                  <c:v>1.0442734316716829E-2</c:v>
                </c:pt>
                <c:pt idx="885">
                  <c:v>1.0442734316716829E-2</c:v>
                </c:pt>
                <c:pt idx="886">
                  <c:v>1.0442734316716829E-2</c:v>
                </c:pt>
                <c:pt idx="887">
                  <c:v>1.0442734316716829E-2</c:v>
                </c:pt>
                <c:pt idx="888">
                  <c:v>1.0442734316716829E-2</c:v>
                </c:pt>
                <c:pt idx="889">
                  <c:v>1.0442734316716829E-2</c:v>
                </c:pt>
                <c:pt idx="890">
                  <c:v>1.0442734316716829E-2</c:v>
                </c:pt>
                <c:pt idx="891">
                  <c:v>1.0442734316716829E-2</c:v>
                </c:pt>
                <c:pt idx="892">
                  <c:v>1.0442734316716829E-2</c:v>
                </c:pt>
                <c:pt idx="893">
                  <c:v>1.0442734316716829E-2</c:v>
                </c:pt>
                <c:pt idx="894">
                  <c:v>1.0442734316716829E-2</c:v>
                </c:pt>
                <c:pt idx="895">
                  <c:v>1.0442734316716829E-2</c:v>
                </c:pt>
                <c:pt idx="896">
                  <c:v>1.0442734316716829E-2</c:v>
                </c:pt>
                <c:pt idx="897">
                  <c:v>1.0442734316716829E-2</c:v>
                </c:pt>
                <c:pt idx="898">
                  <c:v>1.0442734316716829E-2</c:v>
                </c:pt>
                <c:pt idx="899">
                  <c:v>1.0442734316716829E-2</c:v>
                </c:pt>
                <c:pt idx="900">
                  <c:v>1.0442734316716829E-2</c:v>
                </c:pt>
                <c:pt idx="901">
                  <c:v>1.0442734316716829E-2</c:v>
                </c:pt>
                <c:pt idx="902">
                  <c:v>1.0442734316716829E-2</c:v>
                </c:pt>
                <c:pt idx="903">
                  <c:v>1.0442734316716829E-2</c:v>
                </c:pt>
                <c:pt idx="904">
                  <c:v>1.0442734316716829E-2</c:v>
                </c:pt>
                <c:pt idx="905">
                  <c:v>1.0442734316716829E-2</c:v>
                </c:pt>
                <c:pt idx="906">
                  <c:v>1.0442734316716829E-2</c:v>
                </c:pt>
                <c:pt idx="907">
                  <c:v>1.0442734316716829E-2</c:v>
                </c:pt>
                <c:pt idx="908">
                  <c:v>1.0442734316716829E-2</c:v>
                </c:pt>
                <c:pt idx="909">
                  <c:v>1.0442734316716829E-2</c:v>
                </c:pt>
                <c:pt idx="910">
                  <c:v>1.0442734316716829E-2</c:v>
                </c:pt>
                <c:pt idx="911">
                  <c:v>1.0442734316716829E-2</c:v>
                </c:pt>
                <c:pt idx="912">
                  <c:v>1.0442734316716829E-2</c:v>
                </c:pt>
                <c:pt idx="913">
                  <c:v>1.0442734316716829E-2</c:v>
                </c:pt>
                <c:pt idx="914">
                  <c:v>1.0442734316716829E-2</c:v>
                </c:pt>
                <c:pt idx="915">
                  <c:v>1.0442734316716829E-2</c:v>
                </c:pt>
                <c:pt idx="916">
                  <c:v>1.0442734316716829E-2</c:v>
                </c:pt>
                <c:pt idx="917">
                  <c:v>1.0442734316716829E-2</c:v>
                </c:pt>
                <c:pt idx="918">
                  <c:v>1.0442734316716829E-2</c:v>
                </c:pt>
                <c:pt idx="919">
                  <c:v>1.0442734316716829E-2</c:v>
                </c:pt>
                <c:pt idx="920">
                  <c:v>1.0442734316716829E-2</c:v>
                </c:pt>
                <c:pt idx="921">
                  <c:v>1.0442734316716829E-2</c:v>
                </c:pt>
                <c:pt idx="922">
                  <c:v>1.0442734316716829E-2</c:v>
                </c:pt>
                <c:pt idx="923">
                  <c:v>1.0442734316716829E-2</c:v>
                </c:pt>
                <c:pt idx="924">
                  <c:v>1.0442734316716829E-2</c:v>
                </c:pt>
                <c:pt idx="925">
                  <c:v>1.0442734316716829E-2</c:v>
                </c:pt>
                <c:pt idx="926">
                  <c:v>1.0442734316716829E-2</c:v>
                </c:pt>
                <c:pt idx="927">
                  <c:v>1.0442734316716829E-2</c:v>
                </c:pt>
                <c:pt idx="928">
                  <c:v>1.0442734316716829E-2</c:v>
                </c:pt>
                <c:pt idx="929">
                  <c:v>1.0442734316716829E-2</c:v>
                </c:pt>
                <c:pt idx="930">
                  <c:v>1.0442734316716829E-2</c:v>
                </c:pt>
                <c:pt idx="931">
                  <c:v>1.0442734316716829E-2</c:v>
                </c:pt>
                <c:pt idx="932">
                  <c:v>1.0442734316716829E-2</c:v>
                </c:pt>
                <c:pt idx="933">
                  <c:v>1.0442734316716829E-2</c:v>
                </c:pt>
                <c:pt idx="934">
                  <c:v>1.0442734316716829E-2</c:v>
                </c:pt>
                <c:pt idx="935">
                  <c:v>1.0442734316716829E-2</c:v>
                </c:pt>
                <c:pt idx="936">
                  <c:v>1.0442734316716829E-2</c:v>
                </c:pt>
                <c:pt idx="937">
                  <c:v>1.0442734316716829E-2</c:v>
                </c:pt>
                <c:pt idx="938">
                  <c:v>1.0442734316716829E-2</c:v>
                </c:pt>
                <c:pt idx="939">
                  <c:v>1.0442734316716829E-2</c:v>
                </c:pt>
                <c:pt idx="940">
                  <c:v>1.0442734316716829E-2</c:v>
                </c:pt>
                <c:pt idx="941">
                  <c:v>1.0442734316716829E-2</c:v>
                </c:pt>
                <c:pt idx="942">
                  <c:v>1.0442734316716829E-2</c:v>
                </c:pt>
                <c:pt idx="943">
                  <c:v>1.0442734316716829E-2</c:v>
                </c:pt>
                <c:pt idx="944">
                  <c:v>1.0442734316716829E-2</c:v>
                </c:pt>
                <c:pt idx="945">
                  <c:v>1.0442734316716829E-2</c:v>
                </c:pt>
                <c:pt idx="946">
                  <c:v>1.0442734316716829E-2</c:v>
                </c:pt>
                <c:pt idx="947">
                  <c:v>1.0442734316716829E-2</c:v>
                </c:pt>
                <c:pt idx="948">
                  <c:v>1.0442734316716829E-2</c:v>
                </c:pt>
                <c:pt idx="949">
                  <c:v>1.0442734316716829E-2</c:v>
                </c:pt>
                <c:pt idx="950">
                  <c:v>1.0442734316716829E-2</c:v>
                </c:pt>
                <c:pt idx="951">
                  <c:v>1.0442734316716829E-2</c:v>
                </c:pt>
                <c:pt idx="952">
                  <c:v>1.0442734316716829E-2</c:v>
                </c:pt>
                <c:pt idx="953">
                  <c:v>1.0442734316716829E-2</c:v>
                </c:pt>
                <c:pt idx="954">
                  <c:v>1.0442734316716829E-2</c:v>
                </c:pt>
                <c:pt idx="955">
                  <c:v>1.0442734316716829E-2</c:v>
                </c:pt>
                <c:pt idx="956">
                  <c:v>1.0442734316716829E-2</c:v>
                </c:pt>
                <c:pt idx="957">
                  <c:v>1.0442734316716829E-2</c:v>
                </c:pt>
                <c:pt idx="958">
                  <c:v>1.0442734316716829E-2</c:v>
                </c:pt>
                <c:pt idx="959">
                  <c:v>1.0442734316716829E-2</c:v>
                </c:pt>
                <c:pt idx="960">
                  <c:v>1.0442734316716829E-2</c:v>
                </c:pt>
                <c:pt idx="961">
                  <c:v>1.0442734316716829E-2</c:v>
                </c:pt>
                <c:pt idx="962">
                  <c:v>1.0442734316716829E-2</c:v>
                </c:pt>
                <c:pt idx="963">
                  <c:v>1.0442734316716829E-2</c:v>
                </c:pt>
                <c:pt idx="964">
                  <c:v>1.0442734316716829E-2</c:v>
                </c:pt>
                <c:pt idx="965">
                  <c:v>1.0442734316716829E-2</c:v>
                </c:pt>
                <c:pt idx="966">
                  <c:v>1.0442734316716829E-2</c:v>
                </c:pt>
                <c:pt idx="967">
                  <c:v>1.0442734316716829E-2</c:v>
                </c:pt>
                <c:pt idx="968">
                  <c:v>1.0442734316716829E-2</c:v>
                </c:pt>
                <c:pt idx="969">
                  <c:v>1.0442734316716829E-2</c:v>
                </c:pt>
                <c:pt idx="970">
                  <c:v>1.0442734316716829E-2</c:v>
                </c:pt>
                <c:pt idx="971">
                  <c:v>1.0442734316716829E-2</c:v>
                </c:pt>
                <c:pt idx="972">
                  <c:v>1.0442734316716829E-2</c:v>
                </c:pt>
                <c:pt idx="973">
                  <c:v>1.0442734316716829E-2</c:v>
                </c:pt>
                <c:pt idx="974">
                  <c:v>1.0442734316716829E-2</c:v>
                </c:pt>
                <c:pt idx="975">
                  <c:v>1.0442734316716829E-2</c:v>
                </c:pt>
                <c:pt idx="976">
                  <c:v>1.0442734316716829E-2</c:v>
                </c:pt>
                <c:pt idx="977">
                  <c:v>1.0442734316716829E-2</c:v>
                </c:pt>
                <c:pt idx="978">
                  <c:v>1.0442734316716829E-2</c:v>
                </c:pt>
                <c:pt idx="979">
                  <c:v>1.0442734316716829E-2</c:v>
                </c:pt>
                <c:pt idx="980">
                  <c:v>1.0442734316716829E-2</c:v>
                </c:pt>
                <c:pt idx="981">
                  <c:v>1.0442734316716829E-2</c:v>
                </c:pt>
                <c:pt idx="982">
                  <c:v>1.0442734316716829E-2</c:v>
                </c:pt>
                <c:pt idx="983">
                  <c:v>1.0442734316716829E-2</c:v>
                </c:pt>
                <c:pt idx="984">
                  <c:v>1.0442734316716829E-2</c:v>
                </c:pt>
                <c:pt idx="985">
                  <c:v>1.0442734316716829E-2</c:v>
                </c:pt>
                <c:pt idx="986">
                  <c:v>1.0442734316716829E-2</c:v>
                </c:pt>
                <c:pt idx="987">
                  <c:v>1.0442734316716829E-2</c:v>
                </c:pt>
                <c:pt idx="988">
                  <c:v>1.0442734316716829E-2</c:v>
                </c:pt>
                <c:pt idx="989">
                  <c:v>1.0442734316716829E-2</c:v>
                </c:pt>
                <c:pt idx="990">
                  <c:v>1.0442734316716829E-2</c:v>
                </c:pt>
                <c:pt idx="991">
                  <c:v>1.0442734316716829E-2</c:v>
                </c:pt>
                <c:pt idx="992">
                  <c:v>1.0442734316716829E-2</c:v>
                </c:pt>
                <c:pt idx="993">
                  <c:v>1.0442734316716829E-2</c:v>
                </c:pt>
                <c:pt idx="994">
                  <c:v>1.0442734316716829E-2</c:v>
                </c:pt>
                <c:pt idx="995">
                  <c:v>1.0442734316716829E-2</c:v>
                </c:pt>
                <c:pt idx="996">
                  <c:v>1.0442734316716829E-2</c:v>
                </c:pt>
                <c:pt idx="997">
                  <c:v>1.0442734316716829E-2</c:v>
                </c:pt>
                <c:pt idx="998">
                  <c:v>1.0442734316716829E-2</c:v>
                </c:pt>
                <c:pt idx="999">
                  <c:v>1.0442734316716829E-2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80B-49A2-95B4-7DC96158B92F}"/>
            </c:ext>
          </c:extLst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Sheet1!$E$1:$E$1000</c:f>
              <c:numCache>
                <c:formatCode>General</c:formatCode>
                <c:ptCount val="1000"/>
                <c:pt idx="0">
                  <c:v>0.94993281638440574</c:v>
                </c:pt>
                <c:pt idx="1">
                  <c:v>0.55641911970662328</c:v>
                </c:pt>
                <c:pt idx="2">
                  <c:v>0.55641911970662328</c:v>
                </c:pt>
                <c:pt idx="3">
                  <c:v>0.35464831510037131</c:v>
                </c:pt>
                <c:pt idx="4">
                  <c:v>0.35464831510037131</c:v>
                </c:pt>
                <c:pt idx="5">
                  <c:v>0.35464831510037131</c:v>
                </c:pt>
                <c:pt idx="6">
                  <c:v>0.35464831510037131</c:v>
                </c:pt>
                <c:pt idx="7">
                  <c:v>0.35464831510037131</c:v>
                </c:pt>
                <c:pt idx="8">
                  <c:v>0.35464831510037131</c:v>
                </c:pt>
                <c:pt idx="9">
                  <c:v>0.35464831510037131</c:v>
                </c:pt>
                <c:pt idx="10">
                  <c:v>0.35464831510037131</c:v>
                </c:pt>
                <c:pt idx="11">
                  <c:v>0.35464831510037131</c:v>
                </c:pt>
                <c:pt idx="12">
                  <c:v>0.35464831510037131</c:v>
                </c:pt>
                <c:pt idx="13">
                  <c:v>0.35464831510037131</c:v>
                </c:pt>
                <c:pt idx="14">
                  <c:v>0.35464831510037131</c:v>
                </c:pt>
                <c:pt idx="15">
                  <c:v>0.35464831510037131</c:v>
                </c:pt>
                <c:pt idx="16">
                  <c:v>0.35464831510037131</c:v>
                </c:pt>
                <c:pt idx="17">
                  <c:v>0.35464831510037131</c:v>
                </c:pt>
                <c:pt idx="18">
                  <c:v>0.35464831510037131</c:v>
                </c:pt>
                <c:pt idx="19">
                  <c:v>0.32894797635161377</c:v>
                </c:pt>
                <c:pt idx="20">
                  <c:v>0.32894797635161377</c:v>
                </c:pt>
                <c:pt idx="21">
                  <c:v>0.32894797635161377</c:v>
                </c:pt>
                <c:pt idx="22">
                  <c:v>0.32894797635161377</c:v>
                </c:pt>
                <c:pt idx="23">
                  <c:v>0.26645428384828818</c:v>
                </c:pt>
                <c:pt idx="24">
                  <c:v>0.26645428384828818</c:v>
                </c:pt>
                <c:pt idx="25">
                  <c:v>0.26645428384828818</c:v>
                </c:pt>
                <c:pt idx="26">
                  <c:v>0.26645428384828818</c:v>
                </c:pt>
                <c:pt idx="27">
                  <c:v>0.26645428384828818</c:v>
                </c:pt>
                <c:pt idx="28">
                  <c:v>0.26645428384828818</c:v>
                </c:pt>
                <c:pt idx="29">
                  <c:v>0.26645428384828818</c:v>
                </c:pt>
                <c:pt idx="30">
                  <c:v>0.26645428384828818</c:v>
                </c:pt>
                <c:pt idx="31">
                  <c:v>0.26645428384828818</c:v>
                </c:pt>
                <c:pt idx="32">
                  <c:v>0.26645428384828818</c:v>
                </c:pt>
                <c:pt idx="33">
                  <c:v>0.26645428384828818</c:v>
                </c:pt>
                <c:pt idx="34">
                  <c:v>0.26645428384828818</c:v>
                </c:pt>
                <c:pt idx="35">
                  <c:v>0.26645428384828818</c:v>
                </c:pt>
                <c:pt idx="36">
                  <c:v>0.26645428384828818</c:v>
                </c:pt>
                <c:pt idx="37">
                  <c:v>0.26645428384828818</c:v>
                </c:pt>
                <c:pt idx="38">
                  <c:v>0.26645428384828818</c:v>
                </c:pt>
                <c:pt idx="39">
                  <c:v>9.5157072183691405E-2</c:v>
                </c:pt>
                <c:pt idx="40">
                  <c:v>9.5157072183691405E-2</c:v>
                </c:pt>
                <c:pt idx="41">
                  <c:v>9.5157072183691405E-2</c:v>
                </c:pt>
                <c:pt idx="42">
                  <c:v>9.5157072183691405E-2</c:v>
                </c:pt>
                <c:pt idx="43">
                  <c:v>9.5157072183691405E-2</c:v>
                </c:pt>
                <c:pt idx="44">
                  <c:v>9.5157072183691405E-2</c:v>
                </c:pt>
                <c:pt idx="45">
                  <c:v>9.5157072183691405E-2</c:v>
                </c:pt>
                <c:pt idx="46">
                  <c:v>9.5157072183691405E-2</c:v>
                </c:pt>
                <c:pt idx="47">
                  <c:v>9.5157072183691405E-2</c:v>
                </c:pt>
                <c:pt idx="48">
                  <c:v>9.5157072183691405E-2</c:v>
                </c:pt>
                <c:pt idx="49">
                  <c:v>9.5157072183691405E-2</c:v>
                </c:pt>
                <c:pt idx="50">
                  <c:v>9.5157072183691405E-2</c:v>
                </c:pt>
                <c:pt idx="51">
                  <c:v>9.5157072183691405E-2</c:v>
                </c:pt>
                <c:pt idx="52">
                  <c:v>9.5157072183691405E-2</c:v>
                </c:pt>
                <c:pt idx="53">
                  <c:v>9.5157072183691405E-2</c:v>
                </c:pt>
                <c:pt idx="54">
                  <c:v>9.5157072183691405E-2</c:v>
                </c:pt>
                <c:pt idx="55">
                  <c:v>9.5157072183691405E-2</c:v>
                </c:pt>
                <c:pt idx="56">
                  <c:v>9.5157072183691405E-2</c:v>
                </c:pt>
                <c:pt idx="57">
                  <c:v>9.5157072183691405E-2</c:v>
                </c:pt>
                <c:pt idx="58">
                  <c:v>9.5157072183691405E-2</c:v>
                </c:pt>
                <c:pt idx="59">
                  <c:v>9.5157072183691405E-2</c:v>
                </c:pt>
                <c:pt idx="60">
                  <c:v>9.5157072183691405E-2</c:v>
                </c:pt>
                <c:pt idx="61">
                  <c:v>9.5157072183691405E-2</c:v>
                </c:pt>
                <c:pt idx="62">
                  <c:v>9.5157072183691405E-2</c:v>
                </c:pt>
                <c:pt idx="63">
                  <c:v>8.103428343732233E-3</c:v>
                </c:pt>
                <c:pt idx="64">
                  <c:v>8.103428343732233E-3</c:v>
                </c:pt>
                <c:pt idx="65">
                  <c:v>8.103428343732233E-3</c:v>
                </c:pt>
                <c:pt idx="66">
                  <c:v>8.103428343732233E-3</c:v>
                </c:pt>
                <c:pt idx="67">
                  <c:v>8.103428343732233E-3</c:v>
                </c:pt>
                <c:pt idx="68">
                  <c:v>8.103428343732233E-3</c:v>
                </c:pt>
                <c:pt idx="69">
                  <c:v>8.103428343732233E-3</c:v>
                </c:pt>
                <c:pt idx="70">
                  <c:v>8.103428343732233E-3</c:v>
                </c:pt>
                <c:pt idx="71">
                  <c:v>8.103428343732233E-3</c:v>
                </c:pt>
                <c:pt idx="72">
                  <c:v>8.103428343732233E-3</c:v>
                </c:pt>
                <c:pt idx="73">
                  <c:v>8.103428343732233E-3</c:v>
                </c:pt>
                <c:pt idx="74">
                  <c:v>8.103428343732233E-3</c:v>
                </c:pt>
                <c:pt idx="75">
                  <c:v>8.103428343732233E-3</c:v>
                </c:pt>
                <c:pt idx="76">
                  <c:v>8.103428343732233E-3</c:v>
                </c:pt>
                <c:pt idx="77">
                  <c:v>8.103428343732233E-3</c:v>
                </c:pt>
                <c:pt idx="78">
                  <c:v>8.103428343732233E-3</c:v>
                </c:pt>
                <c:pt idx="79">
                  <c:v>8.103428343732233E-3</c:v>
                </c:pt>
                <c:pt idx="80">
                  <c:v>8.103428343732233E-3</c:v>
                </c:pt>
                <c:pt idx="81">
                  <c:v>8.103428343732233E-3</c:v>
                </c:pt>
                <c:pt idx="82">
                  <c:v>8.103428343732233E-3</c:v>
                </c:pt>
                <c:pt idx="83">
                  <c:v>8.103428343732233E-3</c:v>
                </c:pt>
                <c:pt idx="84">
                  <c:v>8.103428343732233E-3</c:v>
                </c:pt>
                <c:pt idx="85">
                  <c:v>8.103428343732233E-3</c:v>
                </c:pt>
                <c:pt idx="86">
                  <c:v>8.103428343732233E-3</c:v>
                </c:pt>
                <c:pt idx="87">
                  <c:v>8.103428343732233E-3</c:v>
                </c:pt>
                <c:pt idx="88">
                  <c:v>8.103428343732233E-3</c:v>
                </c:pt>
                <c:pt idx="89">
                  <c:v>8.103428343732233E-3</c:v>
                </c:pt>
                <c:pt idx="90">
                  <c:v>8.103428343732233E-3</c:v>
                </c:pt>
                <c:pt idx="91">
                  <c:v>8.103428343732233E-3</c:v>
                </c:pt>
                <c:pt idx="92">
                  <c:v>8.103428343732233E-3</c:v>
                </c:pt>
                <c:pt idx="93">
                  <c:v>8.103428343732233E-3</c:v>
                </c:pt>
                <c:pt idx="94">
                  <c:v>8.103428343732233E-3</c:v>
                </c:pt>
                <c:pt idx="95">
                  <c:v>8.103428343732233E-3</c:v>
                </c:pt>
                <c:pt idx="96">
                  <c:v>8.103428343732233E-3</c:v>
                </c:pt>
                <c:pt idx="97">
                  <c:v>8.103428343732233E-3</c:v>
                </c:pt>
                <c:pt idx="98">
                  <c:v>8.103428343732233E-3</c:v>
                </c:pt>
                <c:pt idx="99">
                  <c:v>8.103428343732233E-3</c:v>
                </c:pt>
                <c:pt idx="100">
                  <c:v>8.103428343732233E-3</c:v>
                </c:pt>
                <c:pt idx="101">
                  <c:v>8.103428343732233E-3</c:v>
                </c:pt>
                <c:pt idx="102">
                  <c:v>8.103428343732233E-3</c:v>
                </c:pt>
                <c:pt idx="103">
                  <c:v>8.103428343732233E-3</c:v>
                </c:pt>
                <c:pt idx="104">
                  <c:v>8.103428343732233E-3</c:v>
                </c:pt>
                <c:pt idx="105">
                  <c:v>8.103428343732233E-3</c:v>
                </c:pt>
                <c:pt idx="106">
                  <c:v>8.103428343732233E-3</c:v>
                </c:pt>
                <c:pt idx="107">
                  <c:v>8.103428343732233E-3</c:v>
                </c:pt>
                <c:pt idx="108">
                  <c:v>8.103428343732233E-3</c:v>
                </c:pt>
                <c:pt idx="109">
                  <c:v>8.103428343732233E-3</c:v>
                </c:pt>
                <c:pt idx="110">
                  <c:v>8.103428343732233E-3</c:v>
                </c:pt>
                <c:pt idx="111">
                  <c:v>8.103428343732233E-3</c:v>
                </c:pt>
                <c:pt idx="112">
                  <c:v>8.103428343732233E-3</c:v>
                </c:pt>
                <c:pt idx="113">
                  <c:v>8.103428343732233E-3</c:v>
                </c:pt>
                <c:pt idx="114">
                  <c:v>8.103428343732233E-3</c:v>
                </c:pt>
                <c:pt idx="115">
                  <c:v>8.103428343732233E-3</c:v>
                </c:pt>
                <c:pt idx="116">
                  <c:v>8.103428343732233E-3</c:v>
                </c:pt>
                <c:pt idx="117">
                  <c:v>8.103428343732233E-3</c:v>
                </c:pt>
                <c:pt idx="118">
                  <c:v>8.103428343732233E-3</c:v>
                </c:pt>
                <c:pt idx="119">
                  <c:v>8.103428343732233E-3</c:v>
                </c:pt>
                <c:pt idx="120">
                  <c:v>8.103428343732233E-3</c:v>
                </c:pt>
                <c:pt idx="121">
                  <c:v>8.103428343732233E-3</c:v>
                </c:pt>
                <c:pt idx="122">
                  <c:v>8.103428343732233E-3</c:v>
                </c:pt>
                <c:pt idx="123">
                  <c:v>8.103428343732233E-3</c:v>
                </c:pt>
                <c:pt idx="124">
                  <c:v>8.103428343732233E-3</c:v>
                </c:pt>
                <c:pt idx="125">
                  <c:v>8.103428343732233E-3</c:v>
                </c:pt>
                <c:pt idx="126">
                  <c:v>8.103428343732233E-3</c:v>
                </c:pt>
                <c:pt idx="127">
                  <c:v>8.103428343732233E-3</c:v>
                </c:pt>
                <c:pt idx="128">
                  <c:v>8.103428343732233E-3</c:v>
                </c:pt>
                <c:pt idx="129">
                  <c:v>8.103428343732233E-3</c:v>
                </c:pt>
                <c:pt idx="130">
                  <c:v>8.103428343732233E-3</c:v>
                </c:pt>
                <c:pt idx="131">
                  <c:v>8.103428343732233E-3</c:v>
                </c:pt>
                <c:pt idx="132">
                  <c:v>8.103428343732233E-3</c:v>
                </c:pt>
                <c:pt idx="133">
                  <c:v>8.103428343732233E-3</c:v>
                </c:pt>
                <c:pt idx="134">
                  <c:v>8.103428343732233E-3</c:v>
                </c:pt>
                <c:pt idx="135">
                  <c:v>8.103428343732233E-3</c:v>
                </c:pt>
                <c:pt idx="136">
                  <c:v>8.103428343732233E-3</c:v>
                </c:pt>
                <c:pt idx="137">
                  <c:v>8.103428343732233E-3</c:v>
                </c:pt>
                <c:pt idx="138">
                  <c:v>8.103428343732233E-3</c:v>
                </c:pt>
                <c:pt idx="139">
                  <c:v>8.103428343732233E-3</c:v>
                </c:pt>
                <c:pt idx="140">
                  <c:v>8.103428343732233E-3</c:v>
                </c:pt>
                <c:pt idx="141">
                  <c:v>8.103428343732233E-3</c:v>
                </c:pt>
                <c:pt idx="142">
                  <c:v>8.103428343732233E-3</c:v>
                </c:pt>
                <c:pt idx="143">
                  <c:v>8.103428343732233E-3</c:v>
                </c:pt>
                <c:pt idx="144">
                  <c:v>8.103428343732233E-3</c:v>
                </c:pt>
                <c:pt idx="145">
                  <c:v>8.103428343732233E-3</c:v>
                </c:pt>
                <c:pt idx="146">
                  <c:v>8.103428343732233E-3</c:v>
                </c:pt>
                <c:pt idx="147">
                  <c:v>8.103428343732233E-3</c:v>
                </c:pt>
                <c:pt idx="148">
                  <c:v>8.103428343732233E-3</c:v>
                </c:pt>
                <c:pt idx="149">
                  <c:v>8.103428343732233E-3</c:v>
                </c:pt>
                <c:pt idx="150">
                  <c:v>8.103428343732233E-3</c:v>
                </c:pt>
                <c:pt idx="151">
                  <c:v>8.103428343732233E-3</c:v>
                </c:pt>
                <c:pt idx="152">
                  <c:v>8.103428343732233E-3</c:v>
                </c:pt>
                <c:pt idx="153">
                  <c:v>8.103428343732233E-3</c:v>
                </c:pt>
                <c:pt idx="154">
                  <c:v>8.103428343732233E-3</c:v>
                </c:pt>
                <c:pt idx="155">
                  <c:v>8.103428343732233E-3</c:v>
                </c:pt>
                <c:pt idx="156">
                  <c:v>8.103428343732233E-3</c:v>
                </c:pt>
                <c:pt idx="157">
                  <c:v>8.103428343732233E-3</c:v>
                </c:pt>
                <c:pt idx="158">
                  <c:v>8.103428343732233E-3</c:v>
                </c:pt>
                <c:pt idx="159">
                  <c:v>8.103428343732233E-3</c:v>
                </c:pt>
                <c:pt idx="160">
                  <c:v>8.103428343732233E-3</c:v>
                </c:pt>
                <c:pt idx="161">
                  <c:v>8.103428343732233E-3</c:v>
                </c:pt>
                <c:pt idx="162">
                  <c:v>8.103428343732233E-3</c:v>
                </c:pt>
                <c:pt idx="163">
                  <c:v>8.103428343732233E-3</c:v>
                </c:pt>
                <c:pt idx="164">
                  <c:v>8.103428343732233E-3</c:v>
                </c:pt>
                <c:pt idx="165">
                  <c:v>8.103428343732233E-3</c:v>
                </c:pt>
                <c:pt idx="166">
                  <c:v>8.103428343732233E-3</c:v>
                </c:pt>
                <c:pt idx="167">
                  <c:v>8.103428343732233E-3</c:v>
                </c:pt>
                <c:pt idx="168">
                  <c:v>8.103428343732233E-3</c:v>
                </c:pt>
                <c:pt idx="169">
                  <c:v>8.103428343732233E-3</c:v>
                </c:pt>
                <c:pt idx="170">
                  <c:v>8.103428343732233E-3</c:v>
                </c:pt>
                <c:pt idx="171">
                  <c:v>8.103428343732233E-3</c:v>
                </c:pt>
                <c:pt idx="172">
                  <c:v>8.103428343732233E-3</c:v>
                </c:pt>
                <c:pt idx="173">
                  <c:v>8.103428343732233E-3</c:v>
                </c:pt>
                <c:pt idx="174">
                  <c:v>8.103428343732233E-3</c:v>
                </c:pt>
                <c:pt idx="175">
                  <c:v>8.103428343732233E-3</c:v>
                </c:pt>
                <c:pt idx="176">
                  <c:v>8.103428343732233E-3</c:v>
                </c:pt>
                <c:pt idx="177">
                  <c:v>8.103428343732233E-3</c:v>
                </c:pt>
                <c:pt idx="178">
                  <c:v>8.103428343732233E-3</c:v>
                </c:pt>
                <c:pt idx="179">
                  <c:v>8.103428343732233E-3</c:v>
                </c:pt>
                <c:pt idx="180">
                  <c:v>8.103428343732233E-3</c:v>
                </c:pt>
                <c:pt idx="181">
                  <c:v>8.103428343732233E-3</c:v>
                </c:pt>
                <c:pt idx="182">
                  <c:v>8.103428343732233E-3</c:v>
                </c:pt>
                <c:pt idx="183">
                  <c:v>8.103428343732233E-3</c:v>
                </c:pt>
                <c:pt idx="184">
                  <c:v>8.103428343732233E-3</c:v>
                </c:pt>
                <c:pt idx="185">
                  <c:v>8.103428343732233E-3</c:v>
                </c:pt>
                <c:pt idx="186">
                  <c:v>8.103428343732233E-3</c:v>
                </c:pt>
                <c:pt idx="187">
                  <c:v>8.103428343732233E-3</c:v>
                </c:pt>
                <c:pt idx="188">
                  <c:v>8.103428343732233E-3</c:v>
                </c:pt>
                <c:pt idx="189">
                  <c:v>8.103428343732233E-3</c:v>
                </c:pt>
                <c:pt idx="190">
                  <c:v>8.103428343732233E-3</c:v>
                </c:pt>
                <c:pt idx="191">
                  <c:v>8.103428343732233E-3</c:v>
                </c:pt>
                <c:pt idx="192">
                  <c:v>8.103428343732233E-3</c:v>
                </c:pt>
                <c:pt idx="193">
                  <c:v>8.103428343732233E-3</c:v>
                </c:pt>
                <c:pt idx="194">
                  <c:v>8.103428343732233E-3</c:v>
                </c:pt>
                <c:pt idx="195">
                  <c:v>8.103428343732233E-3</c:v>
                </c:pt>
                <c:pt idx="196">
                  <c:v>8.103428343732233E-3</c:v>
                </c:pt>
                <c:pt idx="197">
                  <c:v>8.103428343732233E-3</c:v>
                </c:pt>
                <c:pt idx="198">
                  <c:v>8.103428343732233E-3</c:v>
                </c:pt>
                <c:pt idx="199">
                  <c:v>8.103428343732233E-3</c:v>
                </c:pt>
                <c:pt idx="200">
                  <c:v>8.103428343732233E-3</c:v>
                </c:pt>
                <c:pt idx="201">
                  <c:v>8.103428343732233E-3</c:v>
                </c:pt>
                <c:pt idx="202">
                  <c:v>8.103428343732233E-3</c:v>
                </c:pt>
                <c:pt idx="203">
                  <c:v>8.103428343732233E-3</c:v>
                </c:pt>
                <c:pt idx="204">
                  <c:v>8.103428343732233E-3</c:v>
                </c:pt>
                <c:pt idx="205">
                  <c:v>8.103428343732233E-3</c:v>
                </c:pt>
                <c:pt idx="206">
                  <c:v>8.103428343732233E-3</c:v>
                </c:pt>
                <c:pt idx="207">
                  <c:v>8.103428343732233E-3</c:v>
                </c:pt>
                <c:pt idx="208">
                  <c:v>8.103428343732233E-3</c:v>
                </c:pt>
                <c:pt idx="209">
                  <c:v>8.103428343732233E-3</c:v>
                </c:pt>
                <c:pt idx="210">
                  <c:v>8.103428343732233E-3</c:v>
                </c:pt>
                <c:pt idx="211">
                  <c:v>8.103428343732233E-3</c:v>
                </c:pt>
                <c:pt idx="212">
                  <c:v>8.103428343732233E-3</c:v>
                </c:pt>
                <c:pt idx="213">
                  <c:v>8.103428343732233E-3</c:v>
                </c:pt>
                <c:pt idx="214">
                  <c:v>8.103428343732233E-3</c:v>
                </c:pt>
                <c:pt idx="215">
                  <c:v>8.103428343732233E-3</c:v>
                </c:pt>
                <c:pt idx="216">
                  <c:v>8.103428343732233E-3</c:v>
                </c:pt>
                <c:pt idx="217">
                  <c:v>8.103428343732233E-3</c:v>
                </c:pt>
                <c:pt idx="218">
                  <c:v>8.103428343732233E-3</c:v>
                </c:pt>
                <c:pt idx="219">
                  <c:v>8.103428343732233E-3</c:v>
                </c:pt>
                <c:pt idx="220">
                  <c:v>8.103428343732233E-3</c:v>
                </c:pt>
                <c:pt idx="221">
                  <c:v>8.103428343732233E-3</c:v>
                </c:pt>
                <c:pt idx="222">
                  <c:v>8.103428343732233E-3</c:v>
                </c:pt>
                <c:pt idx="223">
                  <c:v>8.103428343732233E-3</c:v>
                </c:pt>
                <c:pt idx="224">
                  <c:v>8.103428343732233E-3</c:v>
                </c:pt>
                <c:pt idx="225">
                  <c:v>8.103428343732233E-3</c:v>
                </c:pt>
                <c:pt idx="226">
                  <c:v>8.103428343732233E-3</c:v>
                </c:pt>
                <c:pt idx="227">
                  <c:v>8.103428343732233E-3</c:v>
                </c:pt>
                <c:pt idx="228">
                  <c:v>8.103428343732233E-3</c:v>
                </c:pt>
                <c:pt idx="229">
                  <c:v>8.103428343732233E-3</c:v>
                </c:pt>
                <c:pt idx="230">
                  <c:v>8.103428343732233E-3</c:v>
                </c:pt>
                <c:pt idx="231">
                  <c:v>8.103428343732233E-3</c:v>
                </c:pt>
                <c:pt idx="232">
                  <c:v>8.103428343732233E-3</c:v>
                </c:pt>
                <c:pt idx="233">
                  <c:v>8.103428343732233E-3</c:v>
                </c:pt>
                <c:pt idx="234">
                  <c:v>8.103428343732233E-3</c:v>
                </c:pt>
                <c:pt idx="235">
                  <c:v>8.103428343732233E-3</c:v>
                </c:pt>
                <c:pt idx="236">
                  <c:v>8.103428343732233E-3</c:v>
                </c:pt>
                <c:pt idx="237">
                  <c:v>8.103428343732233E-3</c:v>
                </c:pt>
                <c:pt idx="238">
                  <c:v>8.103428343732233E-3</c:v>
                </c:pt>
                <c:pt idx="239">
                  <c:v>8.103428343732233E-3</c:v>
                </c:pt>
                <c:pt idx="240">
                  <c:v>8.103428343732233E-3</c:v>
                </c:pt>
                <c:pt idx="241">
                  <c:v>8.103428343732233E-3</c:v>
                </c:pt>
                <c:pt idx="242">
                  <c:v>8.103428343732233E-3</c:v>
                </c:pt>
                <c:pt idx="243">
                  <c:v>8.103428343732233E-3</c:v>
                </c:pt>
                <c:pt idx="244">
                  <c:v>8.103428343732233E-3</c:v>
                </c:pt>
                <c:pt idx="245">
                  <c:v>8.103428343732233E-3</c:v>
                </c:pt>
                <c:pt idx="246">
                  <c:v>8.103428343732233E-3</c:v>
                </c:pt>
                <c:pt idx="247">
                  <c:v>8.103428343732233E-3</c:v>
                </c:pt>
                <c:pt idx="248">
                  <c:v>8.103428343732233E-3</c:v>
                </c:pt>
                <c:pt idx="249">
                  <c:v>8.103428343732233E-3</c:v>
                </c:pt>
                <c:pt idx="250">
                  <c:v>8.103428343732233E-3</c:v>
                </c:pt>
                <c:pt idx="251">
                  <c:v>8.103428343732233E-3</c:v>
                </c:pt>
                <c:pt idx="252">
                  <c:v>8.103428343732233E-3</c:v>
                </c:pt>
                <c:pt idx="253">
                  <c:v>8.103428343732233E-3</c:v>
                </c:pt>
                <c:pt idx="254">
                  <c:v>8.103428343732233E-3</c:v>
                </c:pt>
                <c:pt idx="255">
                  <c:v>8.103428343732233E-3</c:v>
                </c:pt>
                <c:pt idx="256">
                  <c:v>8.103428343732233E-3</c:v>
                </c:pt>
                <c:pt idx="257">
                  <c:v>8.103428343732233E-3</c:v>
                </c:pt>
                <c:pt idx="258">
                  <c:v>8.103428343732233E-3</c:v>
                </c:pt>
                <c:pt idx="259">
                  <c:v>8.103428343732233E-3</c:v>
                </c:pt>
                <c:pt idx="260">
                  <c:v>8.103428343732233E-3</c:v>
                </c:pt>
                <c:pt idx="261">
                  <c:v>8.103428343732233E-3</c:v>
                </c:pt>
                <c:pt idx="262">
                  <c:v>8.103428343732233E-3</c:v>
                </c:pt>
                <c:pt idx="263">
                  <c:v>8.103428343732233E-3</c:v>
                </c:pt>
                <c:pt idx="264">
                  <c:v>8.103428343732233E-3</c:v>
                </c:pt>
                <c:pt idx="265">
                  <c:v>8.103428343732233E-3</c:v>
                </c:pt>
                <c:pt idx="266">
                  <c:v>8.103428343732233E-3</c:v>
                </c:pt>
                <c:pt idx="267">
                  <c:v>8.103428343732233E-3</c:v>
                </c:pt>
                <c:pt idx="268">
                  <c:v>8.103428343732233E-3</c:v>
                </c:pt>
                <c:pt idx="269">
                  <c:v>8.103428343732233E-3</c:v>
                </c:pt>
                <c:pt idx="270">
                  <c:v>8.103428343732233E-3</c:v>
                </c:pt>
                <c:pt idx="271">
                  <c:v>8.103428343732233E-3</c:v>
                </c:pt>
                <c:pt idx="272">
                  <c:v>8.103428343732233E-3</c:v>
                </c:pt>
                <c:pt idx="273">
                  <c:v>8.103428343732233E-3</c:v>
                </c:pt>
                <c:pt idx="274">
                  <c:v>8.103428343732233E-3</c:v>
                </c:pt>
                <c:pt idx="275">
                  <c:v>8.103428343732233E-3</c:v>
                </c:pt>
                <c:pt idx="276">
                  <c:v>8.103428343732233E-3</c:v>
                </c:pt>
                <c:pt idx="277">
                  <c:v>8.103428343732233E-3</c:v>
                </c:pt>
                <c:pt idx="278">
                  <c:v>8.103428343732233E-3</c:v>
                </c:pt>
                <c:pt idx="279">
                  <c:v>8.103428343732233E-3</c:v>
                </c:pt>
                <c:pt idx="280">
                  <c:v>8.103428343732233E-3</c:v>
                </c:pt>
                <c:pt idx="281">
                  <c:v>8.103428343732233E-3</c:v>
                </c:pt>
                <c:pt idx="282">
                  <c:v>8.103428343732233E-3</c:v>
                </c:pt>
                <c:pt idx="283">
                  <c:v>8.103428343732233E-3</c:v>
                </c:pt>
                <c:pt idx="284">
                  <c:v>8.103428343732233E-3</c:v>
                </c:pt>
                <c:pt idx="285">
                  <c:v>8.103428343732233E-3</c:v>
                </c:pt>
                <c:pt idx="286">
                  <c:v>8.103428343732233E-3</c:v>
                </c:pt>
                <c:pt idx="287">
                  <c:v>8.103428343732233E-3</c:v>
                </c:pt>
                <c:pt idx="288">
                  <c:v>8.103428343732233E-3</c:v>
                </c:pt>
                <c:pt idx="289">
                  <c:v>8.103428343732233E-3</c:v>
                </c:pt>
                <c:pt idx="290">
                  <c:v>8.103428343732233E-3</c:v>
                </c:pt>
                <c:pt idx="291">
                  <c:v>8.103428343732233E-3</c:v>
                </c:pt>
                <c:pt idx="292">
                  <c:v>8.103428343732233E-3</c:v>
                </c:pt>
                <c:pt idx="293">
                  <c:v>8.103428343732233E-3</c:v>
                </c:pt>
                <c:pt idx="294">
                  <c:v>8.103428343732233E-3</c:v>
                </c:pt>
                <c:pt idx="295">
                  <c:v>8.103428343732233E-3</c:v>
                </c:pt>
                <c:pt idx="296">
                  <c:v>8.103428343732233E-3</c:v>
                </c:pt>
                <c:pt idx="297">
                  <c:v>8.103428343732233E-3</c:v>
                </c:pt>
                <c:pt idx="298">
                  <c:v>8.103428343732233E-3</c:v>
                </c:pt>
                <c:pt idx="299">
                  <c:v>8.103428343732233E-3</c:v>
                </c:pt>
                <c:pt idx="300">
                  <c:v>8.103428343732233E-3</c:v>
                </c:pt>
                <c:pt idx="301">
                  <c:v>8.103428343732233E-3</c:v>
                </c:pt>
                <c:pt idx="302">
                  <c:v>8.103428343732233E-3</c:v>
                </c:pt>
                <c:pt idx="303">
                  <c:v>8.103428343732233E-3</c:v>
                </c:pt>
                <c:pt idx="304">
                  <c:v>8.103428343732233E-3</c:v>
                </c:pt>
                <c:pt idx="305">
                  <c:v>8.103428343732233E-3</c:v>
                </c:pt>
                <c:pt idx="306">
                  <c:v>8.103428343732233E-3</c:v>
                </c:pt>
                <c:pt idx="307">
                  <c:v>8.103428343732233E-3</c:v>
                </c:pt>
                <c:pt idx="308">
                  <c:v>8.103428343732233E-3</c:v>
                </c:pt>
                <c:pt idx="309">
                  <c:v>8.103428343732233E-3</c:v>
                </c:pt>
                <c:pt idx="310">
                  <c:v>8.103428343732233E-3</c:v>
                </c:pt>
                <c:pt idx="311">
                  <c:v>8.103428343732233E-3</c:v>
                </c:pt>
                <c:pt idx="312">
                  <c:v>8.103428343732233E-3</c:v>
                </c:pt>
                <c:pt idx="313">
                  <c:v>8.103428343732233E-3</c:v>
                </c:pt>
                <c:pt idx="314">
                  <c:v>8.103428343732233E-3</c:v>
                </c:pt>
                <c:pt idx="315">
                  <c:v>8.103428343732233E-3</c:v>
                </c:pt>
                <c:pt idx="316">
                  <c:v>8.103428343732233E-3</c:v>
                </c:pt>
                <c:pt idx="317">
                  <c:v>8.103428343732233E-3</c:v>
                </c:pt>
                <c:pt idx="318">
                  <c:v>8.103428343732233E-3</c:v>
                </c:pt>
                <c:pt idx="319">
                  <c:v>8.103428343732233E-3</c:v>
                </c:pt>
                <c:pt idx="320">
                  <c:v>8.103428343732233E-3</c:v>
                </c:pt>
                <c:pt idx="321">
                  <c:v>8.103428343732233E-3</c:v>
                </c:pt>
                <c:pt idx="322">
                  <c:v>8.103428343732233E-3</c:v>
                </c:pt>
                <c:pt idx="323">
                  <c:v>8.103428343732233E-3</c:v>
                </c:pt>
                <c:pt idx="324">
                  <c:v>8.103428343732233E-3</c:v>
                </c:pt>
                <c:pt idx="325">
                  <c:v>8.103428343732233E-3</c:v>
                </c:pt>
                <c:pt idx="326">
                  <c:v>8.103428343732233E-3</c:v>
                </c:pt>
                <c:pt idx="327">
                  <c:v>8.103428343732233E-3</c:v>
                </c:pt>
                <c:pt idx="328">
                  <c:v>8.103428343732233E-3</c:v>
                </c:pt>
                <c:pt idx="329">
                  <c:v>8.103428343732233E-3</c:v>
                </c:pt>
                <c:pt idx="330">
                  <c:v>8.103428343732233E-3</c:v>
                </c:pt>
                <c:pt idx="331">
                  <c:v>8.103428343732233E-3</c:v>
                </c:pt>
                <c:pt idx="332">
                  <c:v>8.103428343732233E-3</c:v>
                </c:pt>
                <c:pt idx="333">
                  <c:v>8.103428343732233E-3</c:v>
                </c:pt>
                <c:pt idx="334">
                  <c:v>8.103428343732233E-3</c:v>
                </c:pt>
                <c:pt idx="335">
                  <c:v>8.103428343732233E-3</c:v>
                </c:pt>
                <c:pt idx="336">
                  <c:v>8.103428343732233E-3</c:v>
                </c:pt>
                <c:pt idx="337">
                  <c:v>8.103428343732233E-3</c:v>
                </c:pt>
                <c:pt idx="338">
                  <c:v>8.103428343732233E-3</c:v>
                </c:pt>
                <c:pt idx="339">
                  <c:v>8.103428343732233E-3</c:v>
                </c:pt>
                <c:pt idx="340">
                  <c:v>8.103428343732233E-3</c:v>
                </c:pt>
                <c:pt idx="341">
                  <c:v>8.103428343732233E-3</c:v>
                </c:pt>
                <c:pt idx="342">
                  <c:v>8.103428343732233E-3</c:v>
                </c:pt>
                <c:pt idx="343">
                  <c:v>8.103428343732233E-3</c:v>
                </c:pt>
                <c:pt idx="344">
                  <c:v>8.103428343732233E-3</c:v>
                </c:pt>
                <c:pt idx="345">
                  <c:v>8.103428343732233E-3</c:v>
                </c:pt>
                <c:pt idx="346">
                  <c:v>8.103428343732233E-3</c:v>
                </c:pt>
                <c:pt idx="347">
                  <c:v>8.103428343732233E-3</c:v>
                </c:pt>
                <c:pt idx="348">
                  <c:v>8.103428343732233E-3</c:v>
                </c:pt>
                <c:pt idx="349">
                  <c:v>8.103428343732233E-3</c:v>
                </c:pt>
                <c:pt idx="350">
                  <c:v>8.103428343732233E-3</c:v>
                </c:pt>
                <c:pt idx="351">
                  <c:v>8.103428343732233E-3</c:v>
                </c:pt>
                <c:pt idx="352">
                  <c:v>8.103428343732233E-3</c:v>
                </c:pt>
                <c:pt idx="353">
                  <c:v>8.103428343732233E-3</c:v>
                </c:pt>
                <c:pt idx="354">
                  <c:v>8.103428343732233E-3</c:v>
                </c:pt>
                <c:pt idx="355">
                  <c:v>8.103428343732233E-3</c:v>
                </c:pt>
                <c:pt idx="356">
                  <c:v>8.103428343732233E-3</c:v>
                </c:pt>
                <c:pt idx="357">
                  <c:v>8.103428343732233E-3</c:v>
                </c:pt>
                <c:pt idx="358">
                  <c:v>8.103428343732233E-3</c:v>
                </c:pt>
                <c:pt idx="359">
                  <c:v>8.103428343732233E-3</c:v>
                </c:pt>
                <c:pt idx="360">
                  <c:v>8.103428343732233E-3</c:v>
                </c:pt>
                <c:pt idx="361">
                  <c:v>8.103428343732233E-3</c:v>
                </c:pt>
                <c:pt idx="362">
                  <c:v>8.103428343732233E-3</c:v>
                </c:pt>
                <c:pt idx="363">
                  <c:v>8.103428343732233E-3</c:v>
                </c:pt>
                <c:pt idx="364">
                  <c:v>8.103428343732233E-3</c:v>
                </c:pt>
                <c:pt idx="365">
                  <c:v>8.103428343732233E-3</c:v>
                </c:pt>
                <c:pt idx="366">
                  <c:v>8.103428343732233E-3</c:v>
                </c:pt>
                <c:pt idx="367">
                  <c:v>8.103428343732233E-3</c:v>
                </c:pt>
                <c:pt idx="368">
                  <c:v>8.103428343732233E-3</c:v>
                </c:pt>
                <c:pt idx="369">
                  <c:v>8.103428343732233E-3</c:v>
                </c:pt>
                <c:pt idx="370">
                  <c:v>8.103428343732233E-3</c:v>
                </c:pt>
                <c:pt idx="371">
                  <c:v>8.103428343732233E-3</c:v>
                </c:pt>
                <c:pt idx="372">
                  <c:v>8.103428343732233E-3</c:v>
                </c:pt>
                <c:pt idx="373">
                  <c:v>8.103428343732233E-3</c:v>
                </c:pt>
                <c:pt idx="374">
                  <c:v>8.103428343732233E-3</c:v>
                </c:pt>
                <c:pt idx="375">
                  <c:v>8.103428343732233E-3</c:v>
                </c:pt>
                <c:pt idx="376">
                  <c:v>8.103428343732233E-3</c:v>
                </c:pt>
                <c:pt idx="377">
                  <c:v>8.103428343732233E-3</c:v>
                </c:pt>
                <c:pt idx="378">
                  <c:v>8.103428343732233E-3</c:v>
                </c:pt>
                <c:pt idx="379">
                  <c:v>8.103428343732233E-3</c:v>
                </c:pt>
                <c:pt idx="380">
                  <c:v>8.103428343732233E-3</c:v>
                </c:pt>
                <c:pt idx="381">
                  <c:v>8.103428343732233E-3</c:v>
                </c:pt>
                <c:pt idx="382">
                  <c:v>8.103428343732233E-3</c:v>
                </c:pt>
                <c:pt idx="383">
                  <c:v>8.103428343732233E-3</c:v>
                </c:pt>
                <c:pt idx="384">
                  <c:v>8.103428343732233E-3</c:v>
                </c:pt>
                <c:pt idx="385">
                  <c:v>8.103428343732233E-3</c:v>
                </c:pt>
                <c:pt idx="386">
                  <c:v>8.103428343732233E-3</c:v>
                </c:pt>
                <c:pt idx="387">
                  <c:v>8.103428343732233E-3</c:v>
                </c:pt>
                <c:pt idx="388">
                  <c:v>8.103428343732233E-3</c:v>
                </c:pt>
                <c:pt idx="389">
                  <c:v>8.103428343732233E-3</c:v>
                </c:pt>
                <c:pt idx="390">
                  <c:v>8.103428343732233E-3</c:v>
                </c:pt>
                <c:pt idx="391">
                  <c:v>8.103428343732233E-3</c:v>
                </c:pt>
                <c:pt idx="392">
                  <c:v>8.103428343732233E-3</c:v>
                </c:pt>
                <c:pt idx="393">
                  <c:v>8.103428343732233E-3</c:v>
                </c:pt>
                <c:pt idx="394">
                  <c:v>8.103428343732233E-3</c:v>
                </c:pt>
                <c:pt idx="395">
                  <c:v>8.103428343732233E-3</c:v>
                </c:pt>
                <c:pt idx="396">
                  <c:v>8.103428343732233E-3</c:v>
                </c:pt>
                <c:pt idx="397">
                  <c:v>8.103428343732233E-3</c:v>
                </c:pt>
                <c:pt idx="398">
                  <c:v>8.103428343732233E-3</c:v>
                </c:pt>
                <c:pt idx="399">
                  <c:v>8.103428343732233E-3</c:v>
                </c:pt>
                <c:pt idx="400">
                  <c:v>8.103428343732233E-3</c:v>
                </c:pt>
                <c:pt idx="401">
                  <c:v>8.103428343732233E-3</c:v>
                </c:pt>
                <c:pt idx="402">
                  <c:v>8.103428343732233E-3</c:v>
                </c:pt>
                <c:pt idx="403">
                  <c:v>8.103428343732233E-3</c:v>
                </c:pt>
                <c:pt idx="404">
                  <c:v>8.103428343732233E-3</c:v>
                </c:pt>
                <c:pt idx="405">
                  <c:v>8.103428343732233E-3</c:v>
                </c:pt>
                <c:pt idx="406">
                  <c:v>8.103428343732233E-3</c:v>
                </c:pt>
                <c:pt idx="407">
                  <c:v>8.103428343732233E-3</c:v>
                </c:pt>
                <c:pt idx="408">
                  <c:v>8.103428343732233E-3</c:v>
                </c:pt>
                <c:pt idx="409">
                  <c:v>8.103428343732233E-3</c:v>
                </c:pt>
                <c:pt idx="410">
                  <c:v>8.103428343732233E-3</c:v>
                </c:pt>
                <c:pt idx="411">
                  <c:v>8.103428343732233E-3</c:v>
                </c:pt>
                <c:pt idx="412">
                  <c:v>8.103428343732233E-3</c:v>
                </c:pt>
                <c:pt idx="413">
                  <c:v>8.103428343732233E-3</c:v>
                </c:pt>
                <c:pt idx="414">
                  <c:v>8.103428343732233E-3</c:v>
                </c:pt>
                <c:pt idx="415">
                  <c:v>8.103428343732233E-3</c:v>
                </c:pt>
                <c:pt idx="416">
                  <c:v>8.103428343732233E-3</c:v>
                </c:pt>
                <c:pt idx="417">
                  <c:v>8.103428343732233E-3</c:v>
                </c:pt>
                <c:pt idx="418">
                  <c:v>8.103428343732233E-3</c:v>
                </c:pt>
                <c:pt idx="419">
                  <c:v>8.103428343732233E-3</c:v>
                </c:pt>
                <c:pt idx="420">
                  <c:v>8.103428343732233E-3</c:v>
                </c:pt>
                <c:pt idx="421">
                  <c:v>8.103428343732233E-3</c:v>
                </c:pt>
                <c:pt idx="422">
                  <c:v>8.103428343732233E-3</c:v>
                </c:pt>
                <c:pt idx="423">
                  <c:v>8.103428343732233E-3</c:v>
                </c:pt>
                <c:pt idx="424">
                  <c:v>8.103428343732233E-3</c:v>
                </c:pt>
                <c:pt idx="425">
                  <c:v>8.103428343732233E-3</c:v>
                </c:pt>
                <c:pt idx="426">
                  <c:v>8.103428343732233E-3</c:v>
                </c:pt>
                <c:pt idx="427">
                  <c:v>8.103428343732233E-3</c:v>
                </c:pt>
                <c:pt idx="428">
                  <c:v>8.103428343732233E-3</c:v>
                </c:pt>
                <c:pt idx="429">
                  <c:v>8.103428343732233E-3</c:v>
                </c:pt>
                <c:pt idx="430">
                  <c:v>8.103428343732233E-3</c:v>
                </c:pt>
                <c:pt idx="431">
                  <c:v>8.103428343732233E-3</c:v>
                </c:pt>
                <c:pt idx="432">
                  <c:v>8.103428343732233E-3</c:v>
                </c:pt>
                <c:pt idx="433">
                  <c:v>8.103428343732233E-3</c:v>
                </c:pt>
                <c:pt idx="434">
                  <c:v>8.103428343732233E-3</c:v>
                </c:pt>
                <c:pt idx="435">
                  <c:v>8.103428343732233E-3</c:v>
                </c:pt>
                <c:pt idx="436">
                  <c:v>8.103428343732233E-3</c:v>
                </c:pt>
                <c:pt idx="437">
                  <c:v>8.103428343732233E-3</c:v>
                </c:pt>
                <c:pt idx="438">
                  <c:v>8.103428343732233E-3</c:v>
                </c:pt>
                <c:pt idx="439">
                  <c:v>8.103428343732233E-3</c:v>
                </c:pt>
                <c:pt idx="440">
                  <c:v>8.103428343732233E-3</c:v>
                </c:pt>
                <c:pt idx="441">
                  <c:v>8.103428343732233E-3</c:v>
                </c:pt>
                <c:pt idx="442">
                  <c:v>8.103428343732233E-3</c:v>
                </c:pt>
                <c:pt idx="443">
                  <c:v>8.103428343732233E-3</c:v>
                </c:pt>
                <c:pt idx="444">
                  <c:v>8.103428343732233E-3</c:v>
                </c:pt>
                <c:pt idx="445">
                  <c:v>8.103428343732233E-3</c:v>
                </c:pt>
                <c:pt idx="446">
                  <c:v>8.103428343732233E-3</c:v>
                </c:pt>
                <c:pt idx="447">
                  <c:v>8.103428343732233E-3</c:v>
                </c:pt>
                <c:pt idx="448">
                  <c:v>8.103428343732233E-3</c:v>
                </c:pt>
                <c:pt idx="449">
                  <c:v>8.103428343732233E-3</c:v>
                </c:pt>
                <c:pt idx="450">
                  <c:v>8.103428343732233E-3</c:v>
                </c:pt>
                <c:pt idx="451">
                  <c:v>8.103428343732233E-3</c:v>
                </c:pt>
                <c:pt idx="452">
                  <c:v>8.103428343732233E-3</c:v>
                </c:pt>
                <c:pt idx="453">
                  <c:v>8.103428343732233E-3</c:v>
                </c:pt>
                <c:pt idx="454">
                  <c:v>8.103428343732233E-3</c:v>
                </c:pt>
                <c:pt idx="455">
                  <c:v>5.6022799593063999E-3</c:v>
                </c:pt>
                <c:pt idx="456">
                  <c:v>5.6022799593063999E-3</c:v>
                </c:pt>
                <c:pt idx="457">
                  <c:v>5.6022799593063999E-3</c:v>
                </c:pt>
                <c:pt idx="458">
                  <c:v>5.6022799593063999E-3</c:v>
                </c:pt>
                <c:pt idx="459">
                  <c:v>5.6022799593063999E-3</c:v>
                </c:pt>
                <c:pt idx="460">
                  <c:v>5.6022799593063999E-3</c:v>
                </c:pt>
                <c:pt idx="461">
                  <c:v>5.6022799593063999E-3</c:v>
                </c:pt>
                <c:pt idx="462">
                  <c:v>5.6022799593063999E-3</c:v>
                </c:pt>
                <c:pt idx="463">
                  <c:v>5.6022799593063999E-3</c:v>
                </c:pt>
                <c:pt idx="464">
                  <c:v>5.6022799593063999E-3</c:v>
                </c:pt>
                <c:pt idx="465">
                  <c:v>5.6022799593063999E-3</c:v>
                </c:pt>
                <c:pt idx="466">
                  <c:v>5.6022799593063999E-3</c:v>
                </c:pt>
                <c:pt idx="467">
                  <c:v>5.6022799593063999E-3</c:v>
                </c:pt>
                <c:pt idx="468">
                  <c:v>5.6022799593063999E-3</c:v>
                </c:pt>
                <c:pt idx="469">
                  <c:v>5.6022799593063999E-3</c:v>
                </c:pt>
                <c:pt idx="470">
                  <c:v>5.6022799593063999E-3</c:v>
                </c:pt>
                <c:pt idx="471">
                  <c:v>5.6022799593063999E-3</c:v>
                </c:pt>
                <c:pt idx="472">
                  <c:v>5.6022799593063999E-3</c:v>
                </c:pt>
                <c:pt idx="473">
                  <c:v>5.6022799593063999E-3</c:v>
                </c:pt>
                <c:pt idx="474">
                  <c:v>5.6022799593063999E-3</c:v>
                </c:pt>
                <c:pt idx="475">
                  <c:v>5.6022799593063999E-3</c:v>
                </c:pt>
                <c:pt idx="476">
                  <c:v>5.6022799593063999E-3</c:v>
                </c:pt>
                <c:pt idx="477">
                  <c:v>5.6022799593063999E-3</c:v>
                </c:pt>
                <c:pt idx="478">
                  <c:v>5.6022799593063999E-3</c:v>
                </c:pt>
                <c:pt idx="479">
                  <c:v>5.6022799593063999E-3</c:v>
                </c:pt>
                <c:pt idx="480">
                  <c:v>5.6022799593063999E-3</c:v>
                </c:pt>
                <c:pt idx="481">
                  <c:v>5.6022799593063999E-3</c:v>
                </c:pt>
                <c:pt idx="482">
                  <c:v>5.6022799593063999E-3</c:v>
                </c:pt>
                <c:pt idx="483">
                  <c:v>5.6022799593063999E-3</c:v>
                </c:pt>
                <c:pt idx="484">
                  <c:v>5.6022799593063999E-3</c:v>
                </c:pt>
                <c:pt idx="485">
                  <c:v>5.6022799593063999E-3</c:v>
                </c:pt>
                <c:pt idx="486">
                  <c:v>5.6022799593063999E-3</c:v>
                </c:pt>
                <c:pt idx="487">
                  <c:v>5.6022799593063999E-3</c:v>
                </c:pt>
                <c:pt idx="488">
                  <c:v>5.6022799593063999E-3</c:v>
                </c:pt>
                <c:pt idx="489">
                  <c:v>5.6022799593063999E-3</c:v>
                </c:pt>
                <c:pt idx="490">
                  <c:v>5.6022799593063999E-3</c:v>
                </c:pt>
                <c:pt idx="491">
                  <c:v>5.6022799593063999E-3</c:v>
                </c:pt>
                <c:pt idx="492">
                  <c:v>5.6022799593063999E-3</c:v>
                </c:pt>
                <c:pt idx="493">
                  <c:v>5.6022799593063999E-3</c:v>
                </c:pt>
                <c:pt idx="494">
                  <c:v>5.6022799593063999E-3</c:v>
                </c:pt>
                <c:pt idx="495">
                  <c:v>5.6022799593063999E-3</c:v>
                </c:pt>
                <c:pt idx="496">
                  <c:v>5.6022799593063999E-3</c:v>
                </c:pt>
                <c:pt idx="497">
                  <c:v>5.6022799593063999E-3</c:v>
                </c:pt>
                <c:pt idx="498">
                  <c:v>5.6022799593063999E-3</c:v>
                </c:pt>
                <c:pt idx="499">
                  <c:v>5.6022799593063999E-3</c:v>
                </c:pt>
                <c:pt idx="500">
                  <c:v>5.6022799593063999E-3</c:v>
                </c:pt>
                <c:pt idx="501">
                  <c:v>5.6022799593063999E-3</c:v>
                </c:pt>
                <c:pt idx="502">
                  <c:v>5.6022799593063999E-3</c:v>
                </c:pt>
                <c:pt idx="503">
                  <c:v>5.6022799593063999E-3</c:v>
                </c:pt>
                <c:pt idx="504">
                  <c:v>5.6022799593063999E-3</c:v>
                </c:pt>
                <c:pt idx="505">
                  <c:v>5.6022799593063999E-3</c:v>
                </c:pt>
                <c:pt idx="506">
                  <c:v>5.6022799593063999E-3</c:v>
                </c:pt>
                <c:pt idx="507">
                  <c:v>5.6022799593063999E-3</c:v>
                </c:pt>
                <c:pt idx="508">
                  <c:v>5.6022799593063999E-3</c:v>
                </c:pt>
                <c:pt idx="509">
                  <c:v>5.6022799593063999E-3</c:v>
                </c:pt>
                <c:pt idx="510">
                  <c:v>5.6022799593063999E-3</c:v>
                </c:pt>
                <c:pt idx="511">
                  <c:v>5.6022799593063999E-3</c:v>
                </c:pt>
                <c:pt idx="512">
                  <c:v>5.6022799593063999E-3</c:v>
                </c:pt>
                <c:pt idx="513">
                  <c:v>5.6022799593063999E-3</c:v>
                </c:pt>
                <c:pt idx="514">
                  <c:v>5.6022799593063999E-3</c:v>
                </c:pt>
                <c:pt idx="515">
                  <c:v>5.6022799593063999E-3</c:v>
                </c:pt>
                <c:pt idx="516">
                  <c:v>5.6022799593063999E-3</c:v>
                </c:pt>
                <c:pt idx="517">
                  <c:v>5.6022799593063999E-3</c:v>
                </c:pt>
                <c:pt idx="518">
                  <c:v>5.6022799593063999E-3</c:v>
                </c:pt>
                <c:pt idx="519">
                  <c:v>5.6022799593063999E-3</c:v>
                </c:pt>
                <c:pt idx="520">
                  <c:v>5.6022799593063999E-3</c:v>
                </c:pt>
                <c:pt idx="521">
                  <c:v>5.6022799593063999E-3</c:v>
                </c:pt>
                <c:pt idx="522">
                  <c:v>5.6022799593063999E-3</c:v>
                </c:pt>
                <c:pt idx="523">
                  <c:v>5.6022799593063999E-3</c:v>
                </c:pt>
                <c:pt idx="524">
                  <c:v>5.6022799593063999E-3</c:v>
                </c:pt>
                <c:pt idx="525">
                  <c:v>5.6022799593063999E-3</c:v>
                </c:pt>
                <c:pt idx="526">
                  <c:v>5.6022799593063999E-3</c:v>
                </c:pt>
                <c:pt idx="527">
                  <c:v>5.6022799593063999E-3</c:v>
                </c:pt>
                <c:pt idx="528">
                  <c:v>5.6022799593063999E-3</c:v>
                </c:pt>
                <c:pt idx="529">
                  <c:v>5.6022799593063999E-3</c:v>
                </c:pt>
                <c:pt idx="530">
                  <c:v>5.6022799593063999E-3</c:v>
                </c:pt>
                <c:pt idx="531">
                  <c:v>5.6022799593063999E-3</c:v>
                </c:pt>
                <c:pt idx="532">
                  <c:v>5.6022799593063999E-3</c:v>
                </c:pt>
                <c:pt idx="533">
                  <c:v>5.6022799593063999E-3</c:v>
                </c:pt>
                <c:pt idx="534">
                  <c:v>5.6022799593063999E-3</c:v>
                </c:pt>
                <c:pt idx="535">
                  <c:v>5.6022799593063999E-3</c:v>
                </c:pt>
                <c:pt idx="536">
                  <c:v>5.6022799593063999E-3</c:v>
                </c:pt>
                <c:pt idx="537">
                  <c:v>5.6022799593063999E-3</c:v>
                </c:pt>
                <c:pt idx="538">
                  <c:v>5.6022799593063999E-3</c:v>
                </c:pt>
                <c:pt idx="539">
                  <c:v>5.6022799593063999E-3</c:v>
                </c:pt>
                <c:pt idx="540">
                  <c:v>5.6022799593063999E-3</c:v>
                </c:pt>
                <c:pt idx="541">
                  <c:v>5.6022799593063999E-3</c:v>
                </c:pt>
                <c:pt idx="542">
                  <c:v>5.6022799593063999E-3</c:v>
                </c:pt>
                <c:pt idx="543">
                  <c:v>5.6022799593063999E-3</c:v>
                </c:pt>
                <c:pt idx="544">
                  <c:v>5.6022799593063999E-3</c:v>
                </c:pt>
                <c:pt idx="545">
                  <c:v>5.6022799593063999E-3</c:v>
                </c:pt>
                <c:pt idx="546">
                  <c:v>5.6022799593063999E-3</c:v>
                </c:pt>
                <c:pt idx="547">
                  <c:v>5.6022799593063999E-3</c:v>
                </c:pt>
                <c:pt idx="548">
                  <c:v>5.6022799593063999E-3</c:v>
                </c:pt>
                <c:pt idx="549">
                  <c:v>5.6022799593063999E-3</c:v>
                </c:pt>
                <c:pt idx="550">
                  <c:v>5.6022799593063999E-3</c:v>
                </c:pt>
                <c:pt idx="551">
                  <c:v>5.6022799593063999E-3</c:v>
                </c:pt>
                <c:pt idx="552">
                  <c:v>5.6022799593063999E-3</c:v>
                </c:pt>
                <c:pt idx="553">
                  <c:v>5.6022799593063999E-3</c:v>
                </c:pt>
                <c:pt idx="554">
                  <c:v>5.6022799593063999E-3</c:v>
                </c:pt>
                <c:pt idx="555">
                  <c:v>5.6022799593063999E-3</c:v>
                </c:pt>
                <c:pt idx="556">
                  <c:v>5.6022799593063999E-3</c:v>
                </c:pt>
                <c:pt idx="557">
                  <c:v>5.6022799593063999E-3</c:v>
                </c:pt>
                <c:pt idx="558">
                  <c:v>5.6022799593063999E-3</c:v>
                </c:pt>
                <c:pt idx="559">
                  <c:v>5.6022799593063999E-3</c:v>
                </c:pt>
                <c:pt idx="560">
                  <c:v>5.6022799593063999E-3</c:v>
                </c:pt>
                <c:pt idx="561">
                  <c:v>5.6022799593063999E-3</c:v>
                </c:pt>
                <c:pt idx="562">
                  <c:v>5.6022799593063999E-3</c:v>
                </c:pt>
                <c:pt idx="563">
                  <c:v>5.6022799593063999E-3</c:v>
                </c:pt>
                <c:pt idx="564">
                  <c:v>5.6022799593063999E-3</c:v>
                </c:pt>
                <c:pt idx="565">
                  <c:v>5.6022799593063999E-3</c:v>
                </c:pt>
                <c:pt idx="566">
                  <c:v>5.6022799593063999E-3</c:v>
                </c:pt>
                <c:pt idx="567">
                  <c:v>5.6022799593063999E-3</c:v>
                </c:pt>
                <c:pt idx="568">
                  <c:v>5.6022799593063999E-3</c:v>
                </c:pt>
                <c:pt idx="569">
                  <c:v>5.6022799593063999E-3</c:v>
                </c:pt>
                <c:pt idx="570">
                  <c:v>5.6022799593063999E-3</c:v>
                </c:pt>
                <c:pt idx="571">
                  <c:v>5.6022799593063999E-3</c:v>
                </c:pt>
                <c:pt idx="572">
                  <c:v>5.6022799593063999E-3</c:v>
                </c:pt>
                <c:pt idx="573">
                  <c:v>5.6022799593063999E-3</c:v>
                </c:pt>
                <c:pt idx="574">
                  <c:v>5.6022799593063999E-3</c:v>
                </c:pt>
                <c:pt idx="575">
                  <c:v>5.6022799593063999E-3</c:v>
                </c:pt>
                <c:pt idx="576">
                  <c:v>5.6022799593063999E-3</c:v>
                </c:pt>
                <c:pt idx="577">
                  <c:v>5.6022799593063999E-3</c:v>
                </c:pt>
                <c:pt idx="578">
                  <c:v>5.6022799593063999E-3</c:v>
                </c:pt>
                <c:pt idx="579">
                  <c:v>5.6022799593063999E-3</c:v>
                </c:pt>
                <c:pt idx="580">
                  <c:v>5.6022799593063999E-3</c:v>
                </c:pt>
                <c:pt idx="581">
                  <c:v>5.6022799593063999E-3</c:v>
                </c:pt>
                <c:pt idx="582">
                  <c:v>5.6022799593063999E-3</c:v>
                </c:pt>
                <c:pt idx="583">
                  <c:v>5.6022799593063999E-3</c:v>
                </c:pt>
                <c:pt idx="584">
                  <c:v>5.6022799593063999E-3</c:v>
                </c:pt>
                <c:pt idx="585">
                  <c:v>5.6022799593063999E-3</c:v>
                </c:pt>
                <c:pt idx="586">
                  <c:v>5.6022799593063999E-3</c:v>
                </c:pt>
                <c:pt idx="587">
                  <c:v>5.6022799593063999E-3</c:v>
                </c:pt>
                <c:pt idx="588">
                  <c:v>5.6022799593063999E-3</c:v>
                </c:pt>
                <c:pt idx="589">
                  <c:v>5.6022799593063999E-3</c:v>
                </c:pt>
                <c:pt idx="590">
                  <c:v>5.6022799593063999E-3</c:v>
                </c:pt>
                <c:pt idx="591">
                  <c:v>5.6022799593063999E-3</c:v>
                </c:pt>
                <c:pt idx="592">
                  <c:v>5.6022799593063999E-3</c:v>
                </c:pt>
                <c:pt idx="593">
                  <c:v>5.6022799593063999E-3</c:v>
                </c:pt>
                <c:pt idx="594">
                  <c:v>5.6022799593063999E-3</c:v>
                </c:pt>
                <c:pt idx="595">
                  <c:v>5.6022799593063999E-3</c:v>
                </c:pt>
                <c:pt idx="596">
                  <c:v>5.6022799593063999E-3</c:v>
                </c:pt>
                <c:pt idx="597">
                  <c:v>5.6022799593063999E-3</c:v>
                </c:pt>
                <c:pt idx="598">
                  <c:v>5.6022799593063999E-3</c:v>
                </c:pt>
                <c:pt idx="599">
                  <c:v>5.6022799593063999E-3</c:v>
                </c:pt>
                <c:pt idx="600">
                  <c:v>5.6022799593063999E-3</c:v>
                </c:pt>
                <c:pt idx="601">
                  <c:v>5.6022799593063999E-3</c:v>
                </c:pt>
                <c:pt idx="602">
                  <c:v>5.6022799593063999E-3</c:v>
                </c:pt>
                <c:pt idx="603">
                  <c:v>5.6022799593063999E-3</c:v>
                </c:pt>
                <c:pt idx="604">
                  <c:v>5.6022799593063999E-3</c:v>
                </c:pt>
                <c:pt idx="605">
                  <c:v>5.6022799593063999E-3</c:v>
                </c:pt>
                <c:pt idx="606">
                  <c:v>5.6022799593063999E-3</c:v>
                </c:pt>
                <c:pt idx="607">
                  <c:v>5.6022799593063999E-3</c:v>
                </c:pt>
                <c:pt idx="608">
                  <c:v>5.6022799593063999E-3</c:v>
                </c:pt>
                <c:pt idx="609">
                  <c:v>5.6022799593063999E-3</c:v>
                </c:pt>
                <c:pt idx="610">
                  <c:v>5.6022799593063999E-3</c:v>
                </c:pt>
                <c:pt idx="611">
                  <c:v>5.6022799593063999E-3</c:v>
                </c:pt>
                <c:pt idx="612">
                  <c:v>5.6022799593063999E-3</c:v>
                </c:pt>
                <c:pt idx="613">
                  <c:v>5.6022799593063999E-3</c:v>
                </c:pt>
                <c:pt idx="614">
                  <c:v>5.6022799593063999E-3</c:v>
                </c:pt>
                <c:pt idx="615">
                  <c:v>5.6022799593063999E-3</c:v>
                </c:pt>
                <c:pt idx="616">
                  <c:v>5.6022799593063999E-3</c:v>
                </c:pt>
                <c:pt idx="617">
                  <c:v>5.6022799593063999E-3</c:v>
                </c:pt>
                <c:pt idx="618">
                  <c:v>5.6022799593063999E-3</c:v>
                </c:pt>
                <c:pt idx="619">
                  <c:v>5.6022799593063999E-3</c:v>
                </c:pt>
                <c:pt idx="620">
                  <c:v>5.6022799593063999E-3</c:v>
                </c:pt>
                <c:pt idx="621">
                  <c:v>5.6022799593063999E-3</c:v>
                </c:pt>
                <c:pt idx="622">
                  <c:v>5.6022799593063999E-3</c:v>
                </c:pt>
                <c:pt idx="623">
                  <c:v>5.6022799593063999E-3</c:v>
                </c:pt>
                <c:pt idx="624">
                  <c:v>5.6022799593063999E-3</c:v>
                </c:pt>
                <c:pt idx="625">
                  <c:v>5.6022799593063999E-3</c:v>
                </c:pt>
                <c:pt idx="626">
                  <c:v>5.6022799593063999E-3</c:v>
                </c:pt>
                <c:pt idx="627">
                  <c:v>5.6022799593063999E-3</c:v>
                </c:pt>
                <c:pt idx="628">
                  <c:v>5.6022799593063999E-3</c:v>
                </c:pt>
                <c:pt idx="629">
                  <c:v>5.6022799593063999E-3</c:v>
                </c:pt>
                <c:pt idx="630">
                  <c:v>5.6022799593063999E-3</c:v>
                </c:pt>
                <c:pt idx="631">
                  <c:v>5.6022799593063999E-3</c:v>
                </c:pt>
                <c:pt idx="632">
                  <c:v>5.6022799593063999E-3</c:v>
                </c:pt>
                <c:pt idx="633">
                  <c:v>5.6022799593063999E-3</c:v>
                </c:pt>
                <c:pt idx="634">
                  <c:v>5.6022799593063999E-3</c:v>
                </c:pt>
                <c:pt idx="635">
                  <c:v>5.6022799593063999E-3</c:v>
                </c:pt>
                <c:pt idx="636">
                  <c:v>5.6022799593063999E-3</c:v>
                </c:pt>
                <c:pt idx="637">
                  <c:v>5.6022799593063999E-3</c:v>
                </c:pt>
                <c:pt idx="638">
                  <c:v>5.6022799593063999E-3</c:v>
                </c:pt>
                <c:pt idx="639">
                  <c:v>5.6022799593063999E-3</c:v>
                </c:pt>
                <c:pt idx="640">
                  <c:v>5.6022799593063999E-3</c:v>
                </c:pt>
                <c:pt idx="641">
                  <c:v>5.6022799593063999E-3</c:v>
                </c:pt>
                <c:pt idx="642">
                  <c:v>5.6022799593063999E-3</c:v>
                </c:pt>
                <c:pt idx="643">
                  <c:v>5.6022799593063999E-3</c:v>
                </c:pt>
                <c:pt idx="644">
                  <c:v>5.6022799593063999E-3</c:v>
                </c:pt>
                <c:pt idx="645">
                  <c:v>5.6022799593063999E-3</c:v>
                </c:pt>
                <c:pt idx="646">
                  <c:v>5.6022799593063999E-3</c:v>
                </c:pt>
                <c:pt idx="647">
                  <c:v>5.6022799593063999E-3</c:v>
                </c:pt>
                <c:pt idx="648">
                  <c:v>5.6022799593063999E-3</c:v>
                </c:pt>
                <c:pt idx="649">
                  <c:v>5.6022799593063999E-3</c:v>
                </c:pt>
                <c:pt idx="650">
                  <c:v>5.6022799593063999E-3</c:v>
                </c:pt>
                <c:pt idx="651">
                  <c:v>5.6022799593063999E-3</c:v>
                </c:pt>
                <c:pt idx="652">
                  <c:v>5.6022799593063999E-3</c:v>
                </c:pt>
                <c:pt idx="653">
                  <c:v>5.6022799593063999E-3</c:v>
                </c:pt>
                <c:pt idx="654">
                  <c:v>5.6022799593063999E-3</c:v>
                </c:pt>
                <c:pt idx="655">
                  <c:v>5.6022799593063999E-3</c:v>
                </c:pt>
                <c:pt idx="656">
                  <c:v>5.6022799593063999E-3</c:v>
                </c:pt>
                <c:pt idx="657">
                  <c:v>5.6022799593063999E-3</c:v>
                </c:pt>
                <c:pt idx="658">
                  <c:v>5.6022799593063999E-3</c:v>
                </c:pt>
                <c:pt idx="659">
                  <c:v>5.6022799593063999E-3</c:v>
                </c:pt>
                <c:pt idx="660">
                  <c:v>5.6022799593063999E-3</c:v>
                </c:pt>
                <c:pt idx="661">
                  <c:v>5.6022799593063999E-3</c:v>
                </c:pt>
                <c:pt idx="662">
                  <c:v>5.6022799593063999E-3</c:v>
                </c:pt>
                <c:pt idx="663">
                  <c:v>5.6022799593063999E-3</c:v>
                </c:pt>
                <c:pt idx="664">
                  <c:v>5.6022799593063999E-3</c:v>
                </c:pt>
                <c:pt idx="665">
                  <c:v>5.6022799593063999E-3</c:v>
                </c:pt>
                <c:pt idx="666">
                  <c:v>5.6022799593063999E-3</c:v>
                </c:pt>
                <c:pt idx="667">
                  <c:v>5.6022799593063999E-3</c:v>
                </c:pt>
                <c:pt idx="668">
                  <c:v>5.6022799593063999E-3</c:v>
                </c:pt>
                <c:pt idx="669">
                  <c:v>5.6022799593063999E-3</c:v>
                </c:pt>
                <c:pt idx="670">
                  <c:v>5.6022799593063999E-3</c:v>
                </c:pt>
                <c:pt idx="671">
                  <c:v>5.6022799593063999E-3</c:v>
                </c:pt>
                <c:pt idx="672">
                  <c:v>5.6022799593063999E-3</c:v>
                </c:pt>
                <c:pt idx="673">
                  <c:v>5.6022799593063999E-3</c:v>
                </c:pt>
                <c:pt idx="674">
                  <c:v>5.6022799593063999E-3</c:v>
                </c:pt>
                <c:pt idx="675">
                  <c:v>5.6022799593063999E-3</c:v>
                </c:pt>
                <c:pt idx="676">
                  <c:v>5.6022799593063999E-3</c:v>
                </c:pt>
                <c:pt idx="677">
                  <c:v>5.6022799593063999E-3</c:v>
                </c:pt>
                <c:pt idx="678">
                  <c:v>5.6022799593063999E-3</c:v>
                </c:pt>
                <c:pt idx="679">
                  <c:v>5.6022799593063999E-3</c:v>
                </c:pt>
                <c:pt idx="680">
                  <c:v>5.6022799593063999E-3</c:v>
                </c:pt>
                <c:pt idx="681">
                  <c:v>5.6022799593063999E-3</c:v>
                </c:pt>
                <c:pt idx="682">
                  <c:v>5.6022799593063999E-3</c:v>
                </c:pt>
                <c:pt idx="683">
                  <c:v>5.6022799593063999E-3</c:v>
                </c:pt>
                <c:pt idx="684">
                  <c:v>5.6022799593063999E-3</c:v>
                </c:pt>
                <c:pt idx="685">
                  <c:v>5.6022799593063999E-3</c:v>
                </c:pt>
                <c:pt idx="686">
                  <c:v>5.6022799593063999E-3</c:v>
                </c:pt>
                <c:pt idx="687">
                  <c:v>5.6022799593063999E-3</c:v>
                </c:pt>
                <c:pt idx="688">
                  <c:v>5.6022799593063999E-3</c:v>
                </c:pt>
                <c:pt idx="689">
                  <c:v>5.6022799593063999E-3</c:v>
                </c:pt>
                <c:pt idx="690">
                  <c:v>5.6022799593063999E-3</c:v>
                </c:pt>
                <c:pt idx="691">
                  <c:v>5.6022799593063999E-3</c:v>
                </c:pt>
                <c:pt idx="692">
                  <c:v>5.6022799593063999E-3</c:v>
                </c:pt>
                <c:pt idx="693">
                  <c:v>5.6022799593063999E-3</c:v>
                </c:pt>
                <c:pt idx="694">
                  <c:v>5.6022799593063999E-3</c:v>
                </c:pt>
                <c:pt idx="695">
                  <c:v>5.6022799593063999E-3</c:v>
                </c:pt>
                <c:pt idx="696">
                  <c:v>5.6022799593063999E-3</c:v>
                </c:pt>
                <c:pt idx="697">
                  <c:v>5.6022799593063999E-3</c:v>
                </c:pt>
                <c:pt idx="698">
                  <c:v>5.6022799593063999E-3</c:v>
                </c:pt>
                <c:pt idx="699">
                  <c:v>5.6022799593063999E-3</c:v>
                </c:pt>
                <c:pt idx="700">
                  <c:v>5.6022799593063999E-3</c:v>
                </c:pt>
                <c:pt idx="701">
                  <c:v>5.6022799593063999E-3</c:v>
                </c:pt>
                <c:pt idx="702">
                  <c:v>5.6022799593063999E-3</c:v>
                </c:pt>
                <c:pt idx="703">
                  <c:v>5.6022799593063999E-3</c:v>
                </c:pt>
                <c:pt idx="704">
                  <c:v>5.6022799593063999E-3</c:v>
                </c:pt>
                <c:pt idx="705">
                  <c:v>5.6022799593063999E-3</c:v>
                </c:pt>
                <c:pt idx="706">
                  <c:v>5.6022799593063999E-3</c:v>
                </c:pt>
                <c:pt idx="707">
                  <c:v>5.6022799593063999E-3</c:v>
                </c:pt>
                <c:pt idx="708">
                  <c:v>5.6022799593063999E-3</c:v>
                </c:pt>
                <c:pt idx="709">
                  <c:v>5.6022799593063999E-3</c:v>
                </c:pt>
                <c:pt idx="710">
                  <c:v>5.6022799593063999E-3</c:v>
                </c:pt>
                <c:pt idx="711">
                  <c:v>5.6022799593063999E-3</c:v>
                </c:pt>
                <c:pt idx="712">
                  <c:v>5.6022799593063999E-3</c:v>
                </c:pt>
                <c:pt idx="713">
                  <c:v>5.6022799593063999E-3</c:v>
                </c:pt>
                <c:pt idx="714">
                  <c:v>5.6022799593063999E-3</c:v>
                </c:pt>
                <c:pt idx="715">
                  <c:v>5.6022799593063999E-3</c:v>
                </c:pt>
                <c:pt idx="716">
                  <c:v>5.6022799593063999E-3</c:v>
                </c:pt>
                <c:pt idx="717">
                  <c:v>5.6022799593063999E-3</c:v>
                </c:pt>
                <c:pt idx="718">
                  <c:v>5.6022799593063999E-3</c:v>
                </c:pt>
                <c:pt idx="719">
                  <c:v>5.6022799593063999E-3</c:v>
                </c:pt>
                <c:pt idx="720">
                  <c:v>5.6022799593063999E-3</c:v>
                </c:pt>
                <c:pt idx="721">
                  <c:v>5.6022799593063999E-3</c:v>
                </c:pt>
                <c:pt idx="722">
                  <c:v>5.6022799593063999E-3</c:v>
                </c:pt>
                <c:pt idx="723">
                  <c:v>5.6022799593063999E-3</c:v>
                </c:pt>
                <c:pt idx="724">
                  <c:v>5.6022799593063999E-3</c:v>
                </c:pt>
                <c:pt idx="725">
                  <c:v>5.6022799593063999E-3</c:v>
                </c:pt>
                <c:pt idx="726">
                  <c:v>5.6022799593063999E-3</c:v>
                </c:pt>
                <c:pt idx="727">
                  <c:v>5.6022799593063999E-3</c:v>
                </c:pt>
                <c:pt idx="728">
                  <c:v>5.6022799593063999E-3</c:v>
                </c:pt>
                <c:pt idx="729">
                  <c:v>5.6022799593063999E-3</c:v>
                </c:pt>
                <c:pt idx="730">
                  <c:v>5.6022799593063999E-3</c:v>
                </c:pt>
                <c:pt idx="731">
                  <c:v>5.6022799593063999E-3</c:v>
                </c:pt>
                <c:pt idx="732">
                  <c:v>5.6022799593063999E-3</c:v>
                </c:pt>
                <c:pt idx="733">
                  <c:v>5.6022799593063999E-3</c:v>
                </c:pt>
                <c:pt idx="734">
                  <c:v>5.6022799593063999E-3</c:v>
                </c:pt>
                <c:pt idx="735">
                  <c:v>5.6022799593063999E-3</c:v>
                </c:pt>
                <c:pt idx="736">
                  <c:v>5.6022799593063999E-3</c:v>
                </c:pt>
                <c:pt idx="737">
                  <c:v>5.6022799593063999E-3</c:v>
                </c:pt>
                <c:pt idx="738">
                  <c:v>5.6022799593063999E-3</c:v>
                </c:pt>
                <c:pt idx="739">
                  <c:v>5.6022799593063999E-3</c:v>
                </c:pt>
                <c:pt idx="740">
                  <c:v>5.6022799593063999E-3</c:v>
                </c:pt>
                <c:pt idx="741">
                  <c:v>5.6022799593063999E-3</c:v>
                </c:pt>
                <c:pt idx="742">
                  <c:v>5.6022799593063999E-3</c:v>
                </c:pt>
                <c:pt idx="743">
                  <c:v>5.6022799593063999E-3</c:v>
                </c:pt>
                <c:pt idx="744">
                  <c:v>5.6022799593063999E-3</c:v>
                </c:pt>
                <c:pt idx="745">
                  <c:v>5.6022799593063999E-3</c:v>
                </c:pt>
                <c:pt idx="746">
                  <c:v>5.6022799593063999E-3</c:v>
                </c:pt>
                <c:pt idx="747">
                  <c:v>5.6022799593063999E-3</c:v>
                </c:pt>
                <c:pt idx="748">
                  <c:v>5.6022799593063999E-3</c:v>
                </c:pt>
                <c:pt idx="749">
                  <c:v>5.6022799593063999E-3</c:v>
                </c:pt>
                <c:pt idx="750">
                  <c:v>5.6022799593063999E-3</c:v>
                </c:pt>
                <c:pt idx="751">
                  <c:v>5.6022799593063999E-3</c:v>
                </c:pt>
                <c:pt idx="752">
                  <c:v>5.6022799593063999E-3</c:v>
                </c:pt>
                <c:pt idx="753">
                  <c:v>5.6022799593063999E-3</c:v>
                </c:pt>
                <c:pt idx="754">
                  <c:v>5.6022799593063999E-3</c:v>
                </c:pt>
                <c:pt idx="755">
                  <c:v>5.6022799593063999E-3</c:v>
                </c:pt>
                <c:pt idx="756">
                  <c:v>5.6022799593063999E-3</c:v>
                </c:pt>
                <c:pt idx="757">
                  <c:v>5.6022799593063999E-3</c:v>
                </c:pt>
                <c:pt idx="758">
                  <c:v>5.6022799593063999E-3</c:v>
                </c:pt>
                <c:pt idx="759">
                  <c:v>5.6022799593063999E-3</c:v>
                </c:pt>
                <c:pt idx="760">
                  <c:v>5.6022799593063999E-3</c:v>
                </c:pt>
                <c:pt idx="761">
                  <c:v>5.6022799593063999E-3</c:v>
                </c:pt>
                <c:pt idx="762">
                  <c:v>5.6022799593063999E-3</c:v>
                </c:pt>
                <c:pt idx="763">
                  <c:v>5.6022799593063999E-3</c:v>
                </c:pt>
                <c:pt idx="764">
                  <c:v>5.6022799593063999E-3</c:v>
                </c:pt>
                <c:pt idx="765">
                  <c:v>5.6022799593063999E-3</c:v>
                </c:pt>
                <c:pt idx="766">
                  <c:v>5.6022799593063999E-3</c:v>
                </c:pt>
                <c:pt idx="767">
                  <c:v>5.6022799593063999E-3</c:v>
                </c:pt>
                <c:pt idx="768">
                  <c:v>5.6022799593063999E-3</c:v>
                </c:pt>
                <c:pt idx="769">
                  <c:v>5.6022799593063999E-3</c:v>
                </c:pt>
                <c:pt idx="770">
                  <c:v>5.6022799593063999E-3</c:v>
                </c:pt>
                <c:pt idx="771">
                  <c:v>5.6022799593063999E-3</c:v>
                </c:pt>
                <c:pt idx="772">
                  <c:v>5.6022799593063999E-3</c:v>
                </c:pt>
                <c:pt idx="773">
                  <c:v>5.6022799593063999E-3</c:v>
                </c:pt>
                <c:pt idx="774">
                  <c:v>5.6022799593063999E-3</c:v>
                </c:pt>
                <c:pt idx="775">
                  <c:v>5.6022799593063999E-3</c:v>
                </c:pt>
                <c:pt idx="776">
                  <c:v>5.6022799593063999E-3</c:v>
                </c:pt>
                <c:pt idx="777">
                  <c:v>5.6022799593063999E-3</c:v>
                </c:pt>
                <c:pt idx="778">
                  <c:v>5.6022799593063999E-3</c:v>
                </c:pt>
                <c:pt idx="779">
                  <c:v>5.6022799593063999E-3</c:v>
                </c:pt>
                <c:pt idx="780">
                  <c:v>5.6022799593063999E-3</c:v>
                </c:pt>
                <c:pt idx="781">
                  <c:v>5.6022799593063999E-3</c:v>
                </c:pt>
                <c:pt idx="782">
                  <c:v>5.6022799593063999E-3</c:v>
                </c:pt>
                <c:pt idx="783">
                  <c:v>5.6022799593063999E-3</c:v>
                </c:pt>
                <c:pt idx="784">
                  <c:v>5.6022799593063999E-3</c:v>
                </c:pt>
                <c:pt idx="785">
                  <c:v>5.6022799593063999E-3</c:v>
                </c:pt>
                <c:pt idx="786">
                  <c:v>5.6022799593063999E-3</c:v>
                </c:pt>
                <c:pt idx="787">
                  <c:v>5.6022799593063999E-3</c:v>
                </c:pt>
                <c:pt idx="788">
                  <c:v>5.6022799593063999E-3</c:v>
                </c:pt>
                <c:pt idx="789">
                  <c:v>5.6022799593063999E-3</c:v>
                </c:pt>
                <c:pt idx="790">
                  <c:v>5.6022799593063999E-3</c:v>
                </c:pt>
                <c:pt idx="791">
                  <c:v>5.6022799593063999E-3</c:v>
                </c:pt>
                <c:pt idx="792">
                  <c:v>5.6022799593063999E-3</c:v>
                </c:pt>
                <c:pt idx="793">
                  <c:v>5.6022799593063999E-3</c:v>
                </c:pt>
                <c:pt idx="794">
                  <c:v>5.6022799593063999E-3</c:v>
                </c:pt>
                <c:pt idx="795">
                  <c:v>5.6022799593063999E-3</c:v>
                </c:pt>
                <c:pt idx="796">
                  <c:v>5.6022799593063999E-3</c:v>
                </c:pt>
                <c:pt idx="797">
                  <c:v>5.6022799593063999E-3</c:v>
                </c:pt>
                <c:pt idx="798">
                  <c:v>5.6022799593063999E-3</c:v>
                </c:pt>
                <c:pt idx="799">
                  <c:v>5.6022799593063999E-3</c:v>
                </c:pt>
                <c:pt idx="800">
                  <c:v>5.6022799593063999E-3</c:v>
                </c:pt>
                <c:pt idx="801">
                  <c:v>5.6022799593063999E-3</c:v>
                </c:pt>
                <c:pt idx="802">
                  <c:v>5.6022799593063999E-3</c:v>
                </c:pt>
                <c:pt idx="803">
                  <c:v>5.6022799593063999E-3</c:v>
                </c:pt>
                <c:pt idx="804">
                  <c:v>5.6022799593063999E-3</c:v>
                </c:pt>
                <c:pt idx="805">
                  <c:v>5.6022799593063999E-3</c:v>
                </c:pt>
                <c:pt idx="806">
                  <c:v>5.6022799593063999E-3</c:v>
                </c:pt>
                <c:pt idx="807">
                  <c:v>5.6022799593063999E-3</c:v>
                </c:pt>
                <c:pt idx="808">
                  <c:v>5.6022799593063999E-3</c:v>
                </c:pt>
                <c:pt idx="809">
                  <c:v>5.6022799593063999E-3</c:v>
                </c:pt>
                <c:pt idx="810">
                  <c:v>5.6022799593063999E-3</c:v>
                </c:pt>
                <c:pt idx="811">
                  <c:v>5.6022799593063999E-3</c:v>
                </c:pt>
                <c:pt idx="812">
                  <c:v>5.6022799593063999E-3</c:v>
                </c:pt>
                <c:pt idx="813">
                  <c:v>5.6022799593063999E-3</c:v>
                </c:pt>
                <c:pt idx="814">
                  <c:v>5.6022799593063999E-3</c:v>
                </c:pt>
                <c:pt idx="815">
                  <c:v>5.6022799593063999E-3</c:v>
                </c:pt>
                <c:pt idx="816">
                  <c:v>5.6022799593063999E-3</c:v>
                </c:pt>
                <c:pt idx="817">
                  <c:v>5.6022799593063999E-3</c:v>
                </c:pt>
                <c:pt idx="818">
                  <c:v>5.6022799593063999E-3</c:v>
                </c:pt>
                <c:pt idx="819">
                  <c:v>5.6022799593063999E-3</c:v>
                </c:pt>
                <c:pt idx="820">
                  <c:v>5.6022799593063999E-3</c:v>
                </c:pt>
                <c:pt idx="821">
                  <c:v>5.6022799593063999E-3</c:v>
                </c:pt>
                <c:pt idx="822">
                  <c:v>5.6022799593063999E-3</c:v>
                </c:pt>
                <c:pt idx="823">
                  <c:v>5.6022799593063999E-3</c:v>
                </c:pt>
                <c:pt idx="824">
                  <c:v>5.6022799593063999E-3</c:v>
                </c:pt>
                <c:pt idx="825">
                  <c:v>5.6022799593063999E-3</c:v>
                </c:pt>
                <c:pt idx="826">
                  <c:v>5.6022799593063999E-3</c:v>
                </c:pt>
                <c:pt idx="827">
                  <c:v>5.6022799593063999E-3</c:v>
                </c:pt>
                <c:pt idx="828">
                  <c:v>5.6022799593063999E-3</c:v>
                </c:pt>
                <c:pt idx="829">
                  <c:v>5.6022799593063999E-3</c:v>
                </c:pt>
                <c:pt idx="830">
                  <c:v>5.6022799593063999E-3</c:v>
                </c:pt>
                <c:pt idx="831">
                  <c:v>5.6022799593063999E-3</c:v>
                </c:pt>
                <c:pt idx="832">
                  <c:v>5.6022799593063999E-3</c:v>
                </c:pt>
                <c:pt idx="833">
                  <c:v>5.6022799593063999E-3</c:v>
                </c:pt>
                <c:pt idx="834">
                  <c:v>5.6022799593063999E-3</c:v>
                </c:pt>
                <c:pt idx="835">
                  <c:v>5.6022799593063999E-3</c:v>
                </c:pt>
                <c:pt idx="836">
                  <c:v>5.6022799593063999E-3</c:v>
                </c:pt>
                <c:pt idx="837">
                  <c:v>5.6022799593063999E-3</c:v>
                </c:pt>
                <c:pt idx="838">
                  <c:v>5.6022799593063999E-3</c:v>
                </c:pt>
                <c:pt idx="839">
                  <c:v>5.6022799593063999E-3</c:v>
                </c:pt>
                <c:pt idx="840">
                  <c:v>5.6022799593063999E-3</c:v>
                </c:pt>
                <c:pt idx="841">
                  <c:v>5.6022799593063999E-3</c:v>
                </c:pt>
                <c:pt idx="842">
                  <c:v>5.6022799593063999E-3</c:v>
                </c:pt>
                <c:pt idx="843">
                  <c:v>5.6022799593063999E-3</c:v>
                </c:pt>
                <c:pt idx="844">
                  <c:v>5.6022799593063999E-3</c:v>
                </c:pt>
                <c:pt idx="845">
                  <c:v>5.6022799593063999E-3</c:v>
                </c:pt>
                <c:pt idx="846">
                  <c:v>5.6022799593063999E-3</c:v>
                </c:pt>
                <c:pt idx="847">
                  <c:v>5.6022799593063999E-3</c:v>
                </c:pt>
                <c:pt idx="848">
                  <c:v>5.6022799593063999E-3</c:v>
                </c:pt>
                <c:pt idx="849">
                  <c:v>5.6022799593063999E-3</c:v>
                </c:pt>
                <c:pt idx="850">
                  <c:v>5.6022799593063999E-3</c:v>
                </c:pt>
                <c:pt idx="851">
                  <c:v>5.6022799593063999E-3</c:v>
                </c:pt>
                <c:pt idx="852">
                  <c:v>5.6022799593063999E-3</c:v>
                </c:pt>
                <c:pt idx="853">
                  <c:v>5.6022799593063999E-3</c:v>
                </c:pt>
                <c:pt idx="854">
                  <c:v>5.6022799593063999E-3</c:v>
                </c:pt>
                <c:pt idx="855">
                  <c:v>5.6022799593063999E-3</c:v>
                </c:pt>
                <c:pt idx="856">
                  <c:v>5.6022799593063999E-3</c:v>
                </c:pt>
                <c:pt idx="857">
                  <c:v>5.6022799593063999E-3</c:v>
                </c:pt>
                <c:pt idx="858">
                  <c:v>5.6022799593063999E-3</c:v>
                </c:pt>
                <c:pt idx="859">
                  <c:v>5.6022799593063999E-3</c:v>
                </c:pt>
                <c:pt idx="860">
                  <c:v>5.6022799593063999E-3</c:v>
                </c:pt>
                <c:pt idx="861">
                  <c:v>5.6022799593063999E-3</c:v>
                </c:pt>
                <c:pt idx="862">
                  <c:v>5.6022799593063999E-3</c:v>
                </c:pt>
                <c:pt idx="863">
                  <c:v>5.6022799593063999E-3</c:v>
                </c:pt>
                <c:pt idx="864">
                  <c:v>5.6022799593063999E-3</c:v>
                </c:pt>
                <c:pt idx="865">
                  <c:v>5.6022799593063999E-3</c:v>
                </c:pt>
                <c:pt idx="866">
                  <c:v>5.6022799593063999E-3</c:v>
                </c:pt>
                <c:pt idx="867">
                  <c:v>5.6022799593063999E-3</c:v>
                </c:pt>
                <c:pt idx="868">
                  <c:v>5.6022799593063999E-3</c:v>
                </c:pt>
                <c:pt idx="869">
                  <c:v>5.6022799593063999E-3</c:v>
                </c:pt>
                <c:pt idx="870">
                  <c:v>5.6022799593063999E-3</c:v>
                </c:pt>
                <c:pt idx="871">
                  <c:v>5.6022799593063999E-3</c:v>
                </c:pt>
                <c:pt idx="872">
                  <c:v>5.6022799593063999E-3</c:v>
                </c:pt>
                <c:pt idx="873">
                  <c:v>5.6022799593063999E-3</c:v>
                </c:pt>
                <c:pt idx="874">
                  <c:v>5.6022799593063999E-3</c:v>
                </c:pt>
                <c:pt idx="875">
                  <c:v>5.6022799593063999E-3</c:v>
                </c:pt>
                <c:pt idx="876">
                  <c:v>5.6022799593063999E-3</c:v>
                </c:pt>
                <c:pt idx="877">
                  <c:v>5.6022799593063999E-3</c:v>
                </c:pt>
                <c:pt idx="878">
                  <c:v>5.6022799593063999E-3</c:v>
                </c:pt>
                <c:pt idx="879">
                  <c:v>5.6022799593063999E-3</c:v>
                </c:pt>
                <c:pt idx="880">
                  <c:v>5.6022799593063999E-3</c:v>
                </c:pt>
                <c:pt idx="881">
                  <c:v>5.6022799593063999E-3</c:v>
                </c:pt>
                <c:pt idx="882">
                  <c:v>5.6022799593063999E-3</c:v>
                </c:pt>
                <c:pt idx="883">
                  <c:v>5.6022799593063999E-3</c:v>
                </c:pt>
                <c:pt idx="884">
                  <c:v>5.6022799593063999E-3</c:v>
                </c:pt>
                <c:pt idx="885">
                  <c:v>5.6022799593063999E-3</c:v>
                </c:pt>
                <c:pt idx="886">
                  <c:v>5.6022799593063999E-3</c:v>
                </c:pt>
                <c:pt idx="887">
                  <c:v>5.6022799593063999E-3</c:v>
                </c:pt>
                <c:pt idx="888">
                  <c:v>5.6022799593063999E-3</c:v>
                </c:pt>
                <c:pt idx="889">
                  <c:v>5.6022799593063999E-3</c:v>
                </c:pt>
                <c:pt idx="890">
                  <c:v>5.6022799593063999E-3</c:v>
                </c:pt>
                <c:pt idx="891">
                  <c:v>5.6022799593063999E-3</c:v>
                </c:pt>
                <c:pt idx="892">
                  <c:v>5.6022799593063999E-3</c:v>
                </c:pt>
                <c:pt idx="893">
                  <c:v>5.6022799593063999E-3</c:v>
                </c:pt>
                <c:pt idx="894">
                  <c:v>5.6022799593063999E-3</c:v>
                </c:pt>
                <c:pt idx="895">
                  <c:v>5.6022799593063999E-3</c:v>
                </c:pt>
                <c:pt idx="896">
                  <c:v>5.6022799593063999E-3</c:v>
                </c:pt>
                <c:pt idx="897">
                  <c:v>5.6022799593063999E-3</c:v>
                </c:pt>
                <c:pt idx="898">
                  <c:v>5.6022799593063999E-3</c:v>
                </c:pt>
                <c:pt idx="899">
                  <c:v>5.6022799593063999E-3</c:v>
                </c:pt>
                <c:pt idx="900">
                  <c:v>5.6022799593063999E-3</c:v>
                </c:pt>
                <c:pt idx="901">
                  <c:v>5.6022799593063999E-3</c:v>
                </c:pt>
                <c:pt idx="902">
                  <c:v>5.6022799593063999E-3</c:v>
                </c:pt>
                <c:pt idx="903">
                  <c:v>5.6022799593063999E-3</c:v>
                </c:pt>
                <c:pt idx="904">
                  <c:v>5.6022799593063999E-3</c:v>
                </c:pt>
                <c:pt idx="905">
                  <c:v>5.6022799593063999E-3</c:v>
                </c:pt>
                <c:pt idx="906">
                  <c:v>5.6022799593063999E-3</c:v>
                </c:pt>
                <c:pt idx="907">
                  <c:v>5.6022799593063999E-3</c:v>
                </c:pt>
                <c:pt idx="908">
                  <c:v>5.6022799593063999E-3</c:v>
                </c:pt>
                <c:pt idx="909">
                  <c:v>5.6022799593063999E-3</c:v>
                </c:pt>
                <c:pt idx="910">
                  <c:v>5.6022799593063999E-3</c:v>
                </c:pt>
                <c:pt idx="911">
                  <c:v>5.6022799593063999E-3</c:v>
                </c:pt>
                <c:pt idx="912">
                  <c:v>5.6022799593063999E-3</c:v>
                </c:pt>
                <c:pt idx="913">
                  <c:v>5.6022799593063999E-3</c:v>
                </c:pt>
                <c:pt idx="914">
                  <c:v>5.6022799593063999E-3</c:v>
                </c:pt>
                <c:pt idx="915">
                  <c:v>5.6022799593063999E-3</c:v>
                </c:pt>
                <c:pt idx="916">
                  <c:v>5.6022799593063999E-3</c:v>
                </c:pt>
                <c:pt idx="917">
                  <c:v>5.6022799593063999E-3</c:v>
                </c:pt>
                <c:pt idx="918">
                  <c:v>5.6022799593063999E-3</c:v>
                </c:pt>
                <c:pt idx="919">
                  <c:v>5.6022799593063999E-3</c:v>
                </c:pt>
                <c:pt idx="920">
                  <c:v>5.6022799593063999E-3</c:v>
                </c:pt>
                <c:pt idx="921">
                  <c:v>5.6022799593063999E-3</c:v>
                </c:pt>
                <c:pt idx="922">
                  <c:v>5.6022799593063999E-3</c:v>
                </c:pt>
                <c:pt idx="923">
                  <c:v>5.6022799593063999E-3</c:v>
                </c:pt>
                <c:pt idx="924">
                  <c:v>5.6022799593063999E-3</c:v>
                </c:pt>
                <c:pt idx="925">
                  <c:v>5.6022799593063999E-3</c:v>
                </c:pt>
                <c:pt idx="926">
                  <c:v>5.6022799593063999E-3</c:v>
                </c:pt>
                <c:pt idx="927">
                  <c:v>5.6022799593063999E-3</c:v>
                </c:pt>
                <c:pt idx="928">
                  <c:v>5.6022799593063999E-3</c:v>
                </c:pt>
                <c:pt idx="929">
                  <c:v>5.6022799593063999E-3</c:v>
                </c:pt>
                <c:pt idx="930">
                  <c:v>5.6022799593063999E-3</c:v>
                </c:pt>
                <c:pt idx="931">
                  <c:v>5.6022799593063999E-3</c:v>
                </c:pt>
                <c:pt idx="932">
                  <c:v>5.6022799593063999E-3</c:v>
                </c:pt>
                <c:pt idx="933">
                  <c:v>5.6022799593063999E-3</c:v>
                </c:pt>
                <c:pt idx="934">
                  <c:v>5.6022799593063999E-3</c:v>
                </c:pt>
                <c:pt idx="935">
                  <c:v>5.6022799593063999E-3</c:v>
                </c:pt>
                <c:pt idx="936">
                  <c:v>5.6022799593063999E-3</c:v>
                </c:pt>
                <c:pt idx="937">
                  <c:v>5.6022799593063999E-3</c:v>
                </c:pt>
                <c:pt idx="938">
                  <c:v>5.6022799593063999E-3</c:v>
                </c:pt>
                <c:pt idx="939">
                  <c:v>5.6022799593063999E-3</c:v>
                </c:pt>
                <c:pt idx="940">
                  <c:v>5.6022799593063999E-3</c:v>
                </c:pt>
                <c:pt idx="941">
                  <c:v>5.6022799593063999E-3</c:v>
                </c:pt>
                <c:pt idx="942">
                  <c:v>5.6022799593063999E-3</c:v>
                </c:pt>
                <c:pt idx="943">
                  <c:v>5.6022799593063999E-3</c:v>
                </c:pt>
                <c:pt idx="944">
                  <c:v>5.6022799593063999E-3</c:v>
                </c:pt>
                <c:pt idx="945">
                  <c:v>5.6022799593063999E-3</c:v>
                </c:pt>
                <c:pt idx="946">
                  <c:v>5.6022799593063999E-3</c:v>
                </c:pt>
                <c:pt idx="947">
                  <c:v>5.6022799593063999E-3</c:v>
                </c:pt>
                <c:pt idx="948">
                  <c:v>5.6022799593063999E-3</c:v>
                </c:pt>
                <c:pt idx="949">
                  <c:v>5.6022799593063999E-3</c:v>
                </c:pt>
                <c:pt idx="950">
                  <c:v>5.6022799593063999E-3</c:v>
                </c:pt>
                <c:pt idx="951">
                  <c:v>5.6022799593063999E-3</c:v>
                </c:pt>
                <c:pt idx="952">
                  <c:v>5.6022799593063999E-3</c:v>
                </c:pt>
                <c:pt idx="953">
                  <c:v>5.6022799593063999E-3</c:v>
                </c:pt>
                <c:pt idx="954">
                  <c:v>5.6022799593063999E-3</c:v>
                </c:pt>
                <c:pt idx="955">
                  <c:v>5.6022799593063999E-3</c:v>
                </c:pt>
                <c:pt idx="956">
                  <c:v>5.6022799593063999E-3</c:v>
                </c:pt>
                <c:pt idx="957">
                  <c:v>5.6022799593063999E-3</c:v>
                </c:pt>
                <c:pt idx="958">
                  <c:v>5.6022799593063999E-3</c:v>
                </c:pt>
                <c:pt idx="959">
                  <c:v>5.6022799593063999E-3</c:v>
                </c:pt>
                <c:pt idx="960">
                  <c:v>5.6022799593063999E-3</c:v>
                </c:pt>
                <c:pt idx="961">
                  <c:v>5.6022799593063999E-3</c:v>
                </c:pt>
                <c:pt idx="962">
                  <c:v>5.6022799593063999E-3</c:v>
                </c:pt>
                <c:pt idx="963">
                  <c:v>5.6022799593063999E-3</c:v>
                </c:pt>
                <c:pt idx="964">
                  <c:v>5.6022799593063999E-3</c:v>
                </c:pt>
                <c:pt idx="965">
                  <c:v>5.6022799593063999E-3</c:v>
                </c:pt>
                <c:pt idx="966">
                  <c:v>5.6022799593063999E-3</c:v>
                </c:pt>
                <c:pt idx="967">
                  <c:v>5.6022799593063999E-3</c:v>
                </c:pt>
                <c:pt idx="968">
                  <c:v>5.6022799593063999E-3</c:v>
                </c:pt>
                <c:pt idx="969">
                  <c:v>5.6022799593063999E-3</c:v>
                </c:pt>
                <c:pt idx="970">
                  <c:v>5.6022799593063999E-3</c:v>
                </c:pt>
                <c:pt idx="971">
                  <c:v>5.6022799593063999E-3</c:v>
                </c:pt>
                <c:pt idx="972">
                  <c:v>5.6022799593063999E-3</c:v>
                </c:pt>
                <c:pt idx="973">
                  <c:v>5.6022799593063999E-3</c:v>
                </c:pt>
                <c:pt idx="974">
                  <c:v>5.6022799593063999E-3</c:v>
                </c:pt>
                <c:pt idx="975">
                  <c:v>5.6022799593063999E-3</c:v>
                </c:pt>
                <c:pt idx="976">
                  <c:v>5.6022799593063999E-3</c:v>
                </c:pt>
                <c:pt idx="977">
                  <c:v>5.6022799593063999E-3</c:v>
                </c:pt>
                <c:pt idx="978">
                  <c:v>5.6022799593063999E-3</c:v>
                </c:pt>
                <c:pt idx="979">
                  <c:v>5.6022799593063999E-3</c:v>
                </c:pt>
                <c:pt idx="980">
                  <c:v>5.6022799593063999E-3</c:v>
                </c:pt>
                <c:pt idx="981">
                  <c:v>5.6022799593063999E-3</c:v>
                </c:pt>
                <c:pt idx="982">
                  <c:v>5.6022799593063999E-3</c:v>
                </c:pt>
                <c:pt idx="983">
                  <c:v>5.6022799593063999E-3</c:v>
                </c:pt>
                <c:pt idx="984">
                  <c:v>5.6022799593063999E-3</c:v>
                </c:pt>
                <c:pt idx="985">
                  <c:v>5.6022799593063999E-3</c:v>
                </c:pt>
                <c:pt idx="986">
                  <c:v>5.6022799593063999E-3</c:v>
                </c:pt>
                <c:pt idx="987">
                  <c:v>5.6022799593063999E-3</c:v>
                </c:pt>
                <c:pt idx="988">
                  <c:v>5.6022799593063999E-3</c:v>
                </c:pt>
                <c:pt idx="989">
                  <c:v>5.6022799593063999E-3</c:v>
                </c:pt>
                <c:pt idx="990">
                  <c:v>5.6022799593063999E-3</c:v>
                </c:pt>
                <c:pt idx="991">
                  <c:v>5.6022799593063999E-3</c:v>
                </c:pt>
                <c:pt idx="992">
                  <c:v>5.6022799593063999E-3</c:v>
                </c:pt>
                <c:pt idx="993">
                  <c:v>5.6022799593063999E-3</c:v>
                </c:pt>
                <c:pt idx="994">
                  <c:v>5.6022799593063999E-3</c:v>
                </c:pt>
                <c:pt idx="995">
                  <c:v>5.6022799593063999E-3</c:v>
                </c:pt>
                <c:pt idx="996">
                  <c:v>5.6022799593063999E-3</c:v>
                </c:pt>
                <c:pt idx="997">
                  <c:v>5.6022799593063999E-3</c:v>
                </c:pt>
                <c:pt idx="998">
                  <c:v>5.6022799593063999E-3</c:v>
                </c:pt>
                <c:pt idx="999">
                  <c:v>5.6022799593063999E-3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F80B-49A2-95B4-7DC96158B92F}"/>
            </c:ext>
          </c:extLst>
        </c:ser>
        <c:ser>
          <c:idx val="4"/>
          <c:order val="4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Sheet1!$F$1:$F$1000</c:f>
              <c:numCache>
                <c:formatCode>General</c:formatCode>
                <c:ptCount val="1000"/>
                <c:pt idx="0">
                  <c:v>1.0814962061605897</c:v>
                </c:pt>
                <c:pt idx="1">
                  <c:v>1.0126923899862081</c:v>
                </c:pt>
                <c:pt idx="2">
                  <c:v>1.0126923899862081</c:v>
                </c:pt>
                <c:pt idx="3">
                  <c:v>0.58928653978463452</c:v>
                </c:pt>
                <c:pt idx="4">
                  <c:v>0.58928653978463452</c:v>
                </c:pt>
                <c:pt idx="5">
                  <c:v>0.58928653978463452</c:v>
                </c:pt>
                <c:pt idx="6">
                  <c:v>0.58928653978463452</c:v>
                </c:pt>
                <c:pt idx="7">
                  <c:v>0.58928653978463452</c:v>
                </c:pt>
                <c:pt idx="8">
                  <c:v>0.58928653978463452</c:v>
                </c:pt>
                <c:pt idx="9">
                  <c:v>0.58928653978463452</c:v>
                </c:pt>
                <c:pt idx="10">
                  <c:v>0.58928653978463452</c:v>
                </c:pt>
                <c:pt idx="11">
                  <c:v>0.58928653978463452</c:v>
                </c:pt>
                <c:pt idx="12">
                  <c:v>0.58928653978463452</c:v>
                </c:pt>
                <c:pt idx="13">
                  <c:v>0.58928653978463452</c:v>
                </c:pt>
                <c:pt idx="14">
                  <c:v>0.58928653978463452</c:v>
                </c:pt>
                <c:pt idx="15">
                  <c:v>0.58928653978463452</c:v>
                </c:pt>
                <c:pt idx="16">
                  <c:v>0.58928653978463452</c:v>
                </c:pt>
                <c:pt idx="17">
                  <c:v>0.58928653978463452</c:v>
                </c:pt>
                <c:pt idx="18">
                  <c:v>0.58928653978463452</c:v>
                </c:pt>
                <c:pt idx="19">
                  <c:v>0.58928653978463452</c:v>
                </c:pt>
                <c:pt idx="20">
                  <c:v>0.58928653978463452</c:v>
                </c:pt>
                <c:pt idx="21">
                  <c:v>0.58928653978463452</c:v>
                </c:pt>
                <c:pt idx="22">
                  <c:v>0.58928653978463452</c:v>
                </c:pt>
                <c:pt idx="23">
                  <c:v>0.58928653978463452</c:v>
                </c:pt>
                <c:pt idx="24">
                  <c:v>0.58928653978463452</c:v>
                </c:pt>
                <c:pt idx="25">
                  <c:v>0.58928653978463452</c:v>
                </c:pt>
                <c:pt idx="26">
                  <c:v>0.58928653978463452</c:v>
                </c:pt>
                <c:pt idx="27">
                  <c:v>0.58928653978463452</c:v>
                </c:pt>
                <c:pt idx="28">
                  <c:v>0.58928653978463452</c:v>
                </c:pt>
                <c:pt idx="29">
                  <c:v>0.58928653978463452</c:v>
                </c:pt>
                <c:pt idx="30">
                  <c:v>0.58928653978463452</c:v>
                </c:pt>
                <c:pt idx="31">
                  <c:v>0.58928653978463452</c:v>
                </c:pt>
                <c:pt idx="32">
                  <c:v>0.58928653978463452</c:v>
                </c:pt>
                <c:pt idx="33">
                  <c:v>0.58928653978463452</c:v>
                </c:pt>
                <c:pt idx="34">
                  <c:v>0.40671000024533244</c:v>
                </c:pt>
                <c:pt idx="35">
                  <c:v>0.40671000024533244</c:v>
                </c:pt>
                <c:pt idx="36">
                  <c:v>0.40671000024533244</c:v>
                </c:pt>
                <c:pt idx="37">
                  <c:v>0.40671000024533244</c:v>
                </c:pt>
                <c:pt idx="38">
                  <c:v>0.40671000024533244</c:v>
                </c:pt>
                <c:pt idx="39">
                  <c:v>0.40671000024533244</c:v>
                </c:pt>
                <c:pt idx="40">
                  <c:v>1.3809174831711291E-2</c:v>
                </c:pt>
                <c:pt idx="41">
                  <c:v>1.3809174831711291E-2</c:v>
                </c:pt>
                <c:pt idx="42">
                  <c:v>1.3809174831711291E-2</c:v>
                </c:pt>
                <c:pt idx="43">
                  <c:v>1.3809174831711291E-2</c:v>
                </c:pt>
                <c:pt idx="44">
                  <c:v>1.3809174831711291E-2</c:v>
                </c:pt>
                <c:pt idx="45">
                  <c:v>1.3809174831711291E-2</c:v>
                </c:pt>
                <c:pt idx="46">
                  <c:v>1.3809174831711291E-2</c:v>
                </c:pt>
                <c:pt idx="47">
                  <c:v>1.3809174831711291E-2</c:v>
                </c:pt>
                <c:pt idx="48">
                  <c:v>1.3809174831711291E-2</c:v>
                </c:pt>
                <c:pt idx="49">
                  <c:v>1.3809174831711291E-2</c:v>
                </c:pt>
                <c:pt idx="50">
                  <c:v>1.3809174831711291E-2</c:v>
                </c:pt>
                <c:pt idx="51">
                  <c:v>1.3809174831711291E-2</c:v>
                </c:pt>
                <c:pt idx="52">
                  <c:v>1.3809174831711291E-2</c:v>
                </c:pt>
                <c:pt idx="53">
                  <c:v>1.3809174831711291E-2</c:v>
                </c:pt>
                <c:pt idx="54">
                  <c:v>1.3809174831711291E-2</c:v>
                </c:pt>
                <c:pt idx="55">
                  <c:v>1.3809174831711291E-2</c:v>
                </c:pt>
                <c:pt idx="56">
                  <c:v>1.3809174831711291E-2</c:v>
                </c:pt>
                <c:pt idx="57">
                  <c:v>1.3809174831711291E-2</c:v>
                </c:pt>
                <c:pt idx="58">
                  <c:v>1.3809174831711291E-2</c:v>
                </c:pt>
                <c:pt idx="59">
                  <c:v>1.3809174831711291E-2</c:v>
                </c:pt>
                <c:pt idx="60">
                  <c:v>1.3809174831711291E-2</c:v>
                </c:pt>
                <c:pt idx="61">
                  <c:v>1.3809174831711291E-2</c:v>
                </c:pt>
                <c:pt idx="62">
                  <c:v>1.3809174831711291E-2</c:v>
                </c:pt>
                <c:pt idx="63">
                  <c:v>1.3809174831711291E-2</c:v>
                </c:pt>
                <c:pt idx="64">
                  <c:v>1.3809174831711291E-2</c:v>
                </c:pt>
                <c:pt idx="65">
                  <c:v>1.3809174831711291E-2</c:v>
                </c:pt>
                <c:pt idx="66">
                  <c:v>1.3809174831711291E-2</c:v>
                </c:pt>
                <c:pt idx="67">
                  <c:v>1.3809174831711291E-2</c:v>
                </c:pt>
                <c:pt idx="68">
                  <c:v>1.3809174831711291E-2</c:v>
                </c:pt>
                <c:pt idx="69">
                  <c:v>1.3809174831711291E-2</c:v>
                </c:pt>
                <c:pt idx="70">
                  <c:v>1.3809174831711291E-2</c:v>
                </c:pt>
                <c:pt idx="71">
                  <c:v>1.3809174831711291E-2</c:v>
                </c:pt>
                <c:pt idx="72">
                  <c:v>1.3809174831711291E-2</c:v>
                </c:pt>
                <c:pt idx="73">
                  <c:v>1.3809174831711291E-2</c:v>
                </c:pt>
                <c:pt idx="74">
                  <c:v>1.3809174831711291E-2</c:v>
                </c:pt>
                <c:pt idx="75">
                  <c:v>1.3809174831711291E-2</c:v>
                </c:pt>
                <c:pt idx="76">
                  <c:v>1.3809174831711291E-2</c:v>
                </c:pt>
                <c:pt idx="77">
                  <c:v>1.3809174831711291E-2</c:v>
                </c:pt>
                <c:pt idx="78">
                  <c:v>1.3809174831711291E-2</c:v>
                </c:pt>
                <c:pt idx="79">
                  <c:v>1.3809174831711291E-2</c:v>
                </c:pt>
                <c:pt idx="80">
                  <c:v>1.3809174831711291E-2</c:v>
                </c:pt>
                <c:pt idx="81">
                  <c:v>1.3809174831711291E-2</c:v>
                </c:pt>
                <c:pt idx="82">
                  <c:v>1.3809174831711291E-2</c:v>
                </c:pt>
                <c:pt idx="83">
                  <c:v>1.3809174831711291E-2</c:v>
                </c:pt>
                <c:pt idx="84">
                  <c:v>1.3809174831711291E-2</c:v>
                </c:pt>
                <c:pt idx="85">
                  <c:v>1.3809174831711291E-2</c:v>
                </c:pt>
                <c:pt idx="86">
                  <c:v>1.3809174831711291E-2</c:v>
                </c:pt>
                <c:pt idx="87">
                  <c:v>1.3809174831711291E-2</c:v>
                </c:pt>
                <c:pt idx="88">
                  <c:v>1.3809174831711291E-2</c:v>
                </c:pt>
                <c:pt idx="89">
                  <c:v>1.3809174831711291E-2</c:v>
                </c:pt>
                <c:pt idx="90">
                  <c:v>1.3809174831711291E-2</c:v>
                </c:pt>
                <c:pt idx="91">
                  <c:v>1.3809174831711291E-2</c:v>
                </c:pt>
                <c:pt idx="92">
                  <c:v>1.3809174831711291E-2</c:v>
                </c:pt>
                <c:pt idx="93">
                  <c:v>1.3809174831711291E-2</c:v>
                </c:pt>
                <c:pt idx="94">
                  <c:v>8.5152028972796945E-3</c:v>
                </c:pt>
                <c:pt idx="95">
                  <c:v>8.5152028972796945E-3</c:v>
                </c:pt>
                <c:pt idx="96">
                  <c:v>8.5152028972796945E-3</c:v>
                </c:pt>
                <c:pt idx="97">
                  <c:v>8.5152028972796945E-3</c:v>
                </c:pt>
                <c:pt idx="98">
                  <c:v>8.5152028972796945E-3</c:v>
                </c:pt>
                <c:pt idx="99">
                  <c:v>8.5152028972796945E-3</c:v>
                </c:pt>
                <c:pt idx="100">
                  <c:v>8.5152028972796945E-3</c:v>
                </c:pt>
                <c:pt idx="101">
                  <c:v>8.5152028972796945E-3</c:v>
                </c:pt>
                <c:pt idx="102">
                  <c:v>8.5152028972796945E-3</c:v>
                </c:pt>
                <c:pt idx="103">
                  <c:v>8.5152028972796945E-3</c:v>
                </c:pt>
                <c:pt idx="104">
                  <c:v>8.5152028972796945E-3</c:v>
                </c:pt>
                <c:pt idx="105">
                  <c:v>8.5152028972796945E-3</c:v>
                </c:pt>
                <c:pt idx="106">
                  <c:v>8.5152028972796945E-3</c:v>
                </c:pt>
                <c:pt idx="107">
                  <c:v>8.5152028972796945E-3</c:v>
                </c:pt>
                <c:pt idx="108">
                  <c:v>8.5152028972796945E-3</c:v>
                </c:pt>
                <c:pt idx="109">
                  <c:v>8.5152028972796945E-3</c:v>
                </c:pt>
                <c:pt idx="110">
                  <c:v>8.5152028972796945E-3</c:v>
                </c:pt>
                <c:pt idx="111">
                  <c:v>8.5152028972796945E-3</c:v>
                </c:pt>
                <c:pt idx="112">
                  <c:v>8.5152028972796945E-3</c:v>
                </c:pt>
                <c:pt idx="113">
                  <c:v>8.5152028972796945E-3</c:v>
                </c:pt>
                <c:pt idx="114">
                  <c:v>8.5152028972796945E-3</c:v>
                </c:pt>
                <c:pt idx="115">
                  <c:v>8.5152028972796945E-3</c:v>
                </c:pt>
                <c:pt idx="116">
                  <c:v>8.5152028972796945E-3</c:v>
                </c:pt>
                <c:pt idx="117">
                  <c:v>8.5152028972796945E-3</c:v>
                </c:pt>
                <c:pt idx="118">
                  <c:v>8.5152028972796945E-3</c:v>
                </c:pt>
                <c:pt idx="119">
                  <c:v>8.5152028972796945E-3</c:v>
                </c:pt>
                <c:pt idx="120">
                  <c:v>8.5152028972796945E-3</c:v>
                </c:pt>
                <c:pt idx="121">
                  <c:v>8.5152028972796945E-3</c:v>
                </c:pt>
                <c:pt idx="122">
                  <c:v>8.5152028972796945E-3</c:v>
                </c:pt>
                <c:pt idx="123">
                  <c:v>8.5152028972796945E-3</c:v>
                </c:pt>
                <c:pt idx="124">
                  <c:v>8.5152028972796945E-3</c:v>
                </c:pt>
                <c:pt idx="125">
                  <c:v>8.5152028972796945E-3</c:v>
                </c:pt>
                <c:pt idx="126">
                  <c:v>8.5152028972796945E-3</c:v>
                </c:pt>
                <c:pt idx="127">
                  <c:v>8.5152028972796945E-3</c:v>
                </c:pt>
                <c:pt idx="128">
                  <c:v>8.5152028972796945E-3</c:v>
                </c:pt>
                <c:pt idx="129">
                  <c:v>8.5152028972796945E-3</c:v>
                </c:pt>
                <c:pt idx="130">
                  <c:v>8.5152028972796945E-3</c:v>
                </c:pt>
                <c:pt idx="131">
                  <c:v>8.5152028972796945E-3</c:v>
                </c:pt>
                <c:pt idx="132">
                  <c:v>8.5152028972796945E-3</c:v>
                </c:pt>
                <c:pt idx="133">
                  <c:v>8.5152028972796945E-3</c:v>
                </c:pt>
                <c:pt idx="134">
                  <c:v>8.5152028972796945E-3</c:v>
                </c:pt>
                <c:pt idx="135">
                  <c:v>8.5152028972796945E-3</c:v>
                </c:pt>
                <c:pt idx="136">
                  <c:v>8.5152028972796945E-3</c:v>
                </c:pt>
                <c:pt idx="137">
                  <c:v>8.5152028972796945E-3</c:v>
                </c:pt>
                <c:pt idx="138">
                  <c:v>8.5152028972796945E-3</c:v>
                </c:pt>
                <c:pt idx="139">
                  <c:v>8.5152028972796945E-3</c:v>
                </c:pt>
                <c:pt idx="140">
                  <c:v>8.5152028972796945E-3</c:v>
                </c:pt>
                <c:pt idx="141">
                  <c:v>8.5152028972796945E-3</c:v>
                </c:pt>
                <c:pt idx="142">
                  <c:v>8.5152028972796945E-3</c:v>
                </c:pt>
                <c:pt idx="143">
                  <c:v>8.5152028972796945E-3</c:v>
                </c:pt>
                <c:pt idx="144">
                  <c:v>8.5152028972796945E-3</c:v>
                </c:pt>
                <c:pt idx="145">
                  <c:v>8.5152028972796945E-3</c:v>
                </c:pt>
                <c:pt idx="146">
                  <c:v>8.5152028972796945E-3</c:v>
                </c:pt>
                <c:pt idx="147">
                  <c:v>8.5152028972796945E-3</c:v>
                </c:pt>
                <c:pt idx="148">
                  <c:v>8.5152028972796945E-3</c:v>
                </c:pt>
                <c:pt idx="149">
                  <c:v>8.5152028972796945E-3</c:v>
                </c:pt>
                <c:pt idx="150">
                  <c:v>8.5152028972796945E-3</c:v>
                </c:pt>
                <c:pt idx="151">
                  <c:v>8.5152028972796945E-3</c:v>
                </c:pt>
                <c:pt idx="152">
                  <c:v>8.5152028972796945E-3</c:v>
                </c:pt>
                <c:pt idx="153">
                  <c:v>8.5152028972796945E-3</c:v>
                </c:pt>
                <c:pt idx="154">
                  <c:v>8.5152028972796945E-3</c:v>
                </c:pt>
                <c:pt idx="155">
                  <c:v>8.5152028972796945E-3</c:v>
                </c:pt>
                <c:pt idx="156">
                  <c:v>8.5152028972796945E-3</c:v>
                </c:pt>
                <c:pt idx="157">
                  <c:v>8.5152028972796945E-3</c:v>
                </c:pt>
                <c:pt idx="158">
                  <c:v>8.5152028972796945E-3</c:v>
                </c:pt>
                <c:pt idx="159">
                  <c:v>8.5152028972796945E-3</c:v>
                </c:pt>
                <c:pt idx="160">
                  <c:v>8.5152028972796945E-3</c:v>
                </c:pt>
                <c:pt idx="161">
                  <c:v>8.5152028972796945E-3</c:v>
                </c:pt>
                <c:pt idx="162">
                  <c:v>8.5152028972796945E-3</c:v>
                </c:pt>
                <c:pt idx="163">
                  <c:v>8.5152028972796945E-3</c:v>
                </c:pt>
                <c:pt idx="164">
                  <c:v>8.5152028972796945E-3</c:v>
                </c:pt>
                <c:pt idx="165">
                  <c:v>8.5152028972796945E-3</c:v>
                </c:pt>
                <c:pt idx="166">
                  <c:v>8.5152028972796945E-3</c:v>
                </c:pt>
                <c:pt idx="167">
                  <c:v>8.5152028972796945E-3</c:v>
                </c:pt>
                <c:pt idx="168">
                  <c:v>8.5152028972796945E-3</c:v>
                </c:pt>
                <c:pt idx="169">
                  <c:v>8.5152028972796945E-3</c:v>
                </c:pt>
                <c:pt idx="170">
                  <c:v>8.5152028972796945E-3</c:v>
                </c:pt>
                <c:pt idx="171">
                  <c:v>8.5152028972796945E-3</c:v>
                </c:pt>
                <c:pt idx="172">
                  <c:v>8.5152028972796945E-3</c:v>
                </c:pt>
                <c:pt idx="173">
                  <c:v>8.5152028972796945E-3</c:v>
                </c:pt>
                <c:pt idx="174">
                  <c:v>8.5152028972796945E-3</c:v>
                </c:pt>
                <c:pt idx="175">
                  <c:v>8.5152028972796945E-3</c:v>
                </c:pt>
                <c:pt idx="176">
                  <c:v>8.5152028972796945E-3</c:v>
                </c:pt>
                <c:pt idx="177">
                  <c:v>8.5152028972796945E-3</c:v>
                </c:pt>
                <c:pt idx="178">
                  <c:v>8.5152028972796945E-3</c:v>
                </c:pt>
                <c:pt idx="179">
                  <c:v>8.5152028972796945E-3</c:v>
                </c:pt>
                <c:pt idx="180">
                  <c:v>8.5152028972796945E-3</c:v>
                </c:pt>
                <c:pt idx="181">
                  <c:v>8.5152028972796945E-3</c:v>
                </c:pt>
                <c:pt idx="182">
                  <c:v>8.5152028972796945E-3</c:v>
                </c:pt>
                <c:pt idx="183">
                  <c:v>8.5152028972796945E-3</c:v>
                </c:pt>
                <c:pt idx="184">
                  <c:v>8.5152028972796945E-3</c:v>
                </c:pt>
                <c:pt idx="185">
                  <c:v>8.5152028972796945E-3</c:v>
                </c:pt>
                <c:pt idx="186">
                  <c:v>8.5152028972796945E-3</c:v>
                </c:pt>
                <c:pt idx="187">
                  <c:v>8.5152028972796945E-3</c:v>
                </c:pt>
                <c:pt idx="188">
                  <c:v>8.5152028972796945E-3</c:v>
                </c:pt>
                <c:pt idx="189">
                  <c:v>8.5152028972796945E-3</c:v>
                </c:pt>
                <c:pt idx="190">
                  <c:v>8.5152028972796945E-3</c:v>
                </c:pt>
                <c:pt idx="191">
                  <c:v>8.5152028972796945E-3</c:v>
                </c:pt>
                <c:pt idx="192">
                  <c:v>8.5152028972796945E-3</c:v>
                </c:pt>
                <c:pt idx="193">
                  <c:v>8.5152028972796945E-3</c:v>
                </c:pt>
                <c:pt idx="194">
                  <c:v>8.5152028972796945E-3</c:v>
                </c:pt>
                <c:pt idx="195">
                  <c:v>8.5152028972796945E-3</c:v>
                </c:pt>
                <c:pt idx="196">
                  <c:v>8.5152028972796945E-3</c:v>
                </c:pt>
                <c:pt idx="197">
                  <c:v>8.5152028972796945E-3</c:v>
                </c:pt>
                <c:pt idx="198">
                  <c:v>8.5152028972796945E-3</c:v>
                </c:pt>
                <c:pt idx="199">
                  <c:v>8.5152028972796945E-3</c:v>
                </c:pt>
                <c:pt idx="200">
                  <c:v>8.5152028972796945E-3</c:v>
                </c:pt>
                <c:pt idx="201">
                  <c:v>8.5152028972796945E-3</c:v>
                </c:pt>
                <c:pt idx="202">
                  <c:v>8.5152028972796945E-3</c:v>
                </c:pt>
                <c:pt idx="203">
                  <c:v>8.5152028972796945E-3</c:v>
                </c:pt>
                <c:pt idx="204">
                  <c:v>8.5152028972796945E-3</c:v>
                </c:pt>
                <c:pt idx="205">
                  <c:v>8.5152028972796945E-3</c:v>
                </c:pt>
                <c:pt idx="206">
                  <c:v>8.5152028972796945E-3</c:v>
                </c:pt>
                <c:pt idx="207">
                  <c:v>8.5152028972796945E-3</c:v>
                </c:pt>
                <c:pt idx="208">
                  <c:v>8.5152028972796945E-3</c:v>
                </c:pt>
                <c:pt idx="209">
                  <c:v>8.5152028972796945E-3</c:v>
                </c:pt>
                <c:pt idx="210">
                  <c:v>8.5152028972796945E-3</c:v>
                </c:pt>
                <c:pt idx="211">
                  <c:v>8.5152028972796945E-3</c:v>
                </c:pt>
                <c:pt idx="212">
                  <c:v>8.5152028972796945E-3</c:v>
                </c:pt>
                <c:pt idx="213">
                  <c:v>8.5152028972796945E-3</c:v>
                </c:pt>
                <c:pt idx="214">
                  <c:v>8.5152028972796945E-3</c:v>
                </c:pt>
                <c:pt idx="215">
                  <c:v>8.5152028972796945E-3</c:v>
                </c:pt>
                <c:pt idx="216">
                  <c:v>8.5152028972796945E-3</c:v>
                </c:pt>
                <c:pt idx="217">
                  <c:v>8.5152028972796945E-3</c:v>
                </c:pt>
                <c:pt idx="218">
                  <c:v>8.5152028972796945E-3</c:v>
                </c:pt>
                <c:pt idx="219">
                  <c:v>8.5152028972796945E-3</c:v>
                </c:pt>
                <c:pt idx="220">
                  <c:v>8.5152028972796945E-3</c:v>
                </c:pt>
                <c:pt idx="221">
                  <c:v>8.5152028972796945E-3</c:v>
                </c:pt>
                <c:pt idx="222">
                  <c:v>8.5152028972796945E-3</c:v>
                </c:pt>
                <c:pt idx="223">
                  <c:v>8.5152028972796945E-3</c:v>
                </c:pt>
                <c:pt idx="224">
                  <c:v>8.5152028972796945E-3</c:v>
                </c:pt>
                <c:pt idx="225">
                  <c:v>8.5152028972796945E-3</c:v>
                </c:pt>
                <c:pt idx="226">
                  <c:v>8.5152028972796945E-3</c:v>
                </c:pt>
                <c:pt idx="227">
                  <c:v>8.5152028972796945E-3</c:v>
                </c:pt>
                <c:pt idx="228">
                  <c:v>8.5152028972796945E-3</c:v>
                </c:pt>
                <c:pt idx="229">
                  <c:v>8.5152028972796945E-3</c:v>
                </c:pt>
                <c:pt idx="230">
                  <c:v>8.5152028972796945E-3</c:v>
                </c:pt>
                <c:pt idx="231">
                  <c:v>8.5152028972796945E-3</c:v>
                </c:pt>
                <c:pt idx="232">
                  <c:v>8.5152028972796945E-3</c:v>
                </c:pt>
                <c:pt idx="233">
                  <c:v>8.5152028972796945E-3</c:v>
                </c:pt>
                <c:pt idx="234">
                  <c:v>8.5152028972796945E-3</c:v>
                </c:pt>
                <c:pt idx="235">
                  <c:v>8.5152028972796945E-3</c:v>
                </c:pt>
                <c:pt idx="236">
                  <c:v>8.5152028972796945E-3</c:v>
                </c:pt>
                <c:pt idx="237">
                  <c:v>8.5152028972796945E-3</c:v>
                </c:pt>
                <c:pt idx="238">
                  <c:v>8.5152028972796945E-3</c:v>
                </c:pt>
                <c:pt idx="239">
                  <c:v>8.5152028972796945E-3</c:v>
                </c:pt>
                <c:pt idx="240">
                  <c:v>8.5152028972796945E-3</c:v>
                </c:pt>
                <c:pt idx="241">
                  <c:v>8.5152028972796945E-3</c:v>
                </c:pt>
                <c:pt idx="242">
                  <c:v>8.5152028972796945E-3</c:v>
                </c:pt>
                <c:pt idx="243">
                  <c:v>8.5152028972796945E-3</c:v>
                </c:pt>
                <c:pt idx="244">
                  <c:v>8.5152028972796945E-3</c:v>
                </c:pt>
                <c:pt idx="245">
                  <c:v>8.5152028972796945E-3</c:v>
                </c:pt>
                <c:pt idx="246">
                  <c:v>8.5152028972796945E-3</c:v>
                </c:pt>
                <c:pt idx="247">
                  <c:v>8.5152028972796945E-3</c:v>
                </c:pt>
                <c:pt idx="248">
                  <c:v>8.5152028972796945E-3</c:v>
                </c:pt>
                <c:pt idx="249">
                  <c:v>8.5152028972796945E-3</c:v>
                </c:pt>
                <c:pt idx="250">
                  <c:v>8.5152028972796945E-3</c:v>
                </c:pt>
                <c:pt idx="251">
                  <c:v>8.5152028972796945E-3</c:v>
                </c:pt>
                <c:pt idx="252">
                  <c:v>8.5152028972796945E-3</c:v>
                </c:pt>
                <c:pt idx="253">
                  <c:v>8.5152028972796945E-3</c:v>
                </c:pt>
                <c:pt idx="254">
                  <c:v>8.5152028972796945E-3</c:v>
                </c:pt>
                <c:pt idx="255">
                  <c:v>8.5152028972796945E-3</c:v>
                </c:pt>
                <c:pt idx="256">
                  <c:v>8.5152028972796945E-3</c:v>
                </c:pt>
                <c:pt idx="257">
                  <c:v>8.5152028972796945E-3</c:v>
                </c:pt>
                <c:pt idx="258">
                  <c:v>8.5152028972796945E-3</c:v>
                </c:pt>
                <c:pt idx="259">
                  <c:v>8.5152028972796945E-3</c:v>
                </c:pt>
                <c:pt idx="260">
                  <c:v>8.5152028972796945E-3</c:v>
                </c:pt>
                <c:pt idx="261">
                  <c:v>8.5152028972796945E-3</c:v>
                </c:pt>
                <c:pt idx="262">
                  <c:v>8.5152028972796945E-3</c:v>
                </c:pt>
                <c:pt idx="263">
                  <c:v>8.5152028972796945E-3</c:v>
                </c:pt>
                <c:pt idx="264">
                  <c:v>8.5152028972796945E-3</c:v>
                </c:pt>
                <c:pt idx="265">
                  <c:v>8.5152028972796945E-3</c:v>
                </c:pt>
                <c:pt idx="266">
                  <c:v>8.5152028972796945E-3</c:v>
                </c:pt>
                <c:pt idx="267">
                  <c:v>8.5152028972796945E-3</c:v>
                </c:pt>
                <c:pt idx="268">
                  <c:v>8.5152028972796945E-3</c:v>
                </c:pt>
                <c:pt idx="269">
                  <c:v>8.5152028972796945E-3</c:v>
                </c:pt>
                <c:pt idx="270">
                  <c:v>8.5152028972796945E-3</c:v>
                </c:pt>
                <c:pt idx="271">
                  <c:v>8.5152028972796945E-3</c:v>
                </c:pt>
                <c:pt idx="272">
                  <c:v>8.5152028972796945E-3</c:v>
                </c:pt>
                <c:pt idx="273">
                  <c:v>8.5152028972796945E-3</c:v>
                </c:pt>
                <c:pt idx="274">
                  <c:v>8.5152028972796945E-3</c:v>
                </c:pt>
                <c:pt idx="275">
                  <c:v>8.5152028972796945E-3</c:v>
                </c:pt>
                <c:pt idx="276">
                  <c:v>8.5152028972796945E-3</c:v>
                </c:pt>
                <c:pt idx="277">
                  <c:v>8.5152028972796945E-3</c:v>
                </c:pt>
                <c:pt idx="278">
                  <c:v>8.5152028972796945E-3</c:v>
                </c:pt>
                <c:pt idx="279">
                  <c:v>8.5152028972796945E-3</c:v>
                </c:pt>
                <c:pt idx="280">
                  <c:v>8.5152028972796945E-3</c:v>
                </c:pt>
                <c:pt idx="281">
                  <c:v>8.5152028972796945E-3</c:v>
                </c:pt>
                <c:pt idx="282">
                  <c:v>8.5152028972796945E-3</c:v>
                </c:pt>
                <c:pt idx="283">
                  <c:v>8.5152028972796945E-3</c:v>
                </c:pt>
                <c:pt idx="284">
                  <c:v>8.5152028972796945E-3</c:v>
                </c:pt>
                <c:pt idx="285">
                  <c:v>8.5152028972796945E-3</c:v>
                </c:pt>
                <c:pt idx="286">
                  <c:v>8.5152028972796945E-3</c:v>
                </c:pt>
                <c:pt idx="287">
                  <c:v>8.5152028972796945E-3</c:v>
                </c:pt>
                <c:pt idx="288">
                  <c:v>8.5152028972796945E-3</c:v>
                </c:pt>
                <c:pt idx="289">
                  <c:v>8.5152028972796945E-3</c:v>
                </c:pt>
                <c:pt idx="290">
                  <c:v>8.5152028972796945E-3</c:v>
                </c:pt>
                <c:pt idx="291">
                  <c:v>8.5152028972796945E-3</c:v>
                </c:pt>
                <c:pt idx="292">
                  <c:v>8.5152028972796945E-3</c:v>
                </c:pt>
                <c:pt idx="293">
                  <c:v>8.5152028972796945E-3</c:v>
                </c:pt>
                <c:pt idx="294">
                  <c:v>8.5152028972796945E-3</c:v>
                </c:pt>
                <c:pt idx="295">
                  <c:v>8.5152028972796945E-3</c:v>
                </c:pt>
                <c:pt idx="296">
                  <c:v>8.5152028972796945E-3</c:v>
                </c:pt>
                <c:pt idx="297">
                  <c:v>8.5152028972796945E-3</c:v>
                </c:pt>
                <c:pt idx="298">
                  <c:v>8.5152028972796945E-3</c:v>
                </c:pt>
                <c:pt idx="299">
                  <c:v>8.5152028972796945E-3</c:v>
                </c:pt>
                <c:pt idx="300">
                  <c:v>8.5152028972796945E-3</c:v>
                </c:pt>
                <c:pt idx="301">
                  <c:v>8.5152028972796945E-3</c:v>
                </c:pt>
                <c:pt idx="302">
                  <c:v>8.5152028972796945E-3</c:v>
                </c:pt>
                <c:pt idx="303">
                  <c:v>8.5152028972796945E-3</c:v>
                </c:pt>
                <c:pt idx="304">
                  <c:v>8.5152028972796945E-3</c:v>
                </c:pt>
                <c:pt idx="305">
                  <c:v>8.5152028972796945E-3</c:v>
                </c:pt>
                <c:pt idx="306">
                  <c:v>8.5152028972796945E-3</c:v>
                </c:pt>
                <c:pt idx="307">
                  <c:v>8.5152028972796945E-3</c:v>
                </c:pt>
                <c:pt idx="308">
                  <c:v>8.5152028972796945E-3</c:v>
                </c:pt>
                <c:pt idx="309">
                  <c:v>8.5152028972796945E-3</c:v>
                </c:pt>
                <c:pt idx="310">
                  <c:v>8.5152028972796945E-3</c:v>
                </c:pt>
                <c:pt idx="311">
                  <c:v>8.5152028972796945E-3</c:v>
                </c:pt>
                <c:pt idx="312">
                  <c:v>8.5152028972796945E-3</c:v>
                </c:pt>
                <c:pt idx="313">
                  <c:v>8.5152028972796945E-3</c:v>
                </c:pt>
                <c:pt idx="314">
                  <c:v>8.5152028972796945E-3</c:v>
                </c:pt>
                <c:pt idx="315">
                  <c:v>8.5152028972796945E-3</c:v>
                </c:pt>
                <c:pt idx="316">
                  <c:v>8.5152028972796945E-3</c:v>
                </c:pt>
                <c:pt idx="317">
                  <c:v>8.5152028972796945E-3</c:v>
                </c:pt>
                <c:pt idx="318">
                  <c:v>8.5152028972796945E-3</c:v>
                </c:pt>
                <c:pt idx="319">
                  <c:v>8.5152028972796945E-3</c:v>
                </c:pt>
                <c:pt idx="320">
                  <c:v>8.5152028972796945E-3</c:v>
                </c:pt>
                <c:pt idx="321">
                  <c:v>8.5152028972796945E-3</c:v>
                </c:pt>
                <c:pt idx="322">
                  <c:v>8.5152028972796945E-3</c:v>
                </c:pt>
                <c:pt idx="323">
                  <c:v>8.5152028972796945E-3</c:v>
                </c:pt>
                <c:pt idx="324">
                  <c:v>8.5152028972796945E-3</c:v>
                </c:pt>
                <c:pt idx="325">
                  <c:v>8.5152028972796945E-3</c:v>
                </c:pt>
                <c:pt idx="326">
                  <c:v>8.5152028972796945E-3</c:v>
                </c:pt>
                <c:pt idx="327">
                  <c:v>8.5152028972796945E-3</c:v>
                </c:pt>
                <c:pt idx="328">
                  <c:v>8.5152028972796945E-3</c:v>
                </c:pt>
                <c:pt idx="329">
                  <c:v>8.5152028972796945E-3</c:v>
                </c:pt>
                <c:pt idx="330">
                  <c:v>8.5152028972796945E-3</c:v>
                </c:pt>
                <c:pt idx="331">
                  <c:v>8.5152028972796945E-3</c:v>
                </c:pt>
                <c:pt idx="332">
                  <c:v>8.5152028972796945E-3</c:v>
                </c:pt>
                <c:pt idx="333">
                  <c:v>8.5152028972796945E-3</c:v>
                </c:pt>
                <c:pt idx="334">
                  <c:v>8.5152028972796945E-3</c:v>
                </c:pt>
                <c:pt idx="335">
                  <c:v>8.5152028972796945E-3</c:v>
                </c:pt>
                <c:pt idx="336">
                  <c:v>8.5152028972796945E-3</c:v>
                </c:pt>
                <c:pt idx="337">
                  <c:v>8.5152028972796945E-3</c:v>
                </c:pt>
                <c:pt idx="338">
                  <c:v>8.5152028972796945E-3</c:v>
                </c:pt>
                <c:pt idx="339">
                  <c:v>8.5152028972796945E-3</c:v>
                </c:pt>
                <c:pt idx="340">
                  <c:v>8.5152028972796945E-3</c:v>
                </c:pt>
                <c:pt idx="341">
                  <c:v>8.5152028972796945E-3</c:v>
                </c:pt>
                <c:pt idx="342">
                  <c:v>8.5152028972796945E-3</c:v>
                </c:pt>
                <c:pt idx="343">
                  <c:v>8.5152028972796945E-3</c:v>
                </c:pt>
                <c:pt idx="344">
                  <c:v>8.5152028972796945E-3</c:v>
                </c:pt>
                <c:pt idx="345">
                  <c:v>8.5152028972796945E-3</c:v>
                </c:pt>
                <c:pt idx="346">
                  <c:v>8.5152028972796945E-3</c:v>
                </c:pt>
                <c:pt idx="347">
                  <c:v>8.5152028972796945E-3</c:v>
                </c:pt>
                <c:pt idx="348">
                  <c:v>8.5152028972796945E-3</c:v>
                </c:pt>
                <c:pt idx="349">
                  <c:v>8.5152028972796945E-3</c:v>
                </c:pt>
                <c:pt idx="350">
                  <c:v>8.5152028972796945E-3</c:v>
                </c:pt>
                <c:pt idx="351">
                  <c:v>8.5152028972796945E-3</c:v>
                </c:pt>
                <c:pt idx="352">
                  <c:v>8.5152028972796945E-3</c:v>
                </c:pt>
                <c:pt idx="353">
                  <c:v>8.5152028972796945E-3</c:v>
                </c:pt>
                <c:pt idx="354">
                  <c:v>8.5152028972796945E-3</c:v>
                </c:pt>
                <c:pt idx="355">
                  <c:v>8.5152028972796945E-3</c:v>
                </c:pt>
                <c:pt idx="356">
                  <c:v>8.5152028972796945E-3</c:v>
                </c:pt>
                <c:pt idx="357">
                  <c:v>8.5152028972796945E-3</c:v>
                </c:pt>
                <c:pt idx="358">
                  <c:v>8.5152028972796945E-3</c:v>
                </c:pt>
                <c:pt idx="359">
                  <c:v>8.5152028972796945E-3</c:v>
                </c:pt>
                <c:pt idx="360">
                  <c:v>8.5152028972796945E-3</c:v>
                </c:pt>
                <c:pt idx="361">
                  <c:v>8.5152028972796945E-3</c:v>
                </c:pt>
                <c:pt idx="362">
                  <c:v>8.5152028972796945E-3</c:v>
                </c:pt>
                <c:pt idx="363">
                  <c:v>8.5152028972796945E-3</c:v>
                </c:pt>
                <c:pt idx="364">
                  <c:v>8.5152028972796945E-3</c:v>
                </c:pt>
                <c:pt idx="365">
                  <c:v>8.5152028972796945E-3</c:v>
                </c:pt>
                <c:pt idx="366">
                  <c:v>8.5152028972796945E-3</c:v>
                </c:pt>
                <c:pt idx="367">
                  <c:v>8.5152028972796945E-3</c:v>
                </c:pt>
                <c:pt idx="368">
                  <c:v>8.5152028972796945E-3</c:v>
                </c:pt>
                <c:pt idx="369">
                  <c:v>8.5152028972796945E-3</c:v>
                </c:pt>
                <c:pt idx="370">
                  <c:v>8.5152028972796945E-3</c:v>
                </c:pt>
                <c:pt idx="371">
                  <c:v>8.5152028972796945E-3</c:v>
                </c:pt>
                <c:pt idx="372">
                  <c:v>8.5152028972796945E-3</c:v>
                </c:pt>
                <c:pt idx="373">
                  <c:v>8.5152028972796945E-3</c:v>
                </c:pt>
                <c:pt idx="374">
                  <c:v>8.5152028972796945E-3</c:v>
                </c:pt>
                <c:pt idx="375">
                  <c:v>8.5152028972796945E-3</c:v>
                </c:pt>
                <c:pt idx="376">
                  <c:v>8.5152028972796945E-3</c:v>
                </c:pt>
                <c:pt idx="377">
                  <c:v>8.5152028972796945E-3</c:v>
                </c:pt>
                <c:pt idx="378">
                  <c:v>8.5152028972796945E-3</c:v>
                </c:pt>
                <c:pt idx="379">
                  <c:v>8.5152028972796945E-3</c:v>
                </c:pt>
                <c:pt idx="380">
                  <c:v>8.5152028972796945E-3</c:v>
                </c:pt>
                <c:pt idx="381">
                  <c:v>8.5152028972796945E-3</c:v>
                </c:pt>
                <c:pt idx="382">
                  <c:v>8.5152028972796945E-3</c:v>
                </c:pt>
                <c:pt idx="383">
                  <c:v>8.5152028972796945E-3</c:v>
                </c:pt>
                <c:pt idx="384">
                  <c:v>8.5152028972796945E-3</c:v>
                </c:pt>
                <c:pt idx="385">
                  <c:v>8.5152028972796945E-3</c:v>
                </c:pt>
                <c:pt idx="386">
                  <c:v>8.5152028972796945E-3</c:v>
                </c:pt>
                <c:pt idx="387">
                  <c:v>8.5152028972796945E-3</c:v>
                </c:pt>
                <c:pt idx="388">
                  <c:v>8.5152028972796945E-3</c:v>
                </c:pt>
                <c:pt idx="389">
                  <c:v>8.5152028972796945E-3</c:v>
                </c:pt>
                <c:pt idx="390">
                  <c:v>8.5152028972796945E-3</c:v>
                </c:pt>
                <c:pt idx="391">
                  <c:v>8.5152028972796945E-3</c:v>
                </c:pt>
                <c:pt idx="392">
                  <c:v>8.5152028972796945E-3</c:v>
                </c:pt>
                <c:pt idx="393">
                  <c:v>8.5152028972796945E-3</c:v>
                </c:pt>
                <c:pt idx="394">
                  <c:v>8.5152028972796945E-3</c:v>
                </c:pt>
                <c:pt idx="395">
                  <c:v>8.5152028972796945E-3</c:v>
                </c:pt>
                <c:pt idx="396">
                  <c:v>8.5152028972796945E-3</c:v>
                </c:pt>
                <c:pt idx="397">
                  <c:v>8.5152028972796945E-3</c:v>
                </c:pt>
                <c:pt idx="398">
                  <c:v>8.5152028972796945E-3</c:v>
                </c:pt>
                <c:pt idx="399">
                  <c:v>8.5152028972796945E-3</c:v>
                </c:pt>
                <c:pt idx="400">
                  <c:v>8.5152028972796945E-3</c:v>
                </c:pt>
                <c:pt idx="401">
                  <c:v>8.5152028972796945E-3</c:v>
                </c:pt>
                <c:pt idx="402">
                  <c:v>8.5152028972796945E-3</c:v>
                </c:pt>
                <c:pt idx="403">
                  <c:v>8.5152028972796945E-3</c:v>
                </c:pt>
                <c:pt idx="404">
                  <c:v>8.5152028972796945E-3</c:v>
                </c:pt>
                <c:pt idx="405">
                  <c:v>8.5152028972796945E-3</c:v>
                </c:pt>
                <c:pt idx="406">
                  <c:v>8.5152028972796945E-3</c:v>
                </c:pt>
                <c:pt idx="407">
                  <c:v>8.5152028972796945E-3</c:v>
                </c:pt>
                <c:pt idx="408">
                  <c:v>8.5152028972796945E-3</c:v>
                </c:pt>
                <c:pt idx="409">
                  <c:v>8.5152028972796945E-3</c:v>
                </c:pt>
                <c:pt idx="410">
                  <c:v>8.5152028972796945E-3</c:v>
                </c:pt>
                <c:pt idx="411">
                  <c:v>8.5152028972796945E-3</c:v>
                </c:pt>
                <c:pt idx="412">
                  <c:v>8.5152028972796945E-3</c:v>
                </c:pt>
                <c:pt idx="413">
                  <c:v>8.5152028972796945E-3</c:v>
                </c:pt>
                <c:pt idx="414">
                  <c:v>8.5152028972796945E-3</c:v>
                </c:pt>
                <c:pt idx="415">
                  <c:v>8.5152028972796945E-3</c:v>
                </c:pt>
                <c:pt idx="416">
                  <c:v>8.5152028972796945E-3</c:v>
                </c:pt>
                <c:pt idx="417">
                  <c:v>8.5152028972796945E-3</c:v>
                </c:pt>
                <c:pt idx="418">
                  <c:v>8.5152028972796945E-3</c:v>
                </c:pt>
                <c:pt idx="419">
                  <c:v>8.5152028972796945E-3</c:v>
                </c:pt>
                <c:pt idx="420">
                  <c:v>8.5152028972796945E-3</c:v>
                </c:pt>
                <c:pt idx="421">
                  <c:v>8.5152028972796945E-3</c:v>
                </c:pt>
                <c:pt idx="422">
                  <c:v>8.5152028972796945E-3</c:v>
                </c:pt>
                <c:pt idx="423">
                  <c:v>8.5152028972796945E-3</c:v>
                </c:pt>
                <c:pt idx="424">
                  <c:v>8.5152028972796945E-3</c:v>
                </c:pt>
                <c:pt idx="425">
                  <c:v>8.5152028972796945E-3</c:v>
                </c:pt>
                <c:pt idx="426">
                  <c:v>8.5152028972796945E-3</c:v>
                </c:pt>
                <c:pt idx="427">
                  <c:v>8.5152028972796945E-3</c:v>
                </c:pt>
                <c:pt idx="428">
                  <c:v>8.5152028972796945E-3</c:v>
                </c:pt>
                <c:pt idx="429">
                  <c:v>8.5152028972796945E-3</c:v>
                </c:pt>
                <c:pt idx="430">
                  <c:v>8.5152028972796945E-3</c:v>
                </c:pt>
                <c:pt idx="431">
                  <c:v>8.5152028972796945E-3</c:v>
                </c:pt>
                <c:pt idx="432">
                  <c:v>8.5152028972796945E-3</c:v>
                </c:pt>
                <c:pt idx="433">
                  <c:v>8.5152028972796945E-3</c:v>
                </c:pt>
                <c:pt idx="434">
                  <c:v>8.5152028972796945E-3</c:v>
                </c:pt>
                <c:pt idx="435">
                  <c:v>8.5152028972796945E-3</c:v>
                </c:pt>
                <c:pt idx="436">
                  <c:v>8.5152028972796945E-3</c:v>
                </c:pt>
                <c:pt idx="437">
                  <c:v>8.5152028972796945E-3</c:v>
                </c:pt>
                <c:pt idx="438">
                  <c:v>8.5152028972796945E-3</c:v>
                </c:pt>
                <c:pt idx="439">
                  <c:v>8.5152028972796945E-3</c:v>
                </c:pt>
                <c:pt idx="440">
                  <c:v>8.5152028972796945E-3</c:v>
                </c:pt>
                <c:pt idx="441">
                  <c:v>8.5152028972796945E-3</c:v>
                </c:pt>
                <c:pt idx="442">
                  <c:v>8.5152028972796945E-3</c:v>
                </c:pt>
                <c:pt idx="443">
                  <c:v>8.5152028972796945E-3</c:v>
                </c:pt>
                <c:pt idx="444">
                  <c:v>8.5152028972796945E-3</c:v>
                </c:pt>
                <c:pt idx="445">
                  <c:v>8.5152028972796945E-3</c:v>
                </c:pt>
                <c:pt idx="446">
                  <c:v>8.5152028972796945E-3</c:v>
                </c:pt>
                <c:pt idx="447">
                  <c:v>8.5152028972796945E-3</c:v>
                </c:pt>
                <c:pt idx="448">
                  <c:v>8.5152028972796945E-3</c:v>
                </c:pt>
                <c:pt idx="449">
                  <c:v>8.5152028972796945E-3</c:v>
                </c:pt>
                <c:pt idx="450">
                  <c:v>8.5152028972796945E-3</c:v>
                </c:pt>
                <c:pt idx="451">
                  <c:v>8.5152028972796945E-3</c:v>
                </c:pt>
                <c:pt idx="452">
                  <c:v>8.5152028972796945E-3</c:v>
                </c:pt>
                <c:pt idx="453">
                  <c:v>8.5152028972796945E-3</c:v>
                </c:pt>
                <c:pt idx="454">
                  <c:v>8.5152028972796945E-3</c:v>
                </c:pt>
                <c:pt idx="455">
                  <c:v>8.5152028972796945E-3</c:v>
                </c:pt>
                <c:pt idx="456">
                  <c:v>8.5152028972796945E-3</c:v>
                </c:pt>
                <c:pt idx="457">
                  <c:v>8.5152028972796945E-3</c:v>
                </c:pt>
                <c:pt idx="458">
                  <c:v>8.5152028972796945E-3</c:v>
                </c:pt>
                <c:pt idx="459">
                  <c:v>8.5152028972796945E-3</c:v>
                </c:pt>
                <c:pt idx="460">
                  <c:v>8.5152028972796945E-3</c:v>
                </c:pt>
                <c:pt idx="461">
                  <c:v>8.5152028972796945E-3</c:v>
                </c:pt>
                <c:pt idx="462">
                  <c:v>8.5152028972796945E-3</c:v>
                </c:pt>
                <c:pt idx="463">
                  <c:v>8.5152028972796945E-3</c:v>
                </c:pt>
                <c:pt idx="464">
                  <c:v>8.5152028972796945E-3</c:v>
                </c:pt>
                <c:pt idx="465">
                  <c:v>8.5152028972796945E-3</c:v>
                </c:pt>
                <c:pt idx="466">
                  <c:v>8.5152028972796945E-3</c:v>
                </c:pt>
                <c:pt idx="467">
                  <c:v>8.5152028972796945E-3</c:v>
                </c:pt>
                <c:pt idx="468">
                  <c:v>8.5152028972796945E-3</c:v>
                </c:pt>
                <c:pt idx="469">
                  <c:v>8.5152028972796945E-3</c:v>
                </c:pt>
                <c:pt idx="470">
                  <c:v>8.5152028972796945E-3</c:v>
                </c:pt>
                <c:pt idx="471">
                  <c:v>8.5152028972796945E-3</c:v>
                </c:pt>
                <c:pt idx="472">
                  <c:v>8.5152028972796945E-3</c:v>
                </c:pt>
                <c:pt idx="473">
                  <c:v>8.5152028972796945E-3</c:v>
                </c:pt>
                <c:pt idx="474">
                  <c:v>8.5152028972796945E-3</c:v>
                </c:pt>
                <c:pt idx="475">
                  <c:v>8.5152028972796945E-3</c:v>
                </c:pt>
                <c:pt idx="476">
                  <c:v>8.5152028972796945E-3</c:v>
                </c:pt>
                <c:pt idx="477">
                  <c:v>8.5152028972796945E-3</c:v>
                </c:pt>
                <c:pt idx="478">
                  <c:v>8.5152028972796945E-3</c:v>
                </c:pt>
                <c:pt idx="479">
                  <c:v>8.5152028972796945E-3</c:v>
                </c:pt>
                <c:pt idx="480">
                  <c:v>8.5152028972796945E-3</c:v>
                </c:pt>
                <c:pt idx="481">
                  <c:v>8.5152028972796945E-3</c:v>
                </c:pt>
                <c:pt idx="482">
                  <c:v>8.5152028972796945E-3</c:v>
                </c:pt>
                <c:pt idx="483">
                  <c:v>8.5152028972796945E-3</c:v>
                </c:pt>
                <c:pt idx="484">
                  <c:v>8.5152028972796945E-3</c:v>
                </c:pt>
                <c:pt idx="485">
                  <c:v>8.5152028972796945E-3</c:v>
                </c:pt>
                <c:pt idx="486">
                  <c:v>8.5152028972796945E-3</c:v>
                </c:pt>
                <c:pt idx="487">
                  <c:v>8.5152028972796945E-3</c:v>
                </c:pt>
                <c:pt idx="488">
                  <c:v>8.5152028972796945E-3</c:v>
                </c:pt>
                <c:pt idx="489">
                  <c:v>8.5152028972796945E-3</c:v>
                </c:pt>
                <c:pt idx="490">
                  <c:v>8.5152028972796945E-3</c:v>
                </c:pt>
                <c:pt idx="491">
                  <c:v>8.5152028972796945E-3</c:v>
                </c:pt>
                <c:pt idx="492">
                  <c:v>8.5152028972796945E-3</c:v>
                </c:pt>
                <c:pt idx="493">
                  <c:v>8.5152028972796945E-3</c:v>
                </c:pt>
                <c:pt idx="494">
                  <c:v>8.5152028972796945E-3</c:v>
                </c:pt>
                <c:pt idx="495">
                  <c:v>8.5152028972796945E-3</c:v>
                </c:pt>
                <c:pt idx="496">
                  <c:v>8.5152028972796945E-3</c:v>
                </c:pt>
                <c:pt idx="497">
                  <c:v>8.5152028972796945E-3</c:v>
                </c:pt>
                <c:pt idx="498">
                  <c:v>8.5152028972796945E-3</c:v>
                </c:pt>
                <c:pt idx="499">
                  <c:v>8.5152028972796945E-3</c:v>
                </c:pt>
                <c:pt idx="500">
                  <c:v>8.5152028972796945E-3</c:v>
                </c:pt>
                <c:pt idx="501">
                  <c:v>8.5152028972796945E-3</c:v>
                </c:pt>
                <c:pt idx="502">
                  <c:v>8.5152028972796945E-3</c:v>
                </c:pt>
                <c:pt idx="503">
                  <c:v>8.5152028972796945E-3</c:v>
                </c:pt>
                <c:pt idx="504">
                  <c:v>8.5152028972796945E-3</c:v>
                </c:pt>
                <c:pt idx="505">
                  <c:v>8.5152028972796945E-3</c:v>
                </c:pt>
                <c:pt idx="506">
                  <c:v>8.5152028972796945E-3</c:v>
                </c:pt>
                <c:pt idx="507">
                  <c:v>8.5152028972796945E-3</c:v>
                </c:pt>
                <c:pt idx="508">
                  <c:v>8.5152028972796945E-3</c:v>
                </c:pt>
                <c:pt idx="509">
                  <c:v>8.5152028972796945E-3</c:v>
                </c:pt>
                <c:pt idx="510">
                  <c:v>8.5152028972796945E-3</c:v>
                </c:pt>
                <c:pt idx="511">
                  <c:v>8.5152028972796945E-3</c:v>
                </c:pt>
                <c:pt idx="512">
                  <c:v>8.5152028972796945E-3</c:v>
                </c:pt>
                <c:pt idx="513">
                  <c:v>8.5152028972796945E-3</c:v>
                </c:pt>
                <c:pt idx="514">
                  <c:v>8.5152028972796945E-3</c:v>
                </c:pt>
                <c:pt idx="515">
                  <c:v>8.5152028972796945E-3</c:v>
                </c:pt>
                <c:pt idx="516">
                  <c:v>8.5152028972796945E-3</c:v>
                </c:pt>
                <c:pt idx="517">
                  <c:v>8.5152028972796945E-3</c:v>
                </c:pt>
                <c:pt idx="518">
                  <c:v>8.5152028972796945E-3</c:v>
                </c:pt>
                <c:pt idx="519">
                  <c:v>8.5152028972796945E-3</c:v>
                </c:pt>
                <c:pt idx="520">
                  <c:v>8.5152028972796945E-3</c:v>
                </c:pt>
                <c:pt idx="521">
                  <c:v>8.5152028972796945E-3</c:v>
                </c:pt>
                <c:pt idx="522">
                  <c:v>8.5152028972796945E-3</c:v>
                </c:pt>
                <c:pt idx="523">
                  <c:v>8.5152028972796945E-3</c:v>
                </c:pt>
                <c:pt idx="524">
                  <c:v>8.5152028972796945E-3</c:v>
                </c:pt>
                <c:pt idx="525">
                  <c:v>8.5152028972796945E-3</c:v>
                </c:pt>
                <c:pt idx="526">
                  <c:v>8.5152028972796945E-3</c:v>
                </c:pt>
                <c:pt idx="527">
                  <c:v>8.5152028972796945E-3</c:v>
                </c:pt>
                <c:pt idx="528">
                  <c:v>8.5152028972796945E-3</c:v>
                </c:pt>
                <c:pt idx="529">
                  <c:v>8.5152028972796945E-3</c:v>
                </c:pt>
                <c:pt idx="530">
                  <c:v>8.5152028972796945E-3</c:v>
                </c:pt>
                <c:pt idx="531">
                  <c:v>8.5152028972796945E-3</c:v>
                </c:pt>
                <c:pt idx="532">
                  <c:v>8.5152028972796945E-3</c:v>
                </c:pt>
                <c:pt idx="533">
                  <c:v>8.5152028972796945E-3</c:v>
                </c:pt>
                <c:pt idx="534">
                  <c:v>8.5152028972796945E-3</c:v>
                </c:pt>
                <c:pt idx="535">
                  <c:v>8.5152028972796945E-3</c:v>
                </c:pt>
                <c:pt idx="536">
                  <c:v>8.5152028972796945E-3</c:v>
                </c:pt>
                <c:pt idx="537">
                  <c:v>8.5152028972796945E-3</c:v>
                </c:pt>
                <c:pt idx="538">
                  <c:v>8.5152028972796945E-3</c:v>
                </c:pt>
                <c:pt idx="539">
                  <c:v>8.5152028972796945E-3</c:v>
                </c:pt>
                <c:pt idx="540">
                  <c:v>8.5152028972796945E-3</c:v>
                </c:pt>
                <c:pt idx="541">
                  <c:v>8.5152028972796945E-3</c:v>
                </c:pt>
                <c:pt idx="542">
                  <c:v>8.5152028972796945E-3</c:v>
                </c:pt>
                <c:pt idx="543">
                  <c:v>8.5152028972796945E-3</c:v>
                </c:pt>
                <c:pt idx="544">
                  <c:v>8.5152028972796945E-3</c:v>
                </c:pt>
                <c:pt idx="545">
                  <c:v>8.5152028972796945E-3</c:v>
                </c:pt>
                <c:pt idx="546">
                  <c:v>8.5152028972796945E-3</c:v>
                </c:pt>
                <c:pt idx="547">
                  <c:v>8.5152028972796945E-3</c:v>
                </c:pt>
                <c:pt idx="548">
                  <c:v>8.5152028972796945E-3</c:v>
                </c:pt>
                <c:pt idx="549">
                  <c:v>8.5152028972796945E-3</c:v>
                </c:pt>
                <c:pt idx="550">
                  <c:v>8.5152028972796945E-3</c:v>
                </c:pt>
                <c:pt idx="551">
                  <c:v>8.5152028972796945E-3</c:v>
                </c:pt>
                <c:pt idx="552">
                  <c:v>8.5152028972796945E-3</c:v>
                </c:pt>
                <c:pt idx="553">
                  <c:v>8.5152028972796945E-3</c:v>
                </c:pt>
                <c:pt idx="554">
                  <c:v>8.5152028972796945E-3</c:v>
                </c:pt>
                <c:pt idx="555">
                  <c:v>8.5152028972796945E-3</c:v>
                </c:pt>
                <c:pt idx="556">
                  <c:v>8.5152028972796945E-3</c:v>
                </c:pt>
                <c:pt idx="557">
                  <c:v>8.5152028972796945E-3</c:v>
                </c:pt>
                <c:pt idx="558">
                  <c:v>8.5152028972796945E-3</c:v>
                </c:pt>
                <c:pt idx="559">
                  <c:v>8.5152028972796945E-3</c:v>
                </c:pt>
                <c:pt idx="560">
                  <c:v>8.5152028972796945E-3</c:v>
                </c:pt>
                <c:pt idx="561">
                  <c:v>8.5152028972796945E-3</c:v>
                </c:pt>
                <c:pt idx="562">
                  <c:v>8.5152028972796945E-3</c:v>
                </c:pt>
                <c:pt idx="563">
                  <c:v>8.5152028972796945E-3</c:v>
                </c:pt>
                <c:pt idx="564">
                  <c:v>8.5152028972796945E-3</c:v>
                </c:pt>
                <c:pt idx="565">
                  <c:v>8.5152028972796945E-3</c:v>
                </c:pt>
                <c:pt idx="566">
                  <c:v>8.5152028972796945E-3</c:v>
                </c:pt>
                <c:pt idx="567">
                  <c:v>8.5152028972796945E-3</c:v>
                </c:pt>
                <c:pt idx="568">
                  <c:v>8.5152028972796945E-3</c:v>
                </c:pt>
                <c:pt idx="569">
                  <c:v>8.5152028972796945E-3</c:v>
                </c:pt>
                <c:pt idx="570">
                  <c:v>8.5152028972796945E-3</c:v>
                </c:pt>
                <c:pt idx="571">
                  <c:v>8.5152028972796945E-3</c:v>
                </c:pt>
                <c:pt idx="572">
                  <c:v>8.5152028972796945E-3</c:v>
                </c:pt>
                <c:pt idx="573">
                  <c:v>8.5152028972796945E-3</c:v>
                </c:pt>
                <c:pt idx="574">
                  <c:v>8.5152028972796945E-3</c:v>
                </c:pt>
                <c:pt idx="575">
                  <c:v>8.5152028972796945E-3</c:v>
                </c:pt>
                <c:pt idx="576">
                  <c:v>8.5152028972796945E-3</c:v>
                </c:pt>
                <c:pt idx="577">
                  <c:v>8.5152028972796945E-3</c:v>
                </c:pt>
                <c:pt idx="578">
                  <c:v>8.5152028972796945E-3</c:v>
                </c:pt>
                <c:pt idx="579">
                  <c:v>8.5152028972796945E-3</c:v>
                </c:pt>
                <c:pt idx="580">
                  <c:v>8.5152028972796945E-3</c:v>
                </c:pt>
                <c:pt idx="581">
                  <c:v>8.5152028972796945E-3</c:v>
                </c:pt>
                <c:pt idx="582">
                  <c:v>8.5152028972796945E-3</c:v>
                </c:pt>
                <c:pt idx="583">
                  <c:v>8.5152028972796945E-3</c:v>
                </c:pt>
                <c:pt idx="584">
                  <c:v>8.5152028972796945E-3</c:v>
                </c:pt>
                <c:pt idx="585">
                  <c:v>8.5152028972796945E-3</c:v>
                </c:pt>
                <c:pt idx="586">
                  <c:v>8.5152028972796945E-3</c:v>
                </c:pt>
                <c:pt idx="587">
                  <c:v>8.5152028972796945E-3</c:v>
                </c:pt>
                <c:pt idx="588">
                  <c:v>8.5152028972796945E-3</c:v>
                </c:pt>
                <c:pt idx="589">
                  <c:v>8.5152028972796945E-3</c:v>
                </c:pt>
                <c:pt idx="590">
                  <c:v>8.5152028972796945E-3</c:v>
                </c:pt>
                <c:pt idx="591">
                  <c:v>8.5152028972796945E-3</c:v>
                </c:pt>
                <c:pt idx="592">
                  <c:v>8.5152028972796945E-3</c:v>
                </c:pt>
                <c:pt idx="593">
                  <c:v>8.5152028972796945E-3</c:v>
                </c:pt>
                <c:pt idx="594">
                  <c:v>8.5152028972796945E-3</c:v>
                </c:pt>
                <c:pt idx="595">
                  <c:v>8.5152028972796945E-3</c:v>
                </c:pt>
                <c:pt idx="596">
                  <c:v>8.5152028972796945E-3</c:v>
                </c:pt>
                <c:pt idx="597">
                  <c:v>8.5152028972796945E-3</c:v>
                </c:pt>
                <c:pt idx="598">
                  <c:v>8.5152028972796945E-3</c:v>
                </c:pt>
                <c:pt idx="599">
                  <c:v>8.5152028972796945E-3</c:v>
                </c:pt>
                <c:pt idx="600">
                  <c:v>8.5152028972796945E-3</c:v>
                </c:pt>
                <c:pt idx="601">
                  <c:v>8.5152028972796945E-3</c:v>
                </c:pt>
                <c:pt idx="602">
                  <c:v>8.5152028972796945E-3</c:v>
                </c:pt>
                <c:pt idx="603">
                  <c:v>8.5152028972796945E-3</c:v>
                </c:pt>
                <c:pt idx="604">
                  <c:v>8.5152028972796945E-3</c:v>
                </c:pt>
                <c:pt idx="605">
                  <c:v>8.5152028972796945E-3</c:v>
                </c:pt>
                <c:pt idx="606">
                  <c:v>8.5152028972796945E-3</c:v>
                </c:pt>
                <c:pt idx="607">
                  <c:v>8.5152028972796945E-3</c:v>
                </c:pt>
                <c:pt idx="608">
                  <c:v>8.5152028972796945E-3</c:v>
                </c:pt>
                <c:pt idx="609">
                  <c:v>8.5152028972796945E-3</c:v>
                </c:pt>
                <c:pt idx="610">
                  <c:v>8.5152028972796945E-3</c:v>
                </c:pt>
                <c:pt idx="611">
                  <c:v>8.5152028972796945E-3</c:v>
                </c:pt>
                <c:pt idx="612">
                  <c:v>8.5152028972796945E-3</c:v>
                </c:pt>
                <c:pt idx="613">
                  <c:v>8.5152028972796945E-3</c:v>
                </c:pt>
                <c:pt idx="614">
                  <c:v>8.5152028972796945E-3</c:v>
                </c:pt>
                <c:pt idx="615">
                  <c:v>8.5152028972796945E-3</c:v>
                </c:pt>
                <c:pt idx="616">
                  <c:v>8.5152028972796945E-3</c:v>
                </c:pt>
                <c:pt idx="617">
                  <c:v>8.5152028972796945E-3</c:v>
                </c:pt>
                <c:pt idx="618">
                  <c:v>8.5152028972796945E-3</c:v>
                </c:pt>
                <c:pt idx="619">
                  <c:v>8.5152028972796945E-3</c:v>
                </c:pt>
                <c:pt idx="620">
                  <c:v>8.5152028972796945E-3</c:v>
                </c:pt>
                <c:pt idx="621">
                  <c:v>8.5152028972796945E-3</c:v>
                </c:pt>
                <c:pt idx="622">
                  <c:v>8.5152028972796945E-3</c:v>
                </c:pt>
                <c:pt idx="623">
                  <c:v>8.5152028972796945E-3</c:v>
                </c:pt>
                <c:pt idx="624">
                  <c:v>8.5152028972796945E-3</c:v>
                </c:pt>
                <c:pt idx="625">
                  <c:v>8.5152028972796945E-3</c:v>
                </c:pt>
                <c:pt idx="626">
                  <c:v>8.5152028972796945E-3</c:v>
                </c:pt>
                <c:pt idx="627">
                  <c:v>8.5152028972796945E-3</c:v>
                </c:pt>
                <c:pt idx="628">
                  <c:v>8.5152028972796945E-3</c:v>
                </c:pt>
                <c:pt idx="629">
                  <c:v>8.5152028972796945E-3</c:v>
                </c:pt>
                <c:pt idx="630">
                  <c:v>8.5152028972796945E-3</c:v>
                </c:pt>
                <c:pt idx="631">
                  <c:v>8.5152028972796945E-3</c:v>
                </c:pt>
                <c:pt idx="632">
                  <c:v>8.5152028972796945E-3</c:v>
                </c:pt>
                <c:pt idx="633">
                  <c:v>8.5152028972796945E-3</c:v>
                </c:pt>
                <c:pt idx="634">
                  <c:v>8.5152028972796945E-3</c:v>
                </c:pt>
                <c:pt idx="635">
                  <c:v>8.5152028972796945E-3</c:v>
                </c:pt>
                <c:pt idx="636">
                  <c:v>8.5152028972796945E-3</c:v>
                </c:pt>
                <c:pt idx="637">
                  <c:v>8.5152028972796945E-3</c:v>
                </c:pt>
                <c:pt idx="638">
                  <c:v>8.5152028972796945E-3</c:v>
                </c:pt>
                <c:pt idx="639">
                  <c:v>8.5152028972796945E-3</c:v>
                </c:pt>
                <c:pt idx="640">
                  <c:v>8.5152028972796945E-3</c:v>
                </c:pt>
                <c:pt idx="641">
                  <c:v>8.5152028972796945E-3</c:v>
                </c:pt>
                <c:pt idx="642">
                  <c:v>8.5152028972796945E-3</c:v>
                </c:pt>
                <c:pt idx="643">
                  <c:v>8.5152028972796945E-3</c:v>
                </c:pt>
                <c:pt idx="644">
                  <c:v>8.5152028972796945E-3</c:v>
                </c:pt>
                <c:pt idx="645">
                  <c:v>8.5152028972796945E-3</c:v>
                </c:pt>
                <c:pt idx="646">
                  <c:v>8.5152028972796945E-3</c:v>
                </c:pt>
                <c:pt idx="647">
                  <c:v>8.5152028972796945E-3</c:v>
                </c:pt>
                <c:pt idx="648">
                  <c:v>8.5152028972796945E-3</c:v>
                </c:pt>
                <c:pt idx="649">
                  <c:v>8.5152028972796945E-3</c:v>
                </c:pt>
                <c:pt idx="650">
                  <c:v>8.5152028972796945E-3</c:v>
                </c:pt>
                <c:pt idx="651">
                  <c:v>8.5152028972796945E-3</c:v>
                </c:pt>
                <c:pt idx="652">
                  <c:v>8.5152028972796945E-3</c:v>
                </c:pt>
                <c:pt idx="653">
                  <c:v>8.5152028972796945E-3</c:v>
                </c:pt>
                <c:pt idx="654">
                  <c:v>8.5152028972796945E-3</c:v>
                </c:pt>
                <c:pt idx="655">
                  <c:v>8.5152028972796945E-3</c:v>
                </c:pt>
                <c:pt idx="656">
                  <c:v>8.5152028972796945E-3</c:v>
                </c:pt>
                <c:pt idx="657">
                  <c:v>8.5152028972796945E-3</c:v>
                </c:pt>
                <c:pt idx="658">
                  <c:v>8.5152028972796945E-3</c:v>
                </c:pt>
                <c:pt idx="659">
                  <c:v>8.5152028972796945E-3</c:v>
                </c:pt>
                <c:pt idx="660">
                  <c:v>8.5152028972796945E-3</c:v>
                </c:pt>
                <c:pt idx="661">
                  <c:v>8.5152028972796945E-3</c:v>
                </c:pt>
                <c:pt idx="662">
                  <c:v>8.5152028972796945E-3</c:v>
                </c:pt>
                <c:pt idx="663">
                  <c:v>8.5152028972796945E-3</c:v>
                </c:pt>
                <c:pt idx="664">
                  <c:v>8.5152028972796945E-3</c:v>
                </c:pt>
                <c:pt idx="665">
                  <c:v>8.5152028972796945E-3</c:v>
                </c:pt>
                <c:pt idx="666">
                  <c:v>8.5152028972796945E-3</c:v>
                </c:pt>
                <c:pt idx="667">
                  <c:v>8.5152028972796945E-3</c:v>
                </c:pt>
                <c:pt idx="668">
                  <c:v>8.5152028972796945E-3</c:v>
                </c:pt>
                <c:pt idx="669">
                  <c:v>8.5152028972796945E-3</c:v>
                </c:pt>
                <c:pt idx="670">
                  <c:v>8.5152028972796945E-3</c:v>
                </c:pt>
                <c:pt idx="671">
                  <c:v>8.5152028972796945E-3</c:v>
                </c:pt>
                <c:pt idx="672">
                  <c:v>8.5152028972796945E-3</c:v>
                </c:pt>
                <c:pt idx="673">
                  <c:v>8.5152028972796945E-3</c:v>
                </c:pt>
                <c:pt idx="674">
                  <c:v>8.5152028972796945E-3</c:v>
                </c:pt>
                <c:pt idx="675">
                  <c:v>8.5152028972796945E-3</c:v>
                </c:pt>
                <c:pt idx="676">
                  <c:v>8.5152028972796945E-3</c:v>
                </c:pt>
                <c:pt idx="677">
                  <c:v>8.5152028972796945E-3</c:v>
                </c:pt>
                <c:pt idx="678">
                  <c:v>8.5152028972796945E-3</c:v>
                </c:pt>
                <c:pt idx="679">
                  <c:v>8.5152028972796945E-3</c:v>
                </c:pt>
                <c:pt idx="680">
                  <c:v>8.5152028972796945E-3</c:v>
                </c:pt>
                <c:pt idx="681">
                  <c:v>8.5152028972796945E-3</c:v>
                </c:pt>
                <c:pt idx="682">
                  <c:v>8.5152028972796945E-3</c:v>
                </c:pt>
                <c:pt idx="683">
                  <c:v>8.5152028972796945E-3</c:v>
                </c:pt>
                <c:pt idx="684">
                  <c:v>8.5152028972796945E-3</c:v>
                </c:pt>
                <c:pt idx="685">
                  <c:v>8.5152028972796945E-3</c:v>
                </c:pt>
                <c:pt idx="686">
                  <c:v>8.5152028972796945E-3</c:v>
                </c:pt>
                <c:pt idx="687">
                  <c:v>8.5152028972796945E-3</c:v>
                </c:pt>
                <c:pt idx="688">
                  <c:v>8.5152028972796945E-3</c:v>
                </c:pt>
                <c:pt idx="689">
                  <c:v>8.5152028972796945E-3</c:v>
                </c:pt>
                <c:pt idx="690">
                  <c:v>8.5152028972796945E-3</c:v>
                </c:pt>
                <c:pt idx="691">
                  <c:v>8.5152028972796945E-3</c:v>
                </c:pt>
                <c:pt idx="692">
                  <c:v>8.5152028972796945E-3</c:v>
                </c:pt>
                <c:pt idx="693">
                  <c:v>8.5152028972796945E-3</c:v>
                </c:pt>
                <c:pt idx="694">
                  <c:v>8.5152028972796945E-3</c:v>
                </c:pt>
                <c:pt idx="695">
                  <c:v>8.5152028972796945E-3</c:v>
                </c:pt>
                <c:pt idx="696">
                  <c:v>8.5152028972796945E-3</c:v>
                </c:pt>
                <c:pt idx="697">
                  <c:v>8.5152028972796945E-3</c:v>
                </c:pt>
                <c:pt idx="698">
                  <c:v>8.5152028972796945E-3</c:v>
                </c:pt>
                <c:pt idx="699">
                  <c:v>8.5152028972796945E-3</c:v>
                </c:pt>
                <c:pt idx="700">
                  <c:v>8.5152028972796945E-3</c:v>
                </c:pt>
                <c:pt idx="701">
                  <c:v>8.5152028972796945E-3</c:v>
                </c:pt>
                <c:pt idx="702">
                  <c:v>8.5152028972796945E-3</c:v>
                </c:pt>
                <c:pt idx="703">
                  <c:v>8.5152028972796945E-3</c:v>
                </c:pt>
                <c:pt idx="704">
                  <c:v>8.5152028972796945E-3</c:v>
                </c:pt>
                <c:pt idx="705">
                  <c:v>8.5152028972796945E-3</c:v>
                </c:pt>
                <c:pt idx="706">
                  <c:v>8.5152028972796945E-3</c:v>
                </c:pt>
                <c:pt idx="707">
                  <c:v>8.5152028972796945E-3</c:v>
                </c:pt>
                <c:pt idx="708">
                  <c:v>8.5152028972796945E-3</c:v>
                </c:pt>
                <c:pt idx="709">
                  <c:v>8.5152028972796945E-3</c:v>
                </c:pt>
                <c:pt idx="710">
                  <c:v>8.5152028972796945E-3</c:v>
                </c:pt>
                <c:pt idx="711">
                  <c:v>8.5152028972796945E-3</c:v>
                </c:pt>
                <c:pt idx="712">
                  <c:v>8.5152028972796945E-3</c:v>
                </c:pt>
                <c:pt idx="713">
                  <c:v>8.5152028972796945E-3</c:v>
                </c:pt>
                <c:pt idx="714">
                  <c:v>8.5152028972796945E-3</c:v>
                </c:pt>
                <c:pt idx="715">
                  <c:v>8.5152028972796945E-3</c:v>
                </c:pt>
                <c:pt idx="716">
                  <c:v>8.5152028972796945E-3</c:v>
                </c:pt>
                <c:pt idx="717">
                  <c:v>8.5152028972796945E-3</c:v>
                </c:pt>
                <c:pt idx="718">
                  <c:v>8.5152028972796945E-3</c:v>
                </c:pt>
                <c:pt idx="719">
                  <c:v>8.5152028972796945E-3</c:v>
                </c:pt>
                <c:pt idx="720">
                  <c:v>8.5152028972796945E-3</c:v>
                </c:pt>
                <c:pt idx="721">
                  <c:v>8.5152028972796945E-3</c:v>
                </c:pt>
                <c:pt idx="722">
                  <c:v>8.5152028972796945E-3</c:v>
                </c:pt>
                <c:pt idx="723">
                  <c:v>8.5152028972796945E-3</c:v>
                </c:pt>
                <c:pt idx="724">
                  <c:v>8.5152028972796945E-3</c:v>
                </c:pt>
                <c:pt idx="725">
                  <c:v>8.5152028972796945E-3</c:v>
                </c:pt>
                <c:pt idx="726">
                  <c:v>8.5152028972796945E-3</c:v>
                </c:pt>
                <c:pt idx="727">
                  <c:v>8.5152028972796945E-3</c:v>
                </c:pt>
                <c:pt idx="728">
                  <c:v>8.5152028972796945E-3</c:v>
                </c:pt>
                <c:pt idx="729">
                  <c:v>8.5152028972796945E-3</c:v>
                </c:pt>
                <c:pt idx="730">
                  <c:v>8.5152028972796945E-3</c:v>
                </c:pt>
                <c:pt idx="731">
                  <c:v>8.5152028972796945E-3</c:v>
                </c:pt>
                <c:pt idx="732">
                  <c:v>8.5152028972796945E-3</c:v>
                </c:pt>
                <c:pt idx="733">
                  <c:v>8.5152028972796945E-3</c:v>
                </c:pt>
                <c:pt idx="734">
                  <c:v>8.5152028972796945E-3</c:v>
                </c:pt>
                <c:pt idx="735">
                  <c:v>8.5152028972796945E-3</c:v>
                </c:pt>
                <c:pt idx="736">
                  <c:v>8.5152028972796945E-3</c:v>
                </c:pt>
                <c:pt idx="737">
                  <c:v>8.5152028972796945E-3</c:v>
                </c:pt>
                <c:pt idx="738">
                  <c:v>8.5152028972796945E-3</c:v>
                </c:pt>
                <c:pt idx="739">
                  <c:v>8.5152028972796945E-3</c:v>
                </c:pt>
                <c:pt idx="740">
                  <c:v>8.5152028972796945E-3</c:v>
                </c:pt>
                <c:pt idx="741">
                  <c:v>8.5152028972796945E-3</c:v>
                </c:pt>
                <c:pt idx="742">
                  <c:v>8.5152028972796945E-3</c:v>
                </c:pt>
                <c:pt idx="743">
                  <c:v>8.5152028972796945E-3</c:v>
                </c:pt>
                <c:pt idx="744">
                  <c:v>8.5152028972796945E-3</c:v>
                </c:pt>
                <c:pt idx="745">
                  <c:v>8.5152028972796945E-3</c:v>
                </c:pt>
                <c:pt idx="746">
                  <c:v>8.5152028972796945E-3</c:v>
                </c:pt>
                <c:pt idx="747">
                  <c:v>8.5152028972796945E-3</c:v>
                </c:pt>
                <c:pt idx="748">
                  <c:v>8.5152028972796945E-3</c:v>
                </c:pt>
                <c:pt idx="749">
                  <c:v>8.5152028972796945E-3</c:v>
                </c:pt>
                <c:pt idx="750">
                  <c:v>8.5152028972796945E-3</c:v>
                </c:pt>
                <c:pt idx="751">
                  <c:v>8.5152028972796945E-3</c:v>
                </c:pt>
                <c:pt idx="752">
                  <c:v>8.5152028972796945E-3</c:v>
                </c:pt>
                <c:pt idx="753">
                  <c:v>8.5152028972796945E-3</c:v>
                </c:pt>
                <c:pt idx="754">
                  <c:v>8.5152028972796945E-3</c:v>
                </c:pt>
                <c:pt idx="755">
                  <c:v>8.5152028972796945E-3</c:v>
                </c:pt>
                <c:pt idx="756">
                  <c:v>8.5152028972796945E-3</c:v>
                </c:pt>
                <c:pt idx="757">
                  <c:v>8.5152028972796945E-3</c:v>
                </c:pt>
                <c:pt idx="758">
                  <c:v>8.5152028972796945E-3</c:v>
                </c:pt>
                <c:pt idx="759">
                  <c:v>8.5152028972796945E-3</c:v>
                </c:pt>
                <c:pt idx="760">
                  <c:v>8.5152028972796945E-3</c:v>
                </c:pt>
                <c:pt idx="761">
                  <c:v>8.5152028972796945E-3</c:v>
                </c:pt>
                <c:pt idx="762">
                  <c:v>8.5152028972796945E-3</c:v>
                </c:pt>
                <c:pt idx="763">
                  <c:v>8.5152028972796945E-3</c:v>
                </c:pt>
                <c:pt idx="764">
                  <c:v>8.5152028972796945E-3</c:v>
                </c:pt>
                <c:pt idx="765">
                  <c:v>8.5152028972796945E-3</c:v>
                </c:pt>
                <c:pt idx="766">
                  <c:v>8.5152028972796945E-3</c:v>
                </c:pt>
                <c:pt idx="767">
                  <c:v>8.5152028972796945E-3</c:v>
                </c:pt>
                <c:pt idx="768">
                  <c:v>8.5152028972796945E-3</c:v>
                </c:pt>
                <c:pt idx="769">
                  <c:v>8.5152028972796945E-3</c:v>
                </c:pt>
                <c:pt idx="770">
                  <c:v>8.5152028972796945E-3</c:v>
                </c:pt>
                <c:pt idx="771">
                  <c:v>8.5152028972796945E-3</c:v>
                </c:pt>
                <c:pt idx="772">
                  <c:v>8.5152028972796945E-3</c:v>
                </c:pt>
                <c:pt idx="773">
                  <c:v>8.5152028972796945E-3</c:v>
                </c:pt>
                <c:pt idx="774">
                  <c:v>8.5152028972796945E-3</c:v>
                </c:pt>
                <c:pt idx="775">
                  <c:v>8.5152028972796945E-3</c:v>
                </c:pt>
                <c:pt idx="776">
                  <c:v>8.5152028972796945E-3</c:v>
                </c:pt>
                <c:pt idx="777">
                  <c:v>8.5152028972796945E-3</c:v>
                </c:pt>
                <c:pt idx="778">
                  <c:v>8.5152028972796945E-3</c:v>
                </c:pt>
                <c:pt idx="779">
                  <c:v>8.5152028972796945E-3</c:v>
                </c:pt>
                <c:pt idx="780">
                  <c:v>8.5152028972796945E-3</c:v>
                </c:pt>
                <c:pt idx="781">
                  <c:v>8.5152028972796945E-3</c:v>
                </c:pt>
                <c:pt idx="782">
                  <c:v>8.5152028972796945E-3</c:v>
                </c:pt>
                <c:pt idx="783">
                  <c:v>8.5152028972796945E-3</c:v>
                </c:pt>
                <c:pt idx="784">
                  <c:v>8.5152028972796945E-3</c:v>
                </c:pt>
                <c:pt idx="785">
                  <c:v>8.5152028972796945E-3</c:v>
                </c:pt>
                <c:pt idx="786">
                  <c:v>8.5152028972796945E-3</c:v>
                </c:pt>
                <c:pt idx="787">
                  <c:v>8.5152028972796945E-3</c:v>
                </c:pt>
                <c:pt idx="788">
                  <c:v>8.5152028972796945E-3</c:v>
                </c:pt>
                <c:pt idx="789">
                  <c:v>8.5152028972796945E-3</c:v>
                </c:pt>
                <c:pt idx="790">
                  <c:v>8.5152028972796945E-3</c:v>
                </c:pt>
                <c:pt idx="791">
                  <c:v>8.5152028972796945E-3</c:v>
                </c:pt>
                <c:pt idx="792">
                  <c:v>8.5152028972796945E-3</c:v>
                </c:pt>
                <c:pt idx="793">
                  <c:v>8.5152028972796945E-3</c:v>
                </c:pt>
                <c:pt idx="794">
                  <c:v>8.5152028972796945E-3</c:v>
                </c:pt>
                <c:pt idx="795">
                  <c:v>8.5152028972796945E-3</c:v>
                </c:pt>
                <c:pt idx="796">
                  <c:v>8.5152028972796945E-3</c:v>
                </c:pt>
                <c:pt idx="797">
                  <c:v>8.5152028972796945E-3</c:v>
                </c:pt>
                <c:pt idx="798">
                  <c:v>8.5152028972796945E-3</c:v>
                </c:pt>
                <c:pt idx="799">
                  <c:v>8.5152028972796945E-3</c:v>
                </c:pt>
                <c:pt idx="800">
                  <c:v>8.5152028972796945E-3</c:v>
                </c:pt>
                <c:pt idx="801">
                  <c:v>8.5152028972796945E-3</c:v>
                </c:pt>
                <c:pt idx="802">
                  <c:v>8.5152028972796945E-3</c:v>
                </c:pt>
                <c:pt idx="803">
                  <c:v>8.5152028972796945E-3</c:v>
                </c:pt>
                <c:pt idx="804">
                  <c:v>8.5152028972796945E-3</c:v>
                </c:pt>
                <c:pt idx="805">
                  <c:v>8.5152028972796945E-3</c:v>
                </c:pt>
                <c:pt idx="806">
                  <c:v>8.5152028972796945E-3</c:v>
                </c:pt>
                <c:pt idx="807">
                  <c:v>8.5152028972796945E-3</c:v>
                </c:pt>
                <c:pt idx="808">
                  <c:v>8.5152028972796945E-3</c:v>
                </c:pt>
                <c:pt idx="809">
                  <c:v>8.5152028972796945E-3</c:v>
                </c:pt>
                <c:pt idx="810">
                  <c:v>8.5152028972796945E-3</c:v>
                </c:pt>
                <c:pt idx="811">
                  <c:v>8.5152028972796945E-3</c:v>
                </c:pt>
                <c:pt idx="812">
                  <c:v>8.5152028972796945E-3</c:v>
                </c:pt>
                <c:pt idx="813">
                  <c:v>8.5152028972796945E-3</c:v>
                </c:pt>
                <c:pt idx="814">
                  <c:v>8.5152028972796945E-3</c:v>
                </c:pt>
                <c:pt idx="815">
                  <c:v>8.5152028972796945E-3</c:v>
                </c:pt>
                <c:pt idx="816">
                  <c:v>8.5152028972796945E-3</c:v>
                </c:pt>
                <c:pt idx="817">
                  <c:v>8.5152028972796945E-3</c:v>
                </c:pt>
                <c:pt idx="818">
                  <c:v>8.5152028972796945E-3</c:v>
                </c:pt>
                <c:pt idx="819">
                  <c:v>8.5152028972796945E-3</c:v>
                </c:pt>
                <c:pt idx="820">
                  <c:v>8.5152028972796945E-3</c:v>
                </c:pt>
                <c:pt idx="821">
                  <c:v>8.5152028972796945E-3</c:v>
                </c:pt>
                <c:pt idx="822">
                  <c:v>8.5152028972796945E-3</c:v>
                </c:pt>
                <c:pt idx="823">
                  <c:v>8.5152028972796945E-3</c:v>
                </c:pt>
                <c:pt idx="824">
                  <c:v>8.5152028972796945E-3</c:v>
                </c:pt>
                <c:pt idx="825">
                  <c:v>8.5152028972796945E-3</c:v>
                </c:pt>
                <c:pt idx="826">
                  <c:v>8.5152028972796945E-3</c:v>
                </c:pt>
                <c:pt idx="827">
                  <c:v>8.5152028972796945E-3</c:v>
                </c:pt>
                <c:pt idx="828">
                  <c:v>8.5152028972796945E-3</c:v>
                </c:pt>
                <c:pt idx="829">
                  <c:v>8.5152028972796945E-3</c:v>
                </c:pt>
                <c:pt idx="830">
                  <c:v>8.5152028972796945E-3</c:v>
                </c:pt>
                <c:pt idx="831">
                  <c:v>8.5152028972796945E-3</c:v>
                </c:pt>
                <c:pt idx="832">
                  <c:v>8.5152028972796945E-3</c:v>
                </c:pt>
                <c:pt idx="833">
                  <c:v>8.5152028972796945E-3</c:v>
                </c:pt>
                <c:pt idx="834">
                  <c:v>8.5152028972796945E-3</c:v>
                </c:pt>
                <c:pt idx="835">
                  <c:v>8.5152028972796945E-3</c:v>
                </c:pt>
                <c:pt idx="836">
                  <c:v>8.5152028972796945E-3</c:v>
                </c:pt>
                <c:pt idx="837">
                  <c:v>8.5152028972796945E-3</c:v>
                </c:pt>
                <c:pt idx="838">
                  <c:v>8.5152028972796945E-3</c:v>
                </c:pt>
                <c:pt idx="839">
                  <c:v>8.5152028972796945E-3</c:v>
                </c:pt>
                <c:pt idx="840">
                  <c:v>8.5152028972796945E-3</c:v>
                </c:pt>
                <c:pt idx="841">
                  <c:v>8.5152028972796945E-3</c:v>
                </c:pt>
                <c:pt idx="842">
                  <c:v>8.5152028972796945E-3</c:v>
                </c:pt>
                <c:pt idx="843">
                  <c:v>8.5152028972796945E-3</c:v>
                </c:pt>
                <c:pt idx="844">
                  <c:v>8.5152028972796945E-3</c:v>
                </c:pt>
                <c:pt idx="845">
                  <c:v>8.5152028972796945E-3</c:v>
                </c:pt>
                <c:pt idx="846">
                  <c:v>8.5152028972796945E-3</c:v>
                </c:pt>
                <c:pt idx="847">
                  <c:v>8.5152028972796945E-3</c:v>
                </c:pt>
                <c:pt idx="848">
                  <c:v>8.5152028972796945E-3</c:v>
                </c:pt>
                <c:pt idx="849">
                  <c:v>8.5152028972796945E-3</c:v>
                </c:pt>
                <c:pt idx="850">
                  <c:v>8.5152028972796945E-3</c:v>
                </c:pt>
                <c:pt idx="851">
                  <c:v>8.5152028972796945E-3</c:v>
                </c:pt>
                <c:pt idx="852">
                  <c:v>8.5152028972796945E-3</c:v>
                </c:pt>
                <c:pt idx="853">
                  <c:v>8.5152028972796945E-3</c:v>
                </c:pt>
                <c:pt idx="854">
                  <c:v>8.5152028972796945E-3</c:v>
                </c:pt>
                <c:pt idx="855">
                  <c:v>8.5152028972796945E-3</c:v>
                </c:pt>
                <c:pt idx="856">
                  <c:v>8.5152028972796945E-3</c:v>
                </c:pt>
                <c:pt idx="857">
                  <c:v>8.5152028972796945E-3</c:v>
                </c:pt>
                <c:pt idx="858">
                  <c:v>8.5152028972796945E-3</c:v>
                </c:pt>
                <c:pt idx="859">
                  <c:v>8.5152028972796945E-3</c:v>
                </c:pt>
                <c:pt idx="860">
                  <c:v>8.5152028972796945E-3</c:v>
                </c:pt>
                <c:pt idx="861">
                  <c:v>8.5152028972796945E-3</c:v>
                </c:pt>
                <c:pt idx="862">
                  <c:v>8.5152028972796945E-3</c:v>
                </c:pt>
                <c:pt idx="863">
                  <c:v>8.5152028972796945E-3</c:v>
                </c:pt>
                <c:pt idx="864">
                  <c:v>8.5152028972796945E-3</c:v>
                </c:pt>
                <c:pt idx="865">
                  <c:v>8.5152028972796945E-3</c:v>
                </c:pt>
                <c:pt idx="866">
                  <c:v>8.5152028972796945E-3</c:v>
                </c:pt>
                <c:pt idx="867">
                  <c:v>8.5152028972796945E-3</c:v>
                </c:pt>
                <c:pt idx="868">
                  <c:v>8.5152028972796945E-3</c:v>
                </c:pt>
                <c:pt idx="869">
                  <c:v>8.5152028972796945E-3</c:v>
                </c:pt>
                <c:pt idx="870">
                  <c:v>8.5152028972796945E-3</c:v>
                </c:pt>
                <c:pt idx="871">
                  <c:v>8.5152028972796945E-3</c:v>
                </c:pt>
                <c:pt idx="872">
                  <c:v>8.5152028972796945E-3</c:v>
                </c:pt>
                <c:pt idx="873">
                  <c:v>8.5152028972796945E-3</c:v>
                </c:pt>
                <c:pt idx="874">
                  <c:v>8.5152028972796945E-3</c:v>
                </c:pt>
                <c:pt idx="875">
                  <c:v>8.5152028972796945E-3</c:v>
                </c:pt>
                <c:pt idx="876">
                  <c:v>8.5152028972796945E-3</c:v>
                </c:pt>
                <c:pt idx="877">
                  <c:v>8.5152028972796945E-3</c:v>
                </c:pt>
                <c:pt idx="878">
                  <c:v>8.5152028972796945E-3</c:v>
                </c:pt>
                <c:pt idx="879">
                  <c:v>8.5152028972796945E-3</c:v>
                </c:pt>
                <c:pt idx="880">
                  <c:v>8.5152028972796945E-3</c:v>
                </c:pt>
                <c:pt idx="881">
                  <c:v>8.5152028972796945E-3</c:v>
                </c:pt>
                <c:pt idx="882">
                  <c:v>8.5152028972796945E-3</c:v>
                </c:pt>
                <c:pt idx="883">
                  <c:v>8.5152028972796945E-3</c:v>
                </c:pt>
                <c:pt idx="884">
                  <c:v>8.5152028972796945E-3</c:v>
                </c:pt>
                <c:pt idx="885">
                  <c:v>8.5152028972796945E-3</c:v>
                </c:pt>
                <c:pt idx="886">
                  <c:v>8.5152028972796945E-3</c:v>
                </c:pt>
                <c:pt idx="887">
                  <c:v>8.5152028972796945E-3</c:v>
                </c:pt>
                <c:pt idx="888">
                  <c:v>8.5152028972796945E-3</c:v>
                </c:pt>
                <c:pt idx="889">
                  <c:v>8.5152028972796945E-3</c:v>
                </c:pt>
                <c:pt idx="890">
                  <c:v>8.5152028972796945E-3</c:v>
                </c:pt>
                <c:pt idx="891">
                  <c:v>8.5152028972796945E-3</c:v>
                </c:pt>
                <c:pt idx="892">
                  <c:v>8.5152028972796945E-3</c:v>
                </c:pt>
                <c:pt idx="893">
                  <c:v>8.5152028972796945E-3</c:v>
                </c:pt>
                <c:pt idx="894">
                  <c:v>8.5152028972796945E-3</c:v>
                </c:pt>
                <c:pt idx="895">
                  <c:v>8.5152028972796945E-3</c:v>
                </c:pt>
                <c:pt idx="896">
                  <c:v>8.5152028972796945E-3</c:v>
                </c:pt>
                <c:pt idx="897">
                  <c:v>8.5152028972796945E-3</c:v>
                </c:pt>
                <c:pt idx="898">
                  <c:v>8.5152028972796945E-3</c:v>
                </c:pt>
                <c:pt idx="899">
                  <c:v>8.5152028972796945E-3</c:v>
                </c:pt>
                <c:pt idx="900">
                  <c:v>8.5152028972796945E-3</c:v>
                </c:pt>
                <c:pt idx="901">
                  <c:v>8.5152028972796945E-3</c:v>
                </c:pt>
                <c:pt idx="902">
                  <c:v>8.5152028972796945E-3</c:v>
                </c:pt>
                <c:pt idx="903">
                  <c:v>8.5152028972796945E-3</c:v>
                </c:pt>
                <c:pt idx="904">
                  <c:v>8.5152028972796945E-3</c:v>
                </c:pt>
                <c:pt idx="905">
                  <c:v>8.5152028972796945E-3</c:v>
                </c:pt>
                <c:pt idx="906">
                  <c:v>8.5152028972796945E-3</c:v>
                </c:pt>
                <c:pt idx="907">
                  <c:v>8.5152028972796945E-3</c:v>
                </c:pt>
                <c:pt idx="908">
                  <c:v>8.5152028972796945E-3</c:v>
                </c:pt>
                <c:pt idx="909">
                  <c:v>8.5152028972796945E-3</c:v>
                </c:pt>
                <c:pt idx="910">
                  <c:v>8.5152028972796945E-3</c:v>
                </c:pt>
                <c:pt idx="911">
                  <c:v>8.5152028972796945E-3</c:v>
                </c:pt>
                <c:pt idx="912">
                  <c:v>8.5152028972796945E-3</c:v>
                </c:pt>
                <c:pt idx="913">
                  <c:v>8.5152028972796945E-3</c:v>
                </c:pt>
                <c:pt idx="914">
                  <c:v>8.5152028972796945E-3</c:v>
                </c:pt>
                <c:pt idx="915">
                  <c:v>8.5152028972796945E-3</c:v>
                </c:pt>
                <c:pt idx="916">
                  <c:v>8.5152028972796945E-3</c:v>
                </c:pt>
                <c:pt idx="917">
                  <c:v>8.5152028972796945E-3</c:v>
                </c:pt>
                <c:pt idx="918">
                  <c:v>8.5152028972796945E-3</c:v>
                </c:pt>
                <c:pt idx="919">
                  <c:v>8.5152028972796945E-3</c:v>
                </c:pt>
                <c:pt idx="920">
                  <c:v>8.5152028972796945E-3</c:v>
                </c:pt>
                <c:pt idx="921">
                  <c:v>8.5152028972796945E-3</c:v>
                </c:pt>
                <c:pt idx="922">
                  <c:v>8.5152028972796945E-3</c:v>
                </c:pt>
                <c:pt idx="923">
                  <c:v>8.5152028972796945E-3</c:v>
                </c:pt>
                <c:pt idx="924">
                  <c:v>8.5152028972796945E-3</c:v>
                </c:pt>
                <c:pt idx="925">
                  <c:v>8.5152028972796945E-3</c:v>
                </c:pt>
                <c:pt idx="926">
                  <c:v>8.5152028972796945E-3</c:v>
                </c:pt>
                <c:pt idx="927">
                  <c:v>8.5152028972796945E-3</c:v>
                </c:pt>
                <c:pt idx="928">
                  <c:v>8.5152028972796945E-3</c:v>
                </c:pt>
                <c:pt idx="929">
                  <c:v>8.5152028972796945E-3</c:v>
                </c:pt>
                <c:pt idx="930">
                  <c:v>8.5152028972796945E-3</c:v>
                </c:pt>
                <c:pt idx="931">
                  <c:v>8.5152028972796945E-3</c:v>
                </c:pt>
                <c:pt idx="932">
                  <c:v>8.5152028972796945E-3</c:v>
                </c:pt>
                <c:pt idx="933">
                  <c:v>8.5152028972796945E-3</c:v>
                </c:pt>
                <c:pt idx="934">
                  <c:v>8.5152028972796945E-3</c:v>
                </c:pt>
                <c:pt idx="935">
                  <c:v>8.5152028972796945E-3</c:v>
                </c:pt>
                <c:pt idx="936">
                  <c:v>8.5152028972796945E-3</c:v>
                </c:pt>
                <c:pt idx="937">
                  <c:v>8.5152028972796945E-3</c:v>
                </c:pt>
                <c:pt idx="938">
                  <c:v>8.5152028972796945E-3</c:v>
                </c:pt>
                <c:pt idx="939">
                  <c:v>8.5152028972796945E-3</c:v>
                </c:pt>
                <c:pt idx="940">
                  <c:v>8.5152028972796945E-3</c:v>
                </c:pt>
                <c:pt idx="941">
                  <c:v>8.5152028972796945E-3</c:v>
                </c:pt>
                <c:pt idx="942">
                  <c:v>8.5152028972796945E-3</c:v>
                </c:pt>
                <c:pt idx="943">
                  <c:v>8.5152028972796945E-3</c:v>
                </c:pt>
                <c:pt idx="944">
                  <c:v>8.5152028972796945E-3</c:v>
                </c:pt>
                <c:pt idx="945">
                  <c:v>8.5152028972796945E-3</c:v>
                </c:pt>
                <c:pt idx="946">
                  <c:v>8.5152028972796945E-3</c:v>
                </c:pt>
                <c:pt idx="947">
                  <c:v>8.5152028972796945E-3</c:v>
                </c:pt>
                <c:pt idx="948">
                  <c:v>8.5152028972796945E-3</c:v>
                </c:pt>
                <c:pt idx="949">
                  <c:v>8.5152028972796945E-3</c:v>
                </c:pt>
                <c:pt idx="950">
                  <c:v>8.5152028972796945E-3</c:v>
                </c:pt>
                <c:pt idx="951">
                  <c:v>8.5152028972796945E-3</c:v>
                </c:pt>
                <c:pt idx="952">
                  <c:v>8.5152028972796945E-3</c:v>
                </c:pt>
                <c:pt idx="953">
                  <c:v>8.5152028972796945E-3</c:v>
                </c:pt>
                <c:pt idx="954">
                  <c:v>8.5152028972796945E-3</c:v>
                </c:pt>
                <c:pt idx="955">
                  <c:v>8.5152028972796945E-3</c:v>
                </c:pt>
                <c:pt idx="956">
                  <c:v>8.5152028972796945E-3</c:v>
                </c:pt>
                <c:pt idx="957">
                  <c:v>8.5152028972796945E-3</c:v>
                </c:pt>
                <c:pt idx="958">
                  <c:v>8.5152028972796945E-3</c:v>
                </c:pt>
                <c:pt idx="959">
                  <c:v>8.5152028972796945E-3</c:v>
                </c:pt>
                <c:pt idx="960">
                  <c:v>8.5152028972796945E-3</c:v>
                </c:pt>
                <c:pt idx="961">
                  <c:v>8.5152028972796945E-3</c:v>
                </c:pt>
                <c:pt idx="962">
                  <c:v>8.5152028972796945E-3</c:v>
                </c:pt>
                <c:pt idx="963">
                  <c:v>8.5152028972796945E-3</c:v>
                </c:pt>
                <c:pt idx="964">
                  <c:v>8.5152028972796945E-3</c:v>
                </c:pt>
                <c:pt idx="965">
                  <c:v>8.5152028972796945E-3</c:v>
                </c:pt>
                <c:pt idx="966">
                  <c:v>8.5152028972796945E-3</c:v>
                </c:pt>
                <c:pt idx="967">
                  <c:v>8.5152028972796945E-3</c:v>
                </c:pt>
                <c:pt idx="968">
                  <c:v>8.5152028972796945E-3</c:v>
                </c:pt>
                <c:pt idx="969">
                  <c:v>8.5152028972796945E-3</c:v>
                </c:pt>
                <c:pt idx="970">
                  <c:v>8.5152028972796945E-3</c:v>
                </c:pt>
                <c:pt idx="971">
                  <c:v>8.5152028972796945E-3</c:v>
                </c:pt>
                <c:pt idx="972">
                  <c:v>8.5152028972796945E-3</c:v>
                </c:pt>
                <c:pt idx="973">
                  <c:v>8.5152028972796945E-3</c:v>
                </c:pt>
                <c:pt idx="974">
                  <c:v>8.5152028972796945E-3</c:v>
                </c:pt>
                <c:pt idx="975">
                  <c:v>8.5152028972796945E-3</c:v>
                </c:pt>
                <c:pt idx="976">
                  <c:v>8.5152028972796945E-3</c:v>
                </c:pt>
                <c:pt idx="977">
                  <c:v>8.5152028972796945E-3</c:v>
                </c:pt>
                <c:pt idx="978">
                  <c:v>8.5152028972796945E-3</c:v>
                </c:pt>
                <c:pt idx="979">
                  <c:v>8.5152028972796945E-3</c:v>
                </c:pt>
                <c:pt idx="980">
                  <c:v>8.5152028972796945E-3</c:v>
                </c:pt>
                <c:pt idx="981">
                  <c:v>8.5152028972796945E-3</c:v>
                </c:pt>
                <c:pt idx="982">
                  <c:v>8.5152028972796945E-3</c:v>
                </c:pt>
                <c:pt idx="983">
                  <c:v>8.5152028972796945E-3</c:v>
                </c:pt>
                <c:pt idx="984">
                  <c:v>8.5152028972796945E-3</c:v>
                </c:pt>
                <c:pt idx="985">
                  <c:v>8.5152028972796945E-3</c:v>
                </c:pt>
                <c:pt idx="986">
                  <c:v>8.5152028972796945E-3</c:v>
                </c:pt>
                <c:pt idx="987">
                  <c:v>8.5152028972796945E-3</c:v>
                </c:pt>
                <c:pt idx="988">
                  <c:v>8.5152028972796945E-3</c:v>
                </c:pt>
                <c:pt idx="989">
                  <c:v>8.5152028972796945E-3</c:v>
                </c:pt>
                <c:pt idx="990">
                  <c:v>8.5152028972796945E-3</c:v>
                </c:pt>
                <c:pt idx="991">
                  <c:v>8.5152028972796945E-3</c:v>
                </c:pt>
                <c:pt idx="992">
                  <c:v>8.5152028972796945E-3</c:v>
                </c:pt>
                <c:pt idx="993">
                  <c:v>8.5152028972796945E-3</c:v>
                </c:pt>
                <c:pt idx="994">
                  <c:v>8.5152028972796945E-3</c:v>
                </c:pt>
                <c:pt idx="995">
                  <c:v>8.5152028972796945E-3</c:v>
                </c:pt>
                <c:pt idx="996">
                  <c:v>8.5152028972796945E-3</c:v>
                </c:pt>
                <c:pt idx="997">
                  <c:v>8.5152028972796945E-3</c:v>
                </c:pt>
                <c:pt idx="998">
                  <c:v>8.5152028972796945E-3</c:v>
                </c:pt>
                <c:pt idx="999">
                  <c:v>8.5152028972796945E-3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F80B-49A2-95B4-7DC96158B92F}"/>
            </c:ext>
          </c:extLst>
        </c:ser>
        <c:ser>
          <c:idx val="5"/>
          <c:order val="5"/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Sheet1!$G$1:$G$1000</c:f>
              <c:numCache>
                <c:formatCode>General</c:formatCode>
                <c:ptCount val="1000"/>
                <c:pt idx="0">
                  <c:v>0.73434370802470683</c:v>
                </c:pt>
                <c:pt idx="1">
                  <c:v>0.73434370802470683</c:v>
                </c:pt>
                <c:pt idx="2">
                  <c:v>0.73434370802470683</c:v>
                </c:pt>
                <c:pt idx="3">
                  <c:v>0.73434370802470683</c:v>
                </c:pt>
                <c:pt idx="4">
                  <c:v>0.73434370802470683</c:v>
                </c:pt>
                <c:pt idx="5">
                  <c:v>0.73434370802470683</c:v>
                </c:pt>
                <c:pt idx="6">
                  <c:v>0.73434370802470683</c:v>
                </c:pt>
                <c:pt idx="7">
                  <c:v>0.26824750587059121</c:v>
                </c:pt>
                <c:pt idx="8">
                  <c:v>0.26824750587059121</c:v>
                </c:pt>
                <c:pt idx="9">
                  <c:v>0.26824750587059121</c:v>
                </c:pt>
                <c:pt idx="10">
                  <c:v>0.26824750587059121</c:v>
                </c:pt>
                <c:pt idx="11">
                  <c:v>0.26824750587059121</c:v>
                </c:pt>
                <c:pt idx="12">
                  <c:v>0.26824750587059121</c:v>
                </c:pt>
                <c:pt idx="13">
                  <c:v>0.26824750587059121</c:v>
                </c:pt>
                <c:pt idx="14">
                  <c:v>0.26824750587059121</c:v>
                </c:pt>
                <c:pt idx="15">
                  <c:v>0.15922805878608248</c:v>
                </c:pt>
                <c:pt idx="16">
                  <c:v>0.15922805878608248</c:v>
                </c:pt>
                <c:pt idx="17">
                  <c:v>0.15922805878608248</c:v>
                </c:pt>
                <c:pt idx="18">
                  <c:v>0.15922805878608248</c:v>
                </c:pt>
                <c:pt idx="19">
                  <c:v>0.15922805878608248</c:v>
                </c:pt>
                <c:pt idx="20">
                  <c:v>0.15922805878608248</c:v>
                </c:pt>
                <c:pt idx="21">
                  <c:v>0.15922805878608248</c:v>
                </c:pt>
                <c:pt idx="22">
                  <c:v>0.15922805878608248</c:v>
                </c:pt>
                <c:pt idx="23">
                  <c:v>0.15922805878608248</c:v>
                </c:pt>
                <c:pt idx="24">
                  <c:v>0.15922805878608248</c:v>
                </c:pt>
                <c:pt idx="25">
                  <c:v>0.15922805878608248</c:v>
                </c:pt>
                <c:pt idx="26">
                  <c:v>0.15922805878608248</c:v>
                </c:pt>
                <c:pt idx="27">
                  <c:v>0.15922805878608248</c:v>
                </c:pt>
                <c:pt idx="28">
                  <c:v>0.15922805878608248</c:v>
                </c:pt>
                <c:pt idx="29">
                  <c:v>0.15922805878608248</c:v>
                </c:pt>
                <c:pt idx="30">
                  <c:v>0.15922805878608248</c:v>
                </c:pt>
                <c:pt idx="31">
                  <c:v>0.15444292757985179</c:v>
                </c:pt>
                <c:pt idx="32">
                  <c:v>0.15444292757985179</c:v>
                </c:pt>
                <c:pt idx="33">
                  <c:v>0.15444292757985179</c:v>
                </c:pt>
                <c:pt idx="34">
                  <c:v>0.15444292757985179</c:v>
                </c:pt>
                <c:pt idx="35">
                  <c:v>0.15444292757985179</c:v>
                </c:pt>
                <c:pt idx="36">
                  <c:v>0.15444292757985179</c:v>
                </c:pt>
                <c:pt idx="37">
                  <c:v>0.15444292757985179</c:v>
                </c:pt>
                <c:pt idx="38">
                  <c:v>0.15444292757985179</c:v>
                </c:pt>
                <c:pt idx="39">
                  <c:v>0.15444292757985179</c:v>
                </c:pt>
                <c:pt idx="40">
                  <c:v>0.15444292757985179</c:v>
                </c:pt>
                <c:pt idx="41">
                  <c:v>0.15444292757985179</c:v>
                </c:pt>
                <c:pt idx="42">
                  <c:v>0.15444292757985179</c:v>
                </c:pt>
                <c:pt idx="43">
                  <c:v>0.15444292757985179</c:v>
                </c:pt>
                <c:pt idx="44">
                  <c:v>0.15444292757985179</c:v>
                </c:pt>
                <c:pt idx="45">
                  <c:v>0.15444292757985179</c:v>
                </c:pt>
                <c:pt idx="46">
                  <c:v>0.15444292757985179</c:v>
                </c:pt>
                <c:pt idx="47">
                  <c:v>0.15444292757985179</c:v>
                </c:pt>
                <c:pt idx="48">
                  <c:v>0.15444292757985179</c:v>
                </c:pt>
                <c:pt idx="49">
                  <c:v>0.15444292757985179</c:v>
                </c:pt>
                <c:pt idx="50">
                  <c:v>0.15444292757985179</c:v>
                </c:pt>
                <c:pt idx="51">
                  <c:v>0.15444292757985179</c:v>
                </c:pt>
                <c:pt idx="52">
                  <c:v>0.15444292757985179</c:v>
                </c:pt>
                <c:pt idx="53">
                  <c:v>0.15444292757985179</c:v>
                </c:pt>
                <c:pt idx="54">
                  <c:v>0.15444292757985179</c:v>
                </c:pt>
                <c:pt idx="55">
                  <c:v>0.15444292757985179</c:v>
                </c:pt>
                <c:pt idx="56">
                  <c:v>0.15444292757985179</c:v>
                </c:pt>
                <c:pt idx="57">
                  <c:v>0.15444292757985179</c:v>
                </c:pt>
                <c:pt idx="58">
                  <c:v>0.15444292757985179</c:v>
                </c:pt>
                <c:pt idx="59">
                  <c:v>0.15444292757985179</c:v>
                </c:pt>
                <c:pt idx="60">
                  <c:v>0.15444292757985179</c:v>
                </c:pt>
                <c:pt idx="61">
                  <c:v>0.15444292757985179</c:v>
                </c:pt>
                <c:pt idx="62">
                  <c:v>0.15444292757985179</c:v>
                </c:pt>
                <c:pt idx="63">
                  <c:v>0.13568683506927259</c:v>
                </c:pt>
                <c:pt idx="64">
                  <c:v>0.13568683506927259</c:v>
                </c:pt>
                <c:pt idx="65">
                  <c:v>3.6199154520549337E-2</c:v>
                </c:pt>
                <c:pt idx="66">
                  <c:v>3.6199154520549337E-2</c:v>
                </c:pt>
                <c:pt idx="67">
                  <c:v>3.6199154520549337E-2</c:v>
                </c:pt>
                <c:pt idx="68">
                  <c:v>3.6199154520549337E-2</c:v>
                </c:pt>
                <c:pt idx="69">
                  <c:v>3.6199154520549337E-2</c:v>
                </c:pt>
                <c:pt idx="70">
                  <c:v>3.6199154520549337E-2</c:v>
                </c:pt>
                <c:pt idx="71">
                  <c:v>3.6199154520549337E-2</c:v>
                </c:pt>
                <c:pt idx="72">
                  <c:v>3.6199154520549337E-2</c:v>
                </c:pt>
                <c:pt idx="73">
                  <c:v>3.6199154520549337E-2</c:v>
                </c:pt>
                <c:pt idx="74">
                  <c:v>3.6199154520549337E-2</c:v>
                </c:pt>
                <c:pt idx="75">
                  <c:v>3.6199154520549337E-2</c:v>
                </c:pt>
                <c:pt idx="76">
                  <c:v>3.6199154520549337E-2</c:v>
                </c:pt>
                <c:pt idx="77">
                  <c:v>3.6199154520549337E-2</c:v>
                </c:pt>
                <c:pt idx="78">
                  <c:v>3.6199154520549337E-2</c:v>
                </c:pt>
                <c:pt idx="79">
                  <c:v>3.6199154520549337E-2</c:v>
                </c:pt>
                <c:pt idx="80">
                  <c:v>3.6199154520549337E-2</c:v>
                </c:pt>
                <c:pt idx="81">
                  <c:v>3.6199154520549337E-2</c:v>
                </c:pt>
                <c:pt idx="82">
                  <c:v>3.6199154520549337E-2</c:v>
                </c:pt>
                <c:pt idx="83">
                  <c:v>3.6199154520549337E-2</c:v>
                </c:pt>
                <c:pt idx="84">
                  <c:v>3.6199154520549337E-2</c:v>
                </c:pt>
                <c:pt idx="85">
                  <c:v>3.6199154520549337E-2</c:v>
                </c:pt>
                <c:pt idx="86">
                  <c:v>3.6199154520549337E-2</c:v>
                </c:pt>
                <c:pt idx="87">
                  <c:v>3.6199154520549337E-2</c:v>
                </c:pt>
                <c:pt idx="88">
                  <c:v>3.6199154520549337E-2</c:v>
                </c:pt>
                <c:pt idx="89">
                  <c:v>3.6199154520549337E-2</c:v>
                </c:pt>
                <c:pt idx="90">
                  <c:v>3.6199154520549337E-2</c:v>
                </c:pt>
                <c:pt idx="91">
                  <c:v>3.6199154520549337E-2</c:v>
                </c:pt>
                <c:pt idx="92">
                  <c:v>3.6199154520549337E-2</c:v>
                </c:pt>
                <c:pt idx="93">
                  <c:v>3.6199154520549337E-2</c:v>
                </c:pt>
                <c:pt idx="94">
                  <c:v>3.6199154520549337E-2</c:v>
                </c:pt>
                <c:pt idx="95">
                  <c:v>3.6199154520549337E-2</c:v>
                </c:pt>
                <c:pt idx="96">
                  <c:v>3.6199154520549337E-2</c:v>
                </c:pt>
                <c:pt idx="97">
                  <c:v>3.6199154520549337E-2</c:v>
                </c:pt>
                <c:pt idx="98">
                  <c:v>3.6199154520549337E-2</c:v>
                </c:pt>
                <c:pt idx="99">
                  <c:v>3.6199154520549337E-2</c:v>
                </c:pt>
                <c:pt idx="100">
                  <c:v>3.6199154520549337E-2</c:v>
                </c:pt>
                <c:pt idx="101">
                  <c:v>3.6199154520549337E-2</c:v>
                </c:pt>
                <c:pt idx="102">
                  <c:v>3.6199154520549337E-2</c:v>
                </c:pt>
                <c:pt idx="103">
                  <c:v>3.6199154520549337E-2</c:v>
                </c:pt>
                <c:pt idx="104">
                  <c:v>3.6199154520549337E-2</c:v>
                </c:pt>
                <c:pt idx="105">
                  <c:v>3.6199154520549337E-2</c:v>
                </c:pt>
                <c:pt idx="106">
                  <c:v>3.6199154520549337E-2</c:v>
                </c:pt>
                <c:pt idx="107">
                  <c:v>3.6199154520549337E-2</c:v>
                </c:pt>
                <c:pt idx="108">
                  <c:v>3.6199154520549337E-2</c:v>
                </c:pt>
                <c:pt idx="109">
                  <c:v>3.6199154520549337E-2</c:v>
                </c:pt>
                <c:pt idx="110">
                  <c:v>3.6199154520549337E-2</c:v>
                </c:pt>
                <c:pt idx="111">
                  <c:v>3.6199154520549337E-2</c:v>
                </c:pt>
                <c:pt idx="112">
                  <c:v>3.6199154520549337E-2</c:v>
                </c:pt>
                <c:pt idx="113">
                  <c:v>3.6199154520549337E-2</c:v>
                </c:pt>
                <c:pt idx="114">
                  <c:v>3.6199154520549337E-2</c:v>
                </c:pt>
                <c:pt idx="115">
                  <c:v>3.6199154520549337E-2</c:v>
                </c:pt>
                <c:pt idx="116">
                  <c:v>3.6199154520549337E-2</c:v>
                </c:pt>
                <c:pt idx="117">
                  <c:v>3.6199154520549337E-2</c:v>
                </c:pt>
                <c:pt idx="118">
                  <c:v>3.6199154520549337E-2</c:v>
                </c:pt>
                <c:pt idx="119">
                  <c:v>3.6199154520549337E-2</c:v>
                </c:pt>
                <c:pt idx="120">
                  <c:v>3.6199154520549337E-2</c:v>
                </c:pt>
                <c:pt idx="121">
                  <c:v>3.6199154520549337E-2</c:v>
                </c:pt>
                <c:pt idx="122">
                  <c:v>3.6199154520549337E-2</c:v>
                </c:pt>
                <c:pt idx="123">
                  <c:v>3.6199154520549337E-2</c:v>
                </c:pt>
                <c:pt idx="124">
                  <c:v>3.6199154520549337E-2</c:v>
                </c:pt>
                <c:pt idx="125">
                  <c:v>3.6199154520549337E-2</c:v>
                </c:pt>
                <c:pt idx="126">
                  <c:v>3.6199154520549337E-2</c:v>
                </c:pt>
                <c:pt idx="127">
                  <c:v>3.6199154520549337E-2</c:v>
                </c:pt>
                <c:pt idx="128">
                  <c:v>3.6199154520549337E-2</c:v>
                </c:pt>
                <c:pt idx="129">
                  <c:v>3.6199154520549337E-2</c:v>
                </c:pt>
                <c:pt idx="130">
                  <c:v>3.6199154520549337E-2</c:v>
                </c:pt>
                <c:pt idx="131">
                  <c:v>3.6199154520549337E-2</c:v>
                </c:pt>
                <c:pt idx="132">
                  <c:v>3.6199154520549337E-2</c:v>
                </c:pt>
                <c:pt idx="133">
                  <c:v>3.6199154520549337E-2</c:v>
                </c:pt>
                <c:pt idx="134">
                  <c:v>3.6199154520549337E-2</c:v>
                </c:pt>
                <c:pt idx="135">
                  <c:v>3.6199154520549337E-2</c:v>
                </c:pt>
                <c:pt idx="136">
                  <c:v>3.6199154520549337E-2</c:v>
                </c:pt>
                <c:pt idx="137">
                  <c:v>3.6199154520549337E-2</c:v>
                </c:pt>
                <c:pt idx="138">
                  <c:v>3.6199154520549337E-2</c:v>
                </c:pt>
                <c:pt idx="139">
                  <c:v>3.6199154520549337E-2</c:v>
                </c:pt>
                <c:pt idx="140">
                  <c:v>3.6199154520549337E-2</c:v>
                </c:pt>
                <c:pt idx="141">
                  <c:v>3.6199154520549337E-2</c:v>
                </c:pt>
                <c:pt idx="142">
                  <c:v>3.6199154520549337E-2</c:v>
                </c:pt>
                <c:pt idx="143">
                  <c:v>3.6199154520549337E-2</c:v>
                </c:pt>
                <c:pt idx="144">
                  <c:v>3.6199154520549337E-2</c:v>
                </c:pt>
                <c:pt idx="145">
                  <c:v>3.6199154520549337E-2</c:v>
                </c:pt>
                <c:pt idx="146">
                  <c:v>3.6199154520549337E-2</c:v>
                </c:pt>
                <c:pt idx="147">
                  <c:v>3.6199154520549337E-2</c:v>
                </c:pt>
                <c:pt idx="148">
                  <c:v>2.831421118150379E-3</c:v>
                </c:pt>
                <c:pt idx="149">
                  <c:v>2.831421118150379E-3</c:v>
                </c:pt>
                <c:pt idx="150">
                  <c:v>2.831421118150379E-3</c:v>
                </c:pt>
                <c:pt idx="151">
                  <c:v>2.831421118150379E-3</c:v>
                </c:pt>
                <c:pt idx="152">
                  <c:v>2.831421118150379E-3</c:v>
                </c:pt>
                <c:pt idx="153">
                  <c:v>2.831421118150379E-3</c:v>
                </c:pt>
                <c:pt idx="154">
                  <c:v>2.831421118150379E-3</c:v>
                </c:pt>
                <c:pt idx="155">
                  <c:v>2.831421118150379E-3</c:v>
                </c:pt>
                <c:pt idx="156">
                  <c:v>2.831421118150379E-3</c:v>
                </c:pt>
                <c:pt idx="157">
                  <c:v>2.831421118150379E-3</c:v>
                </c:pt>
                <c:pt idx="158">
                  <c:v>2.831421118150379E-3</c:v>
                </c:pt>
                <c:pt idx="159">
                  <c:v>2.831421118150379E-3</c:v>
                </c:pt>
                <c:pt idx="160">
                  <c:v>2.831421118150379E-3</c:v>
                </c:pt>
                <c:pt idx="161">
                  <c:v>2.831421118150379E-3</c:v>
                </c:pt>
                <c:pt idx="162">
                  <c:v>2.831421118150379E-3</c:v>
                </c:pt>
                <c:pt idx="163">
                  <c:v>2.831421118150379E-3</c:v>
                </c:pt>
                <c:pt idx="164">
                  <c:v>2.831421118150379E-3</c:v>
                </c:pt>
                <c:pt idx="165">
                  <c:v>2.831421118150379E-3</c:v>
                </c:pt>
                <c:pt idx="166">
                  <c:v>2.831421118150379E-3</c:v>
                </c:pt>
                <c:pt idx="167">
                  <c:v>2.831421118150379E-3</c:v>
                </c:pt>
                <c:pt idx="168">
                  <c:v>2.831421118150379E-3</c:v>
                </c:pt>
                <c:pt idx="169">
                  <c:v>2.831421118150379E-3</c:v>
                </c:pt>
                <c:pt idx="170">
                  <c:v>2.831421118150379E-3</c:v>
                </c:pt>
                <c:pt idx="171">
                  <c:v>2.831421118150379E-3</c:v>
                </c:pt>
                <c:pt idx="172">
                  <c:v>2.831421118150379E-3</c:v>
                </c:pt>
                <c:pt idx="173">
                  <c:v>2.831421118150379E-3</c:v>
                </c:pt>
                <c:pt idx="174">
                  <c:v>2.831421118150379E-3</c:v>
                </c:pt>
                <c:pt idx="175">
                  <c:v>2.831421118150379E-3</c:v>
                </c:pt>
                <c:pt idx="176">
                  <c:v>2.831421118150379E-3</c:v>
                </c:pt>
                <c:pt idx="177">
                  <c:v>2.831421118150379E-3</c:v>
                </c:pt>
                <c:pt idx="178">
                  <c:v>2.831421118150379E-3</c:v>
                </c:pt>
                <c:pt idx="179">
                  <c:v>2.831421118150379E-3</c:v>
                </c:pt>
                <c:pt idx="180">
                  <c:v>2.831421118150379E-3</c:v>
                </c:pt>
                <c:pt idx="181">
                  <c:v>2.831421118150379E-3</c:v>
                </c:pt>
                <c:pt idx="182">
                  <c:v>2.831421118150379E-3</c:v>
                </c:pt>
                <c:pt idx="183">
                  <c:v>2.831421118150379E-3</c:v>
                </c:pt>
                <c:pt idx="184">
                  <c:v>2.831421118150379E-3</c:v>
                </c:pt>
                <c:pt idx="185">
                  <c:v>2.831421118150379E-3</c:v>
                </c:pt>
                <c:pt idx="186">
                  <c:v>2.831421118150379E-3</c:v>
                </c:pt>
                <c:pt idx="187">
                  <c:v>2.831421118150379E-3</c:v>
                </c:pt>
                <c:pt idx="188">
                  <c:v>2.831421118150379E-3</c:v>
                </c:pt>
                <c:pt idx="189">
                  <c:v>2.831421118150379E-3</c:v>
                </c:pt>
                <c:pt idx="190">
                  <c:v>2.831421118150379E-3</c:v>
                </c:pt>
                <c:pt idx="191">
                  <c:v>2.831421118150379E-3</c:v>
                </c:pt>
                <c:pt idx="192">
                  <c:v>2.831421118150379E-3</c:v>
                </c:pt>
                <c:pt idx="193">
                  <c:v>2.831421118150379E-3</c:v>
                </c:pt>
                <c:pt idx="194">
                  <c:v>2.831421118150379E-3</c:v>
                </c:pt>
                <c:pt idx="195">
                  <c:v>2.831421118150379E-3</c:v>
                </c:pt>
                <c:pt idx="196">
                  <c:v>2.831421118150379E-3</c:v>
                </c:pt>
                <c:pt idx="197">
                  <c:v>2.831421118150379E-3</c:v>
                </c:pt>
                <c:pt idx="198">
                  <c:v>2.831421118150379E-3</c:v>
                </c:pt>
                <c:pt idx="199">
                  <c:v>2.831421118150379E-3</c:v>
                </c:pt>
                <c:pt idx="200">
                  <c:v>2.831421118150379E-3</c:v>
                </c:pt>
                <c:pt idx="201">
                  <c:v>2.831421118150379E-3</c:v>
                </c:pt>
                <c:pt idx="202">
                  <c:v>2.831421118150379E-3</c:v>
                </c:pt>
                <c:pt idx="203">
                  <c:v>2.831421118150379E-3</c:v>
                </c:pt>
                <c:pt idx="204">
                  <c:v>2.831421118150379E-3</c:v>
                </c:pt>
                <c:pt idx="205">
                  <c:v>2.831421118150379E-3</c:v>
                </c:pt>
                <c:pt idx="206">
                  <c:v>2.831421118150379E-3</c:v>
                </c:pt>
                <c:pt idx="207">
                  <c:v>2.831421118150379E-3</c:v>
                </c:pt>
                <c:pt idx="208">
                  <c:v>2.831421118150379E-3</c:v>
                </c:pt>
                <c:pt idx="209">
                  <c:v>2.831421118150379E-3</c:v>
                </c:pt>
                <c:pt idx="210">
                  <c:v>2.831421118150379E-3</c:v>
                </c:pt>
                <c:pt idx="211">
                  <c:v>2.831421118150379E-3</c:v>
                </c:pt>
                <c:pt idx="212">
                  <c:v>2.831421118150379E-3</c:v>
                </c:pt>
                <c:pt idx="213">
                  <c:v>2.831421118150379E-3</c:v>
                </c:pt>
                <c:pt idx="214">
                  <c:v>2.831421118150379E-3</c:v>
                </c:pt>
                <c:pt idx="215">
                  <c:v>2.831421118150379E-3</c:v>
                </c:pt>
                <c:pt idx="216">
                  <c:v>2.831421118150379E-3</c:v>
                </c:pt>
                <c:pt idx="217">
                  <c:v>2.831421118150379E-3</c:v>
                </c:pt>
                <c:pt idx="218">
                  <c:v>2.831421118150379E-3</c:v>
                </c:pt>
                <c:pt idx="219">
                  <c:v>2.831421118150379E-3</c:v>
                </c:pt>
                <c:pt idx="220">
                  <c:v>2.831421118150379E-3</c:v>
                </c:pt>
                <c:pt idx="221">
                  <c:v>2.831421118150379E-3</c:v>
                </c:pt>
                <c:pt idx="222">
                  <c:v>2.831421118150379E-3</c:v>
                </c:pt>
                <c:pt idx="223">
                  <c:v>2.831421118150379E-3</c:v>
                </c:pt>
                <c:pt idx="224">
                  <c:v>2.831421118150379E-3</c:v>
                </c:pt>
                <c:pt idx="225">
                  <c:v>2.831421118150379E-3</c:v>
                </c:pt>
                <c:pt idx="226">
                  <c:v>2.831421118150379E-3</c:v>
                </c:pt>
                <c:pt idx="227">
                  <c:v>2.831421118150379E-3</c:v>
                </c:pt>
                <c:pt idx="228">
                  <c:v>2.831421118150379E-3</c:v>
                </c:pt>
                <c:pt idx="229">
                  <c:v>2.831421118150379E-3</c:v>
                </c:pt>
                <c:pt idx="230">
                  <c:v>2.831421118150379E-3</c:v>
                </c:pt>
                <c:pt idx="231">
                  <c:v>2.831421118150379E-3</c:v>
                </c:pt>
                <c:pt idx="232">
                  <c:v>2.831421118150379E-3</c:v>
                </c:pt>
                <c:pt idx="233">
                  <c:v>2.831421118150379E-3</c:v>
                </c:pt>
                <c:pt idx="234">
                  <c:v>2.831421118150379E-3</c:v>
                </c:pt>
                <c:pt idx="235">
                  <c:v>2.831421118150379E-3</c:v>
                </c:pt>
                <c:pt idx="236">
                  <c:v>2.831421118150379E-3</c:v>
                </c:pt>
                <c:pt idx="237">
                  <c:v>2.831421118150379E-3</c:v>
                </c:pt>
                <c:pt idx="238">
                  <c:v>2.831421118150379E-3</c:v>
                </c:pt>
                <c:pt idx="239">
                  <c:v>2.831421118150379E-3</c:v>
                </c:pt>
                <c:pt idx="240">
                  <c:v>2.831421118150379E-3</c:v>
                </c:pt>
                <c:pt idx="241">
                  <c:v>2.831421118150379E-3</c:v>
                </c:pt>
                <c:pt idx="242">
                  <c:v>2.831421118150379E-3</c:v>
                </c:pt>
                <c:pt idx="243">
                  <c:v>2.831421118150379E-3</c:v>
                </c:pt>
                <c:pt idx="244">
                  <c:v>2.831421118150379E-3</c:v>
                </c:pt>
                <c:pt idx="245">
                  <c:v>2.831421118150379E-3</c:v>
                </c:pt>
                <c:pt idx="246">
                  <c:v>2.831421118150379E-3</c:v>
                </c:pt>
                <c:pt idx="247">
                  <c:v>2.831421118150379E-3</c:v>
                </c:pt>
                <c:pt idx="248">
                  <c:v>2.831421118150379E-3</c:v>
                </c:pt>
                <c:pt idx="249">
                  <c:v>2.831421118150379E-3</c:v>
                </c:pt>
                <c:pt idx="250">
                  <c:v>2.831421118150379E-3</c:v>
                </c:pt>
                <c:pt idx="251">
                  <c:v>2.831421118150379E-3</c:v>
                </c:pt>
                <c:pt idx="252">
                  <c:v>2.831421118150379E-3</c:v>
                </c:pt>
                <c:pt idx="253">
                  <c:v>2.831421118150379E-3</c:v>
                </c:pt>
                <c:pt idx="254">
                  <c:v>2.831421118150379E-3</c:v>
                </c:pt>
                <c:pt idx="255">
                  <c:v>2.831421118150379E-3</c:v>
                </c:pt>
                <c:pt idx="256">
                  <c:v>2.831421118150379E-3</c:v>
                </c:pt>
                <c:pt idx="257">
                  <c:v>2.831421118150379E-3</c:v>
                </c:pt>
                <c:pt idx="258">
                  <c:v>2.831421118150379E-3</c:v>
                </c:pt>
                <c:pt idx="259">
                  <c:v>2.831421118150379E-3</c:v>
                </c:pt>
                <c:pt idx="260">
                  <c:v>2.831421118150379E-3</c:v>
                </c:pt>
                <c:pt idx="261">
                  <c:v>2.831421118150379E-3</c:v>
                </c:pt>
                <c:pt idx="262">
                  <c:v>2.831421118150379E-3</c:v>
                </c:pt>
                <c:pt idx="263">
                  <c:v>2.831421118150379E-3</c:v>
                </c:pt>
                <c:pt idx="264">
                  <c:v>2.831421118150379E-3</c:v>
                </c:pt>
                <c:pt idx="265">
                  <c:v>2.831421118150379E-3</c:v>
                </c:pt>
                <c:pt idx="266">
                  <c:v>2.831421118150379E-3</c:v>
                </c:pt>
                <c:pt idx="267">
                  <c:v>2.831421118150379E-3</c:v>
                </c:pt>
                <c:pt idx="268">
                  <c:v>2.831421118150379E-3</c:v>
                </c:pt>
                <c:pt idx="269">
                  <c:v>2.831421118150379E-3</c:v>
                </c:pt>
                <c:pt idx="270">
                  <c:v>2.831421118150379E-3</c:v>
                </c:pt>
                <c:pt idx="271">
                  <c:v>2.831421118150379E-3</c:v>
                </c:pt>
                <c:pt idx="272">
                  <c:v>2.831421118150379E-3</c:v>
                </c:pt>
                <c:pt idx="273">
                  <c:v>2.831421118150379E-3</c:v>
                </c:pt>
                <c:pt idx="274">
                  <c:v>2.831421118150379E-3</c:v>
                </c:pt>
                <c:pt idx="275">
                  <c:v>2.831421118150379E-3</c:v>
                </c:pt>
                <c:pt idx="276">
                  <c:v>2.831421118150379E-3</c:v>
                </c:pt>
                <c:pt idx="277">
                  <c:v>2.831421118150379E-3</c:v>
                </c:pt>
                <c:pt idx="278">
                  <c:v>2.831421118150379E-3</c:v>
                </c:pt>
                <c:pt idx="279">
                  <c:v>2.831421118150379E-3</c:v>
                </c:pt>
                <c:pt idx="280">
                  <c:v>2.831421118150379E-3</c:v>
                </c:pt>
                <c:pt idx="281">
                  <c:v>2.831421118150379E-3</c:v>
                </c:pt>
                <c:pt idx="282">
                  <c:v>2.831421118150379E-3</c:v>
                </c:pt>
                <c:pt idx="283">
                  <c:v>2.831421118150379E-3</c:v>
                </c:pt>
                <c:pt idx="284">
                  <c:v>2.831421118150379E-3</c:v>
                </c:pt>
                <c:pt idx="285">
                  <c:v>2.831421118150379E-3</c:v>
                </c:pt>
                <c:pt idx="286">
                  <c:v>2.831421118150379E-3</c:v>
                </c:pt>
                <c:pt idx="287">
                  <c:v>2.831421118150379E-3</c:v>
                </c:pt>
                <c:pt idx="288">
                  <c:v>2.831421118150379E-3</c:v>
                </c:pt>
                <c:pt idx="289">
                  <c:v>2.831421118150379E-3</c:v>
                </c:pt>
                <c:pt idx="290">
                  <c:v>2.831421118150379E-3</c:v>
                </c:pt>
                <c:pt idx="291">
                  <c:v>2.831421118150379E-3</c:v>
                </c:pt>
                <c:pt idx="292">
                  <c:v>2.831421118150379E-3</c:v>
                </c:pt>
                <c:pt idx="293">
                  <c:v>2.831421118150379E-3</c:v>
                </c:pt>
                <c:pt idx="294">
                  <c:v>2.831421118150379E-3</c:v>
                </c:pt>
                <c:pt idx="295">
                  <c:v>2.831421118150379E-3</c:v>
                </c:pt>
                <c:pt idx="296">
                  <c:v>2.831421118150379E-3</c:v>
                </c:pt>
                <c:pt idx="297">
                  <c:v>2.831421118150379E-3</c:v>
                </c:pt>
                <c:pt idx="298">
                  <c:v>2.831421118150379E-3</c:v>
                </c:pt>
                <c:pt idx="299">
                  <c:v>2.831421118150379E-3</c:v>
                </c:pt>
                <c:pt idx="300">
                  <c:v>2.831421118150379E-3</c:v>
                </c:pt>
                <c:pt idx="301">
                  <c:v>2.831421118150379E-3</c:v>
                </c:pt>
                <c:pt idx="302">
                  <c:v>2.831421118150379E-3</c:v>
                </c:pt>
                <c:pt idx="303">
                  <c:v>2.831421118150379E-3</c:v>
                </c:pt>
                <c:pt idx="304">
                  <c:v>2.831421118150379E-3</c:v>
                </c:pt>
                <c:pt idx="305">
                  <c:v>2.831421118150379E-3</c:v>
                </c:pt>
                <c:pt idx="306">
                  <c:v>2.831421118150379E-3</c:v>
                </c:pt>
                <c:pt idx="307">
                  <c:v>2.831421118150379E-3</c:v>
                </c:pt>
                <c:pt idx="308">
                  <c:v>2.831421118150379E-3</c:v>
                </c:pt>
                <c:pt idx="309">
                  <c:v>2.831421118150379E-3</c:v>
                </c:pt>
                <c:pt idx="310">
                  <c:v>2.831421118150379E-3</c:v>
                </c:pt>
                <c:pt idx="311">
                  <c:v>2.831421118150379E-3</c:v>
                </c:pt>
                <c:pt idx="312">
                  <c:v>2.831421118150379E-3</c:v>
                </c:pt>
                <c:pt idx="313">
                  <c:v>2.831421118150379E-3</c:v>
                </c:pt>
                <c:pt idx="314">
                  <c:v>2.831421118150379E-3</c:v>
                </c:pt>
                <c:pt idx="315">
                  <c:v>2.831421118150379E-3</c:v>
                </c:pt>
                <c:pt idx="316">
                  <c:v>2.831421118150379E-3</c:v>
                </c:pt>
                <c:pt idx="317">
                  <c:v>2.831421118150379E-3</c:v>
                </c:pt>
                <c:pt idx="318">
                  <c:v>2.831421118150379E-3</c:v>
                </c:pt>
                <c:pt idx="319">
                  <c:v>2.831421118150379E-3</c:v>
                </c:pt>
                <c:pt idx="320">
                  <c:v>2.831421118150379E-3</c:v>
                </c:pt>
                <c:pt idx="321">
                  <c:v>2.831421118150379E-3</c:v>
                </c:pt>
                <c:pt idx="322">
                  <c:v>2.831421118150379E-3</c:v>
                </c:pt>
                <c:pt idx="323">
                  <c:v>2.831421118150379E-3</c:v>
                </c:pt>
                <c:pt idx="324">
                  <c:v>2.831421118150379E-3</c:v>
                </c:pt>
                <c:pt idx="325">
                  <c:v>2.831421118150379E-3</c:v>
                </c:pt>
                <c:pt idx="326">
                  <c:v>2.831421118150379E-3</c:v>
                </c:pt>
                <c:pt idx="327">
                  <c:v>2.831421118150379E-3</c:v>
                </c:pt>
                <c:pt idx="328">
                  <c:v>2.831421118150379E-3</c:v>
                </c:pt>
                <c:pt idx="329">
                  <c:v>2.831421118150379E-3</c:v>
                </c:pt>
                <c:pt idx="330">
                  <c:v>2.831421118150379E-3</c:v>
                </c:pt>
                <c:pt idx="331">
                  <c:v>2.831421118150379E-3</c:v>
                </c:pt>
                <c:pt idx="332">
                  <c:v>2.831421118150379E-3</c:v>
                </c:pt>
                <c:pt idx="333">
                  <c:v>2.831421118150379E-3</c:v>
                </c:pt>
                <c:pt idx="334">
                  <c:v>2.831421118150379E-3</c:v>
                </c:pt>
                <c:pt idx="335">
                  <c:v>2.831421118150379E-3</c:v>
                </c:pt>
                <c:pt idx="336">
                  <c:v>2.831421118150379E-3</c:v>
                </c:pt>
                <c:pt idx="337">
                  <c:v>2.831421118150379E-3</c:v>
                </c:pt>
                <c:pt idx="338">
                  <c:v>2.831421118150379E-3</c:v>
                </c:pt>
                <c:pt idx="339">
                  <c:v>2.831421118150379E-3</c:v>
                </c:pt>
                <c:pt idx="340">
                  <c:v>2.831421118150379E-3</c:v>
                </c:pt>
                <c:pt idx="341">
                  <c:v>2.831421118150379E-3</c:v>
                </c:pt>
                <c:pt idx="342">
                  <c:v>2.831421118150379E-3</c:v>
                </c:pt>
                <c:pt idx="343">
                  <c:v>2.831421118150379E-3</c:v>
                </c:pt>
                <c:pt idx="344">
                  <c:v>2.831421118150379E-3</c:v>
                </c:pt>
                <c:pt idx="345">
                  <c:v>2.831421118150379E-3</c:v>
                </c:pt>
                <c:pt idx="346">
                  <c:v>2.831421118150379E-3</c:v>
                </c:pt>
                <c:pt idx="347">
                  <c:v>2.831421118150379E-3</c:v>
                </c:pt>
                <c:pt idx="348">
                  <c:v>2.831421118150379E-3</c:v>
                </c:pt>
                <c:pt idx="349">
                  <c:v>2.831421118150379E-3</c:v>
                </c:pt>
                <c:pt idx="350">
                  <c:v>2.831421118150379E-3</c:v>
                </c:pt>
                <c:pt idx="351">
                  <c:v>2.831421118150379E-3</c:v>
                </c:pt>
                <c:pt idx="352">
                  <c:v>2.831421118150379E-3</c:v>
                </c:pt>
                <c:pt idx="353">
                  <c:v>2.831421118150379E-3</c:v>
                </c:pt>
                <c:pt idx="354">
                  <c:v>2.831421118150379E-3</c:v>
                </c:pt>
                <c:pt idx="355">
                  <c:v>2.831421118150379E-3</c:v>
                </c:pt>
                <c:pt idx="356">
                  <c:v>2.831421118150379E-3</c:v>
                </c:pt>
                <c:pt idx="357">
                  <c:v>2.831421118150379E-3</c:v>
                </c:pt>
                <c:pt idx="358">
                  <c:v>2.831421118150379E-3</c:v>
                </c:pt>
                <c:pt idx="359">
                  <c:v>2.831421118150379E-3</c:v>
                </c:pt>
                <c:pt idx="360">
                  <c:v>2.831421118150379E-3</c:v>
                </c:pt>
                <c:pt idx="361">
                  <c:v>2.831421118150379E-3</c:v>
                </c:pt>
                <c:pt idx="362">
                  <c:v>2.831421118150379E-3</c:v>
                </c:pt>
                <c:pt idx="363">
                  <c:v>2.831421118150379E-3</c:v>
                </c:pt>
                <c:pt idx="364">
                  <c:v>2.831421118150379E-3</c:v>
                </c:pt>
                <c:pt idx="365">
                  <c:v>2.831421118150379E-3</c:v>
                </c:pt>
                <c:pt idx="366">
                  <c:v>2.831421118150379E-3</c:v>
                </c:pt>
                <c:pt idx="367">
                  <c:v>2.831421118150379E-3</c:v>
                </c:pt>
                <c:pt idx="368">
                  <c:v>2.831421118150379E-3</c:v>
                </c:pt>
                <c:pt idx="369">
                  <c:v>2.831421118150379E-3</c:v>
                </c:pt>
                <c:pt idx="370">
                  <c:v>2.831421118150379E-3</c:v>
                </c:pt>
                <c:pt idx="371">
                  <c:v>2.831421118150379E-3</c:v>
                </c:pt>
                <c:pt idx="372">
                  <c:v>2.831421118150379E-3</c:v>
                </c:pt>
                <c:pt idx="373">
                  <c:v>2.831421118150379E-3</c:v>
                </c:pt>
                <c:pt idx="374">
                  <c:v>2.831421118150379E-3</c:v>
                </c:pt>
                <c:pt idx="375">
                  <c:v>2.831421118150379E-3</c:v>
                </c:pt>
                <c:pt idx="376">
                  <c:v>2.831421118150379E-3</c:v>
                </c:pt>
                <c:pt idx="377">
                  <c:v>2.831421118150379E-3</c:v>
                </c:pt>
                <c:pt idx="378">
                  <c:v>2.831421118150379E-3</c:v>
                </c:pt>
                <c:pt idx="379">
                  <c:v>2.831421118150379E-3</c:v>
                </c:pt>
                <c:pt idx="380">
                  <c:v>2.831421118150379E-3</c:v>
                </c:pt>
                <c:pt idx="381">
                  <c:v>2.831421118150379E-3</c:v>
                </c:pt>
                <c:pt idx="382">
                  <c:v>2.831421118150379E-3</c:v>
                </c:pt>
                <c:pt idx="383">
                  <c:v>2.831421118150379E-3</c:v>
                </c:pt>
                <c:pt idx="384">
                  <c:v>2.831421118150379E-3</c:v>
                </c:pt>
                <c:pt idx="385">
                  <c:v>2.831421118150379E-3</c:v>
                </c:pt>
                <c:pt idx="386">
                  <c:v>2.831421118150379E-3</c:v>
                </c:pt>
                <c:pt idx="387">
                  <c:v>2.831421118150379E-3</c:v>
                </c:pt>
                <c:pt idx="388">
                  <c:v>2.831421118150379E-3</c:v>
                </c:pt>
                <c:pt idx="389">
                  <c:v>2.831421118150379E-3</c:v>
                </c:pt>
                <c:pt idx="390">
                  <c:v>2.831421118150379E-3</c:v>
                </c:pt>
                <c:pt idx="391">
                  <c:v>2.831421118150379E-3</c:v>
                </c:pt>
                <c:pt idx="392">
                  <c:v>2.831421118150379E-3</c:v>
                </c:pt>
                <c:pt idx="393">
                  <c:v>2.831421118150379E-3</c:v>
                </c:pt>
                <c:pt idx="394">
                  <c:v>2.831421118150379E-3</c:v>
                </c:pt>
                <c:pt idx="395">
                  <c:v>2.831421118150379E-3</c:v>
                </c:pt>
                <c:pt idx="396">
                  <c:v>2.831421118150379E-3</c:v>
                </c:pt>
                <c:pt idx="397">
                  <c:v>2.831421118150379E-3</c:v>
                </c:pt>
                <c:pt idx="398">
                  <c:v>2.831421118150379E-3</c:v>
                </c:pt>
                <c:pt idx="399">
                  <c:v>2.831421118150379E-3</c:v>
                </c:pt>
                <c:pt idx="400">
                  <c:v>2.831421118150379E-3</c:v>
                </c:pt>
                <c:pt idx="401">
                  <c:v>2.831421118150379E-3</c:v>
                </c:pt>
                <c:pt idx="402">
                  <c:v>2.831421118150379E-3</c:v>
                </c:pt>
                <c:pt idx="403">
                  <c:v>2.831421118150379E-3</c:v>
                </c:pt>
                <c:pt idx="404">
                  <c:v>2.831421118150379E-3</c:v>
                </c:pt>
                <c:pt idx="405">
                  <c:v>2.831421118150379E-3</c:v>
                </c:pt>
                <c:pt idx="406">
                  <c:v>2.831421118150379E-3</c:v>
                </c:pt>
                <c:pt idx="407">
                  <c:v>2.831421118150379E-3</c:v>
                </c:pt>
                <c:pt idx="408">
                  <c:v>2.831421118150379E-3</c:v>
                </c:pt>
                <c:pt idx="409">
                  <c:v>2.831421118150379E-3</c:v>
                </c:pt>
                <c:pt idx="410">
                  <c:v>2.831421118150379E-3</c:v>
                </c:pt>
                <c:pt idx="411">
                  <c:v>2.831421118150379E-3</c:v>
                </c:pt>
                <c:pt idx="412">
                  <c:v>2.831421118150379E-3</c:v>
                </c:pt>
                <c:pt idx="413">
                  <c:v>2.831421118150379E-3</c:v>
                </c:pt>
                <c:pt idx="414">
                  <c:v>2.831421118150379E-3</c:v>
                </c:pt>
                <c:pt idx="415">
                  <c:v>2.831421118150379E-3</c:v>
                </c:pt>
                <c:pt idx="416">
                  <c:v>2.831421118150379E-3</c:v>
                </c:pt>
                <c:pt idx="417">
                  <c:v>2.831421118150379E-3</c:v>
                </c:pt>
                <c:pt idx="418">
                  <c:v>2.831421118150379E-3</c:v>
                </c:pt>
                <c:pt idx="419">
                  <c:v>2.831421118150379E-3</c:v>
                </c:pt>
                <c:pt idx="420">
                  <c:v>2.831421118150379E-3</c:v>
                </c:pt>
                <c:pt idx="421">
                  <c:v>2.831421118150379E-3</c:v>
                </c:pt>
                <c:pt idx="422">
                  <c:v>2.831421118150379E-3</c:v>
                </c:pt>
                <c:pt idx="423">
                  <c:v>2.831421118150379E-3</c:v>
                </c:pt>
                <c:pt idx="424">
                  <c:v>2.831421118150379E-3</c:v>
                </c:pt>
                <c:pt idx="425">
                  <c:v>2.831421118150379E-3</c:v>
                </c:pt>
                <c:pt idx="426">
                  <c:v>2.831421118150379E-3</c:v>
                </c:pt>
                <c:pt idx="427">
                  <c:v>2.831421118150379E-3</c:v>
                </c:pt>
                <c:pt idx="428">
                  <c:v>2.831421118150379E-3</c:v>
                </c:pt>
                <c:pt idx="429">
                  <c:v>2.831421118150379E-3</c:v>
                </c:pt>
                <c:pt idx="430">
                  <c:v>2.831421118150379E-3</c:v>
                </c:pt>
                <c:pt idx="431">
                  <c:v>2.831421118150379E-3</c:v>
                </c:pt>
                <c:pt idx="432">
                  <c:v>2.831421118150379E-3</c:v>
                </c:pt>
                <c:pt idx="433">
                  <c:v>2.831421118150379E-3</c:v>
                </c:pt>
                <c:pt idx="434">
                  <c:v>2.831421118150379E-3</c:v>
                </c:pt>
                <c:pt idx="435">
                  <c:v>2.831421118150379E-3</c:v>
                </c:pt>
                <c:pt idx="436">
                  <c:v>2.831421118150379E-3</c:v>
                </c:pt>
                <c:pt idx="437">
                  <c:v>2.831421118150379E-3</c:v>
                </c:pt>
                <c:pt idx="438">
                  <c:v>2.831421118150379E-3</c:v>
                </c:pt>
                <c:pt idx="439">
                  <c:v>2.831421118150379E-3</c:v>
                </c:pt>
                <c:pt idx="440">
                  <c:v>2.831421118150379E-3</c:v>
                </c:pt>
                <c:pt idx="441">
                  <c:v>2.831421118150379E-3</c:v>
                </c:pt>
                <c:pt idx="442">
                  <c:v>2.831421118150379E-3</c:v>
                </c:pt>
                <c:pt idx="443">
                  <c:v>2.831421118150379E-3</c:v>
                </c:pt>
                <c:pt idx="444">
                  <c:v>2.831421118150379E-3</c:v>
                </c:pt>
                <c:pt idx="445">
                  <c:v>2.831421118150379E-3</c:v>
                </c:pt>
                <c:pt idx="446">
                  <c:v>2.831421118150379E-3</c:v>
                </c:pt>
                <c:pt idx="447">
                  <c:v>2.831421118150379E-3</c:v>
                </c:pt>
                <c:pt idx="448">
                  <c:v>2.831421118150379E-3</c:v>
                </c:pt>
                <c:pt idx="449">
                  <c:v>2.831421118150379E-3</c:v>
                </c:pt>
                <c:pt idx="450">
                  <c:v>2.831421118150379E-3</c:v>
                </c:pt>
                <c:pt idx="451">
                  <c:v>2.831421118150379E-3</c:v>
                </c:pt>
                <c:pt idx="452">
                  <c:v>2.831421118150379E-3</c:v>
                </c:pt>
                <c:pt idx="453">
                  <c:v>2.831421118150379E-3</c:v>
                </c:pt>
                <c:pt idx="454">
                  <c:v>2.831421118150379E-3</c:v>
                </c:pt>
                <c:pt idx="455">
                  <c:v>2.831421118150379E-3</c:v>
                </c:pt>
                <c:pt idx="456">
                  <c:v>2.831421118150379E-3</c:v>
                </c:pt>
                <c:pt idx="457">
                  <c:v>2.831421118150379E-3</c:v>
                </c:pt>
                <c:pt idx="458">
                  <c:v>2.831421118150379E-3</c:v>
                </c:pt>
                <c:pt idx="459">
                  <c:v>2.831421118150379E-3</c:v>
                </c:pt>
                <c:pt idx="460">
                  <c:v>2.831421118150379E-3</c:v>
                </c:pt>
                <c:pt idx="461">
                  <c:v>2.831421118150379E-3</c:v>
                </c:pt>
                <c:pt idx="462">
                  <c:v>2.831421118150379E-3</c:v>
                </c:pt>
                <c:pt idx="463">
                  <c:v>2.831421118150379E-3</c:v>
                </c:pt>
                <c:pt idx="464">
                  <c:v>2.831421118150379E-3</c:v>
                </c:pt>
                <c:pt idx="465">
                  <c:v>2.831421118150379E-3</c:v>
                </c:pt>
                <c:pt idx="466">
                  <c:v>2.831421118150379E-3</c:v>
                </c:pt>
                <c:pt idx="467">
                  <c:v>2.831421118150379E-3</c:v>
                </c:pt>
                <c:pt idx="468">
                  <c:v>2.831421118150379E-3</c:v>
                </c:pt>
                <c:pt idx="469">
                  <c:v>2.831421118150379E-3</c:v>
                </c:pt>
                <c:pt idx="470">
                  <c:v>2.831421118150379E-3</c:v>
                </c:pt>
                <c:pt idx="471">
                  <c:v>2.831421118150379E-3</c:v>
                </c:pt>
                <c:pt idx="472">
                  <c:v>2.831421118150379E-3</c:v>
                </c:pt>
                <c:pt idx="473">
                  <c:v>2.831421118150379E-3</c:v>
                </c:pt>
                <c:pt idx="474">
                  <c:v>2.831421118150379E-3</c:v>
                </c:pt>
                <c:pt idx="475">
                  <c:v>2.831421118150379E-3</c:v>
                </c:pt>
                <c:pt idx="476">
                  <c:v>2.831421118150379E-3</c:v>
                </c:pt>
                <c:pt idx="477">
                  <c:v>2.831421118150379E-3</c:v>
                </c:pt>
                <c:pt idx="478">
                  <c:v>2.831421118150379E-3</c:v>
                </c:pt>
                <c:pt idx="479">
                  <c:v>2.831421118150379E-3</c:v>
                </c:pt>
                <c:pt idx="480">
                  <c:v>2.831421118150379E-3</c:v>
                </c:pt>
                <c:pt idx="481">
                  <c:v>2.831421118150379E-3</c:v>
                </c:pt>
                <c:pt idx="482">
                  <c:v>2.831421118150379E-3</c:v>
                </c:pt>
                <c:pt idx="483">
                  <c:v>2.831421118150379E-3</c:v>
                </c:pt>
                <c:pt idx="484">
                  <c:v>2.831421118150379E-3</c:v>
                </c:pt>
                <c:pt idx="485">
                  <c:v>2.831421118150379E-3</c:v>
                </c:pt>
                <c:pt idx="486">
                  <c:v>2.831421118150379E-3</c:v>
                </c:pt>
                <c:pt idx="487">
                  <c:v>2.831421118150379E-3</c:v>
                </c:pt>
                <c:pt idx="488">
                  <c:v>2.831421118150379E-3</c:v>
                </c:pt>
                <c:pt idx="489">
                  <c:v>2.831421118150379E-3</c:v>
                </c:pt>
                <c:pt idx="490">
                  <c:v>2.831421118150379E-3</c:v>
                </c:pt>
                <c:pt idx="491">
                  <c:v>2.831421118150379E-3</c:v>
                </c:pt>
                <c:pt idx="492">
                  <c:v>2.831421118150379E-3</c:v>
                </c:pt>
                <c:pt idx="493">
                  <c:v>2.831421118150379E-3</c:v>
                </c:pt>
                <c:pt idx="494">
                  <c:v>2.831421118150379E-3</c:v>
                </c:pt>
                <c:pt idx="495">
                  <c:v>2.831421118150379E-3</c:v>
                </c:pt>
                <c:pt idx="496">
                  <c:v>2.831421118150379E-3</c:v>
                </c:pt>
                <c:pt idx="497">
                  <c:v>2.831421118150379E-3</c:v>
                </c:pt>
                <c:pt idx="498">
                  <c:v>2.831421118150379E-3</c:v>
                </c:pt>
                <c:pt idx="499">
                  <c:v>2.831421118150379E-3</c:v>
                </c:pt>
                <c:pt idx="500">
                  <c:v>2.831421118150379E-3</c:v>
                </c:pt>
                <c:pt idx="501">
                  <c:v>2.831421118150379E-3</c:v>
                </c:pt>
                <c:pt idx="502">
                  <c:v>2.831421118150379E-3</c:v>
                </c:pt>
                <c:pt idx="503">
                  <c:v>2.831421118150379E-3</c:v>
                </c:pt>
                <c:pt idx="504">
                  <c:v>2.831421118150379E-3</c:v>
                </c:pt>
                <c:pt idx="505">
                  <c:v>2.831421118150379E-3</c:v>
                </c:pt>
                <c:pt idx="506">
                  <c:v>2.831421118150379E-3</c:v>
                </c:pt>
                <c:pt idx="507">
                  <c:v>2.831421118150379E-3</c:v>
                </c:pt>
                <c:pt idx="508">
                  <c:v>2.831421118150379E-3</c:v>
                </c:pt>
                <c:pt idx="509">
                  <c:v>2.831421118150379E-3</c:v>
                </c:pt>
                <c:pt idx="510">
                  <c:v>2.831421118150379E-3</c:v>
                </c:pt>
                <c:pt idx="511">
                  <c:v>2.831421118150379E-3</c:v>
                </c:pt>
                <c:pt idx="512">
                  <c:v>2.831421118150379E-3</c:v>
                </c:pt>
                <c:pt idx="513">
                  <c:v>2.831421118150379E-3</c:v>
                </c:pt>
                <c:pt idx="514">
                  <c:v>2.831421118150379E-3</c:v>
                </c:pt>
                <c:pt idx="515">
                  <c:v>2.831421118150379E-3</c:v>
                </c:pt>
                <c:pt idx="516">
                  <c:v>2.831421118150379E-3</c:v>
                </c:pt>
                <c:pt idx="517">
                  <c:v>2.831421118150379E-3</c:v>
                </c:pt>
                <c:pt idx="518">
                  <c:v>2.831421118150379E-3</c:v>
                </c:pt>
                <c:pt idx="519">
                  <c:v>2.831421118150379E-3</c:v>
                </c:pt>
                <c:pt idx="520">
                  <c:v>2.831421118150379E-3</c:v>
                </c:pt>
                <c:pt idx="521">
                  <c:v>2.831421118150379E-3</c:v>
                </c:pt>
                <c:pt idx="522">
                  <c:v>2.831421118150379E-3</c:v>
                </c:pt>
                <c:pt idx="523">
                  <c:v>2.831421118150379E-3</c:v>
                </c:pt>
                <c:pt idx="524">
                  <c:v>2.831421118150379E-3</c:v>
                </c:pt>
                <c:pt idx="525">
                  <c:v>2.831421118150379E-3</c:v>
                </c:pt>
                <c:pt idx="526">
                  <c:v>2.831421118150379E-3</c:v>
                </c:pt>
                <c:pt idx="527">
                  <c:v>2.831421118150379E-3</c:v>
                </c:pt>
                <c:pt idx="528">
                  <c:v>2.831421118150379E-3</c:v>
                </c:pt>
                <c:pt idx="529">
                  <c:v>2.831421118150379E-3</c:v>
                </c:pt>
                <c:pt idx="530">
                  <c:v>2.831421118150379E-3</c:v>
                </c:pt>
                <c:pt idx="531">
                  <c:v>2.831421118150379E-3</c:v>
                </c:pt>
                <c:pt idx="532">
                  <c:v>2.831421118150379E-3</c:v>
                </c:pt>
                <c:pt idx="533">
                  <c:v>2.831421118150379E-3</c:v>
                </c:pt>
                <c:pt idx="534">
                  <c:v>2.831421118150379E-3</c:v>
                </c:pt>
                <c:pt idx="535">
                  <c:v>2.831421118150379E-3</c:v>
                </c:pt>
                <c:pt idx="536">
                  <c:v>2.831421118150379E-3</c:v>
                </c:pt>
                <c:pt idx="537">
                  <c:v>2.831421118150379E-3</c:v>
                </c:pt>
                <c:pt idx="538">
                  <c:v>2.831421118150379E-3</c:v>
                </c:pt>
                <c:pt idx="539">
                  <c:v>2.831421118150379E-3</c:v>
                </c:pt>
                <c:pt idx="540">
                  <c:v>2.831421118150379E-3</c:v>
                </c:pt>
                <c:pt idx="541">
                  <c:v>2.831421118150379E-3</c:v>
                </c:pt>
                <c:pt idx="542">
                  <c:v>2.831421118150379E-3</c:v>
                </c:pt>
                <c:pt idx="543">
                  <c:v>2.831421118150379E-3</c:v>
                </c:pt>
                <c:pt idx="544">
                  <c:v>2.831421118150379E-3</c:v>
                </c:pt>
                <c:pt idx="545">
                  <c:v>2.831421118150379E-3</c:v>
                </c:pt>
                <c:pt idx="546">
                  <c:v>2.831421118150379E-3</c:v>
                </c:pt>
                <c:pt idx="547">
                  <c:v>2.831421118150379E-3</c:v>
                </c:pt>
                <c:pt idx="548">
                  <c:v>2.831421118150379E-3</c:v>
                </c:pt>
                <c:pt idx="549">
                  <c:v>2.831421118150379E-3</c:v>
                </c:pt>
                <c:pt idx="550">
                  <c:v>2.831421118150379E-3</c:v>
                </c:pt>
                <c:pt idx="551">
                  <c:v>2.831421118150379E-3</c:v>
                </c:pt>
                <c:pt idx="552">
                  <c:v>2.831421118150379E-3</c:v>
                </c:pt>
                <c:pt idx="553">
                  <c:v>2.831421118150379E-3</c:v>
                </c:pt>
                <c:pt idx="554">
                  <c:v>2.831421118150379E-3</c:v>
                </c:pt>
                <c:pt idx="555">
                  <c:v>2.831421118150379E-3</c:v>
                </c:pt>
                <c:pt idx="556">
                  <c:v>2.831421118150379E-3</c:v>
                </c:pt>
                <c:pt idx="557">
                  <c:v>2.831421118150379E-3</c:v>
                </c:pt>
                <c:pt idx="558">
                  <c:v>2.831421118150379E-3</c:v>
                </c:pt>
                <c:pt idx="559">
                  <c:v>2.831421118150379E-3</c:v>
                </c:pt>
                <c:pt idx="560">
                  <c:v>2.831421118150379E-3</c:v>
                </c:pt>
                <c:pt idx="561">
                  <c:v>2.831421118150379E-3</c:v>
                </c:pt>
                <c:pt idx="562">
                  <c:v>2.831421118150379E-3</c:v>
                </c:pt>
                <c:pt idx="563">
                  <c:v>2.831421118150379E-3</c:v>
                </c:pt>
                <c:pt idx="564">
                  <c:v>2.831421118150379E-3</c:v>
                </c:pt>
                <c:pt idx="565">
                  <c:v>2.831421118150379E-3</c:v>
                </c:pt>
                <c:pt idx="566">
                  <c:v>2.831421118150379E-3</c:v>
                </c:pt>
                <c:pt idx="567">
                  <c:v>2.831421118150379E-3</c:v>
                </c:pt>
                <c:pt idx="568">
                  <c:v>2.831421118150379E-3</c:v>
                </c:pt>
                <c:pt idx="569">
                  <c:v>2.831421118150379E-3</c:v>
                </c:pt>
                <c:pt idx="570">
                  <c:v>2.831421118150379E-3</c:v>
                </c:pt>
                <c:pt idx="571">
                  <c:v>2.831421118150379E-3</c:v>
                </c:pt>
                <c:pt idx="572">
                  <c:v>2.831421118150379E-3</c:v>
                </c:pt>
                <c:pt idx="573">
                  <c:v>2.831421118150379E-3</c:v>
                </c:pt>
                <c:pt idx="574">
                  <c:v>2.831421118150379E-3</c:v>
                </c:pt>
                <c:pt idx="575">
                  <c:v>2.831421118150379E-3</c:v>
                </c:pt>
                <c:pt idx="576">
                  <c:v>2.831421118150379E-3</c:v>
                </c:pt>
                <c:pt idx="577">
                  <c:v>2.831421118150379E-3</c:v>
                </c:pt>
                <c:pt idx="578">
                  <c:v>2.831421118150379E-3</c:v>
                </c:pt>
                <c:pt idx="579">
                  <c:v>2.831421118150379E-3</c:v>
                </c:pt>
                <c:pt idx="580">
                  <c:v>2.831421118150379E-3</c:v>
                </c:pt>
                <c:pt idx="581">
                  <c:v>2.831421118150379E-3</c:v>
                </c:pt>
                <c:pt idx="582">
                  <c:v>2.831421118150379E-3</c:v>
                </c:pt>
                <c:pt idx="583">
                  <c:v>2.831421118150379E-3</c:v>
                </c:pt>
                <c:pt idx="584">
                  <c:v>2.831421118150379E-3</c:v>
                </c:pt>
                <c:pt idx="585">
                  <c:v>2.831421118150379E-3</c:v>
                </c:pt>
                <c:pt idx="586">
                  <c:v>2.831421118150379E-3</c:v>
                </c:pt>
                <c:pt idx="587">
                  <c:v>2.831421118150379E-3</c:v>
                </c:pt>
                <c:pt idx="588">
                  <c:v>2.831421118150379E-3</c:v>
                </c:pt>
                <c:pt idx="589">
                  <c:v>2.831421118150379E-3</c:v>
                </c:pt>
                <c:pt idx="590">
                  <c:v>2.831421118150379E-3</c:v>
                </c:pt>
                <c:pt idx="591">
                  <c:v>2.831421118150379E-3</c:v>
                </c:pt>
                <c:pt idx="592">
                  <c:v>2.831421118150379E-3</c:v>
                </c:pt>
                <c:pt idx="593">
                  <c:v>2.831421118150379E-3</c:v>
                </c:pt>
                <c:pt idx="594">
                  <c:v>2.831421118150379E-3</c:v>
                </c:pt>
                <c:pt idx="595">
                  <c:v>2.831421118150379E-3</c:v>
                </c:pt>
                <c:pt idx="596">
                  <c:v>2.831421118150379E-3</c:v>
                </c:pt>
                <c:pt idx="597">
                  <c:v>2.831421118150379E-3</c:v>
                </c:pt>
                <c:pt idx="598">
                  <c:v>2.831421118150379E-3</c:v>
                </c:pt>
                <c:pt idx="599">
                  <c:v>2.831421118150379E-3</c:v>
                </c:pt>
                <c:pt idx="600">
                  <c:v>2.831421118150379E-3</c:v>
                </c:pt>
                <c:pt idx="601">
                  <c:v>2.831421118150379E-3</c:v>
                </c:pt>
                <c:pt idx="602">
                  <c:v>2.831421118150379E-3</c:v>
                </c:pt>
                <c:pt idx="603">
                  <c:v>2.831421118150379E-3</c:v>
                </c:pt>
                <c:pt idx="604">
                  <c:v>2.831421118150379E-3</c:v>
                </c:pt>
                <c:pt idx="605">
                  <c:v>2.831421118150379E-3</c:v>
                </c:pt>
                <c:pt idx="606">
                  <c:v>2.831421118150379E-3</c:v>
                </c:pt>
                <c:pt idx="607">
                  <c:v>2.831421118150379E-3</c:v>
                </c:pt>
                <c:pt idx="608">
                  <c:v>2.831421118150379E-3</c:v>
                </c:pt>
                <c:pt idx="609">
                  <c:v>2.831421118150379E-3</c:v>
                </c:pt>
                <c:pt idx="610">
                  <c:v>2.831421118150379E-3</c:v>
                </c:pt>
                <c:pt idx="611">
                  <c:v>2.831421118150379E-3</c:v>
                </c:pt>
                <c:pt idx="612">
                  <c:v>2.831421118150379E-3</c:v>
                </c:pt>
                <c:pt idx="613">
                  <c:v>2.831421118150379E-3</c:v>
                </c:pt>
                <c:pt idx="614">
                  <c:v>2.831421118150379E-3</c:v>
                </c:pt>
                <c:pt idx="615">
                  <c:v>2.831421118150379E-3</c:v>
                </c:pt>
                <c:pt idx="616">
                  <c:v>2.831421118150379E-3</c:v>
                </c:pt>
                <c:pt idx="617">
                  <c:v>2.831421118150379E-3</c:v>
                </c:pt>
                <c:pt idx="618">
                  <c:v>2.831421118150379E-3</c:v>
                </c:pt>
                <c:pt idx="619">
                  <c:v>2.831421118150379E-3</c:v>
                </c:pt>
                <c:pt idx="620">
                  <c:v>2.831421118150379E-3</c:v>
                </c:pt>
                <c:pt idx="621">
                  <c:v>2.831421118150379E-3</c:v>
                </c:pt>
                <c:pt idx="622">
                  <c:v>2.831421118150379E-3</c:v>
                </c:pt>
                <c:pt idx="623">
                  <c:v>2.831421118150379E-3</c:v>
                </c:pt>
                <c:pt idx="624">
                  <c:v>2.831421118150379E-3</c:v>
                </c:pt>
                <c:pt idx="625">
                  <c:v>2.831421118150379E-3</c:v>
                </c:pt>
                <c:pt idx="626">
                  <c:v>2.831421118150379E-3</c:v>
                </c:pt>
                <c:pt idx="627">
                  <c:v>2.831421118150379E-3</c:v>
                </c:pt>
                <c:pt idx="628">
                  <c:v>2.831421118150379E-3</c:v>
                </c:pt>
                <c:pt idx="629">
                  <c:v>2.831421118150379E-3</c:v>
                </c:pt>
                <c:pt idx="630">
                  <c:v>2.831421118150379E-3</c:v>
                </c:pt>
                <c:pt idx="631">
                  <c:v>2.831421118150379E-3</c:v>
                </c:pt>
                <c:pt idx="632">
                  <c:v>2.831421118150379E-3</c:v>
                </c:pt>
                <c:pt idx="633">
                  <c:v>2.831421118150379E-3</c:v>
                </c:pt>
                <c:pt idx="634">
                  <c:v>2.831421118150379E-3</c:v>
                </c:pt>
                <c:pt idx="635">
                  <c:v>2.831421118150379E-3</c:v>
                </c:pt>
                <c:pt idx="636">
                  <c:v>2.831421118150379E-3</c:v>
                </c:pt>
                <c:pt idx="637">
                  <c:v>2.831421118150379E-3</c:v>
                </c:pt>
                <c:pt idx="638">
                  <c:v>2.831421118150379E-3</c:v>
                </c:pt>
                <c:pt idx="639">
                  <c:v>2.831421118150379E-3</c:v>
                </c:pt>
                <c:pt idx="640">
                  <c:v>2.831421118150379E-3</c:v>
                </c:pt>
                <c:pt idx="641">
                  <c:v>2.831421118150379E-3</c:v>
                </c:pt>
                <c:pt idx="642">
                  <c:v>2.831421118150379E-3</c:v>
                </c:pt>
                <c:pt idx="643">
                  <c:v>2.831421118150379E-3</c:v>
                </c:pt>
                <c:pt idx="644">
                  <c:v>2.831421118150379E-3</c:v>
                </c:pt>
                <c:pt idx="645">
                  <c:v>2.831421118150379E-3</c:v>
                </c:pt>
                <c:pt idx="646">
                  <c:v>2.831421118150379E-3</c:v>
                </c:pt>
                <c:pt idx="647">
                  <c:v>2.831421118150379E-3</c:v>
                </c:pt>
                <c:pt idx="648">
                  <c:v>2.831421118150379E-3</c:v>
                </c:pt>
                <c:pt idx="649">
                  <c:v>2.831421118150379E-3</c:v>
                </c:pt>
                <c:pt idx="650">
                  <c:v>2.831421118150379E-3</c:v>
                </c:pt>
                <c:pt idx="651">
                  <c:v>2.831421118150379E-3</c:v>
                </c:pt>
                <c:pt idx="652">
                  <c:v>2.831421118150379E-3</c:v>
                </c:pt>
                <c:pt idx="653">
                  <c:v>2.831421118150379E-3</c:v>
                </c:pt>
                <c:pt idx="654">
                  <c:v>2.831421118150379E-3</c:v>
                </c:pt>
                <c:pt idx="655">
                  <c:v>2.831421118150379E-3</c:v>
                </c:pt>
                <c:pt idx="656">
                  <c:v>2.831421118150379E-3</c:v>
                </c:pt>
                <c:pt idx="657">
                  <c:v>2.831421118150379E-3</c:v>
                </c:pt>
                <c:pt idx="658">
                  <c:v>2.831421118150379E-3</c:v>
                </c:pt>
                <c:pt idx="659">
                  <c:v>2.831421118150379E-3</c:v>
                </c:pt>
                <c:pt idx="660">
                  <c:v>2.831421118150379E-3</c:v>
                </c:pt>
                <c:pt idx="661">
                  <c:v>2.831421118150379E-3</c:v>
                </c:pt>
                <c:pt idx="662">
                  <c:v>2.831421118150379E-3</c:v>
                </c:pt>
                <c:pt idx="663">
                  <c:v>2.831421118150379E-3</c:v>
                </c:pt>
                <c:pt idx="664">
                  <c:v>2.831421118150379E-3</c:v>
                </c:pt>
                <c:pt idx="665">
                  <c:v>2.831421118150379E-3</c:v>
                </c:pt>
                <c:pt idx="666">
                  <c:v>2.831421118150379E-3</c:v>
                </c:pt>
                <c:pt idx="667">
                  <c:v>2.831421118150379E-3</c:v>
                </c:pt>
                <c:pt idx="668">
                  <c:v>2.831421118150379E-3</c:v>
                </c:pt>
                <c:pt idx="669">
                  <c:v>2.831421118150379E-3</c:v>
                </c:pt>
                <c:pt idx="670">
                  <c:v>2.831421118150379E-3</c:v>
                </c:pt>
                <c:pt idx="671">
                  <c:v>2.831421118150379E-3</c:v>
                </c:pt>
                <c:pt idx="672">
                  <c:v>2.831421118150379E-3</c:v>
                </c:pt>
                <c:pt idx="673">
                  <c:v>2.831421118150379E-3</c:v>
                </c:pt>
                <c:pt idx="674">
                  <c:v>2.831421118150379E-3</c:v>
                </c:pt>
                <c:pt idx="675">
                  <c:v>2.831421118150379E-3</c:v>
                </c:pt>
                <c:pt idx="676">
                  <c:v>2.831421118150379E-3</c:v>
                </c:pt>
                <c:pt idx="677">
                  <c:v>2.831421118150379E-3</c:v>
                </c:pt>
                <c:pt idx="678">
                  <c:v>2.831421118150379E-3</c:v>
                </c:pt>
                <c:pt idx="679">
                  <c:v>2.831421118150379E-3</c:v>
                </c:pt>
                <c:pt idx="680">
                  <c:v>2.831421118150379E-3</c:v>
                </c:pt>
                <c:pt idx="681">
                  <c:v>2.831421118150379E-3</c:v>
                </c:pt>
                <c:pt idx="682">
                  <c:v>2.831421118150379E-3</c:v>
                </c:pt>
                <c:pt idx="683">
                  <c:v>2.831421118150379E-3</c:v>
                </c:pt>
                <c:pt idx="684">
                  <c:v>2.831421118150379E-3</c:v>
                </c:pt>
                <c:pt idx="685">
                  <c:v>2.831421118150379E-3</c:v>
                </c:pt>
                <c:pt idx="686">
                  <c:v>2.831421118150379E-3</c:v>
                </c:pt>
                <c:pt idx="687">
                  <c:v>2.831421118150379E-3</c:v>
                </c:pt>
                <c:pt idx="688">
                  <c:v>2.831421118150379E-3</c:v>
                </c:pt>
                <c:pt idx="689">
                  <c:v>2.831421118150379E-3</c:v>
                </c:pt>
                <c:pt idx="690">
                  <c:v>2.831421118150379E-3</c:v>
                </c:pt>
                <c:pt idx="691">
                  <c:v>2.831421118150379E-3</c:v>
                </c:pt>
                <c:pt idx="692">
                  <c:v>2.831421118150379E-3</c:v>
                </c:pt>
                <c:pt idx="693">
                  <c:v>2.831421118150379E-3</c:v>
                </c:pt>
                <c:pt idx="694">
                  <c:v>2.831421118150379E-3</c:v>
                </c:pt>
                <c:pt idx="695">
                  <c:v>2.831421118150379E-3</c:v>
                </c:pt>
                <c:pt idx="696">
                  <c:v>2.831421118150379E-3</c:v>
                </c:pt>
                <c:pt idx="697">
                  <c:v>2.831421118150379E-3</c:v>
                </c:pt>
                <c:pt idx="698">
                  <c:v>2.831421118150379E-3</c:v>
                </c:pt>
                <c:pt idx="699">
                  <c:v>2.831421118150379E-3</c:v>
                </c:pt>
                <c:pt idx="700">
                  <c:v>2.831421118150379E-3</c:v>
                </c:pt>
                <c:pt idx="701">
                  <c:v>2.831421118150379E-3</c:v>
                </c:pt>
                <c:pt idx="702">
                  <c:v>2.831421118150379E-3</c:v>
                </c:pt>
                <c:pt idx="703">
                  <c:v>2.831421118150379E-3</c:v>
                </c:pt>
                <c:pt idx="704">
                  <c:v>2.831421118150379E-3</c:v>
                </c:pt>
                <c:pt idx="705">
                  <c:v>2.831421118150379E-3</c:v>
                </c:pt>
                <c:pt idx="706">
                  <c:v>2.831421118150379E-3</c:v>
                </c:pt>
                <c:pt idx="707">
                  <c:v>2.831421118150379E-3</c:v>
                </c:pt>
                <c:pt idx="708">
                  <c:v>2.831421118150379E-3</c:v>
                </c:pt>
                <c:pt idx="709">
                  <c:v>2.831421118150379E-3</c:v>
                </c:pt>
                <c:pt idx="710">
                  <c:v>2.831421118150379E-3</c:v>
                </c:pt>
                <c:pt idx="711">
                  <c:v>2.831421118150379E-3</c:v>
                </c:pt>
                <c:pt idx="712">
                  <c:v>2.831421118150379E-3</c:v>
                </c:pt>
                <c:pt idx="713">
                  <c:v>2.831421118150379E-3</c:v>
                </c:pt>
                <c:pt idx="714">
                  <c:v>2.831421118150379E-3</c:v>
                </c:pt>
                <c:pt idx="715">
                  <c:v>2.831421118150379E-3</c:v>
                </c:pt>
                <c:pt idx="716">
                  <c:v>2.831421118150379E-3</c:v>
                </c:pt>
                <c:pt idx="717">
                  <c:v>2.831421118150379E-3</c:v>
                </c:pt>
                <c:pt idx="718">
                  <c:v>2.831421118150379E-3</c:v>
                </c:pt>
                <c:pt idx="719">
                  <c:v>2.831421118150379E-3</c:v>
                </c:pt>
                <c:pt idx="720">
                  <c:v>2.831421118150379E-3</c:v>
                </c:pt>
                <c:pt idx="721">
                  <c:v>2.831421118150379E-3</c:v>
                </c:pt>
                <c:pt idx="722">
                  <c:v>2.831421118150379E-3</c:v>
                </c:pt>
                <c:pt idx="723">
                  <c:v>2.831421118150379E-3</c:v>
                </c:pt>
                <c:pt idx="724">
                  <c:v>2.831421118150379E-3</c:v>
                </c:pt>
                <c:pt idx="725">
                  <c:v>2.831421118150379E-3</c:v>
                </c:pt>
                <c:pt idx="726">
                  <c:v>2.831421118150379E-3</c:v>
                </c:pt>
                <c:pt idx="727">
                  <c:v>2.831421118150379E-3</c:v>
                </c:pt>
                <c:pt idx="728">
                  <c:v>2.831421118150379E-3</c:v>
                </c:pt>
                <c:pt idx="729">
                  <c:v>2.831421118150379E-3</c:v>
                </c:pt>
                <c:pt idx="730">
                  <c:v>2.831421118150379E-3</c:v>
                </c:pt>
                <c:pt idx="731">
                  <c:v>2.831421118150379E-3</c:v>
                </c:pt>
                <c:pt idx="732">
                  <c:v>2.831421118150379E-3</c:v>
                </c:pt>
                <c:pt idx="733">
                  <c:v>2.831421118150379E-3</c:v>
                </c:pt>
                <c:pt idx="734">
                  <c:v>2.831421118150379E-3</c:v>
                </c:pt>
                <c:pt idx="735">
                  <c:v>2.831421118150379E-3</c:v>
                </c:pt>
                <c:pt idx="736">
                  <c:v>2.831421118150379E-3</c:v>
                </c:pt>
                <c:pt idx="737">
                  <c:v>2.831421118150379E-3</c:v>
                </c:pt>
                <c:pt idx="738">
                  <c:v>2.831421118150379E-3</c:v>
                </c:pt>
                <c:pt idx="739">
                  <c:v>2.831421118150379E-3</c:v>
                </c:pt>
                <c:pt idx="740">
                  <c:v>2.831421118150379E-3</c:v>
                </c:pt>
                <c:pt idx="741">
                  <c:v>2.831421118150379E-3</c:v>
                </c:pt>
                <c:pt idx="742">
                  <c:v>2.831421118150379E-3</c:v>
                </c:pt>
                <c:pt idx="743">
                  <c:v>2.831421118150379E-3</c:v>
                </c:pt>
                <c:pt idx="744">
                  <c:v>2.831421118150379E-3</c:v>
                </c:pt>
                <c:pt idx="745">
                  <c:v>2.831421118150379E-3</c:v>
                </c:pt>
                <c:pt idx="746">
                  <c:v>2.831421118150379E-3</c:v>
                </c:pt>
                <c:pt idx="747">
                  <c:v>2.831421118150379E-3</c:v>
                </c:pt>
                <c:pt idx="748">
                  <c:v>2.831421118150379E-3</c:v>
                </c:pt>
                <c:pt idx="749">
                  <c:v>2.831421118150379E-3</c:v>
                </c:pt>
                <c:pt idx="750">
                  <c:v>2.831421118150379E-3</c:v>
                </c:pt>
                <c:pt idx="751">
                  <c:v>2.831421118150379E-3</c:v>
                </c:pt>
                <c:pt idx="752">
                  <c:v>2.831421118150379E-3</c:v>
                </c:pt>
                <c:pt idx="753">
                  <c:v>2.831421118150379E-3</c:v>
                </c:pt>
                <c:pt idx="754">
                  <c:v>2.831421118150379E-3</c:v>
                </c:pt>
                <c:pt idx="755">
                  <c:v>2.831421118150379E-3</c:v>
                </c:pt>
                <c:pt idx="756">
                  <c:v>2.831421118150379E-3</c:v>
                </c:pt>
                <c:pt idx="757">
                  <c:v>2.831421118150379E-3</c:v>
                </c:pt>
                <c:pt idx="758">
                  <c:v>2.831421118150379E-3</c:v>
                </c:pt>
                <c:pt idx="759">
                  <c:v>2.831421118150379E-3</c:v>
                </c:pt>
                <c:pt idx="760">
                  <c:v>2.831421118150379E-3</c:v>
                </c:pt>
                <c:pt idx="761">
                  <c:v>2.831421118150379E-3</c:v>
                </c:pt>
                <c:pt idx="762">
                  <c:v>2.831421118150379E-3</c:v>
                </c:pt>
                <c:pt idx="763">
                  <c:v>2.831421118150379E-3</c:v>
                </c:pt>
                <c:pt idx="764">
                  <c:v>2.831421118150379E-3</c:v>
                </c:pt>
                <c:pt idx="765">
                  <c:v>2.831421118150379E-3</c:v>
                </c:pt>
                <c:pt idx="766">
                  <c:v>2.831421118150379E-3</c:v>
                </c:pt>
                <c:pt idx="767">
                  <c:v>2.831421118150379E-3</c:v>
                </c:pt>
                <c:pt idx="768">
                  <c:v>2.831421118150379E-3</c:v>
                </c:pt>
                <c:pt idx="769">
                  <c:v>2.831421118150379E-3</c:v>
                </c:pt>
                <c:pt idx="770">
                  <c:v>2.831421118150379E-3</c:v>
                </c:pt>
                <c:pt idx="771">
                  <c:v>2.831421118150379E-3</c:v>
                </c:pt>
                <c:pt idx="772">
                  <c:v>2.831421118150379E-3</c:v>
                </c:pt>
                <c:pt idx="773">
                  <c:v>1.8007639287742627E-4</c:v>
                </c:pt>
                <c:pt idx="774">
                  <c:v>1.8007639287742627E-4</c:v>
                </c:pt>
                <c:pt idx="775">
                  <c:v>1.8007639287742627E-4</c:v>
                </c:pt>
                <c:pt idx="776">
                  <c:v>1.8007639287742627E-4</c:v>
                </c:pt>
                <c:pt idx="777">
                  <c:v>1.8007639287742627E-4</c:v>
                </c:pt>
                <c:pt idx="778">
                  <c:v>1.8007639287742627E-4</c:v>
                </c:pt>
                <c:pt idx="779">
                  <c:v>1.8007639287742627E-4</c:v>
                </c:pt>
                <c:pt idx="780">
                  <c:v>1.8007639287742627E-4</c:v>
                </c:pt>
                <c:pt idx="781">
                  <c:v>1.8007639287742627E-4</c:v>
                </c:pt>
                <c:pt idx="782">
                  <c:v>1.8007639287742627E-4</c:v>
                </c:pt>
                <c:pt idx="783">
                  <c:v>1.8007639287742627E-4</c:v>
                </c:pt>
                <c:pt idx="784">
                  <c:v>1.8007639287742627E-4</c:v>
                </c:pt>
                <c:pt idx="785">
                  <c:v>1.8007639287742627E-4</c:v>
                </c:pt>
                <c:pt idx="786">
                  <c:v>1.8007639287742627E-4</c:v>
                </c:pt>
                <c:pt idx="787">
                  <c:v>1.8007639287742627E-4</c:v>
                </c:pt>
                <c:pt idx="788">
                  <c:v>1.8007639287742627E-4</c:v>
                </c:pt>
                <c:pt idx="789">
                  <c:v>1.8007639287742627E-4</c:v>
                </c:pt>
                <c:pt idx="790">
                  <c:v>1.8007639287742627E-4</c:v>
                </c:pt>
                <c:pt idx="791">
                  <c:v>1.8007639287742627E-4</c:v>
                </c:pt>
                <c:pt idx="792">
                  <c:v>1.8007639287742627E-4</c:v>
                </c:pt>
                <c:pt idx="793">
                  <c:v>1.8007639287742627E-4</c:v>
                </c:pt>
                <c:pt idx="794">
                  <c:v>1.8007639287742627E-4</c:v>
                </c:pt>
                <c:pt idx="795">
                  <c:v>1.8007639287742627E-4</c:v>
                </c:pt>
                <c:pt idx="796">
                  <c:v>1.8007639287742627E-4</c:v>
                </c:pt>
                <c:pt idx="797">
                  <c:v>1.8007639287742627E-4</c:v>
                </c:pt>
                <c:pt idx="798">
                  <c:v>1.8007639287742627E-4</c:v>
                </c:pt>
                <c:pt idx="799">
                  <c:v>1.8007639287742627E-4</c:v>
                </c:pt>
                <c:pt idx="800">
                  <c:v>1.8007639287742627E-4</c:v>
                </c:pt>
                <c:pt idx="801">
                  <c:v>1.8007639287742627E-4</c:v>
                </c:pt>
                <c:pt idx="802">
                  <c:v>1.8007639287742627E-4</c:v>
                </c:pt>
                <c:pt idx="803">
                  <c:v>1.8007639287742627E-4</c:v>
                </c:pt>
                <c:pt idx="804">
                  <c:v>1.8007639287742627E-4</c:v>
                </c:pt>
                <c:pt idx="805">
                  <c:v>1.8007639287742627E-4</c:v>
                </c:pt>
                <c:pt idx="806">
                  <c:v>1.8007639287742627E-4</c:v>
                </c:pt>
                <c:pt idx="807">
                  <c:v>1.8007639287742627E-4</c:v>
                </c:pt>
                <c:pt idx="808">
                  <c:v>1.8007639287742627E-4</c:v>
                </c:pt>
                <c:pt idx="809">
                  <c:v>1.8007639287742627E-4</c:v>
                </c:pt>
                <c:pt idx="810">
                  <c:v>1.8007639287742627E-4</c:v>
                </c:pt>
                <c:pt idx="811">
                  <c:v>1.8007639287742627E-4</c:v>
                </c:pt>
                <c:pt idx="812">
                  <c:v>1.8007639287742627E-4</c:v>
                </c:pt>
                <c:pt idx="813">
                  <c:v>1.8007639287742627E-4</c:v>
                </c:pt>
                <c:pt idx="814">
                  <c:v>1.8007639287742627E-4</c:v>
                </c:pt>
                <c:pt idx="815">
                  <c:v>1.8007639287742627E-4</c:v>
                </c:pt>
                <c:pt idx="816">
                  <c:v>1.8007639287742627E-4</c:v>
                </c:pt>
                <c:pt idx="817">
                  <c:v>1.8007639287742627E-4</c:v>
                </c:pt>
                <c:pt idx="818">
                  <c:v>1.8007639287742627E-4</c:v>
                </c:pt>
                <c:pt idx="819">
                  <c:v>1.8007639287742627E-4</c:v>
                </c:pt>
                <c:pt idx="820">
                  <c:v>1.8007639287742627E-4</c:v>
                </c:pt>
                <c:pt idx="821">
                  <c:v>1.8007639287742627E-4</c:v>
                </c:pt>
                <c:pt idx="822">
                  <c:v>1.8007639287742627E-4</c:v>
                </c:pt>
                <c:pt idx="823">
                  <c:v>1.8007639287742627E-4</c:v>
                </c:pt>
                <c:pt idx="824">
                  <c:v>1.8007639287742627E-4</c:v>
                </c:pt>
                <c:pt idx="825">
                  <c:v>1.8007639287742627E-4</c:v>
                </c:pt>
                <c:pt idx="826">
                  <c:v>1.8007639287742627E-4</c:v>
                </c:pt>
                <c:pt idx="827">
                  <c:v>1.8007639287742627E-4</c:v>
                </c:pt>
                <c:pt idx="828">
                  <c:v>1.8007639287742627E-4</c:v>
                </c:pt>
                <c:pt idx="829">
                  <c:v>1.8007639287742627E-4</c:v>
                </c:pt>
                <c:pt idx="830">
                  <c:v>1.8007639287742627E-4</c:v>
                </c:pt>
                <c:pt idx="831">
                  <c:v>1.8007639287742627E-4</c:v>
                </c:pt>
                <c:pt idx="832">
                  <c:v>1.8007639287742627E-4</c:v>
                </c:pt>
                <c:pt idx="833">
                  <c:v>1.8007639287742627E-4</c:v>
                </c:pt>
                <c:pt idx="834">
                  <c:v>1.8007639287742627E-4</c:v>
                </c:pt>
                <c:pt idx="835">
                  <c:v>1.8007639287742627E-4</c:v>
                </c:pt>
                <c:pt idx="836">
                  <c:v>1.8007639287742627E-4</c:v>
                </c:pt>
                <c:pt idx="837">
                  <c:v>1.8007639287742627E-4</c:v>
                </c:pt>
                <c:pt idx="838">
                  <c:v>1.8007639287742627E-4</c:v>
                </c:pt>
                <c:pt idx="839">
                  <c:v>1.8007639287742627E-4</c:v>
                </c:pt>
                <c:pt idx="840">
                  <c:v>1.8007639287742627E-4</c:v>
                </c:pt>
                <c:pt idx="841">
                  <c:v>1.8007639287742627E-4</c:v>
                </c:pt>
                <c:pt idx="842">
                  <c:v>1.8007639287742627E-4</c:v>
                </c:pt>
                <c:pt idx="843">
                  <c:v>1.8007639287742627E-4</c:v>
                </c:pt>
                <c:pt idx="844">
                  <c:v>1.8007639287742627E-4</c:v>
                </c:pt>
                <c:pt idx="845">
                  <c:v>1.8007639287742627E-4</c:v>
                </c:pt>
                <c:pt idx="846">
                  <c:v>1.8007639287742627E-4</c:v>
                </c:pt>
                <c:pt idx="847">
                  <c:v>1.8007639287742627E-4</c:v>
                </c:pt>
                <c:pt idx="848">
                  <c:v>1.8007639287742627E-4</c:v>
                </c:pt>
                <c:pt idx="849">
                  <c:v>1.8007639287742627E-4</c:v>
                </c:pt>
                <c:pt idx="850">
                  <c:v>1.8007639287742627E-4</c:v>
                </c:pt>
                <c:pt idx="851">
                  <c:v>1.8007639287742627E-4</c:v>
                </c:pt>
                <c:pt idx="852">
                  <c:v>1.8007639287742627E-4</c:v>
                </c:pt>
                <c:pt idx="853">
                  <c:v>1.8007639287742627E-4</c:v>
                </c:pt>
                <c:pt idx="854">
                  <c:v>1.8007639287742627E-4</c:v>
                </c:pt>
                <c:pt idx="855">
                  <c:v>1.8007639287742627E-4</c:v>
                </c:pt>
                <c:pt idx="856">
                  <c:v>1.8007639287742627E-4</c:v>
                </c:pt>
                <c:pt idx="857">
                  <c:v>1.8007639287742627E-4</c:v>
                </c:pt>
                <c:pt idx="858">
                  <c:v>1.8007639287742627E-4</c:v>
                </c:pt>
                <c:pt idx="859">
                  <c:v>1.8007639287742627E-4</c:v>
                </c:pt>
                <c:pt idx="860">
                  <c:v>1.8007639287742627E-4</c:v>
                </c:pt>
                <c:pt idx="861">
                  <c:v>1.8007639287742627E-4</c:v>
                </c:pt>
                <c:pt idx="862">
                  <c:v>1.8007639287742627E-4</c:v>
                </c:pt>
                <c:pt idx="863">
                  <c:v>1.8007639287742627E-4</c:v>
                </c:pt>
                <c:pt idx="864">
                  <c:v>1.8007639287742627E-4</c:v>
                </c:pt>
                <c:pt idx="865">
                  <c:v>1.8007639287742627E-4</c:v>
                </c:pt>
                <c:pt idx="866">
                  <c:v>1.8007639287742627E-4</c:v>
                </c:pt>
                <c:pt idx="867">
                  <c:v>1.8007639287742627E-4</c:v>
                </c:pt>
                <c:pt idx="868">
                  <c:v>1.8007639287742627E-4</c:v>
                </c:pt>
                <c:pt idx="869">
                  <c:v>1.8007639287742627E-4</c:v>
                </c:pt>
                <c:pt idx="870">
                  <c:v>1.8007639287742627E-4</c:v>
                </c:pt>
                <c:pt idx="871">
                  <c:v>1.8007639287742627E-4</c:v>
                </c:pt>
                <c:pt idx="872">
                  <c:v>1.8007639287742627E-4</c:v>
                </c:pt>
                <c:pt idx="873">
                  <c:v>1.8007639287742627E-4</c:v>
                </c:pt>
                <c:pt idx="874">
                  <c:v>1.8007639287742627E-4</c:v>
                </c:pt>
                <c:pt idx="875">
                  <c:v>1.8007639287742627E-4</c:v>
                </c:pt>
                <c:pt idx="876">
                  <c:v>1.8007639287742627E-4</c:v>
                </c:pt>
                <c:pt idx="877">
                  <c:v>1.8007639287742627E-4</c:v>
                </c:pt>
                <c:pt idx="878">
                  <c:v>1.8007639287742627E-4</c:v>
                </c:pt>
                <c:pt idx="879">
                  <c:v>1.8007639287742627E-4</c:v>
                </c:pt>
                <c:pt idx="880">
                  <c:v>1.8007639287742627E-4</c:v>
                </c:pt>
                <c:pt idx="881">
                  <c:v>1.8007639287742627E-4</c:v>
                </c:pt>
                <c:pt idx="882">
                  <c:v>1.8007639287742627E-4</c:v>
                </c:pt>
                <c:pt idx="883">
                  <c:v>1.8007639287742627E-4</c:v>
                </c:pt>
                <c:pt idx="884">
                  <c:v>1.8007639287742627E-4</c:v>
                </c:pt>
                <c:pt idx="885">
                  <c:v>1.8007639287742627E-4</c:v>
                </c:pt>
                <c:pt idx="886">
                  <c:v>1.8007639287742627E-4</c:v>
                </c:pt>
                <c:pt idx="887">
                  <c:v>1.8007639287742627E-4</c:v>
                </c:pt>
                <c:pt idx="888">
                  <c:v>1.8007639287742627E-4</c:v>
                </c:pt>
                <c:pt idx="889">
                  <c:v>1.8007639287742627E-4</c:v>
                </c:pt>
                <c:pt idx="890">
                  <c:v>1.8007639287742627E-4</c:v>
                </c:pt>
                <c:pt idx="891">
                  <c:v>1.8007639287742627E-4</c:v>
                </c:pt>
                <c:pt idx="892">
                  <c:v>1.8007639287742627E-4</c:v>
                </c:pt>
                <c:pt idx="893">
                  <c:v>1.8007639287742627E-4</c:v>
                </c:pt>
                <c:pt idx="894">
                  <c:v>1.8007639287742627E-4</c:v>
                </c:pt>
                <c:pt idx="895">
                  <c:v>1.8007639287742627E-4</c:v>
                </c:pt>
                <c:pt idx="896">
                  <c:v>1.8007639287742627E-4</c:v>
                </c:pt>
                <c:pt idx="897">
                  <c:v>1.8007639287742627E-4</c:v>
                </c:pt>
                <c:pt idx="898">
                  <c:v>1.8007639287742627E-4</c:v>
                </c:pt>
                <c:pt idx="899">
                  <c:v>1.8007639287742627E-4</c:v>
                </c:pt>
                <c:pt idx="900">
                  <c:v>1.8007639287742627E-4</c:v>
                </c:pt>
                <c:pt idx="901">
                  <c:v>1.8007639287742627E-4</c:v>
                </c:pt>
                <c:pt idx="902">
                  <c:v>1.8007639287742627E-4</c:v>
                </c:pt>
                <c:pt idx="903">
                  <c:v>1.8007639287742627E-4</c:v>
                </c:pt>
                <c:pt idx="904">
                  <c:v>1.8007639287742627E-4</c:v>
                </c:pt>
                <c:pt idx="905">
                  <c:v>1.8007639287742627E-4</c:v>
                </c:pt>
                <c:pt idx="906">
                  <c:v>1.8007639287742627E-4</c:v>
                </c:pt>
                <c:pt idx="907">
                  <c:v>1.8007639287742627E-4</c:v>
                </c:pt>
                <c:pt idx="908">
                  <c:v>1.8007639287742627E-4</c:v>
                </c:pt>
                <c:pt idx="909">
                  <c:v>1.8007639287742627E-4</c:v>
                </c:pt>
                <c:pt idx="910">
                  <c:v>1.8007639287742627E-4</c:v>
                </c:pt>
                <c:pt idx="911">
                  <c:v>1.8007639287742627E-4</c:v>
                </c:pt>
                <c:pt idx="912">
                  <c:v>1.8007639287742627E-4</c:v>
                </c:pt>
                <c:pt idx="913">
                  <c:v>1.8007639287742627E-4</c:v>
                </c:pt>
                <c:pt idx="914">
                  <c:v>1.8007639287742627E-4</c:v>
                </c:pt>
                <c:pt idx="915">
                  <c:v>1.8007639287742627E-4</c:v>
                </c:pt>
                <c:pt idx="916">
                  <c:v>1.8007639287742627E-4</c:v>
                </c:pt>
                <c:pt idx="917">
                  <c:v>1.8007639287742627E-4</c:v>
                </c:pt>
                <c:pt idx="918">
                  <c:v>1.8007639287742627E-4</c:v>
                </c:pt>
                <c:pt idx="919">
                  <c:v>1.8007639287742627E-4</c:v>
                </c:pt>
                <c:pt idx="920">
                  <c:v>1.8007639287742627E-4</c:v>
                </c:pt>
                <c:pt idx="921">
                  <c:v>1.8007639287742627E-4</c:v>
                </c:pt>
                <c:pt idx="922">
                  <c:v>1.8007639287742627E-4</c:v>
                </c:pt>
                <c:pt idx="923">
                  <c:v>1.8007639287742627E-4</c:v>
                </c:pt>
                <c:pt idx="924">
                  <c:v>1.8007639287742627E-4</c:v>
                </c:pt>
                <c:pt idx="925">
                  <c:v>1.8007639287742627E-4</c:v>
                </c:pt>
                <c:pt idx="926">
                  <c:v>1.8007639287742627E-4</c:v>
                </c:pt>
                <c:pt idx="927">
                  <c:v>1.8007639287742627E-4</c:v>
                </c:pt>
                <c:pt idx="928">
                  <c:v>1.8007639287742627E-4</c:v>
                </c:pt>
                <c:pt idx="929">
                  <c:v>1.8007639287742627E-4</c:v>
                </c:pt>
                <c:pt idx="930">
                  <c:v>1.8007639287742627E-4</c:v>
                </c:pt>
                <c:pt idx="931">
                  <c:v>1.8007639287742627E-4</c:v>
                </c:pt>
                <c:pt idx="932">
                  <c:v>1.8007639287742627E-4</c:v>
                </c:pt>
                <c:pt idx="933">
                  <c:v>1.8007639287742627E-4</c:v>
                </c:pt>
                <c:pt idx="934">
                  <c:v>1.8007639287742627E-4</c:v>
                </c:pt>
                <c:pt idx="935">
                  <c:v>1.8007639287742627E-4</c:v>
                </c:pt>
                <c:pt idx="936">
                  <c:v>1.8007639287742627E-4</c:v>
                </c:pt>
                <c:pt idx="937">
                  <c:v>1.8007639287742627E-4</c:v>
                </c:pt>
                <c:pt idx="938">
                  <c:v>1.8007639287742627E-4</c:v>
                </c:pt>
                <c:pt idx="939">
                  <c:v>1.8007639287742627E-4</c:v>
                </c:pt>
                <c:pt idx="940">
                  <c:v>1.8007639287742627E-4</c:v>
                </c:pt>
                <c:pt idx="941">
                  <c:v>1.8007639287742627E-4</c:v>
                </c:pt>
                <c:pt idx="942">
                  <c:v>1.8007639287742627E-4</c:v>
                </c:pt>
                <c:pt idx="943">
                  <c:v>1.8007639287742627E-4</c:v>
                </c:pt>
                <c:pt idx="944">
                  <c:v>1.8007639287742627E-4</c:v>
                </c:pt>
                <c:pt idx="945">
                  <c:v>1.8007639287742627E-4</c:v>
                </c:pt>
                <c:pt idx="946">
                  <c:v>1.8007639287742627E-4</c:v>
                </c:pt>
                <c:pt idx="947">
                  <c:v>1.8007639287742627E-4</c:v>
                </c:pt>
                <c:pt idx="948">
                  <c:v>1.8007639287742627E-4</c:v>
                </c:pt>
                <c:pt idx="949">
                  <c:v>1.8007639287742627E-4</c:v>
                </c:pt>
                <c:pt idx="950">
                  <c:v>1.8007639287742627E-4</c:v>
                </c:pt>
                <c:pt idx="951">
                  <c:v>1.8007639287742627E-4</c:v>
                </c:pt>
                <c:pt idx="952">
                  <c:v>1.8007639287742627E-4</c:v>
                </c:pt>
                <c:pt idx="953">
                  <c:v>1.8007639287742627E-4</c:v>
                </c:pt>
                <c:pt idx="954">
                  <c:v>1.8007639287742627E-4</c:v>
                </c:pt>
                <c:pt idx="955">
                  <c:v>1.8007639287742627E-4</c:v>
                </c:pt>
                <c:pt idx="956">
                  <c:v>1.8007639287742627E-4</c:v>
                </c:pt>
                <c:pt idx="957">
                  <c:v>1.8007639287742627E-4</c:v>
                </c:pt>
                <c:pt idx="958">
                  <c:v>1.8007639287742627E-4</c:v>
                </c:pt>
                <c:pt idx="959">
                  <c:v>1.8007639287742627E-4</c:v>
                </c:pt>
                <c:pt idx="960">
                  <c:v>1.8007639287742627E-4</c:v>
                </c:pt>
                <c:pt idx="961">
                  <c:v>1.8007639287742627E-4</c:v>
                </c:pt>
                <c:pt idx="962">
                  <c:v>1.8007639287742627E-4</c:v>
                </c:pt>
                <c:pt idx="963">
                  <c:v>1.8007639287742627E-4</c:v>
                </c:pt>
                <c:pt idx="964">
                  <c:v>1.8007639287742627E-4</c:v>
                </c:pt>
                <c:pt idx="965">
                  <c:v>1.8007639287742627E-4</c:v>
                </c:pt>
                <c:pt idx="966">
                  <c:v>1.8007639287742627E-4</c:v>
                </c:pt>
                <c:pt idx="967">
                  <c:v>1.8007639287742627E-4</c:v>
                </c:pt>
                <c:pt idx="968">
                  <c:v>1.8007639287742627E-4</c:v>
                </c:pt>
                <c:pt idx="969">
                  <c:v>1.8007639287742627E-4</c:v>
                </c:pt>
                <c:pt idx="970">
                  <c:v>1.8007639287742627E-4</c:v>
                </c:pt>
                <c:pt idx="971">
                  <c:v>1.8007639287742627E-4</c:v>
                </c:pt>
                <c:pt idx="972">
                  <c:v>1.8007639287742627E-4</c:v>
                </c:pt>
                <c:pt idx="973">
                  <c:v>1.8007639287742627E-4</c:v>
                </c:pt>
                <c:pt idx="974">
                  <c:v>1.8007639287742627E-4</c:v>
                </c:pt>
                <c:pt idx="975">
                  <c:v>1.8007639287742627E-4</c:v>
                </c:pt>
                <c:pt idx="976">
                  <c:v>1.8007639287742627E-4</c:v>
                </c:pt>
                <c:pt idx="977">
                  <c:v>1.8007639287742627E-4</c:v>
                </c:pt>
                <c:pt idx="978">
                  <c:v>1.8007639287742627E-4</c:v>
                </c:pt>
                <c:pt idx="979">
                  <c:v>1.8007639287742627E-4</c:v>
                </c:pt>
                <c:pt idx="980">
                  <c:v>1.8007639287742627E-4</c:v>
                </c:pt>
                <c:pt idx="981">
                  <c:v>1.8007639287742627E-4</c:v>
                </c:pt>
                <c:pt idx="982">
                  <c:v>1.8007639287742627E-4</c:v>
                </c:pt>
                <c:pt idx="983">
                  <c:v>1.8007639287742627E-4</c:v>
                </c:pt>
                <c:pt idx="984">
                  <c:v>1.8007639287742627E-4</c:v>
                </c:pt>
                <c:pt idx="985">
                  <c:v>1.8007639287742627E-4</c:v>
                </c:pt>
                <c:pt idx="986">
                  <c:v>1.8007639287742627E-4</c:v>
                </c:pt>
                <c:pt idx="987">
                  <c:v>1.8007639287742627E-4</c:v>
                </c:pt>
                <c:pt idx="988">
                  <c:v>1.8007639287742627E-4</c:v>
                </c:pt>
                <c:pt idx="989">
                  <c:v>1.8007639287742627E-4</c:v>
                </c:pt>
                <c:pt idx="990">
                  <c:v>1.8007639287742627E-4</c:v>
                </c:pt>
                <c:pt idx="991">
                  <c:v>1.8007639287742627E-4</c:v>
                </c:pt>
                <c:pt idx="992">
                  <c:v>1.8007639287742627E-4</c:v>
                </c:pt>
                <c:pt idx="993">
                  <c:v>1.8007639287742627E-4</c:v>
                </c:pt>
                <c:pt idx="994">
                  <c:v>1.8007639287742627E-4</c:v>
                </c:pt>
                <c:pt idx="995">
                  <c:v>1.8007639287742627E-4</c:v>
                </c:pt>
                <c:pt idx="996">
                  <c:v>1.8007639287742627E-4</c:v>
                </c:pt>
                <c:pt idx="997">
                  <c:v>1.8007639287742627E-4</c:v>
                </c:pt>
                <c:pt idx="998">
                  <c:v>1.8007639287742627E-4</c:v>
                </c:pt>
                <c:pt idx="999">
                  <c:v>1.8007639287742627E-4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F80B-49A2-95B4-7DC96158B92F}"/>
            </c:ext>
          </c:extLst>
        </c:ser>
        <c:ser>
          <c:idx val="6"/>
          <c:order val="6"/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Sheet1!$H$1:$H$1000</c:f>
              <c:numCache>
                <c:formatCode>General</c:formatCode>
                <c:ptCount val="1000"/>
                <c:pt idx="0">
                  <c:v>5.6239144408738229E-2</c:v>
                </c:pt>
                <c:pt idx="1">
                  <c:v>2.7280757883343942E-2</c:v>
                </c:pt>
                <c:pt idx="2">
                  <c:v>2.7280757883343942E-2</c:v>
                </c:pt>
                <c:pt idx="3">
                  <c:v>2.7280757883343942E-2</c:v>
                </c:pt>
                <c:pt idx="4">
                  <c:v>2.7280757883343942E-2</c:v>
                </c:pt>
                <c:pt idx="5">
                  <c:v>2.7280757883343942E-2</c:v>
                </c:pt>
                <c:pt idx="6">
                  <c:v>2.7280757883343942E-2</c:v>
                </c:pt>
                <c:pt idx="7">
                  <c:v>2.7280757883343942E-2</c:v>
                </c:pt>
                <c:pt idx="8">
                  <c:v>2.7280757883343942E-2</c:v>
                </c:pt>
                <c:pt idx="9">
                  <c:v>2.7280757883343942E-2</c:v>
                </c:pt>
                <c:pt idx="10">
                  <c:v>2.7280757883343942E-2</c:v>
                </c:pt>
                <c:pt idx="11">
                  <c:v>2.7280757883343942E-2</c:v>
                </c:pt>
                <c:pt idx="12">
                  <c:v>2.7280757883343942E-2</c:v>
                </c:pt>
                <c:pt idx="13">
                  <c:v>2.7280757883343942E-2</c:v>
                </c:pt>
                <c:pt idx="14">
                  <c:v>2.7280757883343942E-2</c:v>
                </c:pt>
                <c:pt idx="15">
                  <c:v>2.7280757883343942E-2</c:v>
                </c:pt>
                <c:pt idx="16">
                  <c:v>2.7280757883343942E-2</c:v>
                </c:pt>
                <c:pt idx="17">
                  <c:v>2.7280757883343942E-2</c:v>
                </c:pt>
                <c:pt idx="18">
                  <c:v>2.7280757883343942E-2</c:v>
                </c:pt>
                <c:pt idx="19">
                  <c:v>2.7280757883343942E-2</c:v>
                </c:pt>
                <c:pt idx="20">
                  <c:v>2.7280757883343942E-2</c:v>
                </c:pt>
                <c:pt idx="21">
                  <c:v>2.7280757883343942E-2</c:v>
                </c:pt>
                <c:pt idx="22">
                  <c:v>2.7280757883343942E-2</c:v>
                </c:pt>
                <c:pt idx="23">
                  <c:v>2.7280757883343942E-2</c:v>
                </c:pt>
                <c:pt idx="24">
                  <c:v>2.7280757883343942E-2</c:v>
                </c:pt>
                <c:pt idx="25">
                  <c:v>2.7280757883343942E-2</c:v>
                </c:pt>
                <c:pt idx="26">
                  <c:v>2.7280757883343942E-2</c:v>
                </c:pt>
                <c:pt idx="27">
                  <c:v>2.7280757883343942E-2</c:v>
                </c:pt>
                <c:pt idx="28">
                  <c:v>2.7280757883343942E-2</c:v>
                </c:pt>
                <c:pt idx="29">
                  <c:v>2.7280757883343942E-2</c:v>
                </c:pt>
                <c:pt idx="30">
                  <c:v>2.7280757883343942E-2</c:v>
                </c:pt>
                <c:pt idx="31">
                  <c:v>2.7280757883343942E-2</c:v>
                </c:pt>
                <c:pt idx="32">
                  <c:v>2.7280757883343942E-2</c:v>
                </c:pt>
                <c:pt idx="33">
                  <c:v>2.7280757883343942E-2</c:v>
                </c:pt>
                <c:pt idx="34">
                  <c:v>2.7280757883343942E-2</c:v>
                </c:pt>
                <c:pt idx="35">
                  <c:v>2.7280757883343942E-2</c:v>
                </c:pt>
                <c:pt idx="36">
                  <c:v>2.7280757883343942E-2</c:v>
                </c:pt>
                <c:pt idx="37">
                  <c:v>2.7280757883343942E-2</c:v>
                </c:pt>
                <c:pt idx="38">
                  <c:v>2.7280757883343942E-2</c:v>
                </c:pt>
                <c:pt idx="39">
                  <c:v>2.7280757883343942E-2</c:v>
                </c:pt>
                <c:pt idx="40">
                  <c:v>2.7280757883343942E-2</c:v>
                </c:pt>
                <c:pt idx="41">
                  <c:v>2.7280757883343942E-2</c:v>
                </c:pt>
                <c:pt idx="42">
                  <c:v>2.7280757883343942E-2</c:v>
                </c:pt>
                <c:pt idx="43">
                  <c:v>2.7280757883343942E-2</c:v>
                </c:pt>
                <c:pt idx="44">
                  <c:v>2.4387096682055298E-2</c:v>
                </c:pt>
                <c:pt idx="45">
                  <c:v>2.4387096682055298E-2</c:v>
                </c:pt>
                <c:pt idx="46">
                  <c:v>2.4387096682055298E-2</c:v>
                </c:pt>
                <c:pt idx="47">
                  <c:v>2.4387096682055298E-2</c:v>
                </c:pt>
                <c:pt idx="48">
                  <c:v>2.4387096682055298E-2</c:v>
                </c:pt>
                <c:pt idx="49">
                  <c:v>2.4387096682055298E-2</c:v>
                </c:pt>
                <c:pt idx="50">
                  <c:v>2.4387096682055298E-2</c:v>
                </c:pt>
                <c:pt idx="51">
                  <c:v>2.4387096682055298E-2</c:v>
                </c:pt>
                <c:pt idx="52">
                  <c:v>2.4387096682055298E-2</c:v>
                </c:pt>
                <c:pt idx="53">
                  <c:v>2.4387096682055298E-2</c:v>
                </c:pt>
                <c:pt idx="54">
                  <c:v>2.4387096682055298E-2</c:v>
                </c:pt>
                <c:pt idx="55">
                  <c:v>2.4387096682055298E-2</c:v>
                </c:pt>
                <c:pt idx="56">
                  <c:v>2.4387096682055298E-2</c:v>
                </c:pt>
                <c:pt idx="57">
                  <c:v>2.4387096682055298E-2</c:v>
                </c:pt>
                <c:pt idx="58">
                  <c:v>2.4387096682055298E-2</c:v>
                </c:pt>
                <c:pt idx="59">
                  <c:v>2.4387096682055298E-2</c:v>
                </c:pt>
                <c:pt idx="60">
                  <c:v>2.4387096682055298E-2</c:v>
                </c:pt>
                <c:pt idx="61">
                  <c:v>2.4387096682055298E-2</c:v>
                </c:pt>
                <c:pt idx="62">
                  <c:v>2.4387096682055298E-2</c:v>
                </c:pt>
                <c:pt idx="63">
                  <c:v>2.4387096682055298E-2</c:v>
                </c:pt>
                <c:pt idx="64">
                  <c:v>2.4387096682055298E-2</c:v>
                </c:pt>
                <c:pt idx="65">
                  <c:v>2.4387096682055298E-2</c:v>
                </c:pt>
                <c:pt idx="66">
                  <c:v>2.4387096682055298E-2</c:v>
                </c:pt>
                <c:pt idx="67">
                  <c:v>2.4387096682055298E-2</c:v>
                </c:pt>
                <c:pt idx="68">
                  <c:v>2.4387096682055298E-2</c:v>
                </c:pt>
                <c:pt idx="69">
                  <c:v>2.4387096682055298E-2</c:v>
                </c:pt>
                <c:pt idx="70">
                  <c:v>2.4387096682055298E-2</c:v>
                </c:pt>
                <c:pt idx="71">
                  <c:v>2.4387096682055298E-2</c:v>
                </c:pt>
                <c:pt idx="72">
                  <c:v>2.4387096682055298E-2</c:v>
                </c:pt>
                <c:pt idx="73">
                  <c:v>2.4387096682055298E-2</c:v>
                </c:pt>
                <c:pt idx="74">
                  <c:v>2.4387096682055298E-2</c:v>
                </c:pt>
                <c:pt idx="75">
                  <c:v>2.4387096682055298E-2</c:v>
                </c:pt>
                <c:pt idx="76">
                  <c:v>2.4387096682055298E-2</c:v>
                </c:pt>
                <c:pt idx="77">
                  <c:v>2.4387096682055298E-2</c:v>
                </c:pt>
                <c:pt idx="78">
                  <c:v>2.4387096682055298E-2</c:v>
                </c:pt>
                <c:pt idx="79">
                  <c:v>2.4387096682055298E-2</c:v>
                </c:pt>
                <c:pt idx="80">
                  <c:v>2.4387096682055298E-2</c:v>
                </c:pt>
                <c:pt idx="81">
                  <c:v>2.4387096682055298E-2</c:v>
                </c:pt>
                <c:pt idx="82">
                  <c:v>2.4387096682055298E-2</c:v>
                </c:pt>
                <c:pt idx="83">
                  <c:v>2.4387096682055298E-2</c:v>
                </c:pt>
                <c:pt idx="84">
                  <c:v>2.4387096682055298E-2</c:v>
                </c:pt>
                <c:pt idx="85">
                  <c:v>2.4387096682055298E-2</c:v>
                </c:pt>
                <c:pt idx="86">
                  <c:v>2.4387096682055298E-2</c:v>
                </c:pt>
                <c:pt idx="87">
                  <c:v>2.4387096682055298E-2</c:v>
                </c:pt>
                <c:pt idx="88">
                  <c:v>2.4387096682055298E-2</c:v>
                </c:pt>
                <c:pt idx="89">
                  <c:v>2.4387096682055298E-2</c:v>
                </c:pt>
                <c:pt idx="90">
                  <c:v>2.4387096682055298E-2</c:v>
                </c:pt>
                <c:pt idx="91">
                  <c:v>1.1867032365549979E-2</c:v>
                </c:pt>
                <c:pt idx="92">
                  <c:v>1.1867032365549979E-2</c:v>
                </c:pt>
                <c:pt idx="93">
                  <c:v>1.1867032365549979E-2</c:v>
                </c:pt>
                <c:pt idx="94">
                  <c:v>1.1867032365549979E-2</c:v>
                </c:pt>
                <c:pt idx="95">
                  <c:v>1.1867032365549979E-2</c:v>
                </c:pt>
                <c:pt idx="96">
                  <c:v>1.1867032365549979E-2</c:v>
                </c:pt>
                <c:pt idx="97">
                  <c:v>1.1867032365549979E-2</c:v>
                </c:pt>
                <c:pt idx="98">
                  <c:v>1.1867032365549979E-2</c:v>
                </c:pt>
                <c:pt idx="99">
                  <c:v>1.1867032365549979E-2</c:v>
                </c:pt>
                <c:pt idx="100">
                  <c:v>1.1867032365549979E-2</c:v>
                </c:pt>
                <c:pt idx="101">
                  <c:v>1.1867032365549979E-2</c:v>
                </c:pt>
                <c:pt idx="102">
                  <c:v>1.1867032365549979E-2</c:v>
                </c:pt>
                <c:pt idx="103">
                  <c:v>1.1867032365549979E-2</c:v>
                </c:pt>
                <c:pt idx="104">
                  <c:v>1.1867032365549979E-2</c:v>
                </c:pt>
                <c:pt idx="105">
                  <c:v>1.1867032365549979E-2</c:v>
                </c:pt>
                <c:pt idx="106">
                  <c:v>1.1867032365549979E-2</c:v>
                </c:pt>
                <c:pt idx="107">
                  <c:v>1.1867032365549979E-2</c:v>
                </c:pt>
                <c:pt idx="108">
                  <c:v>1.1867032365549979E-2</c:v>
                </c:pt>
                <c:pt idx="109">
                  <c:v>1.1867032365549979E-2</c:v>
                </c:pt>
                <c:pt idx="110">
                  <c:v>1.1867032365549979E-2</c:v>
                </c:pt>
                <c:pt idx="111">
                  <c:v>1.1867032365549979E-2</c:v>
                </c:pt>
                <c:pt idx="112">
                  <c:v>1.1867032365549979E-2</c:v>
                </c:pt>
                <c:pt idx="113">
                  <c:v>1.1867032365549979E-2</c:v>
                </c:pt>
                <c:pt idx="114">
                  <c:v>1.1867032365549979E-2</c:v>
                </c:pt>
                <c:pt idx="115">
                  <c:v>1.1867032365549979E-2</c:v>
                </c:pt>
                <c:pt idx="116">
                  <c:v>1.1867032365549979E-2</c:v>
                </c:pt>
                <c:pt idx="117">
                  <c:v>1.1867032365549979E-2</c:v>
                </c:pt>
                <c:pt idx="118">
                  <c:v>1.1867032365549979E-2</c:v>
                </c:pt>
                <c:pt idx="119">
                  <c:v>1.1867032365549979E-2</c:v>
                </c:pt>
                <c:pt idx="120">
                  <c:v>1.1867032365549979E-2</c:v>
                </c:pt>
                <c:pt idx="121">
                  <c:v>1.1867032365549979E-2</c:v>
                </c:pt>
                <c:pt idx="122">
                  <c:v>1.1786306890418374E-2</c:v>
                </c:pt>
                <c:pt idx="123">
                  <c:v>1.1786306890418374E-2</c:v>
                </c:pt>
                <c:pt idx="124">
                  <c:v>1.1786306890418374E-2</c:v>
                </c:pt>
                <c:pt idx="125">
                  <c:v>1.1786306890418374E-2</c:v>
                </c:pt>
                <c:pt idx="126">
                  <c:v>1.1786306890418374E-2</c:v>
                </c:pt>
                <c:pt idx="127">
                  <c:v>1.1786306890418374E-2</c:v>
                </c:pt>
                <c:pt idx="128">
                  <c:v>1.1786306890418374E-2</c:v>
                </c:pt>
                <c:pt idx="129">
                  <c:v>1.1786306890418374E-2</c:v>
                </c:pt>
                <c:pt idx="130">
                  <c:v>1.1786306890418374E-2</c:v>
                </c:pt>
                <c:pt idx="131">
                  <c:v>1.1786306890418374E-2</c:v>
                </c:pt>
                <c:pt idx="132">
                  <c:v>1.1786306890418374E-2</c:v>
                </c:pt>
                <c:pt idx="133">
                  <c:v>1.1786306890418374E-2</c:v>
                </c:pt>
                <c:pt idx="134">
                  <c:v>1.1786306890418374E-2</c:v>
                </c:pt>
                <c:pt idx="135">
                  <c:v>1.1786306890418374E-2</c:v>
                </c:pt>
                <c:pt idx="136">
                  <c:v>1.1786306890418374E-2</c:v>
                </c:pt>
                <c:pt idx="137">
                  <c:v>1.1786306890418374E-2</c:v>
                </c:pt>
                <c:pt idx="138">
                  <c:v>1.1786306890418374E-2</c:v>
                </c:pt>
                <c:pt idx="139">
                  <c:v>1.1786306890418374E-2</c:v>
                </c:pt>
                <c:pt idx="140">
                  <c:v>1.1786306890418374E-2</c:v>
                </c:pt>
                <c:pt idx="141">
                  <c:v>1.1786306890418374E-2</c:v>
                </c:pt>
                <c:pt idx="142">
                  <c:v>1.1786306890418374E-2</c:v>
                </c:pt>
                <c:pt idx="143">
                  <c:v>1.1786306890418374E-2</c:v>
                </c:pt>
                <c:pt idx="144">
                  <c:v>1.1786306890418374E-2</c:v>
                </c:pt>
                <c:pt idx="145">
                  <c:v>1.1786306890418374E-2</c:v>
                </c:pt>
                <c:pt idx="146">
                  <c:v>1.1786306890418374E-2</c:v>
                </c:pt>
                <c:pt idx="147">
                  <c:v>1.1786306890418374E-2</c:v>
                </c:pt>
                <c:pt idx="148">
                  <c:v>1.1786306890418374E-2</c:v>
                </c:pt>
                <c:pt idx="149">
                  <c:v>1.1786306890418374E-2</c:v>
                </c:pt>
                <c:pt idx="150">
                  <c:v>1.1786306890418374E-2</c:v>
                </c:pt>
                <c:pt idx="151">
                  <c:v>1.1786306890418374E-2</c:v>
                </c:pt>
                <c:pt idx="152">
                  <c:v>1.1786306890418374E-2</c:v>
                </c:pt>
                <c:pt idx="153">
                  <c:v>1.1786306890418374E-2</c:v>
                </c:pt>
                <c:pt idx="154">
                  <c:v>1.1786306890418374E-2</c:v>
                </c:pt>
                <c:pt idx="155">
                  <c:v>1.1786306890418374E-2</c:v>
                </c:pt>
                <c:pt idx="156">
                  <c:v>1.1786306890418374E-2</c:v>
                </c:pt>
                <c:pt idx="157">
                  <c:v>1.1786306890418374E-2</c:v>
                </c:pt>
                <c:pt idx="158">
                  <c:v>1.1786306890418374E-2</c:v>
                </c:pt>
                <c:pt idx="159">
                  <c:v>1.1786306890418374E-2</c:v>
                </c:pt>
                <c:pt idx="160">
                  <c:v>1.1786306890418374E-2</c:v>
                </c:pt>
                <c:pt idx="161">
                  <c:v>1.1786306890418374E-2</c:v>
                </c:pt>
                <c:pt idx="162">
                  <c:v>1.1786306890418374E-2</c:v>
                </c:pt>
                <c:pt idx="163">
                  <c:v>1.1786306890418374E-2</c:v>
                </c:pt>
                <c:pt idx="164">
                  <c:v>1.1786306890418374E-2</c:v>
                </c:pt>
                <c:pt idx="165">
                  <c:v>1.1786306890418374E-2</c:v>
                </c:pt>
                <c:pt idx="166">
                  <c:v>1.1786306890418374E-2</c:v>
                </c:pt>
                <c:pt idx="167">
                  <c:v>1.1786306890418374E-2</c:v>
                </c:pt>
                <c:pt idx="168">
                  <c:v>1.1786306890418374E-2</c:v>
                </c:pt>
                <c:pt idx="169">
                  <c:v>1.1786306890418374E-2</c:v>
                </c:pt>
                <c:pt idx="170">
                  <c:v>1.1786306890418374E-2</c:v>
                </c:pt>
                <c:pt idx="171">
                  <c:v>1.1786306890418374E-2</c:v>
                </c:pt>
                <c:pt idx="172">
                  <c:v>1.1786306890418374E-2</c:v>
                </c:pt>
                <c:pt idx="173">
                  <c:v>1.1786306890418374E-2</c:v>
                </c:pt>
                <c:pt idx="174">
                  <c:v>1.1786306890418374E-2</c:v>
                </c:pt>
                <c:pt idx="175">
                  <c:v>1.1786306890418374E-2</c:v>
                </c:pt>
                <c:pt idx="176">
                  <c:v>1.1786306890418374E-2</c:v>
                </c:pt>
                <c:pt idx="177">
                  <c:v>1.1786306890418374E-2</c:v>
                </c:pt>
                <c:pt idx="178">
                  <c:v>1.1786306890418374E-2</c:v>
                </c:pt>
                <c:pt idx="179">
                  <c:v>1.1786306890418374E-2</c:v>
                </c:pt>
                <c:pt idx="180">
                  <c:v>1.1786306890418374E-2</c:v>
                </c:pt>
                <c:pt idx="181">
                  <c:v>1.1786306890418374E-2</c:v>
                </c:pt>
                <c:pt idx="182">
                  <c:v>1.1786306890418374E-2</c:v>
                </c:pt>
                <c:pt idx="183">
                  <c:v>1.1786306890418374E-2</c:v>
                </c:pt>
                <c:pt idx="184">
                  <c:v>1.1786306890418374E-2</c:v>
                </c:pt>
                <c:pt idx="185">
                  <c:v>1.1786306890418374E-2</c:v>
                </c:pt>
                <c:pt idx="186">
                  <c:v>1.0096412651532383E-2</c:v>
                </c:pt>
                <c:pt idx="187">
                  <c:v>1.0096412651532383E-2</c:v>
                </c:pt>
                <c:pt idx="188">
                  <c:v>1.0096412651532383E-2</c:v>
                </c:pt>
                <c:pt idx="189">
                  <c:v>1.0096412651532383E-2</c:v>
                </c:pt>
                <c:pt idx="190">
                  <c:v>1.0096412651532383E-2</c:v>
                </c:pt>
                <c:pt idx="191">
                  <c:v>1.0096412651532383E-2</c:v>
                </c:pt>
                <c:pt idx="192">
                  <c:v>1.0096412651532383E-2</c:v>
                </c:pt>
                <c:pt idx="193">
                  <c:v>1.0096412651532383E-2</c:v>
                </c:pt>
                <c:pt idx="194">
                  <c:v>1.0096412651532383E-2</c:v>
                </c:pt>
                <c:pt idx="195">
                  <c:v>1.0096412651532383E-2</c:v>
                </c:pt>
                <c:pt idx="196">
                  <c:v>1.0096412651532383E-2</c:v>
                </c:pt>
                <c:pt idx="197">
                  <c:v>1.0096412651532383E-2</c:v>
                </c:pt>
                <c:pt idx="198">
                  <c:v>1.0096412651532383E-2</c:v>
                </c:pt>
                <c:pt idx="199">
                  <c:v>1.0096412651532383E-2</c:v>
                </c:pt>
                <c:pt idx="200">
                  <c:v>1.0096412651532383E-2</c:v>
                </c:pt>
                <c:pt idx="201">
                  <c:v>1.0096412651532383E-2</c:v>
                </c:pt>
                <c:pt idx="202">
                  <c:v>1.0096412651532383E-2</c:v>
                </c:pt>
                <c:pt idx="203">
                  <c:v>1.0096412651532383E-2</c:v>
                </c:pt>
                <c:pt idx="204">
                  <c:v>1.0096412651532383E-2</c:v>
                </c:pt>
                <c:pt idx="205">
                  <c:v>1.0096412651532383E-2</c:v>
                </c:pt>
                <c:pt idx="206">
                  <c:v>1.0096412651532383E-2</c:v>
                </c:pt>
                <c:pt idx="207">
                  <c:v>1.0096412651532383E-2</c:v>
                </c:pt>
                <c:pt idx="208">
                  <c:v>1.0096412651532383E-2</c:v>
                </c:pt>
                <c:pt idx="209">
                  <c:v>1.0096412651532383E-2</c:v>
                </c:pt>
                <c:pt idx="210">
                  <c:v>1.0096412651532383E-2</c:v>
                </c:pt>
                <c:pt idx="211">
                  <c:v>1.0096412651532383E-2</c:v>
                </c:pt>
                <c:pt idx="212">
                  <c:v>1.0096412651532383E-2</c:v>
                </c:pt>
                <c:pt idx="213">
                  <c:v>1.0096412651532383E-2</c:v>
                </c:pt>
                <c:pt idx="214">
                  <c:v>1.0096412651532383E-2</c:v>
                </c:pt>
                <c:pt idx="215">
                  <c:v>1.0096412651532383E-2</c:v>
                </c:pt>
                <c:pt idx="216">
                  <c:v>1.0096412651532383E-2</c:v>
                </c:pt>
                <c:pt idx="217">
                  <c:v>1.0096412651532383E-2</c:v>
                </c:pt>
                <c:pt idx="218">
                  <c:v>1.0096412651532383E-2</c:v>
                </c:pt>
                <c:pt idx="219">
                  <c:v>1.0096412651532383E-2</c:v>
                </c:pt>
                <c:pt idx="220">
                  <c:v>1.0096412651532383E-2</c:v>
                </c:pt>
                <c:pt idx="221">
                  <c:v>1.0096412651532383E-2</c:v>
                </c:pt>
                <c:pt idx="222">
                  <c:v>1.0096412651532383E-2</c:v>
                </c:pt>
                <c:pt idx="223">
                  <c:v>1.0096412651532383E-2</c:v>
                </c:pt>
                <c:pt idx="224">
                  <c:v>1.0096412651532383E-2</c:v>
                </c:pt>
                <c:pt idx="225">
                  <c:v>1.0096412651532383E-2</c:v>
                </c:pt>
                <c:pt idx="226">
                  <c:v>1.0096412651532383E-2</c:v>
                </c:pt>
                <c:pt idx="227">
                  <c:v>1.0096412651532383E-2</c:v>
                </c:pt>
                <c:pt idx="228">
                  <c:v>1.0096412651532383E-2</c:v>
                </c:pt>
                <c:pt idx="229">
                  <c:v>1.0096412651532383E-2</c:v>
                </c:pt>
                <c:pt idx="230">
                  <c:v>1.0096412651532383E-2</c:v>
                </c:pt>
                <c:pt idx="231">
                  <c:v>1.0096412651532383E-2</c:v>
                </c:pt>
                <c:pt idx="232">
                  <c:v>1.0096412651532383E-2</c:v>
                </c:pt>
                <c:pt idx="233">
                  <c:v>1.0096412651532383E-2</c:v>
                </c:pt>
                <c:pt idx="234">
                  <c:v>1.0096412651532383E-2</c:v>
                </c:pt>
                <c:pt idx="235">
                  <c:v>1.0096412651532383E-2</c:v>
                </c:pt>
                <c:pt idx="236">
                  <c:v>1.0096412651532383E-2</c:v>
                </c:pt>
                <c:pt idx="237">
                  <c:v>1.0096412651532383E-2</c:v>
                </c:pt>
                <c:pt idx="238">
                  <c:v>1.0096412651532383E-2</c:v>
                </c:pt>
                <c:pt idx="239">
                  <c:v>1.0096412651532383E-2</c:v>
                </c:pt>
                <c:pt idx="240">
                  <c:v>1.0096412651532383E-2</c:v>
                </c:pt>
                <c:pt idx="241">
                  <c:v>1.0096412651532383E-2</c:v>
                </c:pt>
                <c:pt idx="242">
                  <c:v>1.0096412651532383E-2</c:v>
                </c:pt>
                <c:pt idx="243">
                  <c:v>1.0096412651532383E-2</c:v>
                </c:pt>
                <c:pt idx="244">
                  <c:v>1.0096412651532383E-2</c:v>
                </c:pt>
                <c:pt idx="245">
                  <c:v>1.0096412651532383E-2</c:v>
                </c:pt>
                <c:pt idx="246">
                  <c:v>1.0096412651532383E-2</c:v>
                </c:pt>
                <c:pt idx="247">
                  <c:v>1.0096412651532383E-2</c:v>
                </c:pt>
                <c:pt idx="248">
                  <c:v>1.0096412651532383E-2</c:v>
                </c:pt>
                <c:pt idx="249">
                  <c:v>1.0096412651532383E-2</c:v>
                </c:pt>
                <c:pt idx="250">
                  <c:v>1.0096412651532383E-2</c:v>
                </c:pt>
                <c:pt idx="251">
                  <c:v>1.0096412651532383E-2</c:v>
                </c:pt>
                <c:pt idx="252">
                  <c:v>1.0096412651532383E-2</c:v>
                </c:pt>
                <c:pt idx="253">
                  <c:v>1.0096412651532383E-2</c:v>
                </c:pt>
                <c:pt idx="254">
                  <c:v>1.0096412651532383E-2</c:v>
                </c:pt>
                <c:pt idx="255">
                  <c:v>1.0096412651532383E-2</c:v>
                </c:pt>
                <c:pt idx="256">
                  <c:v>1.0096412651532383E-2</c:v>
                </c:pt>
                <c:pt idx="257">
                  <c:v>1.0096412651532383E-2</c:v>
                </c:pt>
                <c:pt idx="258">
                  <c:v>1.0096412651532383E-2</c:v>
                </c:pt>
                <c:pt idx="259">
                  <c:v>1.0096412651532383E-2</c:v>
                </c:pt>
                <c:pt idx="260">
                  <c:v>1.0096412651532383E-2</c:v>
                </c:pt>
                <c:pt idx="261">
                  <c:v>1.0096412651532383E-2</c:v>
                </c:pt>
                <c:pt idx="262">
                  <c:v>1.0096412651532383E-2</c:v>
                </c:pt>
                <c:pt idx="263">
                  <c:v>1.0096412651532383E-2</c:v>
                </c:pt>
                <c:pt idx="264">
                  <c:v>1.0096412651532383E-2</c:v>
                </c:pt>
                <c:pt idx="265">
                  <c:v>1.0096412651532383E-2</c:v>
                </c:pt>
                <c:pt idx="266">
                  <c:v>1.0096412651532383E-2</c:v>
                </c:pt>
                <c:pt idx="267">
                  <c:v>1.0096412651532383E-2</c:v>
                </c:pt>
                <c:pt idx="268">
                  <c:v>1.0096412651532383E-2</c:v>
                </c:pt>
                <c:pt idx="269">
                  <c:v>1.0096412651532383E-2</c:v>
                </c:pt>
                <c:pt idx="270">
                  <c:v>1.0096412651532383E-2</c:v>
                </c:pt>
                <c:pt idx="271">
                  <c:v>1.0096412651532383E-2</c:v>
                </c:pt>
                <c:pt idx="272">
                  <c:v>1.0096412651532383E-2</c:v>
                </c:pt>
                <c:pt idx="273">
                  <c:v>1.0096412651532383E-2</c:v>
                </c:pt>
                <c:pt idx="274">
                  <c:v>1.0096412651532383E-2</c:v>
                </c:pt>
                <c:pt idx="275">
                  <c:v>1.0096412651532383E-2</c:v>
                </c:pt>
                <c:pt idx="276">
                  <c:v>8.42599656046783E-3</c:v>
                </c:pt>
                <c:pt idx="277">
                  <c:v>8.42599656046783E-3</c:v>
                </c:pt>
                <c:pt idx="278">
                  <c:v>8.42599656046783E-3</c:v>
                </c:pt>
                <c:pt idx="279">
                  <c:v>8.42599656046783E-3</c:v>
                </c:pt>
                <c:pt idx="280">
                  <c:v>8.42599656046783E-3</c:v>
                </c:pt>
                <c:pt idx="281">
                  <c:v>8.42599656046783E-3</c:v>
                </c:pt>
                <c:pt idx="282">
                  <c:v>8.42599656046783E-3</c:v>
                </c:pt>
                <c:pt idx="283">
                  <c:v>8.42599656046783E-3</c:v>
                </c:pt>
                <c:pt idx="284">
                  <c:v>8.42599656046783E-3</c:v>
                </c:pt>
                <c:pt idx="285">
                  <c:v>8.42599656046783E-3</c:v>
                </c:pt>
                <c:pt idx="286">
                  <c:v>8.42599656046783E-3</c:v>
                </c:pt>
                <c:pt idx="287">
                  <c:v>8.42599656046783E-3</c:v>
                </c:pt>
                <c:pt idx="288">
                  <c:v>8.42599656046783E-3</c:v>
                </c:pt>
                <c:pt idx="289">
                  <c:v>8.42599656046783E-3</c:v>
                </c:pt>
                <c:pt idx="290">
                  <c:v>8.42599656046783E-3</c:v>
                </c:pt>
                <c:pt idx="291">
                  <c:v>8.42599656046783E-3</c:v>
                </c:pt>
                <c:pt idx="292">
                  <c:v>8.42599656046783E-3</c:v>
                </c:pt>
                <c:pt idx="293">
                  <c:v>8.42599656046783E-3</c:v>
                </c:pt>
                <c:pt idx="294">
                  <c:v>8.42599656046783E-3</c:v>
                </c:pt>
                <c:pt idx="295">
                  <c:v>8.42599656046783E-3</c:v>
                </c:pt>
                <c:pt idx="296">
                  <c:v>8.42599656046783E-3</c:v>
                </c:pt>
                <c:pt idx="297">
                  <c:v>8.42599656046783E-3</c:v>
                </c:pt>
                <c:pt idx="298">
                  <c:v>8.42599656046783E-3</c:v>
                </c:pt>
                <c:pt idx="299">
                  <c:v>8.42599656046783E-3</c:v>
                </c:pt>
                <c:pt idx="300">
                  <c:v>8.42599656046783E-3</c:v>
                </c:pt>
                <c:pt idx="301">
                  <c:v>8.42599656046783E-3</c:v>
                </c:pt>
                <c:pt idx="302">
                  <c:v>8.42599656046783E-3</c:v>
                </c:pt>
                <c:pt idx="303">
                  <c:v>8.42599656046783E-3</c:v>
                </c:pt>
                <c:pt idx="304">
                  <c:v>8.42599656046783E-3</c:v>
                </c:pt>
                <c:pt idx="305">
                  <c:v>8.42599656046783E-3</c:v>
                </c:pt>
                <c:pt idx="306">
                  <c:v>8.42599656046783E-3</c:v>
                </c:pt>
                <c:pt idx="307">
                  <c:v>8.42599656046783E-3</c:v>
                </c:pt>
                <c:pt idx="308">
                  <c:v>8.42599656046783E-3</c:v>
                </c:pt>
                <c:pt idx="309">
                  <c:v>8.42599656046783E-3</c:v>
                </c:pt>
                <c:pt idx="310">
                  <c:v>8.42599656046783E-3</c:v>
                </c:pt>
                <c:pt idx="311">
                  <c:v>8.42599656046783E-3</c:v>
                </c:pt>
                <c:pt idx="312">
                  <c:v>8.42599656046783E-3</c:v>
                </c:pt>
                <c:pt idx="313">
                  <c:v>8.42599656046783E-3</c:v>
                </c:pt>
                <c:pt idx="314">
                  <c:v>8.42599656046783E-3</c:v>
                </c:pt>
                <c:pt idx="315">
                  <c:v>8.42599656046783E-3</c:v>
                </c:pt>
                <c:pt idx="316">
                  <c:v>8.42599656046783E-3</c:v>
                </c:pt>
                <c:pt idx="317">
                  <c:v>8.42599656046783E-3</c:v>
                </c:pt>
                <c:pt idx="318">
                  <c:v>8.42599656046783E-3</c:v>
                </c:pt>
                <c:pt idx="319">
                  <c:v>8.42599656046783E-3</c:v>
                </c:pt>
                <c:pt idx="320">
                  <c:v>8.42599656046783E-3</c:v>
                </c:pt>
                <c:pt idx="321">
                  <c:v>8.42599656046783E-3</c:v>
                </c:pt>
                <c:pt idx="322">
                  <c:v>8.42599656046783E-3</c:v>
                </c:pt>
                <c:pt idx="323">
                  <c:v>8.42599656046783E-3</c:v>
                </c:pt>
                <c:pt idx="324">
                  <c:v>8.42599656046783E-3</c:v>
                </c:pt>
                <c:pt idx="325">
                  <c:v>8.42599656046783E-3</c:v>
                </c:pt>
                <c:pt idx="326">
                  <c:v>8.42599656046783E-3</c:v>
                </c:pt>
                <c:pt idx="327">
                  <c:v>8.42599656046783E-3</c:v>
                </c:pt>
                <c:pt idx="328">
                  <c:v>8.42599656046783E-3</c:v>
                </c:pt>
                <c:pt idx="329">
                  <c:v>8.42599656046783E-3</c:v>
                </c:pt>
                <c:pt idx="330">
                  <c:v>8.42599656046783E-3</c:v>
                </c:pt>
                <c:pt idx="331">
                  <c:v>8.42599656046783E-3</c:v>
                </c:pt>
                <c:pt idx="332">
                  <c:v>8.42599656046783E-3</c:v>
                </c:pt>
                <c:pt idx="333">
                  <c:v>8.42599656046783E-3</c:v>
                </c:pt>
                <c:pt idx="334">
                  <c:v>8.42599656046783E-3</c:v>
                </c:pt>
                <c:pt idx="335">
                  <c:v>8.42599656046783E-3</c:v>
                </c:pt>
                <c:pt idx="336">
                  <c:v>8.42599656046783E-3</c:v>
                </c:pt>
                <c:pt idx="337">
                  <c:v>8.42599656046783E-3</c:v>
                </c:pt>
                <c:pt idx="338">
                  <c:v>8.42599656046783E-3</c:v>
                </c:pt>
                <c:pt idx="339">
                  <c:v>8.42599656046783E-3</c:v>
                </c:pt>
                <c:pt idx="340">
                  <c:v>8.42599656046783E-3</c:v>
                </c:pt>
                <c:pt idx="341">
                  <c:v>8.42599656046783E-3</c:v>
                </c:pt>
                <c:pt idx="342">
                  <c:v>8.42599656046783E-3</c:v>
                </c:pt>
                <c:pt idx="343">
                  <c:v>8.42599656046783E-3</c:v>
                </c:pt>
                <c:pt idx="344">
                  <c:v>8.42599656046783E-3</c:v>
                </c:pt>
                <c:pt idx="345">
                  <c:v>8.42599656046783E-3</c:v>
                </c:pt>
                <c:pt idx="346">
                  <c:v>8.42599656046783E-3</c:v>
                </c:pt>
                <c:pt idx="347">
                  <c:v>8.42599656046783E-3</c:v>
                </c:pt>
                <c:pt idx="348">
                  <c:v>8.42599656046783E-3</c:v>
                </c:pt>
                <c:pt idx="349">
                  <c:v>8.42599656046783E-3</c:v>
                </c:pt>
                <c:pt idx="350">
                  <c:v>8.42599656046783E-3</c:v>
                </c:pt>
                <c:pt idx="351">
                  <c:v>8.42599656046783E-3</c:v>
                </c:pt>
                <c:pt idx="352">
                  <c:v>8.42599656046783E-3</c:v>
                </c:pt>
                <c:pt idx="353">
                  <c:v>8.42599656046783E-3</c:v>
                </c:pt>
                <c:pt idx="354">
                  <c:v>8.42599656046783E-3</c:v>
                </c:pt>
                <c:pt idx="355">
                  <c:v>8.42599656046783E-3</c:v>
                </c:pt>
                <c:pt idx="356">
                  <c:v>8.42599656046783E-3</c:v>
                </c:pt>
                <c:pt idx="357">
                  <c:v>8.42599656046783E-3</c:v>
                </c:pt>
                <c:pt idx="358">
                  <c:v>8.42599656046783E-3</c:v>
                </c:pt>
                <c:pt idx="359">
                  <c:v>8.42599656046783E-3</c:v>
                </c:pt>
                <c:pt idx="360">
                  <c:v>8.42599656046783E-3</c:v>
                </c:pt>
                <c:pt idx="361">
                  <c:v>8.42599656046783E-3</c:v>
                </c:pt>
                <c:pt idx="362">
                  <c:v>8.42599656046783E-3</c:v>
                </c:pt>
                <c:pt idx="363">
                  <c:v>8.42599656046783E-3</c:v>
                </c:pt>
                <c:pt idx="364">
                  <c:v>8.42599656046783E-3</c:v>
                </c:pt>
                <c:pt idx="365">
                  <c:v>8.42599656046783E-3</c:v>
                </c:pt>
                <c:pt idx="366">
                  <c:v>8.42599656046783E-3</c:v>
                </c:pt>
                <c:pt idx="367">
                  <c:v>8.42599656046783E-3</c:v>
                </c:pt>
                <c:pt idx="368">
                  <c:v>8.42599656046783E-3</c:v>
                </c:pt>
                <c:pt idx="369">
                  <c:v>8.42599656046783E-3</c:v>
                </c:pt>
                <c:pt idx="370">
                  <c:v>8.42599656046783E-3</c:v>
                </c:pt>
                <c:pt idx="371">
                  <c:v>8.42599656046783E-3</c:v>
                </c:pt>
                <c:pt idx="372">
                  <c:v>8.42599656046783E-3</c:v>
                </c:pt>
                <c:pt idx="373">
                  <c:v>8.42599656046783E-3</c:v>
                </c:pt>
                <c:pt idx="374">
                  <c:v>8.42599656046783E-3</c:v>
                </c:pt>
                <c:pt idx="375">
                  <c:v>8.42599656046783E-3</c:v>
                </c:pt>
                <c:pt idx="376">
                  <c:v>8.42599656046783E-3</c:v>
                </c:pt>
                <c:pt idx="377">
                  <c:v>8.42599656046783E-3</c:v>
                </c:pt>
                <c:pt idx="378">
                  <c:v>8.42599656046783E-3</c:v>
                </c:pt>
                <c:pt idx="379">
                  <c:v>8.42599656046783E-3</c:v>
                </c:pt>
                <c:pt idx="380">
                  <c:v>8.42599656046783E-3</c:v>
                </c:pt>
                <c:pt idx="381">
                  <c:v>8.42599656046783E-3</c:v>
                </c:pt>
                <c:pt idx="382">
                  <c:v>8.42599656046783E-3</c:v>
                </c:pt>
                <c:pt idx="383">
                  <c:v>8.42599656046783E-3</c:v>
                </c:pt>
                <c:pt idx="384">
                  <c:v>8.42599656046783E-3</c:v>
                </c:pt>
                <c:pt idx="385">
                  <c:v>8.42599656046783E-3</c:v>
                </c:pt>
                <c:pt idx="386">
                  <c:v>8.42599656046783E-3</c:v>
                </c:pt>
                <c:pt idx="387">
                  <c:v>8.42599656046783E-3</c:v>
                </c:pt>
                <c:pt idx="388">
                  <c:v>8.42599656046783E-3</c:v>
                </c:pt>
                <c:pt idx="389">
                  <c:v>8.42599656046783E-3</c:v>
                </c:pt>
                <c:pt idx="390">
                  <c:v>8.42599656046783E-3</c:v>
                </c:pt>
                <c:pt idx="391">
                  <c:v>8.42599656046783E-3</c:v>
                </c:pt>
                <c:pt idx="392">
                  <c:v>8.42599656046783E-3</c:v>
                </c:pt>
                <c:pt idx="393">
                  <c:v>8.42599656046783E-3</c:v>
                </c:pt>
                <c:pt idx="394">
                  <c:v>8.42599656046783E-3</c:v>
                </c:pt>
                <c:pt idx="395">
                  <c:v>8.42599656046783E-3</c:v>
                </c:pt>
                <c:pt idx="396">
                  <c:v>8.42599656046783E-3</c:v>
                </c:pt>
                <c:pt idx="397">
                  <c:v>8.42599656046783E-3</c:v>
                </c:pt>
                <c:pt idx="398">
                  <c:v>8.42599656046783E-3</c:v>
                </c:pt>
                <c:pt idx="399">
                  <c:v>8.42599656046783E-3</c:v>
                </c:pt>
                <c:pt idx="400">
                  <c:v>8.42599656046783E-3</c:v>
                </c:pt>
                <c:pt idx="401">
                  <c:v>8.42599656046783E-3</c:v>
                </c:pt>
                <c:pt idx="402">
                  <c:v>8.42599656046783E-3</c:v>
                </c:pt>
                <c:pt idx="403">
                  <c:v>8.42599656046783E-3</c:v>
                </c:pt>
                <c:pt idx="404">
                  <c:v>8.42599656046783E-3</c:v>
                </c:pt>
                <c:pt idx="405">
                  <c:v>8.42599656046783E-3</c:v>
                </c:pt>
                <c:pt idx="406">
                  <c:v>8.42599656046783E-3</c:v>
                </c:pt>
                <c:pt idx="407">
                  <c:v>8.42599656046783E-3</c:v>
                </c:pt>
                <c:pt idx="408">
                  <c:v>8.42599656046783E-3</c:v>
                </c:pt>
                <c:pt idx="409">
                  <c:v>8.42599656046783E-3</c:v>
                </c:pt>
                <c:pt idx="410">
                  <c:v>8.42599656046783E-3</c:v>
                </c:pt>
                <c:pt idx="411">
                  <c:v>8.42599656046783E-3</c:v>
                </c:pt>
                <c:pt idx="412">
                  <c:v>8.42599656046783E-3</c:v>
                </c:pt>
                <c:pt idx="413">
                  <c:v>8.42599656046783E-3</c:v>
                </c:pt>
                <c:pt idx="414">
                  <c:v>8.42599656046783E-3</c:v>
                </c:pt>
                <c:pt idx="415">
                  <c:v>8.42599656046783E-3</c:v>
                </c:pt>
                <c:pt idx="416">
                  <c:v>8.42599656046783E-3</c:v>
                </c:pt>
                <c:pt idx="417">
                  <c:v>8.42599656046783E-3</c:v>
                </c:pt>
                <c:pt idx="418">
                  <c:v>8.42599656046783E-3</c:v>
                </c:pt>
                <c:pt idx="419">
                  <c:v>8.42599656046783E-3</c:v>
                </c:pt>
                <c:pt idx="420">
                  <c:v>8.42599656046783E-3</c:v>
                </c:pt>
                <c:pt idx="421">
                  <c:v>8.42599656046783E-3</c:v>
                </c:pt>
                <c:pt idx="422">
                  <c:v>8.42599656046783E-3</c:v>
                </c:pt>
                <c:pt idx="423">
                  <c:v>8.42599656046783E-3</c:v>
                </c:pt>
                <c:pt idx="424">
                  <c:v>8.42599656046783E-3</c:v>
                </c:pt>
                <c:pt idx="425">
                  <c:v>8.42599656046783E-3</c:v>
                </c:pt>
                <c:pt idx="426">
                  <c:v>8.42599656046783E-3</c:v>
                </c:pt>
                <c:pt idx="427">
                  <c:v>8.42599656046783E-3</c:v>
                </c:pt>
                <c:pt idx="428">
                  <c:v>8.42599656046783E-3</c:v>
                </c:pt>
                <c:pt idx="429">
                  <c:v>8.42599656046783E-3</c:v>
                </c:pt>
                <c:pt idx="430">
                  <c:v>8.42599656046783E-3</c:v>
                </c:pt>
                <c:pt idx="431">
                  <c:v>8.42599656046783E-3</c:v>
                </c:pt>
                <c:pt idx="432">
                  <c:v>8.42599656046783E-3</c:v>
                </c:pt>
                <c:pt idx="433">
                  <c:v>8.42599656046783E-3</c:v>
                </c:pt>
                <c:pt idx="434">
                  <c:v>8.42599656046783E-3</c:v>
                </c:pt>
                <c:pt idx="435">
                  <c:v>8.42599656046783E-3</c:v>
                </c:pt>
                <c:pt idx="436">
                  <c:v>8.42599656046783E-3</c:v>
                </c:pt>
                <c:pt idx="437">
                  <c:v>8.42599656046783E-3</c:v>
                </c:pt>
                <c:pt idx="438">
                  <c:v>8.42599656046783E-3</c:v>
                </c:pt>
                <c:pt idx="439">
                  <c:v>8.42599656046783E-3</c:v>
                </c:pt>
                <c:pt idx="440">
                  <c:v>8.42599656046783E-3</c:v>
                </c:pt>
                <c:pt idx="441">
                  <c:v>8.42599656046783E-3</c:v>
                </c:pt>
                <c:pt idx="442">
                  <c:v>8.42599656046783E-3</c:v>
                </c:pt>
                <c:pt idx="443">
                  <c:v>8.42599656046783E-3</c:v>
                </c:pt>
                <c:pt idx="444">
                  <c:v>8.42599656046783E-3</c:v>
                </c:pt>
                <c:pt idx="445">
                  <c:v>8.42599656046783E-3</c:v>
                </c:pt>
                <c:pt idx="446">
                  <c:v>8.42599656046783E-3</c:v>
                </c:pt>
                <c:pt idx="447">
                  <c:v>8.42599656046783E-3</c:v>
                </c:pt>
                <c:pt idx="448">
                  <c:v>8.42599656046783E-3</c:v>
                </c:pt>
                <c:pt idx="449">
                  <c:v>8.42599656046783E-3</c:v>
                </c:pt>
                <c:pt idx="450">
                  <c:v>8.42599656046783E-3</c:v>
                </c:pt>
                <c:pt idx="451">
                  <c:v>8.42599656046783E-3</c:v>
                </c:pt>
                <c:pt idx="452">
                  <c:v>8.42599656046783E-3</c:v>
                </c:pt>
                <c:pt idx="453">
                  <c:v>8.42599656046783E-3</c:v>
                </c:pt>
                <c:pt idx="454">
                  <c:v>8.42599656046783E-3</c:v>
                </c:pt>
                <c:pt idx="455">
                  <c:v>8.42599656046783E-3</c:v>
                </c:pt>
                <c:pt idx="456">
                  <c:v>8.42599656046783E-3</c:v>
                </c:pt>
                <c:pt idx="457">
                  <c:v>8.42599656046783E-3</c:v>
                </c:pt>
                <c:pt idx="458">
                  <c:v>8.42599656046783E-3</c:v>
                </c:pt>
                <c:pt idx="459">
                  <c:v>8.42599656046783E-3</c:v>
                </c:pt>
                <c:pt idx="460">
                  <c:v>8.42599656046783E-3</c:v>
                </c:pt>
                <c:pt idx="461">
                  <c:v>8.42599656046783E-3</c:v>
                </c:pt>
                <c:pt idx="462">
                  <c:v>8.42599656046783E-3</c:v>
                </c:pt>
                <c:pt idx="463">
                  <c:v>8.42599656046783E-3</c:v>
                </c:pt>
                <c:pt idx="464">
                  <c:v>8.42599656046783E-3</c:v>
                </c:pt>
                <c:pt idx="465">
                  <c:v>8.42599656046783E-3</c:v>
                </c:pt>
                <c:pt idx="466">
                  <c:v>8.42599656046783E-3</c:v>
                </c:pt>
                <c:pt idx="467">
                  <c:v>8.42599656046783E-3</c:v>
                </c:pt>
                <c:pt idx="468">
                  <c:v>8.42599656046783E-3</c:v>
                </c:pt>
                <c:pt idx="469">
                  <c:v>8.42599656046783E-3</c:v>
                </c:pt>
                <c:pt idx="470">
                  <c:v>8.42599656046783E-3</c:v>
                </c:pt>
                <c:pt idx="471">
                  <c:v>8.42599656046783E-3</c:v>
                </c:pt>
                <c:pt idx="472">
                  <c:v>8.42599656046783E-3</c:v>
                </c:pt>
                <c:pt idx="473">
                  <c:v>8.42599656046783E-3</c:v>
                </c:pt>
                <c:pt idx="474">
                  <c:v>8.42599656046783E-3</c:v>
                </c:pt>
                <c:pt idx="475">
                  <c:v>8.42599656046783E-3</c:v>
                </c:pt>
                <c:pt idx="476">
                  <c:v>8.42599656046783E-3</c:v>
                </c:pt>
                <c:pt idx="477">
                  <c:v>8.42599656046783E-3</c:v>
                </c:pt>
                <c:pt idx="478">
                  <c:v>8.42599656046783E-3</c:v>
                </c:pt>
                <c:pt idx="479">
                  <c:v>8.42599656046783E-3</c:v>
                </c:pt>
                <c:pt idx="480">
                  <c:v>8.42599656046783E-3</c:v>
                </c:pt>
                <c:pt idx="481">
                  <c:v>8.42599656046783E-3</c:v>
                </c:pt>
                <c:pt idx="482">
                  <c:v>8.42599656046783E-3</c:v>
                </c:pt>
                <c:pt idx="483">
                  <c:v>8.42599656046783E-3</c:v>
                </c:pt>
                <c:pt idx="484">
                  <c:v>8.42599656046783E-3</c:v>
                </c:pt>
                <c:pt idx="485">
                  <c:v>8.42599656046783E-3</c:v>
                </c:pt>
                <c:pt idx="486">
                  <c:v>8.42599656046783E-3</c:v>
                </c:pt>
                <c:pt idx="487">
                  <c:v>8.42599656046783E-3</c:v>
                </c:pt>
                <c:pt idx="488">
                  <c:v>8.42599656046783E-3</c:v>
                </c:pt>
                <c:pt idx="489">
                  <c:v>8.42599656046783E-3</c:v>
                </c:pt>
                <c:pt idx="490">
                  <c:v>8.42599656046783E-3</c:v>
                </c:pt>
                <c:pt idx="491">
                  <c:v>8.42599656046783E-3</c:v>
                </c:pt>
                <c:pt idx="492">
                  <c:v>8.42599656046783E-3</c:v>
                </c:pt>
                <c:pt idx="493">
                  <c:v>8.42599656046783E-3</c:v>
                </c:pt>
                <c:pt idx="494">
                  <c:v>8.42599656046783E-3</c:v>
                </c:pt>
                <c:pt idx="495">
                  <c:v>8.42599656046783E-3</c:v>
                </c:pt>
                <c:pt idx="496">
                  <c:v>8.42599656046783E-3</c:v>
                </c:pt>
                <c:pt idx="497">
                  <c:v>8.42599656046783E-3</c:v>
                </c:pt>
                <c:pt idx="498">
                  <c:v>8.42599656046783E-3</c:v>
                </c:pt>
                <c:pt idx="499">
                  <c:v>8.42599656046783E-3</c:v>
                </c:pt>
                <c:pt idx="500">
                  <c:v>8.42599656046783E-3</c:v>
                </c:pt>
                <c:pt idx="501">
                  <c:v>8.42599656046783E-3</c:v>
                </c:pt>
                <c:pt idx="502">
                  <c:v>8.42599656046783E-3</c:v>
                </c:pt>
                <c:pt idx="503">
                  <c:v>8.42599656046783E-3</c:v>
                </c:pt>
                <c:pt idx="504">
                  <c:v>8.42599656046783E-3</c:v>
                </c:pt>
                <c:pt idx="505">
                  <c:v>8.42599656046783E-3</c:v>
                </c:pt>
                <c:pt idx="506">
                  <c:v>8.42599656046783E-3</c:v>
                </c:pt>
                <c:pt idx="507">
                  <c:v>8.42599656046783E-3</c:v>
                </c:pt>
                <c:pt idx="508">
                  <c:v>8.42599656046783E-3</c:v>
                </c:pt>
                <c:pt idx="509">
                  <c:v>8.42599656046783E-3</c:v>
                </c:pt>
                <c:pt idx="510">
                  <c:v>8.42599656046783E-3</c:v>
                </c:pt>
                <c:pt idx="511">
                  <c:v>8.42599656046783E-3</c:v>
                </c:pt>
                <c:pt idx="512">
                  <c:v>8.42599656046783E-3</c:v>
                </c:pt>
                <c:pt idx="513">
                  <c:v>8.42599656046783E-3</c:v>
                </c:pt>
                <c:pt idx="514">
                  <c:v>8.42599656046783E-3</c:v>
                </c:pt>
                <c:pt idx="515">
                  <c:v>8.42599656046783E-3</c:v>
                </c:pt>
                <c:pt idx="516">
                  <c:v>8.42599656046783E-3</c:v>
                </c:pt>
                <c:pt idx="517">
                  <c:v>8.42599656046783E-3</c:v>
                </c:pt>
                <c:pt idx="518">
                  <c:v>8.42599656046783E-3</c:v>
                </c:pt>
                <c:pt idx="519">
                  <c:v>8.42599656046783E-3</c:v>
                </c:pt>
                <c:pt idx="520">
                  <c:v>8.42599656046783E-3</c:v>
                </c:pt>
                <c:pt idx="521">
                  <c:v>8.42599656046783E-3</c:v>
                </c:pt>
                <c:pt idx="522">
                  <c:v>8.42599656046783E-3</c:v>
                </c:pt>
                <c:pt idx="523">
                  <c:v>8.42599656046783E-3</c:v>
                </c:pt>
                <c:pt idx="524">
                  <c:v>8.42599656046783E-3</c:v>
                </c:pt>
                <c:pt idx="525">
                  <c:v>8.42599656046783E-3</c:v>
                </c:pt>
                <c:pt idx="526">
                  <c:v>8.42599656046783E-3</c:v>
                </c:pt>
                <c:pt idx="527">
                  <c:v>8.42599656046783E-3</c:v>
                </c:pt>
                <c:pt idx="528">
                  <c:v>8.42599656046783E-3</c:v>
                </c:pt>
                <c:pt idx="529">
                  <c:v>8.42599656046783E-3</c:v>
                </c:pt>
                <c:pt idx="530">
                  <c:v>8.42599656046783E-3</c:v>
                </c:pt>
                <c:pt idx="531">
                  <c:v>8.42599656046783E-3</c:v>
                </c:pt>
                <c:pt idx="532">
                  <c:v>8.42599656046783E-3</c:v>
                </c:pt>
                <c:pt idx="533">
                  <c:v>8.42599656046783E-3</c:v>
                </c:pt>
                <c:pt idx="534">
                  <c:v>8.42599656046783E-3</c:v>
                </c:pt>
                <c:pt idx="535">
                  <c:v>8.42599656046783E-3</c:v>
                </c:pt>
                <c:pt idx="536">
                  <c:v>8.42599656046783E-3</c:v>
                </c:pt>
                <c:pt idx="537">
                  <c:v>8.42599656046783E-3</c:v>
                </c:pt>
                <c:pt idx="538">
                  <c:v>8.42599656046783E-3</c:v>
                </c:pt>
                <c:pt idx="539">
                  <c:v>8.42599656046783E-3</c:v>
                </c:pt>
                <c:pt idx="540">
                  <c:v>8.42599656046783E-3</c:v>
                </c:pt>
                <c:pt idx="541">
                  <c:v>8.42599656046783E-3</c:v>
                </c:pt>
                <c:pt idx="542">
                  <c:v>8.42599656046783E-3</c:v>
                </c:pt>
                <c:pt idx="543">
                  <c:v>8.42599656046783E-3</c:v>
                </c:pt>
                <c:pt idx="544">
                  <c:v>8.42599656046783E-3</c:v>
                </c:pt>
                <c:pt idx="545">
                  <c:v>8.42599656046783E-3</c:v>
                </c:pt>
                <c:pt idx="546">
                  <c:v>8.42599656046783E-3</c:v>
                </c:pt>
                <c:pt idx="547">
                  <c:v>8.42599656046783E-3</c:v>
                </c:pt>
                <c:pt idx="548">
                  <c:v>8.42599656046783E-3</c:v>
                </c:pt>
                <c:pt idx="549">
                  <c:v>8.42599656046783E-3</c:v>
                </c:pt>
                <c:pt idx="550">
                  <c:v>8.42599656046783E-3</c:v>
                </c:pt>
                <c:pt idx="551">
                  <c:v>8.42599656046783E-3</c:v>
                </c:pt>
                <c:pt idx="552">
                  <c:v>8.42599656046783E-3</c:v>
                </c:pt>
                <c:pt idx="553">
                  <c:v>8.42599656046783E-3</c:v>
                </c:pt>
                <c:pt idx="554">
                  <c:v>8.42599656046783E-3</c:v>
                </c:pt>
                <c:pt idx="555">
                  <c:v>8.42599656046783E-3</c:v>
                </c:pt>
                <c:pt idx="556">
                  <c:v>8.42599656046783E-3</c:v>
                </c:pt>
                <c:pt idx="557">
                  <c:v>8.42599656046783E-3</c:v>
                </c:pt>
                <c:pt idx="558">
                  <c:v>8.42599656046783E-3</c:v>
                </c:pt>
                <c:pt idx="559">
                  <c:v>8.42599656046783E-3</c:v>
                </c:pt>
                <c:pt idx="560">
                  <c:v>8.42599656046783E-3</c:v>
                </c:pt>
                <c:pt idx="561">
                  <c:v>8.42599656046783E-3</c:v>
                </c:pt>
                <c:pt idx="562">
                  <c:v>8.42599656046783E-3</c:v>
                </c:pt>
                <c:pt idx="563">
                  <c:v>8.42599656046783E-3</c:v>
                </c:pt>
                <c:pt idx="564">
                  <c:v>8.42599656046783E-3</c:v>
                </c:pt>
                <c:pt idx="565">
                  <c:v>8.42599656046783E-3</c:v>
                </c:pt>
                <c:pt idx="566">
                  <c:v>8.42599656046783E-3</c:v>
                </c:pt>
                <c:pt idx="567">
                  <c:v>8.42599656046783E-3</c:v>
                </c:pt>
                <c:pt idx="568">
                  <c:v>8.42599656046783E-3</c:v>
                </c:pt>
                <c:pt idx="569">
                  <c:v>8.42599656046783E-3</c:v>
                </c:pt>
                <c:pt idx="570">
                  <c:v>8.42599656046783E-3</c:v>
                </c:pt>
                <c:pt idx="571">
                  <c:v>8.42599656046783E-3</c:v>
                </c:pt>
                <c:pt idx="572">
                  <c:v>8.42599656046783E-3</c:v>
                </c:pt>
                <c:pt idx="573">
                  <c:v>8.42599656046783E-3</c:v>
                </c:pt>
                <c:pt idx="574">
                  <c:v>8.42599656046783E-3</c:v>
                </c:pt>
                <c:pt idx="575">
                  <c:v>8.42599656046783E-3</c:v>
                </c:pt>
                <c:pt idx="576">
                  <c:v>8.42599656046783E-3</c:v>
                </c:pt>
                <c:pt idx="577">
                  <c:v>8.42599656046783E-3</c:v>
                </c:pt>
                <c:pt idx="578">
                  <c:v>8.42599656046783E-3</c:v>
                </c:pt>
                <c:pt idx="579">
                  <c:v>8.42599656046783E-3</c:v>
                </c:pt>
                <c:pt idx="580">
                  <c:v>8.42599656046783E-3</c:v>
                </c:pt>
                <c:pt idx="581">
                  <c:v>8.42599656046783E-3</c:v>
                </c:pt>
                <c:pt idx="582">
                  <c:v>8.42599656046783E-3</c:v>
                </c:pt>
                <c:pt idx="583">
                  <c:v>8.42599656046783E-3</c:v>
                </c:pt>
                <c:pt idx="584">
                  <c:v>8.42599656046783E-3</c:v>
                </c:pt>
                <c:pt idx="585">
                  <c:v>8.42599656046783E-3</c:v>
                </c:pt>
                <c:pt idx="586">
                  <c:v>8.42599656046783E-3</c:v>
                </c:pt>
                <c:pt idx="587">
                  <c:v>8.42599656046783E-3</c:v>
                </c:pt>
                <c:pt idx="588">
                  <c:v>8.42599656046783E-3</c:v>
                </c:pt>
                <c:pt idx="589">
                  <c:v>8.42599656046783E-3</c:v>
                </c:pt>
                <c:pt idx="590">
                  <c:v>8.42599656046783E-3</c:v>
                </c:pt>
                <c:pt idx="591">
                  <c:v>8.42599656046783E-3</c:v>
                </c:pt>
                <c:pt idx="592">
                  <c:v>8.42599656046783E-3</c:v>
                </c:pt>
                <c:pt idx="593">
                  <c:v>8.42599656046783E-3</c:v>
                </c:pt>
                <c:pt idx="594">
                  <c:v>8.42599656046783E-3</c:v>
                </c:pt>
                <c:pt idx="595">
                  <c:v>8.42599656046783E-3</c:v>
                </c:pt>
                <c:pt idx="596">
                  <c:v>8.42599656046783E-3</c:v>
                </c:pt>
                <c:pt idx="597">
                  <c:v>8.42599656046783E-3</c:v>
                </c:pt>
                <c:pt idx="598">
                  <c:v>8.42599656046783E-3</c:v>
                </c:pt>
                <c:pt idx="599">
                  <c:v>8.42599656046783E-3</c:v>
                </c:pt>
                <c:pt idx="600">
                  <c:v>8.42599656046783E-3</c:v>
                </c:pt>
                <c:pt idx="601">
                  <c:v>8.42599656046783E-3</c:v>
                </c:pt>
                <c:pt idx="602">
                  <c:v>8.42599656046783E-3</c:v>
                </c:pt>
                <c:pt idx="603">
                  <c:v>8.42599656046783E-3</c:v>
                </c:pt>
                <c:pt idx="604">
                  <c:v>8.42599656046783E-3</c:v>
                </c:pt>
                <c:pt idx="605">
                  <c:v>8.42599656046783E-3</c:v>
                </c:pt>
                <c:pt idx="606">
                  <c:v>8.42599656046783E-3</c:v>
                </c:pt>
                <c:pt idx="607">
                  <c:v>8.42599656046783E-3</c:v>
                </c:pt>
                <c:pt idx="608">
                  <c:v>8.42599656046783E-3</c:v>
                </c:pt>
                <c:pt idx="609">
                  <c:v>8.42599656046783E-3</c:v>
                </c:pt>
                <c:pt idx="610">
                  <c:v>8.42599656046783E-3</c:v>
                </c:pt>
                <c:pt idx="611">
                  <c:v>8.42599656046783E-3</c:v>
                </c:pt>
                <c:pt idx="612">
                  <c:v>8.42599656046783E-3</c:v>
                </c:pt>
                <c:pt idx="613">
                  <c:v>8.42599656046783E-3</c:v>
                </c:pt>
                <c:pt idx="614">
                  <c:v>8.42599656046783E-3</c:v>
                </c:pt>
                <c:pt idx="615">
                  <c:v>8.42599656046783E-3</c:v>
                </c:pt>
                <c:pt idx="616">
                  <c:v>8.42599656046783E-3</c:v>
                </c:pt>
                <c:pt idx="617">
                  <c:v>8.42599656046783E-3</c:v>
                </c:pt>
                <c:pt idx="618">
                  <c:v>8.42599656046783E-3</c:v>
                </c:pt>
                <c:pt idx="619">
                  <c:v>8.42599656046783E-3</c:v>
                </c:pt>
                <c:pt idx="620">
                  <c:v>8.42599656046783E-3</c:v>
                </c:pt>
                <c:pt idx="621">
                  <c:v>8.42599656046783E-3</c:v>
                </c:pt>
                <c:pt idx="622">
                  <c:v>8.42599656046783E-3</c:v>
                </c:pt>
                <c:pt idx="623">
                  <c:v>8.42599656046783E-3</c:v>
                </c:pt>
                <c:pt idx="624">
                  <c:v>8.42599656046783E-3</c:v>
                </c:pt>
                <c:pt idx="625">
                  <c:v>8.42599656046783E-3</c:v>
                </c:pt>
                <c:pt idx="626">
                  <c:v>8.42599656046783E-3</c:v>
                </c:pt>
                <c:pt idx="627">
                  <c:v>8.42599656046783E-3</c:v>
                </c:pt>
                <c:pt idx="628">
                  <c:v>8.42599656046783E-3</c:v>
                </c:pt>
                <c:pt idx="629">
                  <c:v>8.42599656046783E-3</c:v>
                </c:pt>
                <c:pt idx="630">
                  <c:v>8.42599656046783E-3</c:v>
                </c:pt>
                <c:pt idx="631">
                  <c:v>8.42599656046783E-3</c:v>
                </c:pt>
                <c:pt idx="632">
                  <c:v>8.42599656046783E-3</c:v>
                </c:pt>
                <c:pt idx="633">
                  <c:v>8.42599656046783E-3</c:v>
                </c:pt>
                <c:pt idx="634">
                  <c:v>8.42599656046783E-3</c:v>
                </c:pt>
                <c:pt idx="635">
                  <c:v>8.42599656046783E-3</c:v>
                </c:pt>
                <c:pt idx="636">
                  <c:v>8.42599656046783E-3</c:v>
                </c:pt>
                <c:pt idx="637">
                  <c:v>8.42599656046783E-3</c:v>
                </c:pt>
                <c:pt idx="638">
                  <c:v>8.42599656046783E-3</c:v>
                </c:pt>
                <c:pt idx="639">
                  <c:v>8.42599656046783E-3</c:v>
                </c:pt>
                <c:pt idx="640">
                  <c:v>8.42599656046783E-3</c:v>
                </c:pt>
                <c:pt idx="641">
                  <c:v>8.42599656046783E-3</c:v>
                </c:pt>
                <c:pt idx="642">
                  <c:v>8.42599656046783E-3</c:v>
                </c:pt>
                <c:pt idx="643">
                  <c:v>8.42599656046783E-3</c:v>
                </c:pt>
                <c:pt idx="644">
                  <c:v>8.42599656046783E-3</c:v>
                </c:pt>
                <c:pt idx="645">
                  <c:v>8.42599656046783E-3</c:v>
                </c:pt>
                <c:pt idx="646">
                  <c:v>8.42599656046783E-3</c:v>
                </c:pt>
                <c:pt idx="647">
                  <c:v>8.42599656046783E-3</c:v>
                </c:pt>
                <c:pt idx="648">
                  <c:v>8.42599656046783E-3</c:v>
                </c:pt>
                <c:pt idx="649">
                  <c:v>8.42599656046783E-3</c:v>
                </c:pt>
                <c:pt idx="650">
                  <c:v>8.42599656046783E-3</c:v>
                </c:pt>
                <c:pt idx="651">
                  <c:v>8.42599656046783E-3</c:v>
                </c:pt>
                <c:pt idx="652">
                  <c:v>8.42599656046783E-3</c:v>
                </c:pt>
                <c:pt idx="653">
                  <c:v>8.42599656046783E-3</c:v>
                </c:pt>
                <c:pt idx="654">
                  <c:v>8.42599656046783E-3</c:v>
                </c:pt>
                <c:pt idx="655">
                  <c:v>8.42599656046783E-3</c:v>
                </c:pt>
                <c:pt idx="656">
                  <c:v>8.42599656046783E-3</c:v>
                </c:pt>
                <c:pt idx="657">
                  <c:v>8.42599656046783E-3</c:v>
                </c:pt>
                <c:pt idx="658">
                  <c:v>8.42599656046783E-3</c:v>
                </c:pt>
                <c:pt idx="659">
                  <c:v>8.42599656046783E-3</c:v>
                </c:pt>
                <c:pt idx="660">
                  <c:v>8.42599656046783E-3</c:v>
                </c:pt>
                <c:pt idx="661">
                  <c:v>8.42599656046783E-3</c:v>
                </c:pt>
                <c:pt idx="662">
                  <c:v>8.42599656046783E-3</c:v>
                </c:pt>
                <c:pt idx="663">
                  <c:v>8.42599656046783E-3</c:v>
                </c:pt>
                <c:pt idx="664">
                  <c:v>8.42599656046783E-3</c:v>
                </c:pt>
                <c:pt idx="665">
                  <c:v>8.42599656046783E-3</c:v>
                </c:pt>
                <c:pt idx="666">
                  <c:v>8.42599656046783E-3</c:v>
                </c:pt>
                <c:pt idx="667">
                  <c:v>8.42599656046783E-3</c:v>
                </c:pt>
                <c:pt idx="668">
                  <c:v>8.42599656046783E-3</c:v>
                </c:pt>
                <c:pt idx="669">
                  <c:v>8.42599656046783E-3</c:v>
                </c:pt>
                <c:pt idx="670">
                  <c:v>8.42599656046783E-3</c:v>
                </c:pt>
                <c:pt idx="671">
                  <c:v>8.42599656046783E-3</c:v>
                </c:pt>
                <c:pt idx="672">
                  <c:v>8.42599656046783E-3</c:v>
                </c:pt>
                <c:pt idx="673">
                  <c:v>8.42599656046783E-3</c:v>
                </c:pt>
                <c:pt idx="674">
                  <c:v>8.42599656046783E-3</c:v>
                </c:pt>
                <c:pt idx="675">
                  <c:v>8.42599656046783E-3</c:v>
                </c:pt>
                <c:pt idx="676">
                  <c:v>8.42599656046783E-3</c:v>
                </c:pt>
                <c:pt idx="677">
                  <c:v>8.42599656046783E-3</c:v>
                </c:pt>
                <c:pt idx="678">
                  <c:v>8.42599656046783E-3</c:v>
                </c:pt>
                <c:pt idx="679">
                  <c:v>8.42599656046783E-3</c:v>
                </c:pt>
                <c:pt idx="680">
                  <c:v>8.42599656046783E-3</c:v>
                </c:pt>
                <c:pt idx="681">
                  <c:v>8.42599656046783E-3</c:v>
                </c:pt>
                <c:pt idx="682">
                  <c:v>8.42599656046783E-3</c:v>
                </c:pt>
                <c:pt idx="683">
                  <c:v>8.42599656046783E-3</c:v>
                </c:pt>
                <c:pt idx="684">
                  <c:v>8.42599656046783E-3</c:v>
                </c:pt>
                <c:pt idx="685">
                  <c:v>8.42599656046783E-3</c:v>
                </c:pt>
                <c:pt idx="686">
                  <c:v>8.42599656046783E-3</c:v>
                </c:pt>
                <c:pt idx="687">
                  <c:v>8.42599656046783E-3</c:v>
                </c:pt>
                <c:pt idx="688">
                  <c:v>8.42599656046783E-3</c:v>
                </c:pt>
                <c:pt idx="689">
                  <c:v>8.42599656046783E-3</c:v>
                </c:pt>
                <c:pt idx="690">
                  <c:v>8.42599656046783E-3</c:v>
                </c:pt>
                <c:pt idx="691">
                  <c:v>8.42599656046783E-3</c:v>
                </c:pt>
                <c:pt idx="692">
                  <c:v>8.42599656046783E-3</c:v>
                </c:pt>
                <c:pt idx="693">
                  <c:v>8.42599656046783E-3</c:v>
                </c:pt>
                <c:pt idx="694">
                  <c:v>8.42599656046783E-3</c:v>
                </c:pt>
                <c:pt idx="695">
                  <c:v>8.42599656046783E-3</c:v>
                </c:pt>
                <c:pt idx="696">
                  <c:v>8.42599656046783E-3</c:v>
                </c:pt>
                <c:pt idx="697">
                  <c:v>8.42599656046783E-3</c:v>
                </c:pt>
                <c:pt idx="698">
                  <c:v>8.42599656046783E-3</c:v>
                </c:pt>
                <c:pt idx="699">
                  <c:v>8.42599656046783E-3</c:v>
                </c:pt>
                <c:pt idx="700">
                  <c:v>8.42599656046783E-3</c:v>
                </c:pt>
                <c:pt idx="701">
                  <c:v>8.42599656046783E-3</c:v>
                </c:pt>
                <c:pt idx="702">
                  <c:v>8.42599656046783E-3</c:v>
                </c:pt>
                <c:pt idx="703">
                  <c:v>8.42599656046783E-3</c:v>
                </c:pt>
                <c:pt idx="704">
                  <c:v>8.42599656046783E-3</c:v>
                </c:pt>
                <c:pt idx="705">
                  <c:v>8.42599656046783E-3</c:v>
                </c:pt>
                <c:pt idx="706">
                  <c:v>8.42599656046783E-3</c:v>
                </c:pt>
                <c:pt idx="707">
                  <c:v>8.42599656046783E-3</c:v>
                </c:pt>
                <c:pt idx="708">
                  <c:v>8.42599656046783E-3</c:v>
                </c:pt>
                <c:pt idx="709">
                  <c:v>8.42599656046783E-3</c:v>
                </c:pt>
                <c:pt idx="710">
                  <c:v>8.42599656046783E-3</c:v>
                </c:pt>
                <c:pt idx="711">
                  <c:v>8.42599656046783E-3</c:v>
                </c:pt>
                <c:pt idx="712">
                  <c:v>8.42599656046783E-3</c:v>
                </c:pt>
                <c:pt idx="713">
                  <c:v>8.42599656046783E-3</c:v>
                </c:pt>
                <c:pt idx="714">
                  <c:v>8.42599656046783E-3</c:v>
                </c:pt>
                <c:pt idx="715">
                  <c:v>8.42599656046783E-3</c:v>
                </c:pt>
                <c:pt idx="716">
                  <c:v>8.42599656046783E-3</c:v>
                </c:pt>
                <c:pt idx="717">
                  <c:v>8.42599656046783E-3</c:v>
                </c:pt>
                <c:pt idx="718">
                  <c:v>8.42599656046783E-3</c:v>
                </c:pt>
                <c:pt idx="719">
                  <c:v>8.42599656046783E-3</c:v>
                </c:pt>
                <c:pt idx="720">
                  <c:v>8.42599656046783E-3</c:v>
                </c:pt>
                <c:pt idx="721">
                  <c:v>8.42599656046783E-3</c:v>
                </c:pt>
                <c:pt idx="722">
                  <c:v>8.42599656046783E-3</c:v>
                </c:pt>
                <c:pt idx="723">
                  <c:v>8.42599656046783E-3</c:v>
                </c:pt>
                <c:pt idx="724">
                  <c:v>8.42599656046783E-3</c:v>
                </c:pt>
                <c:pt idx="725">
                  <c:v>8.42599656046783E-3</c:v>
                </c:pt>
                <c:pt idx="726">
                  <c:v>8.42599656046783E-3</c:v>
                </c:pt>
                <c:pt idx="727">
                  <c:v>8.42599656046783E-3</c:v>
                </c:pt>
                <c:pt idx="728">
                  <c:v>8.42599656046783E-3</c:v>
                </c:pt>
                <c:pt idx="729">
                  <c:v>8.42599656046783E-3</c:v>
                </c:pt>
                <c:pt idx="730">
                  <c:v>8.42599656046783E-3</c:v>
                </c:pt>
                <c:pt idx="731">
                  <c:v>8.42599656046783E-3</c:v>
                </c:pt>
                <c:pt idx="732">
                  <c:v>8.42599656046783E-3</c:v>
                </c:pt>
                <c:pt idx="733">
                  <c:v>8.42599656046783E-3</c:v>
                </c:pt>
                <c:pt idx="734">
                  <c:v>8.42599656046783E-3</c:v>
                </c:pt>
                <c:pt idx="735">
                  <c:v>8.42599656046783E-3</c:v>
                </c:pt>
                <c:pt idx="736">
                  <c:v>8.42599656046783E-3</c:v>
                </c:pt>
                <c:pt idx="737">
                  <c:v>8.42599656046783E-3</c:v>
                </c:pt>
                <c:pt idx="738">
                  <c:v>8.42599656046783E-3</c:v>
                </c:pt>
                <c:pt idx="739">
                  <c:v>8.42599656046783E-3</c:v>
                </c:pt>
                <c:pt idx="740">
                  <c:v>8.42599656046783E-3</c:v>
                </c:pt>
                <c:pt idx="741">
                  <c:v>8.42599656046783E-3</c:v>
                </c:pt>
                <c:pt idx="742">
                  <c:v>8.42599656046783E-3</c:v>
                </c:pt>
                <c:pt idx="743">
                  <c:v>8.42599656046783E-3</c:v>
                </c:pt>
                <c:pt idx="744">
                  <c:v>8.42599656046783E-3</c:v>
                </c:pt>
                <c:pt idx="745">
                  <c:v>8.42599656046783E-3</c:v>
                </c:pt>
                <c:pt idx="746">
                  <c:v>8.42599656046783E-3</c:v>
                </c:pt>
                <c:pt idx="747">
                  <c:v>8.42599656046783E-3</c:v>
                </c:pt>
                <c:pt idx="748">
                  <c:v>8.42599656046783E-3</c:v>
                </c:pt>
                <c:pt idx="749">
                  <c:v>8.42599656046783E-3</c:v>
                </c:pt>
                <c:pt idx="750">
                  <c:v>8.42599656046783E-3</c:v>
                </c:pt>
                <c:pt idx="751">
                  <c:v>8.42599656046783E-3</c:v>
                </c:pt>
                <c:pt idx="752">
                  <c:v>8.42599656046783E-3</c:v>
                </c:pt>
                <c:pt idx="753">
                  <c:v>8.42599656046783E-3</c:v>
                </c:pt>
                <c:pt idx="754">
                  <c:v>8.42599656046783E-3</c:v>
                </c:pt>
                <c:pt idx="755">
                  <c:v>8.42599656046783E-3</c:v>
                </c:pt>
                <c:pt idx="756">
                  <c:v>8.42599656046783E-3</c:v>
                </c:pt>
                <c:pt idx="757">
                  <c:v>8.42599656046783E-3</c:v>
                </c:pt>
                <c:pt idx="758">
                  <c:v>8.42599656046783E-3</c:v>
                </c:pt>
                <c:pt idx="759">
                  <c:v>8.42599656046783E-3</c:v>
                </c:pt>
                <c:pt idx="760">
                  <c:v>8.42599656046783E-3</c:v>
                </c:pt>
                <c:pt idx="761">
                  <c:v>8.42599656046783E-3</c:v>
                </c:pt>
                <c:pt idx="762">
                  <c:v>8.42599656046783E-3</c:v>
                </c:pt>
                <c:pt idx="763">
                  <c:v>8.42599656046783E-3</c:v>
                </c:pt>
                <c:pt idx="764">
                  <c:v>8.42599656046783E-3</c:v>
                </c:pt>
                <c:pt idx="765">
                  <c:v>8.42599656046783E-3</c:v>
                </c:pt>
                <c:pt idx="766">
                  <c:v>8.42599656046783E-3</c:v>
                </c:pt>
                <c:pt idx="767">
                  <c:v>8.42599656046783E-3</c:v>
                </c:pt>
                <c:pt idx="768">
                  <c:v>8.42599656046783E-3</c:v>
                </c:pt>
                <c:pt idx="769">
                  <c:v>8.42599656046783E-3</c:v>
                </c:pt>
                <c:pt idx="770">
                  <c:v>8.42599656046783E-3</c:v>
                </c:pt>
                <c:pt idx="771">
                  <c:v>8.42599656046783E-3</c:v>
                </c:pt>
                <c:pt idx="772">
                  <c:v>8.42599656046783E-3</c:v>
                </c:pt>
                <c:pt idx="773">
                  <c:v>8.42599656046783E-3</c:v>
                </c:pt>
                <c:pt idx="774">
                  <c:v>8.42599656046783E-3</c:v>
                </c:pt>
                <c:pt idx="775">
                  <c:v>8.42599656046783E-3</c:v>
                </c:pt>
                <c:pt idx="776">
                  <c:v>8.42599656046783E-3</c:v>
                </c:pt>
                <c:pt idx="777">
                  <c:v>8.42599656046783E-3</c:v>
                </c:pt>
                <c:pt idx="778">
                  <c:v>8.42599656046783E-3</c:v>
                </c:pt>
                <c:pt idx="779">
                  <c:v>8.42599656046783E-3</c:v>
                </c:pt>
                <c:pt idx="780">
                  <c:v>8.42599656046783E-3</c:v>
                </c:pt>
                <c:pt idx="781">
                  <c:v>8.42599656046783E-3</c:v>
                </c:pt>
                <c:pt idx="782">
                  <c:v>8.42599656046783E-3</c:v>
                </c:pt>
                <c:pt idx="783">
                  <c:v>8.42599656046783E-3</c:v>
                </c:pt>
                <c:pt idx="784">
                  <c:v>8.42599656046783E-3</c:v>
                </c:pt>
                <c:pt idx="785">
                  <c:v>8.42599656046783E-3</c:v>
                </c:pt>
                <c:pt idx="786">
                  <c:v>8.42599656046783E-3</c:v>
                </c:pt>
                <c:pt idx="787">
                  <c:v>8.42599656046783E-3</c:v>
                </c:pt>
                <c:pt idx="788">
                  <c:v>8.42599656046783E-3</c:v>
                </c:pt>
                <c:pt idx="789">
                  <c:v>8.42599656046783E-3</c:v>
                </c:pt>
                <c:pt idx="790">
                  <c:v>8.42599656046783E-3</c:v>
                </c:pt>
                <c:pt idx="791">
                  <c:v>8.42599656046783E-3</c:v>
                </c:pt>
                <c:pt idx="792">
                  <c:v>8.42599656046783E-3</c:v>
                </c:pt>
                <c:pt idx="793">
                  <c:v>8.42599656046783E-3</c:v>
                </c:pt>
                <c:pt idx="794">
                  <c:v>8.42599656046783E-3</c:v>
                </c:pt>
                <c:pt idx="795">
                  <c:v>8.42599656046783E-3</c:v>
                </c:pt>
                <c:pt idx="796">
                  <c:v>8.42599656046783E-3</c:v>
                </c:pt>
                <c:pt idx="797">
                  <c:v>8.42599656046783E-3</c:v>
                </c:pt>
                <c:pt idx="798">
                  <c:v>8.42599656046783E-3</c:v>
                </c:pt>
                <c:pt idx="799">
                  <c:v>8.42599656046783E-3</c:v>
                </c:pt>
                <c:pt idx="800">
                  <c:v>8.42599656046783E-3</c:v>
                </c:pt>
                <c:pt idx="801">
                  <c:v>8.42599656046783E-3</c:v>
                </c:pt>
                <c:pt idx="802">
                  <c:v>8.42599656046783E-3</c:v>
                </c:pt>
                <c:pt idx="803">
                  <c:v>8.42599656046783E-3</c:v>
                </c:pt>
                <c:pt idx="804">
                  <c:v>8.42599656046783E-3</c:v>
                </c:pt>
                <c:pt idx="805">
                  <c:v>8.42599656046783E-3</c:v>
                </c:pt>
                <c:pt idx="806">
                  <c:v>8.42599656046783E-3</c:v>
                </c:pt>
                <c:pt idx="807">
                  <c:v>8.42599656046783E-3</c:v>
                </c:pt>
                <c:pt idx="808">
                  <c:v>8.42599656046783E-3</c:v>
                </c:pt>
                <c:pt idx="809">
                  <c:v>8.42599656046783E-3</c:v>
                </c:pt>
                <c:pt idx="810">
                  <c:v>8.42599656046783E-3</c:v>
                </c:pt>
                <c:pt idx="811">
                  <c:v>8.42599656046783E-3</c:v>
                </c:pt>
                <c:pt idx="812">
                  <c:v>8.42599656046783E-3</c:v>
                </c:pt>
                <c:pt idx="813">
                  <c:v>8.42599656046783E-3</c:v>
                </c:pt>
                <c:pt idx="814">
                  <c:v>8.42599656046783E-3</c:v>
                </c:pt>
                <c:pt idx="815">
                  <c:v>8.42599656046783E-3</c:v>
                </c:pt>
                <c:pt idx="816">
                  <c:v>8.42599656046783E-3</c:v>
                </c:pt>
                <c:pt idx="817">
                  <c:v>8.42599656046783E-3</c:v>
                </c:pt>
                <c:pt idx="818">
                  <c:v>8.42599656046783E-3</c:v>
                </c:pt>
                <c:pt idx="819">
                  <c:v>8.42599656046783E-3</c:v>
                </c:pt>
                <c:pt idx="820">
                  <c:v>8.42599656046783E-3</c:v>
                </c:pt>
                <c:pt idx="821">
                  <c:v>8.42599656046783E-3</c:v>
                </c:pt>
                <c:pt idx="822">
                  <c:v>8.42599656046783E-3</c:v>
                </c:pt>
                <c:pt idx="823">
                  <c:v>8.42599656046783E-3</c:v>
                </c:pt>
                <c:pt idx="824">
                  <c:v>8.42599656046783E-3</c:v>
                </c:pt>
                <c:pt idx="825">
                  <c:v>8.42599656046783E-3</c:v>
                </c:pt>
                <c:pt idx="826">
                  <c:v>8.42599656046783E-3</c:v>
                </c:pt>
                <c:pt idx="827">
                  <c:v>8.42599656046783E-3</c:v>
                </c:pt>
                <c:pt idx="828">
                  <c:v>8.42599656046783E-3</c:v>
                </c:pt>
                <c:pt idx="829">
                  <c:v>8.42599656046783E-3</c:v>
                </c:pt>
                <c:pt idx="830">
                  <c:v>8.42599656046783E-3</c:v>
                </c:pt>
                <c:pt idx="831">
                  <c:v>8.42599656046783E-3</c:v>
                </c:pt>
                <c:pt idx="832">
                  <c:v>8.42599656046783E-3</c:v>
                </c:pt>
                <c:pt idx="833">
                  <c:v>8.42599656046783E-3</c:v>
                </c:pt>
                <c:pt idx="834">
                  <c:v>8.42599656046783E-3</c:v>
                </c:pt>
                <c:pt idx="835">
                  <c:v>8.42599656046783E-3</c:v>
                </c:pt>
                <c:pt idx="836">
                  <c:v>8.42599656046783E-3</c:v>
                </c:pt>
                <c:pt idx="837">
                  <c:v>8.42599656046783E-3</c:v>
                </c:pt>
                <c:pt idx="838">
                  <c:v>8.42599656046783E-3</c:v>
                </c:pt>
                <c:pt idx="839">
                  <c:v>8.42599656046783E-3</c:v>
                </c:pt>
                <c:pt idx="840">
                  <c:v>8.42599656046783E-3</c:v>
                </c:pt>
                <c:pt idx="841">
                  <c:v>8.42599656046783E-3</c:v>
                </c:pt>
                <c:pt idx="842">
                  <c:v>8.42599656046783E-3</c:v>
                </c:pt>
                <c:pt idx="843">
                  <c:v>8.42599656046783E-3</c:v>
                </c:pt>
                <c:pt idx="844">
                  <c:v>8.42599656046783E-3</c:v>
                </c:pt>
                <c:pt idx="845">
                  <c:v>8.42599656046783E-3</c:v>
                </c:pt>
                <c:pt idx="846">
                  <c:v>8.42599656046783E-3</c:v>
                </c:pt>
                <c:pt idx="847">
                  <c:v>8.42599656046783E-3</c:v>
                </c:pt>
                <c:pt idx="848">
                  <c:v>8.42599656046783E-3</c:v>
                </c:pt>
                <c:pt idx="849">
                  <c:v>8.42599656046783E-3</c:v>
                </c:pt>
                <c:pt idx="850">
                  <c:v>8.42599656046783E-3</c:v>
                </c:pt>
                <c:pt idx="851">
                  <c:v>8.42599656046783E-3</c:v>
                </c:pt>
                <c:pt idx="852">
                  <c:v>8.42599656046783E-3</c:v>
                </c:pt>
                <c:pt idx="853">
                  <c:v>8.42599656046783E-3</c:v>
                </c:pt>
                <c:pt idx="854">
                  <c:v>8.42599656046783E-3</c:v>
                </c:pt>
                <c:pt idx="855">
                  <c:v>8.42599656046783E-3</c:v>
                </c:pt>
                <c:pt idx="856">
                  <c:v>8.42599656046783E-3</c:v>
                </c:pt>
                <c:pt idx="857">
                  <c:v>8.42599656046783E-3</c:v>
                </c:pt>
                <c:pt idx="858">
                  <c:v>8.42599656046783E-3</c:v>
                </c:pt>
                <c:pt idx="859">
                  <c:v>8.42599656046783E-3</c:v>
                </c:pt>
                <c:pt idx="860">
                  <c:v>8.42599656046783E-3</c:v>
                </c:pt>
                <c:pt idx="861">
                  <c:v>8.42599656046783E-3</c:v>
                </c:pt>
                <c:pt idx="862">
                  <c:v>8.42599656046783E-3</c:v>
                </c:pt>
                <c:pt idx="863">
                  <c:v>8.42599656046783E-3</c:v>
                </c:pt>
                <c:pt idx="864">
                  <c:v>8.42599656046783E-3</c:v>
                </c:pt>
                <c:pt idx="865">
                  <c:v>8.42599656046783E-3</c:v>
                </c:pt>
                <c:pt idx="866">
                  <c:v>8.42599656046783E-3</c:v>
                </c:pt>
                <c:pt idx="867">
                  <c:v>8.42599656046783E-3</c:v>
                </c:pt>
                <c:pt idx="868">
                  <c:v>8.42599656046783E-3</c:v>
                </c:pt>
                <c:pt idx="869">
                  <c:v>8.42599656046783E-3</c:v>
                </c:pt>
                <c:pt idx="870">
                  <c:v>8.42599656046783E-3</c:v>
                </c:pt>
                <c:pt idx="871">
                  <c:v>8.42599656046783E-3</c:v>
                </c:pt>
                <c:pt idx="872">
                  <c:v>8.42599656046783E-3</c:v>
                </c:pt>
                <c:pt idx="873">
                  <c:v>8.42599656046783E-3</c:v>
                </c:pt>
                <c:pt idx="874">
                  <c:v>8.42599656046783E-3</c:v>
                </c:pt>
                <c:pt idx="875">
                  <c:v>8.42599656046783E-3</c:v>
                </c:pt>
                <c:pt idx="876">
                  <c:v>8.42599656046783E-3</c:v>
                </c:pt>
                <c:pt idx="877">
                  <c:v>8.42599656046783E-3</c:v>
                </c:pt>
                <c:pt idx="878">
                  <c:v>8.42599656046783E-3</c:v>
                </c:pt>
                <c:pt idx="879">
                  <c:v>8.42599656046783E-3</c:v>
                </c:pt>
                <c:pt idx="880">
                  <c:v>8.42599656046783E-3</c:v>
                </c:pt>
                <c:pt idx="881">
                  <c:v>8.42599656046783E-3</c:v>
                </c:pt>
                <c:pt idx="882">
                  <c:v>8.42599656046783E-3</c:v>
                </c:pt>
                <c:pt idx="883">
                  <c:v>8.42599656046783E-3</c:v>
                </c:pt>
                <c:pt idx="884">
                  <c:v>8.42599656046783E-3</c:v>
                </c:pt>
                <c:pt idx="885">
                  <c:v>8.42599656046783E-3</c:v>
                </c:pt>
                <c:pt idx="886">
                  <c:v>8.42599656046783E-3</c:v>
                </c:pt>
                <c:pt idx="887">
                  <c:v>8.42599656046783E-3</c:v>
                </c:pt>
                <c:pt idx="888">
                  <c:v>8.42599656046783E-3</c:v>
                </c:pt>
                <c:pt idx="889">
                  <c:v>8.42599656046783E-3</c:v>
                </c:pt>
                <c:pt idx="890">
                  <c:v>8.42599656046783E-3</c:v>
                </c:pt>
                <c:pt idx="891">
                  <c:v>8.42599656046783E-3</c:v>
                </c:pt>
                <c:pt idx="892">
                  <c:v>8.42599656046783E-3</c:v>
                </c:pt>
                <c:pt idx="893">
                  <c:v>8.42599656046783E-3</c:v>
                </c:pt>
                <c:pt idx="894">
                  <c:v>8.42599656046783E-3</c:v>
                </c:pt>
                <c:pt idx="895">
                  <c:v>8.42599656046783E-3</c:v>
                </c:pt>
                <c:pt idx="896">
                  <c:v>8.42599656046783E-3</c:v>
                </c:pt>
                <c:pt idx="897">
                  <c:v>8.42599656046783E-3</c:v>
                </c:pt>
                <c:pt idx="898">
                  <c:v>8.42599656046783E-3</c:v>
                </c:pt>
                <c:pt idx="899">
                  <c:v>8.42599656046783E-3</c:v>
                </c:pt>
                <c:pt idx="900">
                  <c:v>8.42599656046783E-3</c:v>
                </c:pt>
                <c:pt idx="901">
                  <c:v>8.42599656046783E-3</c:v>
                </c:pt>
                <c:pt idx="902">
                  <c:v>8.42599656046783E-3</c:v>
                </c:pt>
                <c:pt idx="903">
                  <c:v>8.42599656046783E-3</c:v>
                </c:pt>
                <c:pt idx="904">
                  <c:v>8.42599656046783E-3</c:v>
                </c:pt>
                <c:pt idx="905">
                  <c:v>8.42599656046783E-3</c:v>
                </c:pt>
                <c:pt idx="906">
                  <c:v>8.42599656046783E-3</c:v>
                </c:pt>
                <c:pt idx="907">
                  <c:v>8.42599656046783E-3</c:v>
                </c:pt>
                <c:pt idx="908">
                  <c:v>8.42599656046783E-3</c:v>
                </c:pt>
                <c:pt idx="909">
                  <c:v>8.42599656046783E-3</c:v>
                </c:pt>
                <c:pt idx="910">
                  <c:v>8.42599656046783E-3</c:v>
                </c:pt>
                <c:pt idx="911">
                  <c:v>8.42599656046783E-3</c:v>
                </c:pt>
                <c:pt idx="912">
                  <c:v>8.42599656046783E-3</c:v>
                </c:pt>
                <c:pt idx="913">
                  <c:v>8.42599656046783E-3</c:v>
                </c:pt>
                <c:pt idx="914">
                  <c:v>8.42599656046783E-3</c:v>
                </c:pt>
                <c:pt idx="915">
                  <c:v>8.42599656046783E-3</c:v>
                </c:pt>
                <c:pt idx="916">
                  <c:v>8.42599656046783E-3</c:v>
                </c:pt>
                <c:pt idx="917">
                  <c:v>8.42599656046783E-3</c:v>
                </c:pt>
                <c:pt idx="918">
                  <c:v>8.42599656046783E-3</c:v>
                </c:pt>
                <c:pt idx="919">
                  <c:v>8.42599656046783E-3</c:v>
                </c:pt>
                <c:pt idx="920">
                  <c:v>8.42599656046783E-3</c:v>
                </c:pt>
                <c:pt idx="921">
                  <c:v>8.42599656046783E-3</c:v>
                </c:pt>
                <c:pt idx="922">
                  <c:v>8.42599656046783E-3</c:v>
                </c:pt>
                <c:pt idx="923">
                  <c:v>8.42599656046783E-3</c:v>
                </c:pt>
                <c:pt idx="924">
                  <c:v>8.42599656046783E-3</c:v>
                </c:pt>
                <c:pt idx="925">
                  <c:v>8.42599656046783E-3</c:v>
                </c:pt>
                <c:pt idx="926">
                  <c:v>8.42599656046783E-3</c:v>
                </c:pt>
                <c:pt idx="927">
                  <c:v>8.42599656046783E-3</c:v>
                </c:pt>
                <c:pt idx="928">
                  <c:v>8.42599656046783E-3</c:v>
                </c:pt>
                <c:pt idx="929">
                  <c:v>8.42599656046783E-3</c:v>
                </c:pt>
                <c:pt idx="930">
                  <c:v>8.42599656046783E-3</c:v>
                </c:pt>
                <c:pt idx="931">
                  <c:v>8.42599656046783E-3</c:v>
                </c:pt>
                <c:pt idx="932">
                  <c:v>8.42599656046783E-3</c:v>
                </c:pt>
                <c:pt idx="933">
                  <c:v>8.42599656046783E-3</c:v>
                </c:pt>
                <c:pt idx="934">
                  <c:v>8.42599656046783E-3</c:v>
                </c:pt>
                <c:pt idx="935">
                  <c:v>8.42599656046783E-3</c:v>
                </c:pt>
                <c:pt idx="936">
                  <c:v>8.42599656046783E-3</c:v>
                </c:pt>
                <c:pt idx="937">
                  <c:v>8.42599656046783E-3</c:v>
                </c:pt>
                <c:pt idx="938">
                  <c:v>8.42599656046783E-3</c:v>
                </c:pt>
                <c:pt idx="939">
                  <c:v>8.42599656046783E-3</c:v>
                </c:pt>
                <c:pt idx="940">
                  <c:v>8.42599656046783E-3</c:v>
                </c:pt>
                <c:pt idx="941">
                  <c:v>8.42599656046783E-3</c:v>
                </c:pt>
                <c:pt idx="942">
                  <c:v>8.42599656046783E-3</c:v>
                </c:pt>
                <c:pt idx="943">
                  <c:v>8.42599656046783E-3</c:v>
                </c:pt>
                <c:pt idx="944">
                  <c:v>7.8646989602841888E-3</c:v>
                </c:pt>
                <c:pt idx="945">
                  <c:v>7.8646989602841888E-3</c:v>
                </c:pt>
                <c:pt idx="946">
                  <c:v>7.8646989602841888E-3</c:v>
                </c:pt>
                <c:pt idx="947">
                  <c:v>7.8646989602841888E-3</c:v>
                </c:pt>
                <c:pt idx="948">
                  <c:v>7.8646989602841888E-3</c:v>
                </c:pt>
                <c:pt idx="949">
                  <c:v>7.8646989602841888E-3</c:v>
                </c:pt>
                <c:pt idx="950">
                  <c:v>7.8646989602841888E-3</c:v>
                </c:pt>
                <c:pt idx="951">
                  <c:v>7.8646989602841888E-3</c:v>
                </c:pt>
                <c:pt idx="952">
                  <c:v>7.8646989602841888E-3</c:v>
                </c:pt>
                <c:pt idx="953">
                  <c:v>7.8646989602841888E-3</c:v>
                </c:pt>
                <c:pt idx="954">
                  <c:v>7.8646989602841888E-3</c:v>
                </c:pt>
                <c:pt idx="955">
                  <c:v>7.8646989602841888E-3</c:v>
                </c:pt>
                <c:pt idx="956">
                  <c:v>7.8646989602841888E-3</c:v>
                </c:pt>
                <c:pt idx="957">
                  <c:v>7.8646989602841888E-3</c:v>
                </c:pt>
                <c:pt idx="958">
                  <c:v>7.8646989602841888E-3</c:v>
                </c:pt>
                <c:pt idx="959">
                  <c:v>7.8646989602841888E-3</c:v>
                </c:pt>
                <c:pt idx="960">
                  <c:v>7.8646989602841888E-3</c:v>
                </c:pt>
                <c:pt idx="961">
                  <c:v>7.8646989602841888E-3</c:v>
                </c:pt>
                <c:pt idx="962">
                  <c:v>7.8646989602841888E-3</c:v>
                </c:pt>
                <c:pt idx="963">
                  <c:v>7.8646989602841888E-3</c:v>
                </c:pt>
                <c:pt idx="964">
                  <c:v>7.8646989602841888E-3</c:v>
                </c:pt>
                <c:pt idx="965">
                  <c:v>7.8646989602841888E-3</c:v>
                </c:pt>
                <c:pt idx="966">
                  <c:v>7.8646989602841888E-3</c:v>
                </c:pt>
                <c:pt idx="967">
                  <c:v>7.8646989602841888E-3</c:v>
                </c:pt>
                <c:pt idx="968">
                  <c:v>7.8646989602841888E-3</c:v>
                </c:pt>
                <c:pt idx="969">
                  <c:v>7.8646989602841888E-3</c:v>
                </c:pt>
                <c:pt idx="970">
                  <c:v>7.8646989602841888E-3</c:v>
                </c:pt>
                <c:pt idx="971">
                  <c:v>7.8646989602841888E-3</c:v>
                </c:pt>
                <c:pt idx="972">
                  <c:v>7.8646989602841888E-3</c:v>
                </c:pt>
                <c:pt idx="973">
                  <c:v>7.8646989602841888E-3</c:v>
                </c:pt>
                <c:pt idx="974">
                  <c:v>7.8646989602841888E-3</c:v>
                </c:pt>
                <c:pt idx="975">
                  <c:v>7.8646989602841888E-3</c:v>
                </c:pt>
                <c:pt idx="976">
                  <c:v>7.8646989602841888E-3</c:v>
                </c:pt>
                <c:pt idx="977">
                  <c:v>7.8646989602841888E-3</c:v>
                </c:pt>
                <c:pt idx="978">
                  <c:v>7.8646989602841888E-3</c:v>
                </c:pt>
                <c:pt idx="979">
                  <c:v>7.8646989602841888E-3</c:v>
                </c:pt>
                <c:pt idx="980">
                  <c:v>7.8646989602841888E-3</c:v>
                </c:pt>
                <c:pt idx="981">
                  <c:v>7.8646989602841888E-3</c:v>
                </c:pt>
                <c:pt idx="982">
                  <c:v>7.8646989602841888E-3</c:v>
                </c:pt>
                <c:pt idx="983">
                  <c:v>7.8646989602841888E-3</c:v>
                </c:pt>
                <c:pt idx="984">
                  <c:v>7.8646989602841888E-3</c:v>
                </c:pt>
                <c:pt idx="985">
                  <c:v>7.8646989602841888E-3</c:v>
                </c:pt>
                <c:pt idx="986">
                  <c:v>7.8646989602841888E-3</c:v>
                </c:pt>
                <c:pt idx="987">
                  <c:v>7.8646989602841888E-3</c:v>
                </c:pt>
                <c:pt idx="988">
                  <c:v>7.8646989602841888E-3</c:v>
                </c:pt>
                <c:pt idx="989">
                  <c:v>7.8646989602841888E-3</c:v>
                </c:pt>
                <c:pt idx="990">
                  <c:v>7.8646989602841888E-3</c:v>
                </c:pt>
                <c:pt idx="991">
                  <c:v>7.8646989602841888E-3</c:v>
                </c:pt>
                <c:pt idx="992">
                  <c:v>7.8646989602841888E-3</c:v>
                </c:pt>
                <c:pt idx="993">
                  <c:v>7.8646989602841888E-3</c:v>
                </c:pt>
                <c:pt idx="994">
                  <c:v>7.8646989602841888E-3</c:v>
                </c:pt>
                <c:pt idx="995">
                  <c:v>7.8646989602841888E-3</c:v>
                </c:pt>
                <c:pt idx="996">
                  <c:v>7.8646989602841888E-3</c:v>
                </c:pt>
                <c:pt idx="997">
                  <c:v>7.8646989602841888E-3</c:v>
                </c:pt>
                <c:pt idx="998">
                  <c:v>7.8646989602841888E-3</c:v>
                </c:pt>
                <c:pt idx="999">
                  <c:v>7.8646989602841888E-3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F80B-49A2-95B4-7DC96158B92F}"/>
            </c:ext>
          </c:extLst>
        </c:ser>
        <c:ser>
          <c:idx val="7"/>
          <c:order val="7"/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Sheet1!$I$1:$I$1000</c:f>
              <c:numCache>
                <c:formatCode>General</c:formatCode>
                <c:ptCount val="1000"/>
                <c:pt idx="0">
                  <c:v>0.48321009600885512</c:v>
                </c:pt>
                <c:pt idx="1">
                  <c:v>0.48321009600885512</c:v>
                </c:pt>
                <c:pt idx="2">
                  <c:v>0.48321009600885512</c:v>
                </c:pt>
                <c:pt idx="3">
                  <c:v>0.48321009600885512</c:v>
                </c:pt>
                <c:pt idx="4">
                  <c:v>0.48321009600885512</c:v>
                </c:pt>
                <c:pt idx="5">
                  <c:v>0.48321009600885512</c:v>
                </c:pt>
                <c:pt idx="6">
                  <c:v>0.48321009600885512</c:v>
                </c:pt>
                <c:pt idx="7">
                  <c:v>0.48321009600885512</c:v>
                </c:pt>
                <c:pt idx="8">
                  <c:v>0.48321009600885512</c:v>
                </c:pt>
                <c:pt idx="9">
                  <c:v>0.48321009600885512</c:v>
                </c:pt>
                <c:pt idx="10">
                  <c:v>0.48321009600885512</c:v>
                </c:pt>
                <c:pt idx="11">
                  <c:v>0.48321009600885512</c:v>
                </c:pt>
                <c:pt idx="12">
                  <c:v>0.48321009600885512</c:v>
                </c:pt>
                <c:pt idx="13">
                  <c:v>0.48321009600885512</c:v>
                </c:pt>
                <c:pt idx="14">
                  <c:v>0.48321009600885512</c:v>
                </c:pt>
                <c:pt idx="15">
                  <c:v>0.48321009600885512</c:v>
                </c:pt>
                <c:pt idx="16">
                  <c:v>0.48321009600885512</c:v>
                </c:pt>
                <c:pt idx="17">
                  <c:v>0.48321009600885512</c:v>
                </c:pt>
                <c:pt idx="18">
                  <c:v>0.48321009600885512</c:v>
                </c:pt>
                <c:pt idx="19">
                  <c:v>0.12170405372051618</c:v>
                </c:pt>
                <c:pt idx="20">
                  <c:v>0.12170405372051618</c:v>
                </c:pt>
                <c:pt idx="21">
                  <c:v>4.3859144185949495E-2</c:v>
                </c:pt>
                <c:pt idx="22">
                  <c:v>4.3859144185949495E-2</c:v>
                </c:pt>
                <c:pt idx="23">
                  <c:v>4.3859144185949495E-2</c:v>
                </c:pt>
                <c:pt idx="24">
                  <c:v>4.3859144185949495E-2</c:v>
                </c:pt>
                <c:pt idx="25">
                  <c:v>4.3859144185949495E-2</c:v>
                </c:pt>
                <c:pt idx="26">
                  <c:v>4.3859144185949495E-2</c:v>
                </c:pt>
                <c:pt idx="27">
                  <c:v>4.3859144185949495E-2</c:v>
                </c:pt>
                <c:pt idx="28">
                  <c:v>4.3859144185949495E-2</c:v>
                </c:pt>
                <c:pt idx="29">
                  <c:v>4.3859144185949495E-2</c:v>
                </c:pt>
                <c:pt idx="30">
                  <c:v>4.3859144185949495E-2</c:v>
                </c:pt>
                <c:pt idx="31">
                  <c:v>4.3859144185949495E-2</c:v>
                </c:pt>
                <c:pt idx="32">
                  <c:v>4.3859144185949495E-2</c:v>
                </c:pt>
                <c:pt idx="33">
                  <c:v>4.3859144185949495E-2</c:v>
                </c:pt>
                <c:pt idx="34">
                  <c:v>4.3859144185949495E-2</c:v>
                </c:pt>
                <c:pt idx="35">
                  <c:v>4.3859144185949495E-2</c:v>
                </c:pt>
                <c:pt idx="36">
                  <c:v>4.3859144185949495E-2</c:v>
                </c:pt>
                <c:pt idx="37">
                  <c:v>4.3859144185949495E-2</c:v>
                </c:pt>
                <c:pt idx="38">
                  <c:v>4.3859144185949495E-2</c:v>
                </c:pt>
                <c:pt idx="39">
                  <c:v>4.3859144185949495E-2</c:v>
                </c:pt>
                <c:pt idx="40">
                  <c:v>4.3859144185949495E-2</c:v>
                </c:pt>
                <c:pt idx="41">
                  <c:v>4.3859144185949495E-2</c:v>
                </c:pt>
                <c:pt idx="42">
                  <c:v>4.1288191092667681E-2</c:v>
                </c:pt>
                <c:pt idx="43">
                  <c:v>4.1288191092667681E-2</c:v>
                </c:pt>
                <c:pt idx="44">
                  <c:v>4.1288191092667681E-2</c:v>
                </c:pt>
                <c:pt idx="45">
                  <c:v>4.1288191092667681E-2</c:v>
                </c:pt>
                <c:pt idx="46">
                  <c:v>4.1288191092667681E-2</c:v>
                </c:pt>
                <c:pt idx="47">
                  <c:v>4.1288191092667681E-2</c:v>
                </c:pt>
                <c:pt idx="48">
                  <c:v>4.1288191092667681E-2</c:v>
                </c:pt>
                <c:pt idx="49">
                  <c:v>4.1288191092667681E-2</c:v>
                </c:pt>
                <c:pt idx="50">
                  <c:v>4.1288191092667681E-2</c:v>
                </c:pt>
                <c:pt idx="51">
                  <c:v>4.1288191092667681E-2</c:v>
                </c:pt>
                <c:pt idx="52">
                  <c:v>4.1288191092667681E-2</c:v>
                </c:pt>
                <c:pt idx="53">
                  <c:v>4.1288191092667681E-2</c:v>
                </c:pt>
                <c:pt idx="54">
                  <c:v>4.1288191092667681E-2</c:v>
                </c:pt>
                <c:pt idx="55">
                  <c:v>3.5787906309723061E-2</c:v>
                </c:pt>
                <c:pt idx="56">
                  <c:v>3.5787906309723061E-2</c:v>
                </c:pt>
                <c:pt idx="57">
                  <c:v>3.5787906309723061E-2</c:v>
                </c:pt>
                <c:pt idx="58">
                  <c:v>3.5787906309723061E-2</c:v>
                </c:pt>
                <c:pt idx="59">
                  <c:v>3.5787906309723061E-2</c:v>
                </c:pt>
                <c:pt idx="60">
                  <c:v>3.5787906309723061E-2</c:v>
                </c:pt>
                <c:pt idx="61">
                  <c:v>3.5787906309723061E-2</c:v>
                </c:pt>
                <c:pt idx="62">
                  <c:v>3.5787906309723061E-2</c:v>
                </c:pt>
                <c:pt idx="63">
                  <c:v>3.5787906309723061E-2</c:v>
                </c:pt>
                <c:pt idx="64">
                  <c:v>3.5787906309723061E-2</c:v>
                </c:pt>
                <c:pt idx="65">
                  <c:v>3.5787906309723061E-2</c:v>
                </c:pt>
                <c:pt idx="66">
                  <c:v>3.5787906309723061E-2</c:v>
                </c:pt>
                <c:pt idx="67">
                  <c:v>3.5787906309723061E-2</c:v>
                </c:pt>
                <c:pt idx="68">
                  <c:v>3.5787906309723061E-2</c:v>
                </c:pt>
                <c:pt idx="69">
                  <c:v>3.5787906309723061E-2</c:v>
                </c:pt>
                <c:pt idx="70">
                  <c:v>3.5787906309723061E-2</c:v>
                </c:pt>
                <c:pt idx="71">
                  <c:v>3.5787906309723061E-2</c:v>
                </c:pt>
                <c:pt idx="72">
                  <c:v>3.5787906309723061E-2</c:v>
                </c:pt>
                <c:pt idx="73">
                  <c:v>3.5787906309723061E-2</c:v>
                </c:pt>
                <c:pt idx="74">
                  <c:v>3.5787906309723061E-2</c:v>
                </c:pt>
                <c:pt idx="75">
                  <c:v>3.5787906309723061E-2</c:v>
                </c:pt>
                <c:pt idx="76">
                  <c:v>3.5787906309723061E-2</c:v>
                </c:pt>
                <c:pt idx="77">
                  <c:v>3.5787906309723061E-2</c:v>
                </c:pt>
                <c:pt idx="78">
                  <c:v>3.5787906309723061E-2</c:v>
                </c:pt>
                <c:pt idx="79">
                  <c:v>3.5787906309723061E-2</c:v>
                </c:pt>
                <c:pt idx="80">
                  <c:v>3.5787906309723061E-2</c:v>
                </c:pt>
                <c:pt idx="81">
                  <c:v>3.5787906309723061E-2</c:v>
                </c:pt>
                <c:pt idx="82">
                  <c:v>3.5787906309723061E-2</c:v>
                </c:pt>
                <c:pt idx="83">
                  <c:v>3.5787906309723061E-2</c:v>
                </c:pt>
                <c:pt idx="84">
                  <c:v>3.5787906309723061E-2</c:v>
                </c:pt>
                <c:pt idx="85">
                  <c:v>3.5787906309723061E-2</c:v>
                </c:pt>
                <c:pt idx="86">
                  <c:v>3.5787906309723061E-2</c:v>
                </c:pt>
                <c:pt idx="87">
                  <c:v>3.5787906309723061E-2</c:v>
                </c:pt>
                <c:pt idx="88">
                  <c:v>3.5787906309723061E-2</c:v>
                </c:pt>
                <c:pt idx="89">
                  <c:v>3.5787906309723061E-2</c:v>
                </c:pt>
                <c:pt idx="90">
                  <c:v>3.5787906309723061E-2</c:v>
                </c:pt>
                <c:pt idx="91">
                  <c:v>3.5787906309723061E-2</c:v>
                </c:pt>
                <c:pt idx="92">
                  <c:v>3.5787906309723061E-2</c:v>
                </c:pt>
                <c:pt idx="93">
                  <c:v>3.5787906309723061E-2</c:v>
                </c:pt>
                <c:pt idx="94">
                  <c:v>3.5787906309723061E-2</c:v>
                </c:pt>
                <c:pt idx="95">
                  <c:v>3.5787906309723061E-2</c:v>
                </c:pt>
                <c:pt idx="96">
                  <c:v>3.5787906309723061E-2</c:v>
                </c:pt>
                <c:pt idx="97">
                  <c:v>3.5787906309723061E-2</c:v>
                </c:pt>
                <c:pt idx="98">
                  <c:v>3.5787906309723061E-2</c:v>
                </c:pt>
                <c:pt idx="99">
                  <c:v>3.5787906309723061E-2</c:v>
                </c:pt>
                <c:pt idx="100">
                  <c:v>3.5787906309723061E-2</c:v>
                </c:pt>
                <c:pt idx="101">
                  <c:v>3.5787906309723061E-2</c:v>
                </c:pt>
                <c:pt idx="102">
                  <c:v>3.5787906309723061E-2</c:v>
                </c:pt>
                <c:pt idx="103">
                  <c:v>3.5787906309723061E-2</c:v>
                </c:pt>
                <c:pt idx="104">
                  <c:v>3.5787906309723061E-2</c:v>
                </c:pt>
                <c:pt idx="105">
                  <c:v>3.5787906309723061E-2</c:v>
                </c:pt>
                <c:pt idx="106">
                  <c:v>3.5787906309723061E-2</c:v>
                </c:pt>
                <c:pt idx="107">
                  <c:v>3.5787906309723061E-2</c:v>
                </c:pt>
                <c:pt idx="108">
                  <c:v>3.5787906309723061E-2</c:v>
                </c:pt>
                <c:pt idx="109">
                  <c:v>3.5787906309723061E-2</c:v>
                </c:pt>
                <c:pt idx="110">
                  <c:v>3.5787906309723061E-2</c:v>
                </c:pt>
                <c:pt idx="111">
                  <c:v>3.5787906309723061E-2</c:v>
                </c:pt>
                <c:pt idx="112">
                  <c:v>3.5787906309723061E-2</c:v>
                </c:pt>
                <c:pt idx="113">
                  <c:v>3.5787906309723061E-2</c:v>
                </c:pt>
                <c:pt idx="114">
                  <c:v>3.5787906309723061E-2</c:v>
                </c:pt>
                <c:pt idx="115">
                  <c:v>3.5787906309723061E-2</c:v>
                </c:pt>
                <c:pt idx="116">
                  <c:v>3.5787906309723061E-2</c:v>
                </c:pt>
                <c:pt idx="117">
                  <c:v>3.5787906309723061E-2</c:v>
                </c:pt>
                <c:pt idx="118">
                  <c:v>3.5787906309723061E-2</c:v>
                </c:pt>
                <c:pt idx="119">
                  <c:v>3.5787906309723061E-2</c:v>
                </c:pt>
                <c:pt idx="120">
                  <c:v>3.5787906309723061E-2</c:v>
                </c:pt>
                <c:pt idx="121">
                  <c:v>3.5787906309723061E-2</c:v>
                </c:pt>
                <c:pt idx="122">
                  <c:v>3.5787906309723061E-2</c:v>
                </c:pt>
                <c:pt idx="123">
                  <c:v>3.5787906309723061E-2</c:v>
                </c:pt>
                <c:pt idx="124">
                  <c:v>3.5787906309723061E-2</c:v>
                </c:pt>
                <c:pt idx="125">
                  <c:v>3.5787906309723061E-2</c:v>
                </c:pt>
                <c:pt idx="126">
                  <c:v>3.5787906309723061E-2</c:v>
                </c:pt>
                <c:pt idx="127">
                  <c:v>3.5787906309723061E-2</c:v>
                </c:pt>
                <c:pt idx="128">
                  <c:v>3.5787906309723061E-2</c:v>
                </c:pt>
                <c:pt idx="129">
                  <c:v>3.5787906309723061E-2</c:v>
                </c:pt>
                <c:pt idx="130">
                  <c:v>3.5787906309723061E-2</c:v>
                </c:pt>
                <c:pt idx="131">
                  <c:v>3.5787906309723061E-2</c:v>
                </c:pt>
                <c:pt idx="132">
                  <c:v>3.5787906309723061E-2</c:v>
                </c:pt>
                <c:pt idx="133">
                  <c:v>3.5787906309723061E-2</c:v>
                </c:pt>
                <c:pt idx="134">
                  <c:v>3.5787906309723061E-2</c:v>
                </c:pt>
                <c:pt idx="135">
                  <c:v>3.5787906309723061E-2</c:v>
                </c:pt>
                <c:pt idx="136">
                  <c:v>3.5787906309723061E-2</c:v>
                </c:pt>
                <c:pt idx="137">
                  <c:v>3.5787906309723061E-2</c:v>
                </c:pt>
                <c:pt idx="138">
                  <c:v>3.5787906309723061E-2</c:v>
                </c:pt>
                <c:pt idx="139">
                  <c:v>3.5787906309723061E-2</c:v>
                </c:pt>
                <c:pt idx="140">
                  <c:v>3.5787906309723061E-2</c:v>
                </c:pt>
                <c:pt idx="141">
                  <c:v>3.5787906309723061E-2</c:v>
                </c:pt>
                <c:pt idx="142">
                  <c:v>3.5787906309723061E-2</c:v>
                </c:pt>
                <c:pt idx="143">
                  <c:v>3.5787906309723061E-2</c:v>
                </c:pt>
                <c:pt idx="144">
                  <c:v>3.5787906309723061E-2</c:v>
                </c:pt>
                <c:pt idx="145">
                  <c:v>3.5787906309723061E-2</c:v>
                </c:pt>
                <c:pt idx="146">
                  <c:v>3.5787906309723061E-2</c:v>
                </c:pt>
                <c:pt idx="147">
                  <c:v>3.5787906309723061E-2</c:v>
                </c:pt>
                <c:pt idx="148">
                  <c:v>3.5787906309723061E-2</c:v>
                </c:pt>
                <c:pt idx="149">
                  <c:v>3.5787906309723061E-2</c:v>
                </c:pt>
                <c:pt idx="150">
                  <c:v>3.5787906309723061E-2</c:v>
                </c:pt>
                <c:pt idx="151">
                  <c:v>3.5787906309723061E-2</c:v>
                </c:pt>
                <c:pt idx="152">
                  <c:v>3.5787906309723061E-2</c:v>
                </c:pt>
                <c:pt idx="153">
                  <c:v>3.5787906309723061E-2</c:v>
                </c:pt>
                <c:pt idx="154">
                  <c:v>3.5787906309723061E-2</c:v>
                </c:pt>
                <c:pt idx="155">
                  <c:v>3.5787906309723061E-2</c:v>
                </c:pt>
                <c:pt idx="156">
                  <c:v>3.5787906309723061E-2</c:v>
                </c:pt>
                <c:pt idx="157">
                  <c:v>3.5787906309723061E-2</c:v>
                </c:pt>
                <c:pt idx="158">
                  <c:v>3.5787906309723061E-2</c:v>
                </c:pt>
                <c:pt idx="159">
                  <c:v>3.5787906309723061E-2</c:v>
                </c:pt>
                <c:pt idx="160">
                  <c:v>3.5787906309723061E-2</c:v>
                </c:pt>
                <c:pt idx="161">
                  <c:v>3.5787906309723061E-2</c:v>
                </c:pt>
                <c:pt idx="162">
                  <c:v>3.5787906309723061E-2</c:v>
                </c:pt>
                <c:pt idx="163">
                  <c:v>3.5787906309723061E-2</c:v>
                </c:pt>
                <c:pt idx="164">
                  <c:v>3.5787906309723061E-2</c:v>
                </c:pt>
                <c:pt idx="165">
                  <c:v>3.5787906309723061E-2</c:v>
                </c:pt>
                <c:pt idx="166">
                  <c:v>3.5787906309723061E-2</c:v>
                </c:pt>
                <c:pt idx="167">
                  <c:v>3.5787906309723061E-2</c:v>
                </c:pt>
                <c:pt idx="168">
                  <c:v>3.5787906309723061E-2</c:v>
                </c:pt>
                <c:pt idx="169">
                  <c:v>3.5787906309723061E-2</c:v>
                </c:pt>
                <c:pt idx="170">
                  <c:v>3.5787906309723061E-2</c:v>
                </c:pt>
                <c:pt idx="171">
                  <c:v>3.5787906309723061E-2</c:v>
                </c:pt>
                <c:pt idx="172">
                  <c:v>3.5787906309723061E-2</c:v>
                </c:pt>
                <c:pt idx="173">
                  <c:v>3.5787906309723061E-2</c:v>
                </c:pt>
                <c:pt idx="174">
                  <c:v>3.5787906309723061E-2</c:v>
                </c:pt>
                <c:pt idx="175">
                  <c:v>3.5787906309723061E-2</c:v>
                </c:pt>
                <c:pt idx="176">
                  <c:v>3.5787906309723061E-2</c:v>
                </c:pt>
                <c:pt idx="177">
                  <c:v>3.5787906309723061E-2</c:v>
                </c:pt>
                <c:pt idx="178">
                  <c:v>3.5787906309723061E-2</c:v>
                </c:pt>
                <c:pt idx="179">
                  <c:v>3.5787906309723061E-2</c:v>
                </c:pt>
                <c:pt idx="180">
                  <c:v>3.5787906309723061E-2</c:v>
                </c:pt>
                <c:pt idx="181">
                  <c:v>3.5787906309723061E-2</c:v>
                </c:pt>
                <c:pt idx="182">
                  <c:v>3.5787906309723061E-2</c:v>
                </c:pt>
                <c:pt idx="183">
                  <c:v>3.5787906309723061E-2</c:v>
                </c:pt>
                <c:pt idx="184">
                  <c:v>3.5787906309723061E-2</c:v>
                </c:pt>
                <c:pt idx="185">
                  <c:v>3.0900936550280256E-2</c:v>
                </c:pt>
                <c:pt idx="186">
                  <c:v>3.0900936550280256E-2</c:v>
                </c:pt>
                <c:pt idx="187">
                  <c:v>3.0900936550280256E-2</c:v>
                </c:pt>
                <c:pt idx="188">
                  <c:v>3.0900936550280256E-2</c:v>
                </c:pt>
                <c:pt idx="189">
                  <c:v>3.0900936550280256E-2</c:v>
                </c:pt>
                <c:pt idx="190">
                  <c:v>3.0900936550280256E-2</c:v>
                </c:pt>
                <c:pt idx="191">
                  <c:v>3.0900936550280256E-2</c:v>
                </c:pt>
                <c:pt idx="192">
                  <c:v>3.0900936550280256E-2</c:v>
                </c:pt>
                <c:pt idx="193">
                  <c:v>3.0900936550280256E-2</c:v>
                </c:pt>
                <c:pt idx="194">
                  <c:v>3.0900936550280256E-2</c:v>
                </c:pt>
                <c:pt idx="195">
                  <c:v>3.0900936550280256E-2</c:v>
                </c:pt>
                <c:pt idx="196">
                  <c:v>3.0900936550280256E-2</c:v>
                </c:pt>
                <c:pt idx="197">
                  <c:v>3.0900936550280256E-2</c:v>
                </c:pt>
                <c:pt idx="198">
                  <c:v>3.0900936550280256E-2</c:v>
                </c:pt>
                <c:pt idx="199">
                  <c:v>3.0900936550280256E-2</c:v>
                </c:pt>
                <c:pt idx="200">
                  <c:v>3.0900936550280256E-2</c:v>
                </c:pt>
                <c:pt idx="201">
                  <c:v>3.0900936550280256E-2</c:v>
                </c:pt>
                <c:pt idx="202">
                  <c:v>3.0900936550280256E-2</c:v>
                </c:pt>
                <c:pt idx="203">
                  <c:v>3.0900936550280256E-2</c:v>
                </c:pt>
                <c:pt idx="204">
                  <c:v>3.0900936550280256E-2</c:v>
                </c:pt>
                <c:pt idx="205">
                  <c:v>3.0900936550280256E-2</c:v>
                </c:pt>
                <c:pt idx="206">
                  <c:v>3.0900936550280256E-2</c:v>
                </c:pt>
                <c:pt idx="207">
                  <c:v>3.0900936550280256E-2</c:v>
                </c:pt>
                <c:pt idx="208">
                  <c:v>3.0900936550280256E-2</c:v>
                </c:pt>
                <c:pt idx="209">
                  <c:v>3.0900936550280256E-2</c:v>
                </c:pt>
                <c:pt idx="210">
                  <c:v>3.0900936550280256E-2</c:v>
                </c:pt>
                <c:pt idx="211">
                  <c:v>3.0900936550280256E-2</c:v>
                </c:pt>
                <c:pt idx="212">
                  <c:v>3.0900936550280256E-2</c:v>
                </c:pt>
                <c:pt idx="213">
                  <c:v>3.0900936550280256E-2</c:v>
                </c:pt>
                <c:pt idx="214">
                  <c:v>3.0900936550280256E-2</c:v>
                </c:pt>
                <c:pt idx="215">
                  <c:v>3.0900936550280256E-2</c:v>
                </c:pt>
                <c:pt idx="216">
                  <c:v>3.0900936550280256E-2</c:v>
                </c:pt>
                <c:pt idx="217">
                  <c:v>3.0900936550280256E-2</c:v>
                </c:pt>
                <c:pt idx="218">
                  <c:v>3.0900936550280256E-2</c:v>
                </c:pt>
                <c:pt idx="219">
                  <c:v>3.0900936550280256E-2</c:v>
                </c:pt>
                <c:pt idx="220">
                  <c:v>3.0900936550280256E-2</c:v>
                </c:pt>
                <c:pt idx="221">
                  <c:v>3.0900936550280256E-2</c:v>
                </c:pt>
                <c:pt idx="222">
                  <c:v>3.0900936550280256E-2</c:v>
                </c:pt>
                <c:pt idx="223">
                  <c:v>3.0900936550280256E-2</c:v>
                </c:pt>
                <c:pt idx="224">
                  <c:v>3.0900936550280256E-2</c:v>
                </c:pt>
                <c:pt idx="225">
                  <c:v>3.0900936550280256E-2</c:v>
                </c:pt>
                <c:pt idx="226">
                  <c:v>3.0900936550280256E-2</c:v>
                </c:pt>
                <c:pt idx="227">
                  <c:v>3.0900936550280256E-2</c:v>
                </c:pt>
                <c:pt idx="228">
                  <c:v>3.0900936550280256E-2</c:v>
                </c:pt>
                <c:pt idx="229">
                  <c:v>3.0900936550280256E-2</c:v>
                </c:pt>
                <c:pt idx="230">
                  <c:v>3.0900936550280256E-2</c:v>
                </c:pt>
                <c:pt idx="231">
                  <c:v>3.0900936550280256E-2</c:v>
                </c:pt>
                <c:pt idx="232">
                  <c:v>3.0900936550280256E-2</c:v>
                </c:pt>
                <c:pt idx="233">
                  <c:v>3.0900936550280256E-2</c:v>
                </c:pt>
                <c:pt idx="234">
                  <c:v>3.0900936550280256E-2</c:v>
                </c:pt>
                <c:pt idx="235">
                  <c:v>3.0900936550280256E-2</c:v>
                </c:pt>
                <c:pt idx="236">
                  <c:v>3.0900936550280256E-2</c:v>
                </c:pt>
                <c:pt idx="237">
                  <c:v>3.0900936550280256E-2</c:v>
                </c:pt>
                <c:pt idx="238">
                  <c:v>3.0900936550280256E-2</c:v>
                </c:pt>
                <c:pt idx="239">
                  <c:v>3.0900936550280256E-2</c:v>
                </c:pt>
                <c:pt idx="240">
                  <c:v>3.0900936550280256E-2</c:v>
                </c:pt>
                <c:pt idx="241">
                  <c:v>3.0900936550280256E-2</c:v>
                </c:pt>
                <c:pt idx="242">
                  <c:v>3.0900936550280256E-2</c:v>
                </c:pt>
                <c:pt idx="243">
                  <c:v>3.0900936550280256E-2</c:v>
                </c:pt>
                <c:pt idx="244">
                  <c:v>3.0900936550280256E-2</c:v>
                </c:pt>
                <c:pt idx="245">
                  <c:v>3.0900936550280256E-2</c:v>
                </c:pt>
                <c:pt idx="246">
                  <c:v>3.0900936550280256E-2</c:v>
                </c:pt>
                <c:pt idx="247">
                  <c:v>3.0900936550280256E-2</c:v>
                </c:pt>
                <c:pt idx="248">
                  <c:v>3.0900936550280256E-2</c:v>
                </c:pt>
                <c:pt idx="249">
                  <c:v>3.0900936550280256E-2</c:v>
                </c:pt>
                <c:pt idx="250">
                  <c:v>3.0900936550280256E-2</c:v>
                </c:pt>
                <c:pt idx="251">
                  <c:v>3.0900936550280256E-2</c:v>
                </c:pt>
                <c:pt idx="252">
                  <c:v>3.0900936550280256E-2</c:v>
                </c:pt>
                <c:pt idx="253">
                  <c:v>3.0900936550280256E-2</c:v>
                </c:pt>
                <c:pt idx="254">
                  <c:v>3.0900936550280256E-2</c:v>
                </c:pt>
                <c:pt idx="255">
                  <c:v>3.0900936550280256E-2</c:v>
                </c:pt>
                <c:pt idx="256">
                  <c:v>3.0900936550280256E-2</c:v>
                </c:pt>
                <c:pt idx="257">
                  <c:v>3.0900936550280256E-2</c:v>
                </c:pt>
                <c:pt idx="258">
                  <c:v>3.0900936550280256E-2</c:v>
                </c:pt>
                <c:pt idx="259">
                  <c:v>3.0900936550280256E-2</c:v>
                </c:pt>
                <c:pt idx="260">
                  <c:v>3.0900936550280256E-2</c:v>
                </c:pt>
                <c:pt idx="261">
                  <c:v>3.0900936550280256E-2</c:v>
                </c:pt>
                <c:pt idx="262">
                  <c:v>3.0900936550280256E-2</c:v>
                </c:pt>
                <c:pt idx="263">
                  <c:v>3.0900936550280256E-2</c:v>
                </c:pt>
                <c:pt idx="264">
                  <c:v>3.0900936550280256E-2</c:v>
                </c:pt>
                <c:pt idx="265">
                  <c:v>3.0900936550280256E-2</c:v>
                </c:pt>
                <c:pt idx="266">
                  <c:v>3.0900936550280256E-2</c:v>
                </c:pt>
                <c:pt idx="267">
                  <c:v>3.0900936550280256E-2</c:v>
                </c:pt>
                <c:pt idx="268">
                  <c:v>3.0900936550280256E-2</c:v>
                </c:pt>
                <c:pt idx="269">
                  <c:v>3.0900936550280256E-2</c:v>
                </c:pt>
                <c:pt idx="270">
                  <c:v>3.0900936550280256E-2</c:v>
                </c:pt>
                <c:pt idx="271">
                  <c:v>3.0900936550280256E-2</c:v>
                </c:pt>
                <c:pt idx="272">
                  <c:v>3.0900936550280256E-2</c:v>
                </c:pt>
                <c:pt idx="273">
                  <c:v>3.0900936550280256E-2</c:v>
                </c:pt>
                <c:pt idx="274">
                  <c:v>3.0900936550280256E-2</c:v>
                </c:pt>
                <c:pt idx="275">
                  <c:v>3.0900936550280256E-2</c:v>
                </c:pt>
                <c:pt idx="276">
                  <c:v>3.0900936550280256E-2</c:v>
                </c:pt>
                <c:pt idx="277">
                  <c:v>3.0900936550280256E-2</c:v>
                </c:pt>
                <c:pt idx="278">
                  <c:v>3.0900936550280256E-2</c:v>
                </c:pt>
                <c:pt idx="279">
                  <c:v>3.0900936550280256E-2</c:v>
                </c:pt>
                <c:pt idx="280">
                  <c:v>3.0900936550280256E-2</c:v>
                </c:pt>
                <c:pt idx="281">
                  <c:v>3.0900936550280256E-2</c:v>
                </c:pt>
                <c:pt idx="282">
                  <c:v>3.0900936550280256E-2</c:v>
                </c:pt>
                <c:pt idx="283">
                  <c:v>3.0900936550280256E-2</c:v>
                </c:pt>
                <c:pt idx="284">
                  <c:v>3.0900936550280256E-2</c:v>
                </c:pt>
                <c:pt idx="285">
                  <c:v>3.0900936550280256E-2</c:v>
                </c:pt>
                <c:pt idx="286">
                  <c:v>3.0900936550280256E-2</c:v>
                </c:pt>
                <c:pt idx="287">
                  <c:v>3.0900936550280256E-2</c:v>
                </c:pt>
                <c:pt idx="288">
                  <c:v>3.0900936550280256E-2</c:v>
                </c:pt>
                <c:pt idx="289">
                  <c:v>3.0900936550280256E-2</c:v>
                </c:pt>
                <c:pt idx="290">
                  <c:v>3.0900936550280256E-2</c:v>
                </c:pt>
                <c:pt idx="291">
                  <c:v>3.0900936550280256E-2</c:v>
                </c:pt>
                <c:pt idx="292">
                  <c:v>3.0900936550280256E-2</c:v>
                </c:pt>
                <c:pt idx="293">
                  <c:v>3.0900936550280256E-2</c:v>
                </c:pt>
                <c:pt idx="294">
                  <c:v>3.0900936550280256E-2</c:v>
                </c:pt>
                <c:pt idx="295">
                  <c:v>3.0900936550280256E-2</c:v>
                </c:pt>
                <c:pt idx="296">
                  <c:v>3.0900936550280256E-2</c:v>
                </c:pt>
                <c:pt idx="297">
                  <c:v>3.0900936550280256E-2</c:v>
                </c:pt>
                <c:pt idx="298">
                  <c:v>3.0900936550280256E-2</c:v>
                </c:pt>
                <c:pt idx="299">
                  <c:v>3.0900936550280256E-2</c:v>
                </c:pt>
                <c:pt idx="300">
                  <c:v>3.0900936550280256E-2</c:v>
                </c:pt>
                <c:pt idx="301">
                  <c:v>3.0900936550280256E-2</c:v>
                </c:pt>
                <c:pt idx="302">
                  <c:v>3.0900936550280256E-2</c:v>
                </c:pt>
                <c:pt idx="303">
                  <c:v>3.0900936550280256E-2</c:v>
                </c:pt>
                <c:pt idx="304">
                  <c:v>3.0900936550280256E-2</c:v>
                </c:pt>
                <c:pt idx="305">
                  <c:v>3.0900936550280256E-2</c:v>
                </c:pt>
                <c:pt idx="306">
                  <c:v>3.0900936550280256E-2</c:v>
                </c:pt>
                <c:pt idx="307">
                  <c:v>3.0900936550280256E-2</c:v>
                </c:pt>
                <c:pt idx="308">
                  <c:v>3.0900936550280256E-2</c:v>
                </c:pt>
                <c:pt idx="309">
                  <c:v>3.0900936550280256E-2</c:v>
                </c:pt>
                <c:pt idx="310">
                  <c:v>3.0900936550280256E-2</c:v>
                </c:pt>
                <c:pt idx="311">
                  <c:v>3.0900936550280256E-2</c:v>
                </c:pt>
                <c:pt idx="312">
                  <c:v>3.0900936550280256E-2</c:v>
                </c:pt>
                <c:pt idx="313">
                  <c:v>3.0900936550280256E-2</c:v>
                </c:pt>
                <c:pt idx="314">
                  <c:v>3.0900936550280256E-2</c:v>
                </c:pt>
                <c:pt idx="315">
                  <c:v>3.0900936550280256E-2</c:v>
                </c:pt>
                <c:pt idx="316">
                  <c:v>3.0900936550280256E-2</c:v>
                </c:pt>
                <c:pt idx="317">
                  <c:v>3.0900936550280256E-2</c:v>
                </c:pt>
                <c:pt idx="318">
                  <c:v>3.0900936550280256E-2</c:v>
                </c:pt>
                <c:pt idx="319">
                  <c:v>3.0900936550280256E-2</c:v>
                </c:pt>
                <c:pt idx="320">
                  <c:v>3.0900936550280256E-2</c:v>
                </c:pt>
                <c:pt idx="321">
                  <c:v>3.0900936550280256E-2</c:v>
                </c:pt>
                <c:pt idx="322">
                  <c:v>3.0900936550280256E-2</c:v>
                </c:pt>
                <c:pt idx="323">
                  <c:v>3.0900936550280256E-2</c:v>
                </c:pt>
                <c:pt idx="324">
                  <c:v>3.0900936550280256E-2</c:v>
                </c:pt>
                <c:pt idx="325">
                  <c:v>3.0900936550280256E-2</c:v>
                </c:pt>
                <c:pt idx="326">
                  <c:v>3.0900936550280256E-2</c:v>
                </c:pt>
                <c:pt idx="327">
                  <c:v>3.0900936550280256E-2</c:v>
                </c:pt>
                <c:pt idx="328">
                  <c:v>3.0900936550280256E-2</c:v>
                </c:pt>
                <c:pt idx="329">
                  <c:v>3.0900936550280256E-2</c:v>
                </c:pt>
                <c:pt idx="330">
                  <c:v>3.0900936550280256E-2</c:v>
                </c:pt>
                <c:pt idx="331">
                  <c:v>3.0900936550280256E-2</c:v>
                </c:pt>
                <c:pt idx="332">
                  <c:v>3.0900936550280256E-2</c:v>
                </c:pt>
                <c:pt idx="333">
                  <c:v>3.0900936550280256E-2</c:v>
                </c:pt>
                <c:pt idx="334">
                  <c:v>3.0900936550280256E-2</c:v>
                </c:pt>
                <c:pt idx="335">
                  <c:v>3.0900936550280256E-2</c:v>
                </c:pt>
                <c:pt idx="336">
                  <c:v>3.0900936550280256E-2</c:v>
                </c:pt>
                <c:pt idx="337">
                  <c:v>3.0900936550280256E-2</c:v>
                </c:pt>
                <c:pt idx="338">
                  <c:v>3.0900936550280256E-2</c:v>
                </c:pt>
                <c:pt idx="339">
                  <c:v>3.0900936550280256E-2</c:v>
                </c:pt>
                <c:pt idx="340">
                  <c:v>3.0900936550280256E-2</c:v>
                </c:pt>
                <c:pt idx="341">
                  <c:v>3.0900936550280256E-2</c:v>
                </c:pt>
                <c:pt idx="342">
                  <c:v>3.0900936550280256E-2</c:v>
                </c:pt>
                <c:pt idx="343">
                  <c:v>3.0900936550280256E-2</c:v>
                </c:pt>
                <c:pt idx="344">
                  <c:v>3.0900936550280256E-2</c:v>
                </c:pt>
                <c:pt idx="345">
                  <c:v>3.0900936550280256E-2</c:v>
                </c:pt>
                <c:pt idx="346">
                  <c:v>3.0900936550280256E-2</c:v>
                </c:pt>
                <c:pt idx="347">
                  <c:v>3.0900936550280256E-2</c:v>
                </c:pt>
                <c:pt idx="348">
                  <c:v>3.0900936550280256E-2</c:v>
                </c:pt>
                <c:pt idx="349">
                  <c:v>3.0900936550280256E-2</c:v>
                </c:pt>
                <c:pt idx="350">
                  <c:v>3.0900936550280256E-2</c:v>
                </c:pt>
                <c:pt idx="351">
                  <c:v>3.0900936550280256E-2</c:v>
                </c:pt>
                <c:pt idx="352">
                  <c:v>3.0900936550280256E-2</c:v>
                </c:pt>
                <c:pt idx="353">
                  <c:v>3.0900936550280256E-2</c:v>
                </c:pt>
                <c:pt idx="354">
                  <c:v>3.0900936550280256E-2</c:v>
                </c:pt>
                <c:pt idx="355">
                  <c:v>3.0900936550280256E-2</c:v>
                </c:pt>
                <c:pt idx="356">
                  <c:v>3.0900936550280256E-2</c:v>
                </c:pt>
                <c:pt idx="357">
                  <c:v>3.0900936550280256E-2</c:v>
                </c:pt>
                <c:pt idx="358">
                  <c:v>3.0900936550280256E-2</c:v>
                </c:pt>
                <c:pt idx="359">
                  <c:v>3.0900936550280256E-2</c:v>
                </c:pt>
                <c:pt idx="360">
                  <c:v>3.0900936550280256E-2</c:v>
                </c:pt>
                <c:pt idx="361">
                  <c:v>3.0900936550280256E-2</c:v>
                </c:pt>
                <c:pt idx="362">
                  <c:v>3.0900936550280256E-2</c:v>
                </c:pt>
                <c:pt idx="363">
                  <c:v>3.0900936550280256E-2</c:v>
                </c:pt>
                <c:pt idx="364">
                  <c:v>3.0900936550280256E-2</c:v>
                </c:pt>
                <c:pt idx="365">
                  <c:v>3.0900936550280256E-2</c:v>
                </c:pt>
                <c:pt idx="366">
                  <c:v>3.0900936550280256E-2</c:v>
                </c:pt>
                <c:pt idx="367">
                  <c:v>3.0900936550280256E-2</c:v>
                </c:pt>
                <c:pt idx="368">
                  <c:v>3.0900936550280256E-2</c:v>
                </c:pt>
                <c:pt idx="369">
                  <c:v>3.0900936550280256E-2</c:v>
                </c:pt>
                <c:pt idx="370">
                  <c:v>3.0900936550280256E-2</c:v>
                </c:pt>
                <c:pt idx="371">
                  <c:v>3.0900936550280256E-2</c:v>
                </c:pt>
                <c:pt idx="372">
                  <c:v>3.0900936550280256E-2</c:v>
                </c:pt>
                <c:pt idx="373">
                  <c:v>3.0900936550280256E-2</c:v>
                </c:pt>
                <c:pt idx="374">
                  <c:v>3.0900936550280256E-2</c:v>
                </c:pt>
                <c:pt idx="375">
                  <c:v>3.0900936550280256E-2</c:v>
                </c:pt>
                <c:pt idx="376">
                  <c:v>3.0900936550280256E-2</c:v>
                </c:pt>
                <c:pt idx="377">
                  <c:v>3.0900936550280256E-2</c:v>
                </c:pt>
                <c:pt idx="378">
                  <c:v>3.0900936550280256E-2</c:v>
                </c:pt>
                <c:pt idx="379">
                  <c:v>3.0900936550280256E-2</c:v>
                </c:pt>
                <c:pt idx="380">
                  <c:v>3.0900936550280256E-2</c:v>
                </c:pt>
                <c:pt idx="381">
                  <c:v>3.0900936550280256E-2</c:v>
                </c:pt>
                <c:pt idx="382">
                  <c:v>3.0900936550280256E-2</c:v>
                </c:pt>
                <c:pt idx="383">
                  <c:v>3.0900936550280256E-2</c:v>
                </c:pt>
                <c:pt idx="384">
                  <c:v>3.0900936550280256E-2</c:v>
                </c:pt>
                <c:pt idx="385">
                  <c:v>3.0900936550280256E-2</c:v>
                </c:pt>
                <c:pt idx="386">
                  <c:v>3.0900936550280256E-2</c:v>
                </c:pt>
                <c:pt idx="387">
                  <c:v>3.0900936550280256E-2</c:v>
                </c:pt>
                <c:pt idx="388">
                  <c:v>3.0900936550280256E-2</c:v>
                </c:pt>
                <c:pt idx="389">
                  <c:v>3.0900936550280256E-2</c:v>
                </c:pt>
                <c:pt idx="390">
                  <c:v>3.0900936550280256E-2</c:v>
                </c:pt>
                <c:pt idx="391">
                  <c:v>3.0900936550280256E-2</c:v>
                </c:pt>
                <c:pt idx="392">
                  <c:v>3.0900936550280256E-2</c:v>
                </c:pt>
                <c:pt idx="393">
                  <c:v>3.0900936550280256E-2</c:v>
                </c:pt>
                <c:pt idx="394">
                  <c:v>3.0900936550280256E-2</c:v>
                </c:pt>
                <c:pt idx="395">
                  <c:v>3.0900936550280256E-2</c:v>
                </c:pt>
                <c:pt idx="396">
                  <c:v>3.0900936550280256E-2</c:v>
                </c:pt>
                <c:pt idx="397">
                  <c:v>3.0900936550280256E-2</c:v>
                </c:pt>
                <c:pt idx="398">
                  <c:v>3.0900936550280256E-2</c:v>
                </c:pt>
                <c:pt idx="399">
                  <c:v>3.0900936550280256E-2</c:v>
                </c:pt>
                <c:pt idx="400">
                  <c:v>3.0900936550280256E-2</c:v>
                </c:pt>
                <c:pt idx="401">
                  <c:v>3.0900936550280256E-2</c:v>
                </c:pt>
                <c:pt idx="402">
                  <c:v>3.0900936550280256E-2</c:v>
                </c:pt>
                <c:pt idx="403">
                  <c:v>3.0900936550280256E-2</c:v>
                </c:pt>
                <c:pt idx="404">
                  <c:v>3.0900936550280256E-2</c:v>
                </c:pt>
                <c:pt idx="405">
                  <c:v>3.0900936550280256E-2</c:v>
                </c:pt>
                <c:pt idx="406">
                  <c:v>3.0900936550280256E-2</c:v>
                </c:pt>
                <c:pt idx="407">
                  <c:v>3.0900936550280256E-2</c:v>
                </c:pt>
                <c:pt idx="408">
                  <c:v>3.0900936550280256E-2</c:v>
                </c:pt>
                <c:pt idx="409">
                  <c:v>3.0900936550280256E-2</c:v>
                </c:pt>
                <c:pt idx="410">
                  <c:v>3.0900936550280256E-2</c:v>
                </c:pt>
                <c:pt idx="411">
                  <c:v>3.0900936550280256E-2</c:v>
                </c:pt>
                <c:pt idx="412">
                  <c:v>3.0900936550280256E-2</c:v>
                </c:pt>
                <c:pt idx="413">
                  <c:v>3.0900936550280256E-2</c:v>
                </c:pt>
                <c:pt idx="414">
                  <c:v>3.0900936550280256E-2</c:v>
                </c:pt>
                <c:pt idx="415">
                  <c:v>3.0900936550280256E-2</c:v>
                </c:pt>
                <c:pt idx="416">
                  <c:v>3.0900936550280256E-2</c:v>
                </c:pt>
                <c:pt idx="417">
                  <c:v>3.0900936550280256E-2</c:v>
                </c:pt>
                <c:pt idx="418">
                  <c:v>3.0900936550280256E-2</c:v>
                </c:pt>
                <c:pt idx="419">
                  <c:v>3.0900936550280256E-2</c:v>
                </c:pt>
                <c:pt idx="420">
                  <c:v>3.0900936550280256E-2</c:v>
                </c:pt>
                <c:pt idx="421">
                  <c:v>3.0900936550280256E-2</c:v>
                </c:pt>
                <c:pt idx="422">
                  <c:v>3.0900936550280256E-2</c:v>
                </c:pt>
                <c:pt idx="423">
                  <c:v>3.0900936550280256E-2</c:v>
                </c:pt>
                <c:pt idx="424">
                  <c:v>3.0900936550280256E-2</c:v>
                </c:pt>
                <c:pt idx="425">
                  <c:v>3.0900936550280256E-2</c:v>
                </c:pt>
                <c:pt idx="426">
                  <c:v>3.0900936550280256E-2</c:v>
                </c:pt>
                <c:pt idx="427">
                  <c:v>3.0900936550280256E-2</c:v>
                </c:pt>
                <c:pt idx="428">
                  <c:v>3.0900936550280256E-2</c:v>
                </c:pt>
                <c:pt idx="429">
                  <c:v>3.0900936550280256E-2</c:v>
                </c:pt>
                <c:pt idx="430">
                  <c:v>3.0900936550280256E-2</c:v>
                </c:pt>
                <c:pt idx="431">
                  <c:v>3.0900936550280256E-2</c:v>
                </c:pt>
                <c:pt idx="432">
                  <c:v>3.0900936550280256E-2</c:v>
                </c:pt>
                <c:pt idx="433">
                  <c:v>3.0900936550280256E-2</c:v>
                </c:pt>
                <c:pt idx="434">
                  <c:v>3.0900936550280256E-2</c:v>
                </c:pt>
                <c:pt idx="435">
                  <c:v>3.0900936550280256E-2</c:v>
                </c:pt>
                <c:pt idx="436">
                  <c:v>3.0900936550280256E-2</c:v>
                </c:pt>
                <c:pt idx="437">
                  <c:v>3.0900936550280256E-2</c:v>
                </c:pt>
                <c:pt idx="438">
                  <c:v>3.0900936550280256E-2</c:v>
                </c:pt>
                <c:pt idx="439">
                  <c:v>3.0900936550280256E-2</c:v>
                </c:pt>
                <c:pt idx="440">
                  <c:v>3.0900936550280256E-2</c:v>
                </c:pt>
                <c:pt idx="441">
                  <c:v>3.0900936550280256E-2</c:v>
                </c:pt>
                <c:pt idx="442">
                  <c:v>3.0900936550280256E-2</c:v>
                </c:pt>
                <c:pt idx="443">
                  <c:v>3.0900936550280256E-2</c:v>
                </c:pt>
                <c:pt idx="444">
                  <c:v>3.0900936550280256E-2</c:v>
                </c:pt>
                <c:pt idx="445">
                  <c:v>3.0900936550280256E-2</c:v>
                </c:pt>
                <c:pt idx="446">
                  <c:v>3.0900936550280256E-2</c:v>
                </c:pt>
                <c:pt idx="447">
                  <c:v>3.0900936550280256E-2</c:v>
                </c:pt>
                <c:pt idx="448">
                  <c:v>3.0900936550280256E-2</c:v>
                </c:pt>
                <c:pt idx="449">
                  <c:v>3.0900936550280256E-2</c:v>
                </c:pt>
                <c:pt idx="450">
                  <c:v>3.0900936550280256E-2</c:v>
                </c:pt>
                <c:pt idx="451">
                  <c:v>3.0900936550280256E-2</c:v>
                </c:pt>
                <c:pt idx="452">
                  <c:v>3.0900936550280256E-2</c:v>
                </c:pt>
                <c:pt idx="453">
                  <c:v>3.0900936550280256E-2</c:v>
                </c:pt>
                <c:pt idx="454">
                  <c:v>3.0900936550280256E-2</c:v>
                </c:pt>
                <c:pt idx="455">
                  <c:v>3.0900936550280256E-2</c:v>
                </c:pt>
                <c:pt idx="456">
                  <c:v>3.0900936550280256E-2</c:v>
                </c:pt>
                <c:pt idx="457">
                  <c:v>3.0900936550280256E-2</c:v>
                </c:pt>
                <c:pt idx="458">
                  <c:v>3.0900936550280256E-2</c:v>
                </c:pt>
                <c:pt idx="459">
                  <c:v>3.0900936550280256E-2</c:v>
                </c:pt>
                <c:pt idx="460">
                  <c:v>3.0900936550280256E-2</c:v>
                </c:pt>
                <c:pt idx="461">
                  <c:v>3.0900936550280256E-2</c:v>
                </c:pt>
                <c:pt idx="462">
                  <c:v>3.0900936550280256E-2</c:v>
                </c:pt>
                <c:pt idx="463">
                  <c:v>3.0900936550280256E-2</c:v>
                </c:pt>
                <c:pt idx="464">
                  <c:v>3.0900936550280256E-2</c:v>
                </c:pt>
                <c:pt idx="465">
                  <c:v>3.0900936550280256E-2</c:v>
                </c:pt>
                <c:pt idx="466">
                  <c:v>3.0900936550280256E-2</c:v>
                </c:pt>
                <c:pt idx="467">
                  <c:v>3.0900936550280256E-2</c:v>
                </c:pt>
                <c:pt idx="468">
                  <c:v>3.0900936550280256E-2</c:v>
                </c:pt>
                <c:pt idx="469">
                  <c:v>3.0900936550280256E-2</c:v>
                </c:pt>
                <c:pt idx="470">
                  <c:v>3.0900936550280256E-2</c:v>
                </c:pt>
                <c:pt idx="471">
                  <c:v>3.0900936550280256E-2</c:v>
                </c:pt>
                <c:pt idx="472">
                  <c:v>3.0900936550280256E-2</c:v>
                </c:pt>
                <c:pt idx="473">
                  <c:v>3.0900936550280256E-2</c:v>
                </c:pt>
                <c:pt idx="474">
                  <c:v>3.0900936550280256E-2</c:v>
                </c:pt>
                <c:pt idx="475">
                  <c:v>3.0900936550280256E-2</c:v>
                </c:pt>
                <c:pt idx="476">
                  <c:v>3.0900936550280256E-2</c:v>
                </c:pt>
                <c:pt idx="477">
                  <c:v>3.0900936550280256E-2</c:v>
                </c:pt>
                <c:pt idx="478">
                  <c:v>3.0900936550280256E-2</c:v>
                </c:pt>
                <c:pt idx="479">
                  <c:v>3.0900936550280256E-2</c:v>
                </c:pt>
                <c:pt idx="480">
                  <c:v>3.0900936550280256E-2</c:v>
                </c:pt>
                <c:pt idx="481">
                  <c:v>3.0900936550280256E-2</c:v>
                </c:pt>
                <c:pt idx="482">
                  <c:v>3.0900936550280256E-2</c:v>
                </c:pt>
                <c:pt idx="483">
                  <c:v>3.0900936550280256E-2</c:v>
                </c:pt>
                <c:pt idx="484">
                  <c:v>3.0900936550280256E-2</c:v>
                </c:pt>
                <c:pt idx="485">
                  <c:v>3.0900936550280256E-2</c:v>
                </c:pt>
                <c:pt idx="486">
                  <c:v>3.0900936550280256E-2</c:v>
                </c:pt>
                <c:pt idx="487">
                  <c:v>3.0900936550280256E-2</c:v>
                </c:pt>
                <c:pt idx="488">
                  <c:v>3.0900936550280256E-2</c:v>
                </c:pt>
                <c:pt idx="489">
                  <c:v>3.0900936550280256E-2</c:v>
                </c:pt>
                <c:pt idx="490">
                  <c:v>3.0900936550280256E-2</c:v>
                </c:pt>
                <c:pt idx="491">
                  <c:v>3.0900936550280256E-2</c:v>
                </c:pt>
                <c:pt idx="492">
                  <c:v>3.0900936550280256E-2</c:v>
                </c:pt>
                <c:pt idx="493">
                  <c:v>3.0900936550280256E-2</c:v>
                </c:pt>
                <c:pt idx="494">
                  <c:v>3.0900936550280256E-2</c:v>
                </c:pt>
                <c:pt idx="495">
                  <c:v>3.0900936550280256E-2</c:v>
                </c:pt>
                <c:pt idx="496">
                  <c:v>3.0900936550280256E-2</c:v>
                </c:pt>
                <c:pt idx="497">
                  <c:v>3.0900936550280256E-2</c:v>
                </c:pt>
                <c:pt idx="498">
                  <c:v>3.0900936550280256E-2</c:v>
                </c:pt>
                <c:pt idx="499">
                  <c:v>3.0900936550280256E-2</c:v>
                </c:pt>
                <c:pt idx="500">
                  <c:v>3.0900936550280256E-2</c:v>
                </c:pt>
                <c:pt idx="501">
                  <c:v>3.0900936550280256E-2</c:v>
                </c:pt>
                <c:pt idx="502">
                  <c:v>3.0900936550280256E-2</c:v>
                </c:pt>
                <c:pt idx="503">
                  <c:v>3.0900936550280256E-2</c:v>
                </c:pt>
                <c:pt idx="504">
                  <c:v>3.0900936550280256E-2</c:v>
                </c:pt>
                <c:pt idx="505">
                  <c:v>3.0900936550280256E-2</c:v>
                </c:pt>
                <c:pt idx="506">
                  <c:v>3.0900936550280256E-2</c:v>
                </c:pt>
                <c:pt idx="507">
                  <c:v>3.0900936550280256E-2</c:v>
                </c:pt>
                <c:pt idx="508">
                  <c:v>3.0900936550280256E-2</c:v>
                </c:pt>
                <c:pt idx="509">
                  <c:v>3.0900936550280256E-2</c:v>
                </c:pt>
                <c:pt idx="510">
                  <c:v>3.0900936550280256E-2</c:v>
                </c:pt>
                <c:pt idx="511">
                  <c:v>3.0900936550280256E-2</c:v>
                </c:pt>
                <c:pt idx="512">
                  <c:v>3.0900936550280256E-2</c:v>
                </c:pt>
                <c:pt idx="513">
                  <c:v>3.0900936550280256E-2</c:v>
                </c:pt>
                <c:pt idx="514">
                  <c:v>3.0900936550280256E-2</c:v>
                </c:pt>
                <c:pt idx="515">
                  <c:v>3.0900936550280256E-2</c:v>
                </c:pt>
                <c:pt idx="516">
                  <c:v>3.0900936550280256E-2</c:v>
                </c:pt>
                <c:pt idx="517">
                  <c:v>3.0900936550280256E-2</c:v>
                </c:pt>
                <c:pt idx="518">
                  <c:v>3.0900936550280256E-2</c:v>
                </c:pt>
                <c:pt idx="519">
                  <c:v>3.0900936550280256E-2</c:v>
                </c:pt>
                <c:pt idx="520">
                  <c:v>3.0900936550280256E-2</c:v>
                </c:pt>
                <c:pt idx="521">
                  <c:v>3.0900936550280256E-2</c:v>
                </c:pt>
                <c:pt idx="522">
                  <c:v>3.0900936550280256E-2</c:v>
                </c:pt>
                <c:pt idx="523">
                  <c:v>3.0900936550280256E-2</c:v>
                </c:pt>
                <c:pt idx="524">
                  <c:v>3.0900936550280256E-2</c:v>
                </c:pt>
                <c:pt idx="525">
                  <c:v>3.0900936550280256E-2</c:v>
                </c:pt>
                <c:pt idx="526">
                  <c:v>3.0900936550280256E-2</c:v>
                </c:pt>
                <c:pt idx="527">
                  <c:v>3.0900936550280256E-2</c:v>
                </c:pt>
                <c:pt idx="528">
                  <c:v>3.0900936550280256E-2</c:v>
                </c:pt>
                <c:pt idx="529">
                  <c:v>3.0900936550280256E-2</c:v>
                </c:pt>
                <c:pt idx="530">
                  <c:v>3.0900936550280256E-2</c:v>
                </c:pt>
                <c:pt idx="531">
                  <c:v>3.0900936550280256E-2</c:v>
                </c:pt>
                <c:pt idx="532">
                  <c:v>3.0900936550280256E-2</c:v>
                </c:pt>
                <c:pt idx="533">
                  <c:v>3.0900936550280256E-2</c:v>
                </c:pt>
                <c:pt idx="534">
                  <c:v>3.0900936550280256E-2</c:v>
                </c:pt>
                <c:pt idx="535">
                  <c:v>3.0900936550280256E-2</c:v>
                </c:pt>
                <c:pt idx="536">
                  <c:v>3.0900936550280256E-2</c:v>
                </c:pt>
                <c:pt idx="537">
                  <c:v>3.0900936550280256E-2</c:v>
                </c:pt>
                <c:pt idx="538">
                  <c:v>3.0900936550280256E-2</c:v>
                </c:pt>
                <c:pt idx="539">
                  <c:v>3.0900936550280256E-2</c:v>
                </c:pt>
                <c:pt idx="540">
                  <c:v>3.0900936550280256E-2</c:v>
                </c:pt>
                <c:pt idx="541">
                  <c:v>3.0900936550280256E-2</c:v>
                </c:pt>
                <c:pt idx="542">
                  <c:v>3.0900936550280256E-2</c:v>
                </c:pt>
                <c:pt idx="543">
                  <c:v>3.0900936550280256E-2</c:v>
                </c:pt>
                <c:pt idx="544">
                  <c:v>3.0900936550280256E-2</c:v>
                </c:pt>
                <c:pt idx="545">
                  <c:v>3.0900936550280256E-2</c:v>
                </c:pt>
                <c:pt idx="546">
                  <c:v>3.0900936550280256E-2</c:v>
                </c:pt>
                <c:pt idx="547">
                  <c:v>3.0900936550280256E-2</c:v>
                </c:pt>
                <c:pt idx="548">
                  <c:v>3.0900936550280256E-2</c:v>
                </c:pt>
                <c:pt idx="549">
                  <c:v>3.0900936550280256E-2</c:v>
                </c:pt>
                <c:pt idx="550">
                  <c:v>3.0900936550280256E-2</c:v>
                </c:pt>
                <c:pt idx="551">
                  <c:v>3.0900936550280256E-2</c:v>
                </c:pt>
                <c:pt idx="552">
                  <c:v>3.0900936550280256E-2</c:v>
                </c:pt>
                <c:pt idx="553">
                  <c:v>3.0900936550280256E-2</c:v>
                </c:pt>
                <c:pt idx="554">
                  <c:v>3.0900936550280256E-2</c:v>
                </c:pt>
                <c:pt idx="555">
                  <c:v>3.0900936550280256E-2</c:v>
                </c:pt>
                <c:pt idx="556">
                  <c:v>3.0900936550280256E-2</c:v>
                </c:pt>
                <c:pt idx="557">
                  <c:v>3.0900936550280256E-2</c:v>
                </c:pt>
                <c:pt idx="558">
                  <c:v>3.0900936550280256E-2</c:v>
                </c:pt>
                <c:pt idx="559">
                  <c:v>3.0900936550280256E-2</c:v>
                </c:pt>
                <c:pt idx="560">
                  <c:v>3.0900936550280256E-2</c:v>
                </c:pt>
                <c:pt idx="561">
                  <c:v>3.0900936550280256E-2</c:v>
                </c:pt>
                <c:pt idx="562">
                  <c:v>3.0900936550280256E-2</c:v>
                </c:pt>
                <c:pt idx="563">
                  <c:v>3.0900936550280256E-2</c:v>
                </c:pt>
                <c:pt idx="564">
                  <c:v>3.0900936550280256E-2</c:v>
                </c:pt>
                <c:pt idx="565">
                  <c:v>3.0900936550280256E-2</c:v>
                </c:pt>
                <c:pt idx="566">
                  <c:v>3.0900936550280256E-2</c:v>
                </c:pt>
                <c:pt idx="567">
                  <c:v>3.0900936550280256E-2</c:v>
                </c:pt>
                <c:pt idx="568">
                  <c:v>3.0900936550280256E-2</c:v>
                </c:pt>
                <c:pt idx="569">
                  <c:v>3.0900936550280256E-2</c:v>
                </c:pt>
                <c:pt idx="570">
                  <c:v>3.0900936550280256E-2</c:v>
                </c:pt>
                <c:pt idx="571">
                  <c:v>3.0900936550280256E-2</c:v>
                </c:pt>
                <c:pt idx="572">
                  <c:v>3.0900936550280256E-2</c:v>
                </c:pt>
                <c:pt idx="573">
                  <c:v>3.0900936550280256E-2</c:v>
                </c:pt>
                <c:pt idx="574">
                  <c:v>3.0900936550280256E-2</c:v>
                </c:pt>
                <c:pt idx="575">
                  <c:v>3.0900936550280256E-2</c:v>
                </c:pt>
                <c:pt idx="576">
                  <c:v>3.0900936550280256E-2</c:v>
                </c:pt>
                <c:pt idx="577">
                  <c:v>3.0900936550280256E-2</c:v>
                </c:pt>
                <c:pt idx="578">
                  <c:v>3.0900936550280256E-2</c:v>
                </c:pt>
                <c:pt idx="579">
                  <c:v>3.0900936550280256E-2</c:v>
                </c:pt>
                <c:pt idx="580">
                  <c:v>3.0900936550280256E-2</c:v>
                </c:pt>
                <c:pt idx="581">
                  <c:v>3.0900936550280256E-2</c:v>
                </c:pt>
                <c:pt idx="582">
                  <c:v>3.0900936550280256E-2</c:v>
                </c:pt>
                <c:pt idx="583">
                  <c:v>3.0900936550280256E-2</c:v>
                </c:pt>
                <c:pt idx="584">
                  <c:v>3.0900936550280256E-2</c:v>
                </c:pt>
                <c:pt idx="585">
                  <c:v>3.0900936550280256E-2</c:v>
                </c:pt>
                <c:pt idx="586">
                  <c:v>3.0900936550280256E-2</c:v>
                </c:pt>
                <c:pt idx="587">
                  <c:v>3.0900936550280256E-2</c:v>
                </c:pt>
                <c:pt idx="588">
                  <c:v>3.0900936550280256E-2</c:v>
                </c:pt>
                <c:pt idx="589">
                  <c:v>3.0900936550280256E-2</c:v>
                </c:pt>
                <c:pt idx="590">
                  <c:v>3.0900936550280256E-2</c:v>
                </c:pt>
                <c:pt idx="591">
                  <c:v>3.0900936550280256E-2</c:v>
                </c:pt>
                <c:pt idx="592">
                  <c:v>3.0900936550280256E-2</c:v>
                </c:pt>
                <c:pt idx="593">
                  <c:v>3.0900936550280256E-2</c:v>
                </c:pt>
                <c:pt idx="594">
                  <c:v>3.0900936550280256E-2</c:v>
                </c:pt>
                <c:pt idx="595">
                  <c:v>3.0900936550280256E-2</c:v>
                </c:pt>
                <c:pt idx="596">
                  <c:v>3.0900936550280256E-2</c:v>
                </c:pt>
                <c:pt idx="597">
                  <c:v>3.0900936550280256E-2</c:v>
                </c:pt>
                <c:pt idx="598">
                  <c:v>3.0900936550280256E-2</c:v>
                </c:pt>
                <c:pt idx="599">
                  <c:v>3.0900936550280256E-2</c:v>
                </c:pt>
                <c:pt idx="600">
                  <c:v>3.0900936550280256E-2</c:v>
                </c:pt>
                <c:pt idx="601">
                  <c:v>3.0900936550280256E-2</c:v>
                </c:pt>
                <c:pt idx="602">
                  <c:v>3.0900936550280256E-2</c:v>
                </c:pt>
                <c:pt idx="603">
                  <c:v>3.0900936550280256E-2</c:v>
                </c:pt>
                <c:pt idx="604">
                  <c:v>3.0900936550280256E-2</c:v>
                </c:pt>
                <c:pt idx="605">
                  <c:v>3.0900936550280256E-2</c:v>
                </c:pt>
                <c:pt idx="606">
                  <c:v>3.0900936550280256E-2</c:v>
                </c:pt>
                <c:pt idx="607">
                  <c:v>3.0900936550280256E-2</c:v>
                </c:pt>
                <c:pt idx="608">
                  <c:v>3.0900936550280256E-2</c:v>
                </c:pt>
                <c:pt idx="609">
                  <c:v>3.0900936550280256E-2</c:v>
                </c:pt>
                <c:pt idx="610">
                  <c:v>3.0900936550280256E-2</c:v>
                </c:pt>
                <c:pt idx="611">
                  <c:v>3.0900936550280256E-2</c:v>
                </c:pt>
                <c:pt idx="612">
                  <c:v>3.0900936550280256E-2</c:v>
                </c:pt>
                <c:pt idx="613">
                  <c:v>3.0900936550280256E-2</c:v>
                </c:pt>
                <c:pt idx="614">
                  <c:v>3.0900936550280256E-2</c:v>
                </c:pt>
                <c:pt idx="615">
                  <c:v>3.0900936550280256E-2</c:v>
                </c:pt>
                <c:pt idx="616">
                  <c:v>3.0900936550280256E-2</c:v>
                </c:pt>
                <c:pt idx="617">
                  <c:v>3.0900936550280256E-2</c:v>
                </c:pt>
                <c:pt idx="618">
                  <c:v>3.0900936550280256E-2</c:v>
                </c:pt>
                <c:pt idx="619">
                  <c:v>3.0900936550280256E-2</c:v>
                </c:pt>
                <c:pt idx="620">
                  <c:v>3.0900936550280256E-2</c:v>
                </c:pt>
                <c:pt idx="621">
                  <c:v>3.0900936550280256E-2</c:v>
                </c:pt>
                <c:pt idx="622">
                  <c:v>3.0900936550280256E-2</c:v>
                </c:pt>
                <c:pt idx="623">
                  <c:v>3.0900936550280256E-2</c:v>
                </c:pt>
                <c:pt idx="624">
                  <c:v>3.0900936550280256E-2</c:v>
                </c:pt>
                <c:pt idx="625">
                  <c:v>3.0900936550280256E-2</c:v>
                </c:pt>
                <c:pt idx="626">
                  <c:v>3.0900936550280256E-2</c:v>
                </c:pt>
                <c:pt idx="627">
                  <c:v>3.0900936550280256E-2</c:v>
                </c:pt>
                <c:pt idx="628">
                  <c:v>3.0900936550280256E-2</c:v>
                </c:pt>
                <c:pt idx="629">
                  <c:v>3.0900936550280256E-2</c:v>
                </c:pt>
                <c:pt idx="630">
                  <c:v>3.0900936550280256E-2</c:v>
                </c:pt>
                <c:pt idx="631">
                  <c:v>3.0900936550280256E-2</c:v>
                </c:pt>
                <c:pt idx="632">
                  <c:v>3.0900936550280256E-2</c:v>
                </c:pt>
                <c:pt idx="633">
                  <c:v>3.0900936550280256E-2</c:v>
                </c:pt>
                <c:pt idx="634">
                  <c:v>3.0900936550280256E-2</c:v>
                </c:pt>
                <c:pt idx="635">
                  <c:v>3.0900936550280256E-2</c:v>
                </c:pt>
                <c:pt idx="636">
                  <c:v>3.0900936550280256E-2</c:v>
                </c:pt>
                <c:pt idx="637">
                  <c:v>3.0900936550280256E-2</c:v>
                </c:pt>
                <c:pt idx="638">
                  <c:v>3.0900936550280256E-2</c:v>
                </c:pt>
                <c:pt idx="639">
                  <c:v>3.0900936550280256E-2</c:v>
                </c:pt>
                <c:pt idx="640">
                  <c:v>3.0900936550280256E-2</c:v>
                </c:pt>
                <c:pt idx="641">
                  <c:v>3.0900936550280256E-2</c:v>
                </c:pt>
                <c:pt idx="642">
                  <c:v>3.0900936550280256E-2</c:v>
                </c:pt>
                <c:pt idx="643">
                  <c:v>3.0900936550280256E-2</c:v>
                </c:pt>
                <c:pt idx="644">
                  <c:v>3.0900936550280256E-2</c:v>
                </c:pt>
                <c:pt idx="645">
                  <c:v>3.0900936550280256E-2</c:v>
                </c:pt>
                <c:pt idx="646">
                  <c:v>3.0900936550280256E-2</c:v>
                </c:pt>
                <c:pt idx="647">
                  <c:v>3.0900936550280256E-2</c:v>
                </c:pt>
                <c:pt idx="648">
                  <c:v>3.0900936550280256E-2</c:v>
                </c:pt>
                <c:pt idx="649">
                  <c:v>3.0900936550280256E-2</c:v>
                </c:pt>
                <c:pt idx="650">
                  <c:v>3.0900936550280256E-2</c:v>
                </c:pt>
                <c:pt idx="651">
                  <c:v>3.0900936550280256E-2</c:v>
                </c:pt>
                <c:pt idx="652">
                  <c:v>3.0900936550280256E-2</c:v>
                </c:pt>
                <c:pt idx="653">
                  <c:v>3.0900936550280256E-2</c:v>
                </c:pt>
                <c:pt idx="654">
                  <c:v>3.0900936550280256E-2</c:v>
                </c:pt>
                <c:pt idx="655">
                  <c:v>3.0900936550280256E-2</c:v>
                </c:pt>
                <c:pt idx="656">
                  <c:v>3.0900936550280256E-2</c:v>
                </c:pt>
                <c:pt idx="657">
                  <c:v>3.0900936550280256E-2</c:v>
                </c:pt>
                <c:pt idx="658">
                  <c:v>3.0900936550280256E-2</c:v>
                </c:pt>
                <c:pt idx="659">
                  <c:v>3.0900936550280256E-2</c:v>
                </c:pt>
                <c:pt idx="660">
                  <c:v>3.0900936550280256E-2</c:v>
                </c:pt>
                <c:pt idx="661">
                  <c:v>3.0900936550280256E-2</c:v>
                </c:pt>
                <c:pt idx="662">
                  <c:v>3.0900936550280256E-2</c:v>
                </c:pt>
                <c:pt idx="663">
                  <c:v>3.0900936550280256E-2</c:v>
                </c:pt>
                <c:pt idx="664">
                  <c:v>3.0900936550280256E-2</c:v>
                </c:pt>
                <c:pt idx="665">
                  <c:v>3.0900936550280256E-2</c:v>
                </c:pt>
                <c:pt idx="666">
                  <c:v>3.0900936550280256E-2</c:v>
                </c:pt>
                <c:pt idx="667">
                  <c:v>3.0900936550280256E-2</c:v>
                </c:pt>
                <c:pt idx="668">
                  <c:v>3.0900936550280256E-2</c:v>
                </c:pt>
                <c:pt idx="669">
                  <c:v>3.0900936550280256E-2</c:v>
                </c:pt>
                <c:pt idx="670">
                  <c:v>3.0900936550280256E-2</c:v>
                </c:pt>
                <c:pt idx="671">
                  <c:v>3.0900936550280256E-2</c:v>
                </c:pt>
                <c:pt idx="672">
                  <c:v>3.0900936550280256E-2</c:v>
                </c:pt>
                <c:pt idx="673">
                  <c:v>3.0900936550280256E-2</c:v>
                </c:pt>
                <c:pt idx="674">
                  <c:v>3.0900936550280256E-2</c:v>
                </c:pt>
                <c:pt idx="675">
                  <c:v>3.0900936550280256E-2</c:v>
                </c:pt>
                <c:pt idx="676">
                  <c:v>3.0900936550280256E-2</c:v>
                </c:pt>
                <c:pt idx="677">
                  <c:v>3.0900936550280256E-2</c:v>
                </c:pt>
                <c:pt idx="678">
                  <c:v>3.0900936550280256E-2</c:v>
                </c:pt>
                <c:pt idx="679">
                  <c:v>3.0900936550280256E-2</c:v>
                </c:pt>
                <c:pt idx="680">
                  <c:v>3.0900936550280256E-2</c:v>
                </c:pt>
                <c:pt idx="681">
                  <c:v>3.0900936550280256E-2</c:v>
                </c:pt>
                <c:pt idx="682">
                  <c:v>3.0900936550280256E-2</c:v>
                </c:pt>
                <c:pt idx="683">
                  <c:v>3.0900936550280256E-2</c:v>
                </c:pt>
                <c:pt idx="684">
                  <c:v>3.0900936550280256E-2</c:v>
                </c:pt>
                <c:pt idx="685">
                  <c:v>3.0900936550280256E-2</c:v>
                </c:pt>
                <c:pt idx="686">
                  <c:v>3.0900936550280256E-2</c:v>
                </c:pt>
                <c:pt idx="687">
                  <c:v>3.0900936550280256E-2</c:v>
                </c:pt>
                <c:pt idx="688">
                  <c:v>3.0900936550280256E-2</c:v>
                </c:pt>
                <c:pt idx="689">
                  <c:v>3.0900936550280256E-2</c:v>
                </c:pt>
                <c:pt idx="690">
                  <c:v>3.0900936550280256E-2</c:v>
                </c:pt>
                <c:pt idx="691">
                  <c:v>3.0900936550280256E-2</c:v>
                </c:pt>
                <c:pt idx="692">
                  <c:v>3.0900936550280256E-2</c:v>
                </c:pt>
                <c:pt idx="693">
                  <c:v>3.0900936550280256E-2</c:v>
                </c:pt>
                <c:pt idx="694">
                  <c:v>3.0900936550280256E-2</c:v>
                </c:pt>
                <c:pt idx="695">
                  <c:v>3.0900936550280256E-2</c:v>
                </c:pt>
                <c:pt idx="696">
                  <c:v>3.0900936550280256E-2</c:v>
                </c:pt>
                <c:pt idx="697">
                  <c:v>3.0900936550280256E-2</c:v>
                </c:pt>
                <c:pt idx="698">
                  <c:v>3.0900936550280256E-2</c:v>
                </c:pt>
                <c:pt idx="699">
                  <c:v>3.0900936550280256E-2</c:v>
                </c:pt>
                <c:pt idx="700">
                  <c:v>3.0900936550280256E-2</c:v>
                </c:pt>
                <c:pt idx="701">
                  <c:v>3.0900936550280256E-2</c:v>
                </c:pt>
                <c:pt idx="702">
                  <c:v>3.0900936550280256E-2</c:v>
                </c:pt>
                <c:pt idx="703">
                  <c:v>3.0900936550280256E-2</c:v>
                </c:pt>
                <c:pt idx="704">
                  <c:v>3.0900936550280256E-2</c:v>
                </c:pt>
                <c:pt idx="705">
                  <c:v>3.0900936550280256E-2</c:v>
                </c:pt>
                <c:pt idx="706">
                  <c:v>3.0900936550280256E-2</c:v>
                </c:pt>
                <c:pt idx="707">
                  <c:v>3.0900936550280256E-2</c:v>
                </c:pt>
                <c:pt idx="708">
                  <c:v>3.0900936550280256E-2</c:v>
                </c:pt>
                <c:pt idx="709">
                  <c:v>3.0900936550280256E-2</c:v>
                </c:pt>
                <c:pt idx="710">
                  <c:v>3.0900936550280256E-2</c:v>
                </c:pt>
                <c:pt idx="711">
                  <c:v>3.0900936550280256E-2</c:v>
                </c:pt>
                <c:pt idx="712">
                  <c:v>3.0900936550280256E-2</c:v>
                </c:pt>
                <c:pt idx="713">
                  <c:v>3.0900936550280256E-2</c:v>
                </c:pt>
                <c:pt idx="714">
                  <c:v>3.0900936550280256E-2</c:v>
                </c:pt>
                <c:pt idx="715">
                  <c:v>3.0900936550280256E-2</c:v>
                </c:pt>
                <c:pt idx="716">
                  <c:v>3.0900936550280256E-2</c:v>
                </c:pt>
                <c:pt idx="717">
                  <c:v>3.0900936550280256E-2</c:v>
                </c:pt>
                <c:pt idx="718">
                  <c:v>3.0900936550280256E-2</c:v>
                </c:pt>
                <c:pt idx="719">
                  <c:v>3.0900936550280256E-2</c:v>
                </c:pt>
                <c:pt idx="720">
                  <c:v>3.0900936550280256E-2</c:v>
                </c:pt>
                <c:pt idx="721">
                  <c:v>3.0900936550280256E-2</c:v>
                </c:pt>
                <c:pt idx="722">
                  <c:v>3.0900936550280256E-2</c:v>
                </c:pt>
                <c:pt idx="723">
                  <c:v>3.0900936550280256E-2</c:v>
                </c:pt>
                <c:pt idx="724">
                  <c:v>3.0900936550280256E-2</c:v>
                </c:pt>
                <c:pt idx="725">
                  <c:v>3.0900936550280256E-2</c:v>
                </c:pt>
                <c:pt idx="726">
                  <c:v>3.0900936550280256E-2</c:v>
                </c:pt>
                <c:pt idx="727">
                  <c:v>3.0900936550280256E-2</c:v>
                </c:pt>
                <c:pt idx="728">
                  <c:v>3.0900936550280256E-2</c:v>
                </c:pt>
                <c:pt idx="729">
                  <c:v>3.0900936550280256E-2</c:v>
                </c:pt>
                <c:pt idx="730">
                  <c:v>3.0900936550280256E-2</c:v>
                </c:pt>
                <c:pt idx="731">
                  <c:v>3.0900936550280256E-2</c:v>
                </c:pt>
                <c:pt idx="732">
                  <c:v>3.0900936550280256E-2</c:v>
                </c:pt>
                <c:pt idx="733">
                  <c:v>3.0900936550280256E-2</c:v>
                </c:pt>
                <c:pt idx="734">
                  <c:v>3.0900936550280256E-2</c:v>
                </c:pt>
                <c:pt idx="735">
                  <c:v>3.0900936550280256E-2</c:v>
                </c:pt>
                <c:pt idx="736">
                  <c:v>3.0900936550280256E-2</c:v>
                </c:pt>
                <c:pt idx="737">
                  <c:v>3.0900936550280256E-2</c:v>
                </c:pt>
                <c:pt idx="738">
                  <c:v>3.0900936550280256E-2</c:v>
                </c:pt>
                <c:pt idx="739">
                  <c:v>3.0900936550280256E-2</c:v>
                </c:pt>
                <c:pt idx="740">
                  <c:v>3.0900936550280256E-2</c:v>
                </c:pt>
                <c:pt idx="741">
                  <c:v>3.0900936550280256E-2</c:v>
                </c:pt>
                <c:pt idx="742">
                  <c:v>3.0900936550280256E-2</c:v>
                </c:pt>
                <c:pt idx="743">
                  <c:v>3.0900936550280256E-2</c:v>
                </c:pt>
                <c:pt idx="744">
                  <c:v>3.0900936550280256E-2</c:v>
                </c:pt>
                <c:pt idx="745">
                  <c:v>3.0900936550280256E-2</c:v>
                </c:pt>
                <c:pt idx="746">
                  <c:v>3.0900936550280256E-2</c:v>
                </c:pt>
                <c:pt idx="747">
                  <c:v>3.0900936550280256E-2</c:v>
                </c:pt>
                <c:pt idx="748">
                  <c:v>3.0900936550280256E-2</c:v>
                </c:pt>
                <c:pt idx="749">
                  <c:v>3.0900936550280256E-2</c:v>
                </c:pt>
                <c:pt idx="750">
                  <c:v>3.0900936550280256E-2</c:v>
                </c:pt>
                <c:pt idx="751">
                  <c:v>3.0900936550280256E-2</c:v>
                </c:pt>
                <c:pt idx="752">
                  <c:v>3.0900936550280256E-2</c:v>
                </c:pt>
                <c:pt idx="753">
                  <c:v>3.0900936550280256E-2</c:v>
                </c:pt>
                <c:pt idx="754">
                  <c:v>3.0900936550280256E-2</c:v>
                </c:pt>
                <c:pt idx="755">
                  <c:v>3.0900936550280256E-2</c:v>
                </c:pt>
                <c:pt idx="756">
                  <c:v>3.0900936550280256E-2</c:v>
                </c:pt>
                <c:pt idx="757">
                  <c:v>3.0900936550280256E-2</c:v>
                </c:pt>
                <c:pt idx="758">
                  <c:v>3.0900936550280256E-2</c:v>
                </c:pt>
                <c:pt idx="759">
                  <c:v>3.0900936550280256E-2</c:v>
                </c:pt>
                <c:pt idx="760">
                  <c:v>3.0900936550280256E-2</c:v>
                </c:pt>
                <c:pt idx="761">
                  <c:v>3.0900936550280256E-2</c:v>
                </c:pt>
                <c:pt idx="762">
                  <c:v>3.0900936550280256E-2</c:v>
                </c:pt>
                <c:pt idx="763">
                  <c:v>3.0900936550280256E-2</c:v>
                </c:pt>
                <c:pt idx="764">
                  <c:v>3.0900936550280256E-2</c:v>
                </c:pt>
                <c:pt idx="765">
                  <c:v>3.0900936550280256E-2</c:v>
                </c:pt>
                <c:pt idx="766">
                  <c:v>3.0900936550280256E-2</c:v>
                </c:pt>
                <c:pt idx="767">
                  <c:v>3.0900936550280256E-2</c:v>
                </c:pt>
                <c:pt idx="768">
                  <c:v>3.0900936550280256E-2</c:v>
                </c:pt>
                <c:pt idx="769">
                  <c:v>3.0900936550280256E-2</c:v>
                </c:pt>
                <c:pt idx="770">
                  <c:v>3.0900936550280256E-2</c:v>
                </c:pt>
                <c:pt idx="771">
                  <c:v>3.0900936550280256E-2</c:v>
                </c:pt>
                <c:pt idx="772">
                  <c:v>3.0900936550280256E-2</c:v>
                </c:pt>
                <c:pt idx="773">
                  <c:v>3.0900936550280256E-2</c:v>
                </c:pt>
                <c:pt idx="774">
                  <c:v>3.0900936550280256E-2</c:v>
                </c:pt>
                <c:pt idx="775">
                  <c:v>3.0900936550280256E-2</c:v>
                </c:pt>
                <c:pt idx="776">
                  <c:v>3.0900936550280256E-2</c:v>
                </c:pt>
                <c:pt idx="777">
                  <c:v>3.0900936550280256E-2</c:v>
                </c:pt>
                <c:pt idx="778">
                  <c:v>3.0900936550280256E-2</c:v>
                </c:pt>
                <c:pt idx="779">
                  <c:v>3.0900936550280256E-2</c:v>
                </c:pt>
                <c:pt idx="780">
                  <c:v>3.0900936550280256E-2</c:v>
                </c:pt>
                <c:pt idx="781">
                  <c:v>3.0900936550280256E-2</c:v>
                </c:pt>
                <c:pt idx="782">
                  <c:v>3.0900936550280256E-2</c:v>
                </c:pt>
                <c:pt idx="783">
                  <c:v>3.0900936550280256E-2</c:v>
                </c:pt>
                <c:pt idx="784">
                  <c:v>3.0900936550280256E-2</c:v>
                </c:pt>
                <c:pt idx="785">
                  <c:v>3.0900936550280256E-2</c:v>
                </c:pt>
                <c:pt idx="786">
                  <c:v>3.0900936550280256E-2</c:v>
                </c:pt>
                <c:pt idx="787">
                  <c:v>3.0900936550280256E-2</c:v>
                </c:pt>
                <c:pt idx="788">
                  <c:v>3.0900936550280256E-2</c:v>
                </c:pt>
                <c:pt idx="789">
                  <c:v>3.0900936550280256E-2</c:v>
                </c:pt>
                <c:pt idx="790">
                  <c:v>3.0900936550280256E-2</c:v>
                </c:pt>
                <c:pt idx="791">
                  <c:v>3.0900936550280256E-2</c:v>
                </c:pt>
                <c:pt idx="792">
                  <c:v>3.0900936550280256E-2</c:v>
                </c:pt>
                <c:pt idx="793">
                  <c:v>3.0900936550280256E-2</c:v>
                </c:pt>
                <c:pt idx="794">
                  <c:v>3.0900936550280256E-2</c:v>
                </c:pt>
                <c:pt idx="795">
                  <c:v>3.0900936550280256E-2</c:v>
                </c:pt>
                <c:pt idx="796">
                  <c:v>3.0900936550280256E-2</c:v>
                </c:pt>
                <c:pt idx="797">
                  <c:v>3.0900936550280256E-2</c:v>
                </c:pt>
                <c:pt idx="798">
                  <c:v>3.0900936550280256E-2</c:v>
                </c:pt>
                <c:pt idx="799">
                  <c:v>3.0900936550280256E-2</c:v>
                </c:pt>
                <c:pt idx="800">
                  <c:v>3.0900936550280256E-2</c:v>
                </c:pt>
                <c:pt idx="801">
                  <c:v>3.0900936550280256E-2</c:v>
                </c:pt>
                <c:pt idx="802">
                  <c:v>3.0900936550280256E-2</c:v>
                </c:pt>
                <c:pt idx="803">
                  <c:v>3.0900936550280256E-2</c:v>
                </c:pt>
                <c:pt idx="804">
                  <c:v>3.0900936550280256E-2</c:v>
                </c:pt>
                <c:pt idx="805">
                  <c:v>3.0900936550280256E-2</c:v>
                </c:pt>
                <c:pt idx="806">
                  <c:v>3.0900936550280256E-2</c:v>
                </c:pt>
                <c:pt idx="807">
                  <c:v>3.0900936550280256E-2</c:v>
                </c:pt>
                <c:pt idx="808">
                  <c:v>3.0900936550280256E-2</c:v>
                </c:pt>
                <c:pt idx="809">
                  <c:v>3.0900936550280256E-2</c:v>
                </c:pt>
                <c:pt idx="810">
                  <c:v>3.0900936550280256E-2</c:v>
                </c:pt>
                <c:pt idx="811">
                  <c:v>3.0900936550280256E-2</c:v>
                </c:pt>
                <c:pt idx="812">
                  <c:v>3.0900936550280256E-2</c:v>
                </c:pt>
                <c:pt idx="813">
                  <c:v>3.0900936550280256E-2</c:v>
                </c:pt>
                <c:pt idx="814">
                  <c:v>3.0900936550280256E-2</c:v>
                </c:pt>
                <c:pt idx="815">
                  <c:v>3.0900936550280256E-2</c:v>
                </c:pt>
                <c:pt idx="816">
                  <c:v>3.0900936550280256E-2</c:v>
                </c:pt>
                <c:pt idx="817">
                  <c:v>3.0900936550280256E-2</c:v>
                </c:pt>
                <c:pt idx="818">
                  <c:v>3.0900936550280256E-2</c:v>
                </c:pt>
                <c:pt idx="819">
                  <c:v>3.0900936550280256E-2</c:v>
                </c:pt>
                <c:pt idx="820">
                  <c:v>3.0900936550280256E-2</c:v>
                </c:pt>
                <c:pt idx="821">
                  <c:v>3.0900936550280256E-2</c:v>
                </c:pt>
                <c:pt idx="822">
                  <c:v>3.0900936550280256E-2</c:v>
                </c:pt>
                <c:pt idx="823">
                  <c:v>3.0900936550280256E-2</c:v>
                </c:pt>
                <c:pt idx="824">
                  <c:v>3.0900936550280256E-2</c:v>
                </c:pt>
                <c:pt idx="825">
                  <c:v>3.0900936550280256E-2</c:v>
                </c:pt>
                <c:pt idx="826">
                  <c:v>3.0900936550280256E-2</c:v>
                </c:pt>
                <c:pt idx="827">
                  <c:v>3.0900936550280256E-2</c:v>
                </c:pt>
                <c:pt idx="828">
                  <c:v>3.0900936550280256E-2</c:v>
                </c:pt>
                <c:pt idx="829">
                  <c:v>3.0900936550280256E-2</c:v>
                </c:pt>
                <c:pt idx="830">
                  <c:v>3.0900936550280256E-2</c:v>
                </c:pt>
                <c:pt idx="831">
                  <c:v>3.0900936550280256E-2</c:v>
                </c:pt>
                <c:pt idx="832">
                  <c:v>3.0900936550280256E-2</c:v>
                </c:pt>
                <c:pt idx="833">
                  <c:v>3.0900936550280256E-2</c:v>
                </c:pt>
                <c:pt idx="834">
                  <c:v>3.0900936550280256E-2</c:v>
                </c:pt>
                <c:pt idx="835">
                  <c:v>3.0900936550280256E-2</c:v>
                </c:pt>
                <c:pt idx="836">
                  <c:v>3.0900936550280256E-2</c:v>
                </c:pt>
                <c:pt idx="837">
                  <c:v>3.0900936550280256E-2</c:v>
                </c:pt>
                <c:pt idx="838">
                  <c:v>3.0900936550280256E-2</c:v>
                </c:pt>
                <c:pt idx="839">
                  <c:v>3.0900936550280256E-2</c:v>
                </c:pt>
                <c:pt idx="840">
                  <c:v>3.0900936550280256E-2</c:v>
                </c:pt>
                <c:pt idx="841">
                  <c:v>3.0900936550280256E-2</c:v>
                </c:pt>
                <c:pt idx="842">
                  <c:v>3.0900936550280256E-2</c:v>
                </c:pt>
                <c:pt idx="843">
                  <c:v>3.0900936550280256E-2</c:v>
                </c:pt>
                <c:pt idx="844">
                  <c:v>3.0900936550280256E-2</c:v>
                </c:pt>
                <c:pt idx="845">
                  <c:v>3.0900936550280256E-2</c:v>
                </c:pt>
                <c:pt idx="846">
                  <c:v>3.0900936550280256E-2</c:v>
                </c:pt>
                <c:pt idx="847">
                  <c:v>3.0900936550280256E-2</c:v>
                </c:pt>
                <c:pt idx="848">
                  <c:v>3.0900936550280256E-2</c:v>
                </c:pt>
                <c:pt idx="849">
                  <c:v>3.0900936550280256E-2</c:v>
                </c:pt>
                <c:pt idx="850">
                  <c:v>3.0900936550280256E-2</c:v>
                </c:pt>
                <c:pt idx="851">
                  <c:v>3.0900936550280256E-2</c:v>
                </c:pt>
                <c:pt idx="852">
                  <c:v>3.0900936550280256E-2</c:v>
                </c:pt>
                <c:pt idx="853">
                  <c:v>3.0900936550280256E-2</c:v>
                </c:pt>
                <c:pt idx="854">
                  <c:v>3.0900936550280256E-2</c:v>
                </c:pt>
                <c:pt idx="855">
                  <c:v>3.0900936550280256E-2</c:v>
                </c:pt>
                <c:pt idx="856">
                  <c:v>3.0900936550280256E-2</c:v>
                </c:pt>
                <c:pt idx="857">
                  <c:v>3.0900936550280256E-2</c:v>
                </c:pt>
                <c:pt idx="858">
                  <c:v>3.0900936550280256E-2</c:v>
                </c:pt>
                <c:pt idx="859">
                  <c:v>3.0900936550280256E-2</c:v>
                </c:pt>
                <c:pt idx="860">
                  <c:v>3.0900936550280256E-2</c:v>
                </c:pt>
                <c:pt idx="861">
                  <c:v>3.0900936550280256E-2</c:v>
                </c:pt>
                <c:pt idx="862">
                  <c:v>3.0900936550280256E-2</c:v>
                </c:pt>
                <c:pt idx="863">
                  <c:v>3.0900936550280256E-2</c:v>
                </c:pt>
                <c:pt idx="864">
                  <c:v>3.0900936550280256E-2</c:v>
                </c:pt>
                <c:pt idx="865">
                  <c:v>3.0900936550280256E-2</c:v>
                </c:pt>
                <c:pt idx="866">
                  <c:v>3.0900936550280256E-2</c:v>
                </c:pt>
                <c:pt idx="867">
                  <c:v>3.0900936550280256E-2</c:v>
                </c:pt>
                <c:pt idx="868">
                  <c:v>3.0900936550280256E-2</c:v>
                </c:pt>
                <c:pt idx="869">
                  <c:v>3.0900936550280256E-2</c:v>
                </c:pt>
                <c:pt idx="870">
                  <c:v>3.0900936550280256E-2</c:v>
                </c:pt>
                <c:pt idx="871">
                  <c:v>3.0900936550280256E-2</c:v>
                </c:pt>
                <c:pt idx="872">
                  <c:v>3.0900936550280256E-2</c:v>
                </c:pt>
                <c:pt idx="873">
                  <c:v>3.0900936550280256E-2</c:v>
                </c:pt>
                <c:pt idx="874">
                  <c:v>3.0900936550280256E-2</c:v>
                </c:pt>
                <c:pt idx="875">
                  <c:v>3.0900936550280256E-2</c:v>
                </c:pt>
                <c:pt idx="876">
                  <c:v>3.0900936550280256E-2</c:v>
                </c:pt>
                <c:pt idx="877">
                  <c:v>3.0900936550280256E-2</c:v>
                </c:pt>
                <c:pt idx="878">
                  <c:v>3.0900936550280256E-2</c:v>
                </c:pt>
                <c:pt idx="879">
                  <c:v>3.0900936550280256E-2</c:v>
                </c:pt>
                <c:pt idx="880">
                  <c:v>3.0900936550280256E-2</c:v>
                </c:pt>
                <c:pt idx="881">
                  <c:v>3.0900936550280256E-2</c:v>
                </c:pt>
                <c:pt idx="882">
                  <c:v>3.0900936550280256E-2</c:v>
                </c:pt>
                <c:pt idx="883">
                  <c:v>3.0900936550280256E-2</c:v>
                </c:pt>
                <c:pt idx="884">
                  <c:v>3.0900936550280256E-2</c:v>
                </c:pt>
                <c:pt idx="885">
                  <c:v>3.0900936550280256E-2</c:v>
                </c:pt>
                <c:pt idx="886">
                  <c:v>3.0900936550280256E-2</c:v>
                </c:pt>
                <c:pt idx="887">
                  <c:v>3.0900936550280256E-2</c:v>
                </c:pt>
                <c:pt idx="888">
                  <c:v>3.0900936550280256E-2</c:v>
                </c:pt>
                <c:pt idx="889">
                  <c:v>3.0900936550280256E-2</c:v>
                </c:pt>
                <c:pt idx="890">
                  <c:v>3.0900936550280256E-2</c:v>
                </c:pt>
                <c:pt idx="891">
                  <c:v>3.0900936550280256E-2</c:v>
                </c:pt>
                <c:pt idx="892">
                  <c:v>3.0900936550280256E-2</c:v>
                </c:pt>
                <c:pt idx="893">
                  <c:v>3.0900936550280256E-2</c:v>
                </c:pt>
                <c:pt idx="894">
                  <c:v>3.0900936550280256E-2</c:v>
                </c:pt>
                <c:pt idx="895">
                  <c:v>3.0900936550280256E-2</c:v>
                </c:pt>
                <c:pt idx="896">
                  <c:v>3.0900936550280256E-2</c:v>
                </c:pt>
                <c:pt idx="897">
                  <c:v>3.0900936550280256E-2</c:v>
                </c:pt>
                <c:pt idx="898">
                  <c:v>3.0900936550280256E-2</c:v>
                </c:pt>
                <c:pt idx="899">
                  <c:v>3.0900936550280256E-2</c:v>
                </c:pt>
                <c:pt idx="900">
                  <c:v>3.0900936550280256E-2</c:v>
                </c:pt>
                <c:pt idx="901">
                  <c:v>3.0900936550280256E-2</c:v>
                </c:pt>
                <c:pt idx="902">
                  <c:v>3.0900936550280256E-2</c:v>
                </c:pt>
                <c:pt idx="903">
                  <c:v>3.0900936550280256E-2</c:v>
                </c:pt>
                <c:pt idx="904">
                  <c:v>3.0900936550280256E-2</c:v>
                </c:pt>
                <c:pt idx="905">
                  <c:v>3.0900936550280256E-2</c:v>
                </c:pt>
                <c:pt idx="906">
                  <c:v>3.0900936550280256E-2</c:v>
                </c:pt>
                <c:pt idx="907">
                  <c:v>3.0900936550280256E-2</c:v>
                </c:pt>
                <c:pt idx="908">
                  <c:v>3.0900936550280256E-2</c:v>
                </c:pt>
                <c:pt idx="909">
                  <c:v>3.0900936550280256E-2</c:v>
                </c:pt>
                <c:pt idx="910">
                  <c:v>3.0900936550280256E-2</c:v>
                </c:pt>
                <c:pt idx="911">
                  <c:v>3.0900936550280256E-2</c:v>
                </c:pt>
                <c:pt idx="912">
                  <c:v>3.0900936550280256E-2</c:v>
                </c:pt>
                <c:pt idx="913">
                  <c:v>3.0900936550280256E-2</c:v>
                </c:pt>
                <c:pt idx="914">
                  <c:v>3.0900936550280256E-2</c:v>
                </c:pt>
                <c:pt idx="915">
                  <c:v>3.0900936550280256E-2</c:v>
                </c:pt>
                <c:pt idx="916">
                  <c:v>3.0900936550280256E-2</c:v>
                </c:pt>
                <c:pt idx="917">
                  <c:v>3.0900936550280256E-2</c:v>
                </c:pt>
                <c:pt idx="918">
                  <c:v>3.0900936550280256E-2</c:v>
                </c:pt>
                <c:pt idx="919">
                  <c:v>3.0900936550280256E-2</c:v>
                </c:pt>
                <c:pt idx="920">
                  <c:v>3.0900936550280256E-2</c:v>
                </c:pt>
                <c:pt idx="921">
                  <c:v>3.0900936550280256E-2</c:v>
                </c:pt>
                <c:pt idx="922">
                  <c:v>3.0900936550280256E-2</c:v>
                </c:pt>
                <c:pt idx="923">
                  <c:v>3.0900936550280256E-2</c:v>
                </c:pt>
                <c:pt idx="924">
                  <c:v>3.0900936550280256E-2</c:v>
                </c:pt>
                <c:pt idx="925">
                  <c:v>3.0900936550280256E-2</c:v>
                </c:pt>
                <c:pt idx="926">
                  <c:v>3.0900936550280256E-2</c:v>
                </c:pt>
                <c:pt idx="927">
                  <c:v>3.0900936550280256E-2</c:v>
                </c:pt>
                <c:pt idx="928">
                  <c:v>3.0900936550280256E-2</c:v>
                </c:pt>
                <c:pt idx="929">
                  <c:v>3.0900936550280256E-2</c:v>
                </c:pt>
                <c:pt idx="930">
                  <c:v>3.0900936550280256E-2</c:v>
                </c:pt>
                <c:pt idx="931">
                  <c:v>3.0900936550280256E-2</c:v>
                </c:pt>
                <c:pt idx="932">
                  <c:v>3.0900936550280256E-2</c:v>
                </c:pt>
                <c:pt idx="933">
                  <c:v>3.0900936550280256E-2</c:v>
                </c:pt>
                <c:pt idx="934">
                  <c:v>3.0900936550280256E-2</c:v>
                </c:pt>
                <c:pt idx="935">
                  <c:v>3.0900936550280256E-2</c:v>
                </c:pt>
                <c:pt idx="936">
                  <c:v>3.0900936550280256E-2</c:v>
                </c:pt>
                <c:pt idx="937">
                  <c:v>3.0900936550280256E-2</c:v>
                </c:pt>
                <c:pt idx="938">
                  <c:v>3.0900936550280256E-2</c:v>
                </c:pt>
                <c:pt idx="939">
                  <c:v>3.0900936550280256E-2</c:v>
                </c:pt>
                <c:pt idx="940">
                  <c:v>3.0900936550280256E-2</c:v>
                </c:pt>
                <c:pt idx="941">
                  <c:v>3.0900936550280256E-2</c:v>
                </c:pt>
                <c:pt idx="942">
                  <c:v>3.0900936550280256E-2</c:v>
                </c:pt>
                <c:pt idx="943">
                  <c:v>3.0900936550280256E-2</c:v>
                </c:pt>
                <c:pt idx="944">
                  <c:v>3.0900936550280256E-2</c:v>
                </c:pt>
                <c:pt idx="945">
                  <c:v>3.0900936550280256E-2</c:v>
                </c:pt>
                <c:pt idx="946">
                  <c:v>3.0900936550280256E-2</c:v>
                </c:pt>
                <c:pt idx="947">
                  <c:v>3.0900936550280256E-2</c:v>
                </c:pt>
                <c:pt idx="948">
                  <c:v>3.0900936550280256E-2</c:v>
                </c:pt>
                <c:pt idx="949">
                  <c:v>3.0900936550280256E-2</c:v>
                </c:pt>
                <c:pt idx="950">
                  <c:v>3.0900936550280256E-2</c:v>
                </c:pt>
                <c:pt idx="951">
                  <c:v>3.0900936550280256E-2</c:v>
                </c:pt>
                <c:pt idx="952">
                  <c:v>3.0900936550280256E-2</c:v>
                </c:pt>
                <c:pt idx="953">
                  <c:v>3.0900936550280256E-2</c:v>
                </c:pt>
                <c:pt idx="954">
                  <c:v>3.0900936550280256E-2</c:v>
                </c:pt>
                <c:pt idx="955">
                  <c:v>3.0900936550280256E-2</c:v>
                </c:pt>
                <c:pt idx="956">
                  <c:v>3.0900936550280256E-2</c:v>
                </c:pt>
                <c:pt idx="957">
                  <c:v>3.0900936550280256E-2</c:v>
                </c:pt>
                <c:pt idx="958">
                  <c:v>3.0900936550280256E-2</c:v>
                </c:pt>
                <c:pt idx="959">
                  <c:v>3.0900936550280256E-2</c:v>
                </c:pt>
                <c:pt idx="960">
                  <c:v>3.0900936550280256E-2</c:v>
                </c:pt>
                <c:pt idx="961">
                  <c:v>3.0900936550280256E-2</c:v>
                </c:pt>
                <c:pt idx="962">
                  <c:v>3.0900936550280256E-2</c:v>
                </c:pt>
                <c:pt idx="963">
                  <c:v>3.0900936550280256E-2</c:v>
                </c:pt>
                <c:pt idx="964">
                  <c:v>3.0900936550280256E-2</c:v>
                </c:pt>
                <c:pt idx="965">
                  <c:v>3.0900936550280256E-2</c:v>
                </c:pt>
                <c:pt idx="966">
                  <c:v>3.0900936550280256E-2</c:v>
                </c:pt>
                <c:pt idx="967">
                  <c:v>3.0900936550280256E-2</c:v>
                </c:pt>
                <c:pt idx="968">
                  <c:v>3.0900936550280256E-2</c:v>
                </c:pt>
                <c:pt idx="969">
                  <c:v>3.0900936550280256E-2</c:v>
                </c:pt>
                <c:pt idx="970">
                  <c:v>3.0900936550280256E-2</c:v>
                </c:pt>
                <c:pt idx="971">
                  <c:v>3.0900936550280256E-2</c:v>
                </c:pt>
                <c:pt idx="972">
                  <c:v>3.0900936550280256E-2</c:v>
                </c:pt>
                <c:pt idx="973">
                  <c:v>3.0900936550280256E-2</c:v>
                </c:pt>
                <c:pt idx="974">
                  <c:v>3.0900936550280256E-2</c:v>
                </c:pt>
                <c:pt idx="975">
                  <c:v>3.0900936550280256E-2</c:v>
                </c:pt>
                <c:pt idx="976">
                  <c:v>3.0900936550280256E-2</c:v>
                </c:pt>
                <c:pt idx="977">
                  <c:v>3.0900936550280256E-2</c:v>
                </c:pt>
                <c:pt idx="978">
                  <c:v>3.0900936550280256E-2</c:v>
                </c:pt>
                <c:pt idx="979">
                  <c:v>3.0900936550280256E-2</c:v>
                </c:pt>
                <c:pt idx="980">
                  <c:v>3.0900936550280256E-2</c:v>
                </c:pt>
                <c:pt idx="981">
                  <c:v>3.0900936550280256E-2</c:v>
                </c:pt>
                <c:pt idx="982">
                  <c:v>3.0900936550280256E-2</c:v>
                </c:pt>
                <c:pt idx="983">
                  <c:v>3.0900936550280256E-2</c:v>
                </c:pt>
                <c:pt idx="984">
                  <c:v>3.0900936550280256E-2</c:v>
                </c:pt>
                <c:pt idx="985">
                  <c:v>3.0900936550280256E-2</c:v>
                </c:pt>
                <c:pt idx="986">
                  <c:v>3.0900936550280256E-2</c:v>
                </c:pt>
                <c:pt idx="987">
                  <c:v>3.0900936550280256E-2</c:v>
                </c:pt>
                <c:pt idx="988">
                  <c:v>3.0900936550280256E-2</c:v>
                </c:pt>
                <c:pt idx="989">
                  <c:v>3.0900936550280256E-2</c:v>
                </c:pt>
                <c:pt idx="990">
                  <c:v>3.0900936550280256E-2</c:v>
                </c:pt>
                <c:pt idx="991">
                  <c:v>3.0900936550280256E-2</c:v>
                </c:pt>
                <c:pt idx="992">
                  <c:v>3.0900936550280256E-2</c:v>
                </c:pt>
                <c:pt idx="993">
                  <c:v>3.0900936550280256E-2</c:v>
                </c:pt>
                <c:pt idx="994">
                  <c:v>3.0900936550280256E-2</c:v>
                </c:pt>
                <c:pt idx="995">
                  <c:v>3.0900936550280256E-2</c:v>
                </c:pt>
                <c:pt idx="996">
                  <c:v>3.0900936550280256E-2</c:v>
                </c:pt>
                <c:pt idx="997">
                  <c:v>3.0900936550280256E-2</c:v>
                </c:pt>
                <c:pt idx="998">
                  <c:v>3.0900936550280256E-2</c:v>
                </c:pt>
                <c:pt idx="999">
                  <c:v>3.0900936550280256E-2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F80B-49A2-95B4-7DC96158B92F}"/>
            </c:ext>
          </c:extLst>
        </c:ser>
        <c:ser>
          <c:idx val="8"/>
          <c:order val="8"/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Sheet1!$J$1:$J$1000</c:f>
              <c:numCache>
                <c:formatCode>General</c:formatCode>
                <c:ptCount val="1000"/>
                <c:pt idx="0">
                  <c:v>0.34721841963778244</c:v>
                </c:pt>
                <c:pt idx="1">
                  <c:v>0.34721841963778244</c:v>
                </c:pt>
                <c:pt idx="2">
                  <c:v>0.14841852620258622</c:v>
                </c:pt>
                <c:pt idx="3">
                  <c:v>0.14841852620258622</c:v>
                </c:pt>
                <c:pt idx="4">
                  <c:v>0.14841852620258622</c:v>
                </c:pt>
                <c:pt idx="5">
                  <c:v>0.14841852620258622</c:v>
                </c:pt>
                <c:pt idx="6">
                  <c:v>0.14841852620258622</c:v>
                </c:pt>
                <c:pt idx="7">
                  <c:v>0.14841852620258622</c:v>
                </c:pt>
                <c:pt idx="8">
                  <c:v>0.14841852620258622</c:v>
                </c:pt>
                <c:pt idx="9">
                  <c:v>0.14841852620258622</c:v>
                </c:pt>
                <c:pt idx="10">
                  <c:v>0.14841852620258622</c:v>
                </c:pt>
                <c:pt idx="11">
                  <c:v>0.14841852620258622</c:v>
                </c:pt>
                <c:pt idx="12">
                  <c:v>7.0072979403141167E-2</c:v>
                </c:pt>
                <c:pt idx="13">
                  <c:v>7.0072979403141167E-2</c:v>
                </c:pt>
                <c:pt idx="14">
                  <c:v>7.0072979403141167E-2</c:v>
                </c:pt>
                <c:pt idx="15">
                  <c:v>7.0072979403141167E-2</c:v>
                </c:pt>
                <c:pt idx="16">
                  <c:v>7.0072979403141167E-2</c:v>
                </c:pt>
                <c:pt idx="17">
                  <c:v>7.0072979403141167E-2</c:v>
                </c:pt>
                <c:pt idx="18">
                  <c:v>7.0072979403141167E-2</c:v>
                </c:pt>
                <c:pt idx="19">
                  <c:v>7.0072979403141167E-2</c:v>
                </c:pt>
                <c:pt idx="20">
                  <c:v>7.0072979403141167E-2</c:v>
                </c:pt>
                <c:pt idx="21">
                  <c:v>7.0072979403141167E-2</c:v>
                </c:pt>
                <c:pt idx="22">
                  <c:v>7.0072979403141167E-2</c:v>
                </c:pt>
                <c:pt idx="23">
                  <c:v>7.0072979403141167E-2</c:v>
                </c:pt>
                <c:pt idx="24">
                  <c:v>7.0072979403141167E-2</c:v>
                </c:pt>
                <c:pt idx="25">
                  <c:v>7.0072979403141167E-2</c:v>
                </c:pt>
                <c:pt idx="26">
                  <c:v>7.0072979403141167E-2</c:v>
                </c:pt>
                <c:pt idx="27">
                  <c:v>7.0072979403141167E-2</c:v>
                </c:pt>
                <c:pt idx="28">
                  <c:v>7.0072979403141167E-2</c:v>
                </c:pt>
                <c:pt idx="29">
                  <c:v>7.0072979403141167E-2</c:v>
                </c:pt>
                <c:pt idx="30">
                  <c:v>7.0072979403141167E-2</c:v>
                </c:pt>
                <c:pt idx="31">
                  <c:v>7.0072979403141167E-2</c:v>
                </c:pt>
                <c:pt idx="32">
                  <c:v>7.0072979403141167E-2</c:v>
                </c:pt>
                <c:pt idx="33">
                  <c:v>7.0072979403141167E-2</c:v>
                </c:pt>
                <c:pt idx="34">
                  <c:v>7.0072979403141167E-2</c:v>
                </c:pt>
                <c:pt idx="35">
                  <c:v>7.0072979403141167E-2</c:v>
                </c:pt>
                <c:pt idx="36">
                  <c:v>7.0072979403141167E-2</c:v>
                </c:pt>
                <c:pt idx="37">
                  <c:v>7.0072979403141167E-2</c:v>
                </c:pt>
                <c:pt idx="38">
                  <c:v>7.0072979403141167E-2</c:v>
                </c:pt>
                <c:pt idx="39">
                  <c:v>7.0072979403141167E-2</c:v>
                </c:pt>
                <c:pt idx="40">
                  <c:v>7.0072979403141167E-2</c:v>
                </c:pt>
                <c:pt idx="41">
                  <c:v>7.0072979403141167E-2</c:v>
                </c:pt>
                <c:pt idx="42">
                  <c:v>7.0072979403141167E-2</c:v>
                </c:pt>
                <c:pt idx="43">
                  <c:v>7.0072979403141167E-2</c:v>
                </c:pt>
                <c:pt idx="44">
                  <c:v>7.0072979403141167E-2</c:v>
                </c:pt>
                <c:pt idx="45">
                  <c:v>7.0072979403141167E-2</c:v>
                </c:pt>
                <c:pt idx="46">
                  <c:v>7.0072979403141167E-2</c:v>
                </c:pt>
                <c:pt idx="47">
                  <c:v>7.0072979403141167E-2</c:v>
                </c:pt>
                <c:pt idx="48">
                  <c:v>7.0072979403141167E-2</c:v>
                </c:pt>
                <c:pt idx="49">
                  <c:v>7.0072979403141167E-2</c:v>
                </c:pt>
                <c:pt idx="50">
                  <c:v>7.0072979403141167E-2</c:v>
                </c:pt>
                <c:pt idx="51">
                  <c:v>7.0072979403141167E-2</c:v>
                </c:pt>
                <c:pt idx="52">
                  <c:v>7.0072979403141167E-2</c:v>
                </c:pt>
                <c:pt idx="53">
                  <c:v>7.0072979403141167E-2</c:v>
                </c:pt>
                <c:pt idx="54">
                  <c:v>7.0072979403141167E-2</c:v>
                </c:pt>
                <c:pt idx="55">
                  <c:v>7.0072979403141167E-2</c:v>
                </c:pt>
                <c:pt idx="56">
                  <c:v>7.0072979403141167E-2</c:v>
                </c:pt>
                <c:pt idx="57">
                  <c:v>7.0072979403141167E-2</c:v>
                </c:pt>
                <c:pt idx="58">
                  <c:v>7.0072979403141167E-2</c:v>
                </c:pt>
                <c:pt idx="59">
                  <c:v>7.0072979403141167E-2</c:v>
                </c:pt>
                <c:pt idx="60">
                  <c:v>7.0072979403141167E-2</c:v>
                </c:pt>
                <c:pt idx="61">
                  <c:v>7.0072979403141167E-2</c:v>
                </c:pt>
                <c:pt idx="62">
                  <c:v>7.0072979403141167E-2</c:v>
                </c:pt>
                <c:pt idx="63">
                  <c:v>7.0072979403141167E-2</c:v>
                </c:pt>
                <c:pt idx="64">
                  <c:v>7.0072979403141167E-2</c:v>
                </c:pt>
                <c:pt idx="65">
                  <c:v>7.0072979403141167E-2</c:v>
                </c:pt>
                <c:pt idx="66">
                  <c:v>7.0072979403141167E-2</c:v>
                </c:pt>
                <c:pt idx="67">
                  <c:v>7.0072979403141167E-2</c:v>
                </c:pt>
                <c:pt idx="68">
                  <c:v>7.0072979403141167E-2</c:v>
                </c:pt>
                <c:pt idx="69">
                  <c:v>7.0072979403141167E-2</c:v>
                </c:pt>
                <c:pt idx="70">
                  <c:v>7.0072979403141167E-2</c:v>
                </c:pt>
                <c:pt idx="71">
                  <c:v>7.0072979403141167E-2</c:v>
                </c:pt>
                <c:pt idx="72">
                  <c:v>7.0072979403141167E-2</c:v>
                </c:pt>
                <c:pt idx="73">
                  <c:v>7.0072979403141167E-2</c:v>
                </c:pt>
                <c:pt idx="74">
                  <c:v>7.0072979403141167E-2</c:v>
                </c:pt>
                <c:pt idx="75">
                  <c:v>7.0072979403141167E-2</c:v>
                </c:pt>
                <c:pt idx="76">
                  <c:v>7.0072979403141167E-2</c:v>
                </c:pt>
                <c:pt idx="77">
                  <c:v>7.0072979403141167E-2</c:v>
                </c:pt>
                <c:pt idx="78">
                  <c:v>7.0072979403141167E-2</c:v>
                </c:pt>
                <c:pt idx="79">
                  <c:v>7.0072979403141167E-2</c:v>
                </c:pt>
                <c:pt idx="80">
                  <c:v>7.0072979403141167E-2</c:v>
                </c:pt>
                <c:pt idx="81">
                  <c:v>7.0072979403141167E-2</c:v>
                </c:pt>
                <c:pt idx="82">
                  <c:v>7.0072979403141167E-2</c:v>
                </c:pt>
                <c:pt idx="83">
                  <c:v>7.0072979403141167E-2</c:v>
                </c:pt>
                <c:pt idx="84">
                  <c:v>7.0072979403141167E-2</c:v>
                </c:pt>
                <c:pt idx="85">
                  <c:v>7.0072979403141167E-2</c:v>
                </c:pt>
                <c:pt idx="86">
                  <c:v>7.0072979403141167E-2</c:v>
                </c:pt>
                <c:pt idx="87">
                  <c:v>7.0072979403141167E-2</c:v>
                </c:pt>
                <c:pt idx="88">
                  <c:v>7.0072979403141167E-2</c:v>
                </c:pt>
                <c:pt idx="89">
                  <c:v>7.0072979403141167E-2</c:v>
                </c:pt>
                <c:pt idx="90">
                  <c:v>7.0072979403141167E-2</c:v>
                </c:pt>
                <c:pt idx="91">
                  <c:v>7.0072979403141167E-2</c:v>
                </c:pt>
                <c:pt idx="92">
                  <c:v>7.0072979403141167E-2</c:v>
                </c:pt>
                <c:pt idx="93">
                  <c:v>7.0072979403141167E-2</c:v>
                </c:pt>
                <c:pt idx="94">
                  <c:v>7.0072979403141167E-2</c:v>
                </c:pt>
                <c:pt idx="95">
                  <c:v>7.0072979403141167E-2</c:v>
                </c:pt>
                <c:pt idx="96">
                  <c:v>7.0072979403141167E-2</c:v>
                </c:pt>
                <c:pt idx="97">
                  <c:v>7.0072979403141167E-2</c:v>
                </c:pt>
                <c:pt idx="98">
                  <c:v>7.0072979403141167E-2</c:v>
                </c:pt>
                <c:pt idx="99">
                  <c:v>7.0072979403141167E-2</c:v>
                </c:pt>
                <c:pt idx="100">
                  <c:v>7.0072979403141167E-2</c:v>
                </c:pt>
                <c:pt idx="101">
                  <c:v>7.0072979403141167E-2</c:v>
                </c:pt>
                <c:pt idx="102">
                  <c:v>7.0072979403141167E-2</c:v>
                </c:pt>
                <c:pt idx="103">
                  <c:v>7.0072979403141167E-2</c:v>
                </c:pt>
                <c:pt idx="104">
                  <c:v>7.0072979403141167E-2</c:v>
                </c:pt>
                <c:pt idx="105">
                  <c:v>7.0072979403141167E-2</c:v>
                </c:pt>
                <c:pt idx="106">
                  <c:v>7.0072979403141167E-2</c:v>
                </c:pt>
                <c:pt idx="107">
                  <c:v>7.0072979403141167E-2</c:v>
                </c:pt>
                <c:pt idx="108">
                  <c:v>7.0072979403141167E-2</c:v>
                </c:pt>
                <c:pt idx="109">
                  <c:v>7.0072979403141167E-2</c:v>
                </c:pt>
                <c:pt idx="110">
                  <c:v>7.0072979403141167E-2</c:v>
                </c:pt>
                <c:pt idx="111">
                  <c:v>7.0072979403141167E-2</c:v>
                </c:pt>
                <c:pt idx="112">
                  <c:v>7.0072979403141167E-2</c:v>
                </c:pt>
                <c:pt idx="113">
                  <c:v>7.0072979403141167E-2</c:v>
                </c:pt>
                <c:pt idx="114">
                  <c:v>7.0072979403141167E-2</c:v>
                </c:pt>
                <c:pt idx="115">
                  <c:v>7.0072979403141167E-2</c:v>
                </c:pt>
                <c:pt idx="116">
                  <c:v>7.0072979403141167E-2</c:v>
                </c:pt>
                <c:pt idx="117">
                  <c:v>7.0072979403141167E-2</c:v>
                </c:pt>
                <c:pt idx="118">
                  <c:v>7.0072979403141167E-2</c:v>
                </c:pt>
                <c:pt idx="119">
                  <c:v>7.0072979403141167E-2</c:v>
                </c:pt>
                <c:pt idx="120">
                  <c:v>7.0072979403141167E-2</c:v>
                </c:pt>
                <c:pt idx="121">
                  <c:v>7.0072979403141167E-2</c:v>
                </c:pt>
                <c:pt idx="122">
                  <c:v>7.0072979403141167E-2</c:v>
                </c:pt>
                <c:pt idx="123">
                  <c:v>7.0072979403141167E-2</c:v>
                </c:pt>
                <c:pt idx="124">
                  <c:v>7.0072979403141167E-2</c:v>
                </c:pt>
                <c:pt idx="125">
                  <c:v>7.0072979403141167E-2</c:v>
                </c:pt>
                <c:pt idx="126">
                  <c:v>7.0072979403141167E-2</c:v>
                </c:pt>
                <c:pt idx="127">
                  <c:v>7.0072979403141167E-2</c:v>
                </c:pt>
                <c:pt idx="128">
                  <c:v>7.0072979403141167E-2</c:v>
                </c:pt>
                <c:pt idx="129">
                  <c:v>7.0072979403141167E-2</c:v>
                </c:pt>
                <c:pt idx="130">
                  <c:v>7.0072979403141167E-2</c:v>
                </c:pt>
                <c:pt idx="131">
                  <c:v>7.0072979403141167E-2</c:v>
                </c:pt>
                <c:pt idx="132">
                  <c:v>7.0072979403141167E-2</c:v>
                </c:pt>
                <c:pt idx="133">
                  <c:v>7.0072979403141167E-2</c:v>
                </c:pt>
                <c:pt idx="134">
                  <c:v>7.0072979403141167E-2</c:v>
                </c:pt>
                <c:pt idx="135">
                  <c:v>7.0072979403141167E-2</c:v>
                </c:pt>
                <c:pt idx="136">
                  <c:v>7.0072979403141167E-2</c:v>
                </c:pt>
                <c:pt idx="137">
                  <c:v>7.0072979403141167E-2</c:v>
                </c:pt>
                <c:pt idx="138">
                  <c:v>7.0072979403141167E-2</c:v>
                </c:pt>
                <c:pt idx="139">
                  <c:v>7.0072979403141167E-2</c:v>
                </c:pt>
                <c:pt idx="140">
                  <c:v>7.0072979403141167E-2</c:v>
                </c:pt>
                <c:pt idx="141">
                  <c:v>7.0072979403141167E-2</c:v>
                </c:pt>
                <c:pt idx="142">
                  <c:v>7.0072979403141167E-2</c:v>
                </c:pt>
                <c:pt idx="143">
                  <c:v>7.0072979403141167E-2</c:v>
                </c:pt>
                <c:pt idx="144">
                  <c:v>7.0072979403141167E-2</c:v>
                </c:pt>
                <c:pt idx="145">
                  <c:v>7.0072979403141167E-2</c:v>
                </c:pt>
                <c:pt idx="146">
                  <c:v>7.0072979403141167E-2</c:v>
                </c:pt>
                <c:pt idx="147">
                  <c:v>7.0072979403141167E-2</c:v>
                </c:pt>
                <c:pt idx="148">
                  <c:v>7.0072979403141167E-2</c:v>
                </c:pt>
                <c:pt idx="149">
                  <c:v>7.0072979403141167E-2</c:v>
                </c:pt>
                <c:pt idx="150">
                  <c:v>7.0072979403141167E-2</c:v>
                </c:pt>
                <c:pt idx="151">
                  <c:v>7.0072979403141167E-2</c:v>
                </c:pt>
                <c:pt idx="152">
                  <c:v>7.0072979403141167E-2</c:v>
                </c:pt>
                <c:pt idx="153">
                  <c:v>7.0072979403141167E-2</c:v>
                </c:pt>
                <c:pt idx="154">
                  <c:v>7.0072979403141167E-2</c:v>
                </c:pt>
                <c:pt idx="155">
                  <c:v>7.0072979403141167E-2</c:v>
                </c:pt>
                <c:pt idx="156">
                  <c:v>7.0072979403141167E-2</c:v>
                </c:pt>
                <c:pt idx="157">
                  <c:v>7.0072979403141167E-2</c:v>
                </c:pt>
                <c:pt idx="158">
                  <c:v>7.0072979403141167E-2</c:v>
                </c:pt>
                <c:pt idx="159">
                  <c:v>7.0072979403141167E-2</c:v>
                </c:pt>
                <c:pt idx="160">
                  <c:v>7.0072979403141167E-2</c:v>
                </c:pt>
                <c:pt idx="161">
                  <c:v>7.0072979403141167E-2</c:v>
                </c:pt>
                <c:pt idx="162">
                  <c:v>7.0072979403141167E-2</c:v>
                </c:pt>
                <c:pt idx="163">
                  <c:v>7.0072979403141167E-2</c:v>
                </c:pt>
                <c:pt idx="164">
                  <c:v>7.0072979403141167E-2</c:v>
                </c:pt>
                <c:pt idx="165">
                  <c:v>7.0072979403141167E-2</c:v>
                </c:pt>
                <c:pt idx="166">
                  <c:v>7.0072979403141167E-2</c:v>
                </c:pt>
                <c:pt idx="167">
                  <c:v>7.0072979403141167E-2</c:v>
                </c:pt>
                <c:pt idx="168">
                  <c:v>7.0072979403141167E-2</c:v>
                </c:pt>
                <c:pt idx="169">
                  <c:v>7.0072979403141167E-2</c:v>
                </c:pt>
                <c:pt idx="170">
                  <c:v>7.0072979403141167E-2</c:v>
                </c:pt>
                <c:pt idx="171">
                  <c:v>7.0072979403141167E-2</c:v>
                </c:pt>
                <c:pt idx="172">
                  <c:v>7.0072979403141167E-2</c:v>
                </c:pt>
                <c:pt idx="173">
                  <c:v>7.0072979403141167E-2</c:v>
                </c:pt>
                <c:pt idx="174">
                  <c:v>7.0072979403141167E-2</c:v>
                </c:pt>
                <c:pt idx="175">
                  <c:v>7.0072979403141167E-2</c:v>
                </c:pt>
                <c:pt idx="176">
                  <c:v>7.0072979403141167E-2</c:v>
                </c:pt>
                <c:pt idx="177">
                  <c:v>7.0072979403141167E-2</c:v>
                </c:pt>
                <c:pt idx="178">
                  <c:v>7.0072979403141167E-2</c:v>
                </c:pt>
                <c:pt idx="179">
                  <c:v>7.0072979403141167E-2</c:v>
                </c:pt>
                <c:pt idx="180">
                  <c:v>7.0072979403141167E-2</c:v>
                </c:pt>
                <c:pt idx="181">
                  <c:v>7.0072979403141167E-2</c:v>
                </c:pt>
                <c:pt idx="182">
                  <c:v>7.0072979403141167E-2</c:v>
                </c:pt>
                <c:pt idx="183">
                  <c:v>7.0072979403141167E-2</c:v>
                </c:pt>
                <c:pt idx="184">
                  <c:v>7.0072979403141167E-2</c:v>
                </c:pt>
                <c:pt idx="185">
                  <c:v>7.0072979403141167E-2</c:v>
                </c:pt>
                <c:pt idx="186">
                  <c:v>7.0072979403141167E-2</c:v>
                </c:pt>
                <c:pt idx="187">
                  <c:v>7.0072979403141167E-2</c:v>
                </c:pt>
                <c:pt idx="188">
                  <c:v>7.0072979403141167E-2</c:v>
                </c:pt>
                <c:pt idx="189">
                  <c:v>7.0072979403141167E-2</c:v>
                </c:pt>
                <c:pt idx="190">
                  <c:v>7.0072979403141167E-2</c:v>
                </c:pt>
                <c:pt idx="191">
                  <c:v>7.0072979403141167E-2</c:v>
                </c:pt>
                <c:pt idx="192">
                  <c:v>7.0072979403141167E-2</c:v>
                </c:pt>
                <c:pt idx="193">
                  <c:v>7.0072979403141167E-2</c:v>
                </c:pt>
                <c:pt idx="194">
                  <c:v>7.8138349131678941E-3</c:v>
                </c:pt>
                <c:pt idx="195">
                  <c:v>7.8138349131678941E-3</c:v>
                </c:pt>
                <c:pt idx="196">
                  <c:v>7.8138349131678941E-3</c:v>
                </c:pt>
                <c:pt idx="197">
                  <c:v>7.8138349131678941E-3</c:v>
                </c:pt>
                <c:pt idx="198">
                  <c:v>7.8138349131678941E-3</c:v>
                </c:pt>
                <c:pt idx="199">
                  <c:v>7.8138349131678941E-3</c:v>
                </c:pt>
                <c:pt idx="200">
                  <c:v>7.8138349131678941E-3</c:v>
                </c:pt>
                <c:pt idx="201">
                  <c:v>7.8138349131678941E-3</c:v>
                </c:pt>
                <c:pt idx="202">
                  <c:v>7.8138349131678941E-3</c:v>
                </c:pt>
                <c:pt idx="203">
                  <c:v>7.8138349131678941E-3</c:v>
                </c:pt>
                <c:pt idx="204">
                  <c:v>7.8138349131678941E-3</c:v>
                </c:pt>
                <c:pt idx="205">
                  <c:v>7.8138349131678941E-3</c:v>
                </c:pt>
                <c:pt idx="206">
                  <c:v>7.8138349131678941E-3</c:v>
                </c:pt>
                <c:pt idx="207">
                  <c:v>7.8138349131678941E-3</c:v>
                </c:pt>
                <c:pt idx="208">
                  <c:v>7.8138349131678941E-3</c:v>
                </c:pt>
                <c:pt idx="209">
                  <c:v>7.8138349131678941E-3</c:v>
                </c:pt>
                <c:pt idx="210">
                  <c:v>7.8138349131678941E-3</c:v>
                </c:pt>
                <c:pt idx="211">
                  <c:v>7.8138349131678941E-3</c:v>
                </c:pt>
                <c:pt idx="212">
                  <c:v>7.8138349131678941E-3</c:v>
                </c:pt>
                <c:pt idx="213">
                  <c:v>7.8138349131678941E-3</c:v>
                </c:pt>
                <c:pt idx="214">
                  <c:v>7.8138349131678941E-3</c:v>
                </c:pt>
                <c:pt idx="215">
                  <c:v>7.8138349131678941E-3</c:v>
                </c:pt>
                <c:pt idx="216">
                  <c:v>7.8138349131678941E-3</c:v>
                </c:pt>
                <c:pt idx="217">
                  <c:v>7.8138349131678941E-3</c:v>
                </c:pt>
                <c:pt idx="218">
                  <c:v>7.8138349131678941E-3</c:v>
                </c:pt>
                <c:pt idx="219">
                  <c:v>7.8138349131678941E-3</c:v>
                </c:pt>
                <c:pt idx="220">
                  <c:v>7.8138349131678941E-3</c:v>
                </c:pt>
                <c:pt idx="221">
                  <c:v>7.8138349131678941E-3</c:v>
                </c:pt>
                <c:pt idx="222">
                  <c:v>7.8138349131678941E-3</c:v>
                </c:pt>
                <c:pt idx="223">
                  <c:v>7.8138349131678941E-3</c:v>
                </c:pt>
                <c:pt idx="224">
                  <c:v>7.8138349131678941E-3</c:v>
                </c:pt>
                <c:pt idx="225">
                  <c:v>7.8138349131678941E-3</c:v>
                </c:pt>
                <c:pt idx="226">
                  <c:v>7.8138349131678941E-3</c:v>
                </c:pt>
                <c:pt idx="227">
                  <c:v>7.8138349131678941E-3</c:v>
                </c:pt>
                <c:pt idx="228">
                  <c:v>7.8138349131678941E-3</c:v>
                </c:pt>
                <c:pt idx="229">
                  <c:v>7.8138349131678941E-3</c:v>
                </c:pt>
                <c:pt idx="230">
                  <c:v>7.8138349131678941E-3</c:v>
                </c:pt>
                <c:pt idx="231">
                  <c:v>7.8138349131678941E-3</c:v>
                </c:pt>
                <c:pt idx="232">
                  <c:v>7.8138349131678941E-3</c:v>
                </c:pt>
                <c:pt idx="233">
                  <c:v>7.8138349131678941E-3</c:v>
                </c:pt>
                <c:pt idx="234">
                  <c:v>7.8138349131678941E-3</c:v>
                </c:pt>
                <c:pt idx="235">
                  <c:v>7.8138349131678941E-3</c:v>
                </c:pt>
                <c:pt idx="236">
                  <c:v>7.8138349131678941E-3</c:v>
                </c:pt>
                <c:pt idx="237">
                  <c:v>7.8138349131678941E-3</c:v>
                </c:pt>
                <c:pt idx="238">
                  <c:v>7.8138349131678941E-3</c:v>
                </c:pt>
                <c:pt idx="239">
                  <c:v>7.8138349131678941E-3</c:v>
                </c:pt>
                <c:pt idx="240">
                  <c:v>7.8138349131678941E-3</c:v>
                </c:pt>
                <c:pt idx="241">
                  <c:v>7.8138349131678941E-3</c:v>
                </c:pt>
                <c:pt idx="242">
                  <c:v>7.8138349131678941E-3</c:v>
                </c:pt>
                <c:pt idx="243">
                  <c:v>7.8138349131678941E-3</c:v>
                </c:pt>
                <c:pt idx="244">
                  <c:v>7.8138349131678941E-3</c:v>
                </c:pt>
                <c:pt idx="245">
                  <c:v>7.8138349131678941E-3</c:v>
                </c:pt>
                <c:pt idx="246">
                  <c:v>7.8138349131678941E-3</c:v>
                </c:pt>
                <c:pt idx="247">
                  <c:v>7.8138349131678941E-3</c:v>
                </c:pt>
                <c:pt idx="248">
                  <c:v>7.8138349131678941E-3</c:v>
                </c:pt>
                <c:pt idx="249">
                  <c:v>7.8138349131678941E-3</c:v>
                </c:pt>
                <c:pt idx="250">
                  <c:v>7.8138349131678941E-3</c:v>
                </c:pt>
                <c:pt idx="251">
                  <c:v>7.8138349131678941E-3</c:v>
                </c:pt>
                <c:pt idx="252">
                  <c:v>7.8138349131678941E-3</c:v>
                </c:pt>
                <c:pt idx="253">
                  <c:v>7.8138349131678941E-3</c:v>
                </c:pt>
                <c:pt idx="254">
                  <c:v>7.8138349131678941E-3</c:v>
                </c:pt>
                <c:pt idx="255">
                  <c:v>7.8138349131678941E-3</c:v>
                </c:pt>
                <c:pt idx="256">
                  <c:v>7.8138349131678941E-3</c:v>
                </c:pt>
                <c:pt idx="257">
                  <c:v>7.8138349131678941E-3</c:v>
                </c:pt>
                <c:pt idx="258">
                  <c:v>7.8138349131678941E-3</c:v>
                </c:pt>
                <c:pt idx="259">
                  <c:v>7.8138349131678941E-3</c:v>
                </c:pt>
                <c:pt idx="260">
                  <c:v>7.8138349131678941E-3</c:v>
                </c:pt>
                <c:pt idx="261">
                  <c:v>7.8138349131678941E-3</c:v>
                </c:pt>
                <c:pt idx="262">
                  <c:v>7.8138349131678941E-3</c:v>
                </c:pt>
                <c:pt idx="263">
                  <c:v>7.8138349131678941E-3</c:v>
                </c:pt>
                <c:pt idx="264">
                  <c:v>7.8138349131678941E-3</c:v>
                </c:pt>
                <c:pt idx="265">
                  <c:v>7.8138349131678941E-3</c:v>
                </c:pt>
                <c:pt idx="266">
                  <c:v>7.8138349131678941E-3</c:v>
                </c:pt>
                <c:pt idx="267">
                  <c:v>7.8138349131678941E-3</c:v>
                </c:pt>
                <c:pt idx="268">
                  <c:v>7.8138349131678941E-3</c:v>
                </c:pt>
                <c:pt idx="269">
                  <c:v>7.8138349131678941E-3</c:v>
                </c:pt>
                <c:pt idx="270">
                  <c:v>7.8138349131678941E-3</c:v>
                </c:pt>
                <c:pt idx="271">
                  <c:v>7.8138349131678941E-3</c:v>
                </c:pt>
                <c:pt idx="272">
                  <c:v>7.8138349131678941E-3</c:v>
                </c:pt>
                <c:pt idx="273">
                  <c:v>7.8138349131678941E-3</c:v>
                </c:pt>
                <c:pt idx="274">
                  <c:v>7.8138349131678941E-3</c:v>
                </c:pt>
                <c:pt idx="275">
                  <c:v>7.8138349131678941E-3</c:v>
                </c:pt>
                <c:pt idx="276">
                  <c:v>7.8138349131678941E-3</c:v>
                </c:pt>
                <c:pt idx="277">
                  <c:v>7.8138349131678941E-3</c:v>
                </c:pt>
                <c:pt idx="278">
                  <c:v>7.8138349131678941E-3</c:v>
                </c:pt>
                <c:pt idx="279">
                  <c:v>7.8138349131678941E-3</c:v>
                </c:pt>
                <c:pt idx="280">
                  <c:v>7.8138349131678941E-3</c:v>
                </c:pt>
                <c:pt idx="281">
                  <c:v>7.8138349131678941E-3</c:v>
                </c:pt>
                <c:pt idx="282">
                  <c:v>7.8138349131678941E-3</c:v>
                </c:pt>
                <c:pt idx="283">
                  <c:v>7.8138349131678941E-3</c:v>
                </c:pt>
                <c:pt idx="284">
                  <c:v>7.8138349131678941E-3</c:v>
                </c:pt>
                <c:pt idx="285">
                  <c:v>7.8138349131678941E-3</c:v>
                </c:pt>
                <c:pt idx="286">
                  <c:v>7.8138349131678941E-3</c:v>
                </c:pt>
                <c:pt idx="287">
                  <c:v>7.8138349131678941E-3</c:v>
                </c:pt>
                <c:pt idx="288">
                  <c:v>7.8138349131678941E-3</c:v>
                </c:pt>
                <c:pt idx="289">
                  <c:v>7.8138349131678941E-3</c:v>
                </c:pt>
                <c:pt idx="290">
                  <c:v>7.8138349131678941E-3</c:v>
                </c:pt>
                <c:pt idx="291">
                  <c:v>7.8138349131678941E-3</c:v>
                </c:pt>
                <c:pt idx="292">
                  <c:v>7.8138349131678941E-3</c:v>
                </c:pt>
                <c:pt idx="293">
                  <c:v>7.8138349131678941E-3</c:v>
                </c:pt>
                <c:pt idx="294">
                  <c:v>7.8138349131678941E-3</c:v>
                </c:pt>
                <c:pt idx="295">
                  <c:v>7.8138349131678941E-3</c:v>
                </c:pt>
                <c:pt idx="296">
                  <c:v>7.8138349131678941E-3</c:v>
                </c:pt>
                <c:pt idx="297">
                  <c:v>7.8138349131678941E-3</c:v>
                </c:pt>
                <c:pt idx="298">
                  <c:v>7.8138349131678941E-3</c:v>
                </c:pt>
                <c:pt idx="299">
                  <c:v>7.8138349131678941E-3</c:v>
                </c:pt>
                <c:pt idx="300">
                  <c:v>7.8138349131678941E-3</c:v>
                </c:pt>
                <c:pt idx="301">
                  <c:v>7.8138349131678941E-3</c:v>
                </c:pt>
                <c:pt idx="302">
                  <c:v>7.8138349131678941E-3</c:v>
                </c:pt>
                <c:pt idx="303">
                  <c:v>7.8138349131678941E-3</c:v>
                </c:pt>
                <c:pt idx="304">
                  <c:v>7.8138349131678941E-3</c:v>
                </c:pt>
                <c:pt idx="305">
                  <c:v>7.8138349131678941E-3</c:v>
                </c:pt>
                <c:pt idx="306">
                  <c:v>7.8138349131678941E-3</c:v>
                </c:pt>
                <c:pt idx="307">
                  <c:v>7.8138349131678941E-3</c:v>
                </c:pt>
                <c:pt idx="308">
                  <c:v>7.8138349131678941E-3</c:v>
                </c:pt>
                <c:pt idx="309">
                  <c:v>7.8138349131678941E-3</c:v>
                </c:pt>
                <c:pt idx="310">
                  <c:v>7.8138349131678941E-3</c:v>
                </c:pt>
                <c:pt idx="311">
                  <c:v>7.8138349131678941E-3</c:v>
                </c:pt>
                <c:pt idx="312">
                  <c:v>7.8138349131678941E-3</c:v>
                </c:pt>
                <c:pt idx="313">
                  <c:v>7.8138349131678941E-3</c:v>
                </c:pt>
                <c:pt idx="314">
                  <c:v>7.8138349131678941E-3</c:v>
                </c:pt>
                <c:pt idx="315">
                  <c:v>7.8138349131678941E-3</c:v>
                </c:pt>
                <c:pt idx="316">
                  <c:v>7.8138349131678941E-3</c:v>
                </c:pt>
                <c:pt idx="317">
                  <c:v>7.8138349131678941E-3</c:v>
                </c:pt>
                <c:pt idx="318">
                  <c:v>7.8138349131678941E-3</c:v>
                </c:pt>
                <c:pt idx="319">
                  <c:v>7.8138349131678941E-3</c:v>
                </c:pt>
                <c:pt idx="320">
                  <c:v>7.8138349131678941E-3</c:v>
                </c:pt>
                <c:pt idx="321">
                  <c:v>7.8138349131678941E-3</c:v>
                </c:pt>
                <c:pt idx="322">
                  <c:v>7.8138349131678941E-3</c:v>
                </c:pt>
                <c:pt idx="323">
                  <c:v>7.8138349131678941E-3</c:v>
                </c:pt>
                <c:pt idx="324">
                  <c:v>7.8138349131678941E-3</c:v>
                </c:pt>
                <c:pt idx="325">
                  <c:v>7.8138349131678941E-3</c:v>
                </c:pt>
                <c:pt idx="326">
                  <c:v>7.8138349131678941E-3</c:v>
                </c:pt>
                <c:pt idx="327">
                  <c:v>7.8138349131678941E-3</c:v>
                </c:pt>
                <c:pt idx="328">
                  <c:v>7.8138349131678941E-3</c:v>
                </c:pt>
                <c:pt idx="329">
                  <c:v>7.8138349131678941E-3</c:v>
                </c:pt>
                <c:pt idx="330">
                  <c:v>7.8138349131678941E-3</c:v>
                </c:pt>
                <c:pt idx="331">
                  <c:v>7.8138349131678941E-3</c:v>
                </c:pt>
                <c:pt idx="332">
                  <c:v>7.8138349131678941E-3</c:v>
                </c:pt>
                <c:pt idx="333">
                  <c:v>7.8138349131678941E-3</c:v>
                </c:pt>
                <c:pt idx="334">
                  <c:v>7.8138349131678941E-3</c:v>
                </c:pt>
                <c:pt idx="335">
                  <c:v>7.8138349131678941E-3</c:v>
                </c:pt>
                <c:pt idx="336">
                  <c:v>7.8138349131678941E-3</c:v>
                </c:pt>
                <c:pt idx="337">
                  <c:v>7.8138349131678941E-3</c:v>
                </c:pt>
                <c:pt idx="338">
                  <c:v>7.8138349131678941E-3</c:v>
                </c:pt>
                <c:pt idx="339">
                  <c:v>7.8138349131678941E-3</c:v>
                </c:pt>
                <c:pt idx="340">
                  <c:v>7.8138349131678941E-3</c:v>
                </c:pt>
                <c:pt idx="341">
                  <c:v>7.8138349131678941E-3</c:v>
                </c:pt>
                <c:pt idx="342">
                  <c:v>7.8138349131678941E-3</c:v>
                </c:pt>
                <c:pt idx="343">
                  <c:v>7.8138349131678941E-3</c:v>
                </c:pt>
                <c:pt idx="344">
                  <c:v>7.8138349131678941E-3</c:v>
                </c:pt>
                <c:pt idx="345">
                  <c:v>7.8138349131678941E-3</c:v>
                </c:pt>
                <c:pt idx="346">
                  <c:v>7.8138349131678941E-3</c:v>
                </c:pt>
                <c:pt idx="347">
                  <c:v>7.8138349131678941E-3</c:v>
                </c:pt>
                <c:pt idx="348">
                  <c:v>7.8138349131678941E-3</c:v>
                </c:pt>
                <c:pt idx="349">
                  <c:v>7.8138349131678941E-3</c:v>
                </c:pt>
                <c:pt idx="350">
                  <c:v>7.8138349131678941E-3</c:v>
                </c:pt>
                <c:pt idx="351">
                  <c:v>7.8138349131678941E-3</c:v>
                </c:pt>
                <c:pt idx="352">
                  <c:v>7.8138349131678941E-3</c:v>
                </c:pt>
                <c:pt idx="353">
                  <c:v>7.8138349131678941E-3</c:v>
                </c:pt>
                <c:pt idx="354">
                  <c:v>7.8138349131678941E-3</c:v>
                </c:pt>
                <c:pt idx="355">
                  <c:v>7.8138349131678941E-3</c:v>
                </c:pt>
                <c:pt idx="356">
                  <c:v>7.8138349131678941E-3</c:v>
                </c:pt>
                <c:pt idx="357">
                  <c:v>7.8138349131678941E-3</c:v>
                </c:pt>
                <c:pt idx="358">
                  <c:v>7.8138349131678941E-3</c:v>
                </c:pt>
                <c:pt idx="359">
                  <c:v>7.8138349131678941E-3</c:v>
                </c:pt>
                <c:pt idx="360">
                  <c:v>7.8138349131678941E-3</c:v>
                </c:pt>
                <c:pt idx="361">
                  <c:v>7.8138349131678941E-3</c:v>
                </c:pt>
                <c:pt idx="362">
                  <c:v>7.8138349131678941E-3</c:v>
                </c:pt>
                <c:pt idx="363">
                  <c:v>7.8138349131678941E-3</c:v>
                </c:pt>
                <c:pt idx="364">
                  <c:v>7.8138349131678941E-3</c:v>
                </c:pt>
                <c:pt idx="365">
                  <c:v>7.8138349131678941E-3</c:v>
                </c:pt>
                <c:pt idx="366">
                  <c:v>7.8138349131678941E-3</c:v>
                </c:pt>
                <c:pt idx="367">
                  <c:v>7.8138349131678941E-3</c:v>
                </c:pt>
                <c:pt idx="368">
                  <c:v>7.8138349131678941E-3</c:v>
                </c:pt>
                <c:pt idx="369">
                  <c:v>7.8138349131678941E-3</c:v>
                </c:pt>
                <c:pt idx="370">
                  <c:v>7.8138349131678941E-3</c:v>
                </c:pt>
                <c:pt idx="371">
                  <c:v>7.8138349131678941E-3</c:v>
                </c:pt>
                <c:pt idx="372">
                  <c:v>7.8138349131678941E-3</c:v>
                </c:pt>
                <c:pt idx="373">
                  <c:v>7.8138349131678941E-3</c:v>
                </c:pt>
                <c:pt idx="374">
                  <c:v>7.8138349131678941E-3</c:v>
                </c:pt>
                <c:pt idx="375">
                  <c:v>7.8138349131678941E-3</c:v>
                </c:pt>
                <c:pt idx="376">
                  <c:v>7.8138349131678941E-3</c:v>
                </c:pt>
                <c:pt idx="377">
                  <c:v>7.8138349131678941E-3</c:v>
                </c:pt>
                <c:pt idx="378">
                  <c:v>7.8138349131678941E-3</c:v>
                </c:pt>
                <c:pt idx="379">
                  <c:v>7.8138349131678941E-3</c:v>
                </c:pt>
                <c:pt idx="380">
                  <c:v>7.8138349131678941E-3</c:v>
                </c:pt>
                <c:pt idx="381">
                  <c:v>7.8138349131678941E-3</c:v>
                </c:pt>
                <c:pt idx="382">
                  <c:v>7.8138349131678941E-3</c:v>
                </c:pt>
                <c:pt idx="383">
                  <c:v>7.8138349131678941E-3</c:v>
                </c:pt>
                <c:pt idx="384">
                  <c:v>7.8138349131678941E-3</c:v>
                </c:pt>
                <c:pt idx="385">
                  <c:v>7.8138349131678941E-3</c:v>
                </c:pt>
                <c:pt idx="386">
                  <c:v>7.8138349131678941E-3</c:v>
                </c:pt>
                <c:pt idx="387">
                  <c:v>7.8138349131678941E-3</c:v>
                </c:pt>
                <c:pt idx="388">
                  <c:v>7.8138349131678941E-3</c:v>
                </c:pt>
                <c:pt idx="389">
                  <c:v>7.8138349131678941E-3</c:v>
                </c:pt>
                <c:pt idx="390">
                  <c:v>7.8138349131678941E-3</c:v>
                </c:pt>
                <c:pt idx="391">
                  <c:v>7.8138349131678941E-3</c:v>
                </c:pt>
                <c:pt idx="392">
                  <c:v>7.8138349131678941E-3</c:v>
                </c:pt>
                <c:pt idx="393">
                  <c:v>7.8138349131678941E-3</c:v>
                </c:pt>
                <c:pt idx="394">
                  <c:v>7.8138349131678941E-3</c:v>
                </c:pt>
                <c:pt idx="395">
                  <c:v>7.8138349131678941E-3</c:v>
                </c:pt>
                <c:pt idx="396">
                  <c:v>7.8138349131678941E-3</c:v>
                </c:pt>
                <c:pt idx="397">
                  <c:v>7.8138349131678941E-3</c:v>
                </c:pt>
                <c:pt idx="398">
                  <c:v>7.8138349131678941E-3</c:v>
                </c:pt>
                <c:pt idx="399">
                  <c:v>7.8138349131678941E-3</c:v>
                </c:pt>
                <c:pt idx="400">
                  <c:v>7.8138349131678941E-3</c:v>
                </c:pt>
                <c:pt idx="401">
                  <c:v>7.8138349131678941E-3</c:v>
                </c:pt>
                <c:pt idx="402">
                  <c:v>7.8138349131678941E-3</c:v>
                </c:pt>
                <c:pt idx="403">
                  <c:v>7.8138349131678941E-3</c:v>
                </c:pt>
                <c:pt idx="404">
                  <c:v>7.8138349131678941E-3</c:v>
                </c:pt>
                <c:pt idx="405">
                  <c:v>7.8138349131678941E-3</c:v>
                </c:pt>
                <c:pt idx="406">
                  <c:v>7.8138349131678941E-3</c:v>
                </c:pt>
                <c:pt idx="407">
                  <c:v>7.8138349131678941E-3</c:v>
                </c:pt>
                <c:pt idx="408">
                  <c:v>7.8138349131678941E-3</c:v>
                </c:pt>
                <c:pt idx="409">
                  <c:v>7.8138349131678941E-3</c:v>
                </c:pt>
                <c:pt idx="410">
                  <c:v>7.8138349131678941E-3</c:v>
                </c:pt>
                <c:pt idx="411">
                  <c:v>7.8138349131678941E-3</c:v>
                </c:pt>
                <c:pt idx="412">
                  <c:v>7.8138349131678941E-3</c:v>
                </c:pt>
                <c:pt idx="413">
                  <c:v>7.8138349131678941E-3</c:v>
                </c:pt>
                <c:pt idx="414">
                  <c:v>7.8138349131678941E-3</c:v>
                </c:pt>
                <c:pt idx="415">
                  <c:v>7.8138349131678941E-3</c:v>
                </c:pt>
                <c:pt idx="416">
                  <c:v>7.8138349131678941E-3</c:v>
                </c:pt>
                <c:pt idx="417">
                  <c:v>7.8138349131678941E-3</c:v>
                </c:pt>
                <c:pt idx="418">
                  <c:v>7.8138349131678941E-3</c:v>
                </c:pt>
                <c:pt idx="419">
                  <c:v>7.8138349131678941E-3</c:v>
                </c:pt>
                <c:pt idx="420">
                  <c:v>7.8138349131678941E-3</c:v>
                </c:pt>
                <c:pt idx="421">
                  <c:v>7.8138349131678941E-3</c:v>
                </c:pt>
                <c:pt idx="422">
                  <c:v>7.8138349131678941E-3</c:v>
                </c:pt>
                <c:pt idx="423">
                  <c:v>7.8138349131678941E-3</c:v>
                </c:pt>
                <c:pt idx="424">
                  <c:v>7.8138349131678941E-3</c:v>
                </c:pt>
                <c:pt idx="425">
                  <c:v>7.8138349131678941E-3</c:v>
                </c:pt>
                <c:pt idx="426">
                  <c:v>7.8138349131678941E-3</c:v>
                </c:pt>
                <c:pt idx="427">
                  <c:v>7.8138349131678941E-3</c:v>
                </c:pt>
                <c:pt idx="428">
                  <c:v>7.8138349131678941E-3</c:v>
                </c:pt>
                <c:pt idx="429">
                  <c:v>7.8138349131678941E-3</c:v>
                </c:pt>
                <c:pt idx="430">
                  <c:v>7.8138349131678941E-3</c:v>
                </c:pt>
                <c:pt idx="431">
                  <c:v>7.8138349131678941E-3</c:v>
                </c:pt>
                <c:pt idx="432">
                  <c:v>7.8138349131678941E-3</c:v>
                </c:pt>
                <c:pt idx="433">
                  <c:v>7.8138349131678941E-3</c:v>
                </c:pt>
                <c:pt idx="434">
                  <c:v>7.8138349131678941E-3</c:v>
                </c:pt>
                <c:pt idx="435">
                  <c:v>7.8138349131678941E-3</c:v>
                </c:pt>
                <c:pt idx="436">
                  <c:v>7.7520640077295422E-3</c:v>
                </c:pt>
                <c:pt idx="437">
                  <c:v>7.7520640077295422E-3</c:v>
                </c:pt>
                <c:pt idx="438">
                  <c:v>7.7520640077295422E-3</c:v>
                </c:pt>
                <c:pt idx="439">
                  <c:v>7.7520640077295422E-3</c:v>
                </c:pt>
                <c:pt idx="440">
                  <c:v>7.7520640077295422E-3</c:v>
                </c:pt>
                <c:pt idx="441">
                  <c:v>7.7520640077295422E-3</c:v>
                </c:pt>
                <c:pt idx="442">
                  <c:v>7.7520640077295422E-3</c:v>
                </c:pt>
                <c:pt idx="443">
                  <c:v>7.7520640077295422E-3</c:v>
                </c:pt>
                <c:pt idx="444">
                  <c:v>7.7520640077295422E-3</c:v>
                </c:pt>
                <c:pt idx="445">
                  <c:v>7.7520640077295422E-3</c:v>
                </c:pt>
                <c:pt idx="446">
                  <c:v>7.7520640077295422E-3</c:v>
                </c:pt>
                <c:pt idx="447">
                  <c:v>7.7520640077295422E-3</c:v>
                </c:pt>
                <c:pt idx="448">
                  <c:v>7.7520640077295422E-3</c:v>
                </c:pt>
                <c:pt idx="449">
                  <c:v>7.7520640077295422E-3</c:v>
                </c:pt>
                <c:pt idx="450">
                  <c:v>7.7520640077295422E-3</c:v>
                </c:pt>
                <c:pt idx="451">
                  <c:v>7.7520640077295422E-3</c:v>
                </c:pt>
                <c:pt idx="452">
                  <c:v>7.7520640077295422E-3</c:v>
                </c:pt>
                <c:pt idx="453">
                  <c:v>7.7520640077295422E-3</c:v>
                </c:pt>
                <c:pt idx="454">
                  <c:v>7.7520640077295422E-3</c:v>
                </c:pt>
                <c:pt idx="455">
                  <c:v>7.7520640077295422E-3</c:v>
                </c:pt>
                <c:pt idx="456">
                  <c:v>7.7520640077295422E-3</c:v>
                </c:pt>
                <c:pt idx="457">
                  <c:v>7.7520640077295422E-3</c:v>
                </c:pt>
                <c:pt idx="458">
                  <c:v>7.7520640077295422E-3</c:v>
                </c:pt>
                <c:pt idx="459">
                  <c:v>7.7520640077295422E-3</c:v>
                </c:pt>
                <c:pt idx="460">
                  <c:v>7.7520640077295422E-3</c:v>
                </c:pt>
                <c:pt idx="461">
                  <c:v>7.7520640077295422E-3</c:v>
                </c:pt>
                <c:pt idx="462">
                  <c:v>7.7520640077295422E-3</c:v>
                </c:pt>
                <c:pt idx="463">
                  <c:v>7.7520640077295422E-3</c:v>
                </c:pt>
                <c:pt idx="464">
                  <c:v>7.7520640077295422E-3</c:v>
                </c:pt>
                <c:pt idx="465">
                  <c:v>7.7520640077295422E-3</c:v>
                </c:pt>
                <c:pt idx="466">
                  <c:v>7.7520640077295422E-3</c:v>
                </c:pt>
                <c:pt idx="467">
                  <c:v>7.7520640077295422E-3</c:v>
                </c:pt>
                <c:pt idx="468">
                  <c:v>7.7520640077295422E-3</c:v>
                </c:pt>
                <c:pt idx="469">
                  <c:v>7.7520640077295422E-3</c:v>
                </c:pt>
                <c:pt idx="470">
                  <c:v>7.7520640077295422E-3</c:v>
                </c:pt>
                <c:pt idx="471">
                  <c:v>7.7520640077295422E-3</c:v>
                </c:pt>
                <c:pt idx="472">
                  <c:v>7.7520640077295422E-3</c:v>
                </c:pt>
                <c:pt idx="473">
                  <c:v>7.7520640077295422E-3</c:v>
                </c:pt>
                <c:pt idx="474">
                  <c:v>7.7520640077295422E-3</c:v>
                </c:pt>
                <c:pt idx="475">
                  <c:v>7.7520640077295422E-3</c:v>
                </c:pt>
                <c:pt idx="476">
                  <c:v>7.7520640077295422E-3</c:v>
                </c:pt>
                <c:pt idx="477">
                  <c:v>7.7520640077295422E-3</c:v>
                </c:pt>
                <c:pt idx="478">
                  <c:v>7.7520640077295422E-3</c:v>
                </c:pt>
                <c:pt idx="479">
                  <c:v>7.7520640077295422E-3</c:v>
                </c:pt>
                <c:pt idx="480">
                  <c:v>7.7520640077295422E-3</c:v>
                </c:pt>
                <c:pt idx="481">
                  <c:v>7.7520640077295422E-3</c:v>
                </c:pt>
                <c:pt idx="482">
                  <c:v>7.7520640077295422E-3</c:v>
                </c:pt>
                <c:pt idx="483">
                  <c:v>7.7520640077295422E-3</c:v>
                </c:pt>
                <c:pt idx="484">
                  <c:v>7.7520640077295422E-3</c:v>
                </c:pt>
                <c:pt idx="485">
                  <c:v>7.7520640077295422E-3</c:v>
                </c:pt>
                <c:pt idx="486">
                  <c:v>7.7520640077295422E-3</c:v>
                </c:pt>
                <c:pt idx="487">
                  <c:v>7.7520640077295422E-3</c:v>
                </c:pt>
                <c:pt idx="488">
                  <c:v>7.7520640077295422E-3</c:v>
                </c:pt>
                <c:pt idx="489">
                  <c:v>7.7520640077295422E-3</c:v>
                </c:pt>
                <c:pt idx="490">
                  <c:v>7.7520640077295422E-3</c:v>
                </c:pt>
                <c:pt idx="491">
                  <c:v>7.7520640077295422E-3</c:v>
                </c:pt>
                <c:pt idx="492">
                  <c:v>7.7520640077295422E-3</c:v>
                </c:pt>
                <c:pt idx="493">
                  <c:v>7.7520640077295422E-3</c:v>
                </c:pt>
                <c:pt idx="494">
                  <c:v>7.7520640077295422E-3</c:v>
                </c:pt>
                <c:pt idx="495">
                  <c:v>7.7520640077295422E-3</c:v>
                </c:pt>
                <c:pt idx="496">
                  <c:v>7.7520640077295422E-3</c:v>
                </c:pt>
                <c:pt idx="497">
                  <c:v>7.7520640077295422E-3</c:v>
                </c:pt>
                <c:pt idx="498">
                  <c:v>7.7520640077295422E-3</c:v>
                </c:pt>
                <c:pt idx="499">
                  <c:v>7.7520640077295422E-3</c:v>
                </c:pt>
                <c:pt idx="500">
                  <c:v>7.7520640077295422E-3</c:v>
                </c:pt>
                <c:pt idx="501">
                  <c:v>7.7520640077295422E-3</c:v>
                </c:pt>
                <c:pt idx="502">
                  <c:v>7.7520640077295422E-3</c:v>
                </c:pt>
                <c:pt idx="503">
                  <c:v>7.7520640077295422E-3</c:v>
                </c:pt>
                <c:pt idx="504">
                  <c:v>7.7520640077295422E-3</c:v>
                </c:pt>
                <c:pt idx="505">
                  <c:v>7.7520640077295422E-3</c:v>
                </c:pt>
                <c:pt idx="506">
                  <c:v>7.7520640077295422E-3</c:v>
                </c:pt>
                <c:pt idx="507">
                  <c:v>7.7520640077295422E-3</c:v>
                </c:pt>
                <c:pt idx="508">
                  <c:v>7.7520640077295422E-3</c:v>
                </c:pt>
                <c:pt idx="509">
                  <c:v>7.7520640077295422E-3</c:v>
                </c:pt>
                <c:pt idx="510">
                  <c:v>7.7520640077295422E-3</c:v>
                </c:pt>
                <c:pt idx="511">
                  <c:v>7.7520640077295422E-3</c:v>
                </c:pt>
                <c:pt idx="512">
                  <c:v>7.7520640077295422E-3</c:v>
                </c:pt>
                <c:pt idx="513">
                  <c:v>7.7520640077295422E-3</c:v>
                </c:pt>
                <c:pt idx="514">
                  <c:v>7.7520640077295422E-3</c:v>
                </c:pt>
                <c:pt idx="515">
                  <c:v>7.7520640077295422E-3</c:v>
                </c:pt>
                <c:pt idx="516">
                  <c:v>7.7520640077295422E-3</c:v>
                </c:pt>
                <c:pt idx="517">
                  <c:v>7.7520640077295422E-3</c:v>
                </c:pt>
                <c:pt idx="518">
                  <c:v>7.7520640077295422E-3</c:v>
                </c:pt>
                <c:pt idx="519">
                  <c:v>7.7520640077295422E-3</c:v>
                </c:pt>
                <c:pt idx="520">
                  <c:v>7.7520640077295422E-3</c:v>
                </c:pt>
                <c:pt idx="521">
                  <c:v>7.7520640077295422E-3</c:v>
                </c:pt>
                <c:pt idx="522">
                  <c:v>7.7520640077295422E-3</c:v>
                </c:pt>
                <c:pt idx="523">
                  <c:v>7.7520640077295422E-3</c:v>
                </c:pt>
                <c:pt idx="524">
                  <c:v>7.7520640077295422E-3</c:v>
                </c:pt>
                <c:pt idx="525">
                  <c:v>7.7520640077295422E-3</c:v>
                </c:pt>
                <c:pt idx="526">
                  <c:v>7.7520640077295422E-3</c:v>
                </c:pt>
                <c:pt idx="527">
                  <c:v>7.7520640077295422E-3</c:v>
                </c:pt>
                <c:pt idx="528">
                  <c:v>7.7520640077295422E-3</c:v>
                </c:pt>
                <c:pt idx="529">
                  <c:v>7.7520640077295422E-3</c:v>
                </c:pt>
                <c:pt idx="530">
                  <c:v>7.7520640077295422E-3</c:v>
                </c:pt>
                <c:pt idx="531">
                  <c:v>7.7520640077295422E-3</c:v>
                </c:pt>
                <c:pt idx="532">
                  <c:v>7.7520640077295422E-3</c:v>
                </c:pt>
                <c:pt idx="533">
                  <c:v>7.7520640077295422E-3</c:v>
                </c:pt>
                <c:pt idx="534">
                  <c:v>7.7520640077295422E-3</c:v>
                </c:pt>
                <c:pt idx="535">
                  <c:v>7.7520640077295422E-3</c:v>
                </c:pt>
                <c:pt idx="536">
                  <c:v>7.7520640077295422E-3</c:v>
                </c:pt>
                <c:pt idx="537">
                  <c:v>7.7520640077295422E-3</c:v>
                </c:pt>
                <c:pt idx="538">
                  <c:v>7.7520640077295422E-3</c:v>
                </c:pt>
                <c:pt idx="539">
                  <c:v>7.7520640077295422E-3</c:v>
                </c:pt>
                <c:pt idx="540">
                  <c:v>7.7520640077295422E-3</c:v>
                </c:pt>
                <c:pt idx="541">
                  <c:v>7.7520640077295422E-3</c:v>
                </c:pt>
                <c:pt idx="542">
                  <c:v>7.7520640077295422E-3</c:v>
                </c:pt>
                <c:pt idx="543">
                  <c:v>7.7520640077295422E-3</c:v>
                </c:pt>
                <c:pt idx="544">
                  <c:v>7.7520640077295422E-3</c:v>
                </c:pt>
                <c:pt idx="545">
                  <c:v>7.7520640077295422E-3</c:v>
                </c:pt>
                <c:pt idx="546">
                  <c:v>7.7520640077295422E-3</c:v>
                </c:pt>
                <c:pt idx="547">
                  <c:v>7.7520640077295422E-3</c:v>
                </c:pt>
                <c:pt idx="548">
                  <c:v>7.7520640077295422E-3</c:v>
                </c:pt>
                <c:pt idx="549">
                  <c:v>7.7520640077295422E-3</c:v>
                </c:pt>
                <c:pt idx="550">
                  <c:v>7.7520640077295422E-3</c:v>
                </c:pt>
                <c:pt idx="551">
                  <c:v>7.7520640077295422E-3</c:v>
                </c:pt>
                <c:pt idx="552">
                  <c:v>7.7520640077295422E-3</c:v>
                </c:pt>
                <c:pt idx="553">
                  <c:v>7.7520640077295422E-3</c:v>
                </c:pt>
                <c:pt idx="554">
                  <c:v>7.7520640077295422E-3</c:v>
                </c:pt>
                <c:pt idx="555">
                  <c:v>7.7520640077295422E-3</c:v>
                </c:pt>
                <c:pt idx="556">
                  <c:v>7.7520640077295422E-3</c:v>
                </c:pt>
                <c:pt idx="557">
                  <c:v>7.7520640077295422E-3</c:v>
                </c:pt>
                <c:pt idx="558">
                  <c:v>7.7520640077295422E-3</c:v>
                </c:pt>
                <c:pt idx="559">
                  <c:v>7.7520640077295422E-3</c:v>
                </c:pt>
                <c:pt idx="560">
                  <c:v>7.7520640077295422E-3</c:v>
                </c:pt>
                <c:pt idx="561">
                  <c:v>7.7520640077295422E-3</c:v>
                </c:pt>
                <c:pt idx="562">
                  <c:v>7.7520640077295422E-3</c:v>
                </c:pt>
                <c:pt idx="563">
                  <c:v>7.7520640077295422E-3</c:v>
                </c:pt>
                <c:pt idx="564">
                  <c:v>7.7520640077295422E-3</c:v>
                </c:pt>
                <c:pt idx="565">
                  <c:v>7.7520640077295422E-3</c:v>
                </c:pt>
                <c:pt idx="566">
                  <c:v>7.7520640077295422E-3</c:v>
                </c:pt>
                <c:pt idx="567">
                  <c:v>7.7520640077295422E-3</c:v>
                </c:pt>
                <c:pt idx="568">
                  <c:v>7.7520640077295422E-3</c:v>
                </c:pt>
                <c:pt idx="569">
                  <c:v>7.7520640077295422E-3</c:v>
                </c:pt>
                <c:pt idx="570">
                  <c:v>7.7520640077295422E-3</c:v>
                </c:pt>
                <c:pt idx="571">
                  <c:v>7.7520640077295422E-3</c:v>
                </c:pt>
                <c:pt idx="572">
                  <c:v>7.7520640077295422E-3</c:v>
                </c:pt>
                <c:pt idx="573">
                  <c:v>7.7520640077295422E-3</c:v>
                </c:pt>
                <c:pt idx="574">
                  <c:v>7.7520640077295422E-3</c:v>
                </c:pt>
                <c:pt idx="575">
                  <c:v>7.7520640077295422E-3</c:v>
                </c:pt>
                <c:pt idx="576">
                  <c:v>7.7520640077295422E-3</c:v>
                </c:pt>
                <c:pt idx="577">
                  <c:v>7.7520640077295422E-3</c:v>
                </c:pt>
                <c:pt idx="578">
                  <c:v>7.7520640077295422E-3</c:v>
                </c:pt>
                <c:pt idx="579">
                  <c:v>7.7520640077295422E-3</c:v>
                </c:pt>
                <c:pt idx="580">
                  <c:v>7.7520640077295422E-3</c:v>
                </c:pt>
                <c:pt idx="581">
                  <c:v>7.7520640077295422E-3</c:v>
                </c:pt>
                <c:pt idx="582">
                  <c:v>7.7520640077295422E-3</c:v>
                </c:pt>
                <c:pt idx="583">
                  <c:v>7.7520640077295422E-3</c:v>
                </c:pt>
                <c:pt idx="584">
                  <c:v>7.7520640077295422E-3</c:v>
                </c:pt>
                <c:pt idx="585">
                  <c:v>7.7520640077295422E-3</c:v>
                </c:pt>
                <c:pt idx="586">
                  <c:v>7.7520640077295422E-3</c:v>
                </c:pt>
                <c:pt idx="587">
                  <c:v>7.7520640077295422E-3</c:v>
                </c:pt>
                <c:pt idx="588">
                  <c:v>7.7520640077295422E-3</c:v>
                </c:pt>
                <c:pt idx="589">
                  <c:v>7.7520640077295422E-3</c:v>
                </c:pt>
                <c:pt idx="590">
                  <c:v>7.7520640077295422E-3</c:v>
                </c:pt>
                <c:pt idx="591">
                  <c:v>7.7520640077295422E-3</c:v>
                </c:pt>
                <c:pt idx="592">
                  <c:v>7.7520640077295422E-3</c:v>
                </c:pt>
                <c:pt idx="593">
                  <c:v>7.7520640077295422E-3</c:v>
                </c:pt>
                <c:pt idx="594">
                  <c:v>7.7520640077295422E-3</c:v>
                </c:pt>
                <c:pt idx="595">
                  <c:v>7.7520640077295422E-3</c:v>
                </c:pt>
                <c:pt idx="596">
                  <c:v>7.7520640077295422E-3</c:v>
                </c:pt>
                <c:pt idx="597">
                  <c:v>7.7520640077295422E-3</c:v>
                </c:pt>
                <c:pt idx="598">
                  <c:v>7.7520640077295422E-3</c:v>
                </c:pt>
                <c:pt idx="599">
                  <c:v>7.7520640077295422E-3</c:v>
                </c:pt>
                <c:pt idx="600">
                  <c:v>7.7520640077295422E-3</c:v>
                </c:pt>
                <c:pt idx="601">
                  <c:v>7.7520640077295422E-3</c:v>
                </c:pt>
                <c:pt idx="602">
                  <c:v>7.7520640077295422E-3</c:v>
                </c:pt>
                <c:pt idx="603">
                  <c:v>7.7520640077295422E-3</c:v>
                </c:pt>
                <c:pt idx="604">
                  <c:v>7.7520640077295422E-3</c:v>
                </c:pt>
                <c:pt idx="605">
                  <c:v>7.7520640077295422E-3</c:v>
                </c:pt>
                <c:pt idx="606">
                  <c:v>7.7520640077295422E-3</c:v>
                </c:pt>
                <c:pt idx="607">
                  <c:v>7.7520640077295422E-3</c:v>
                </c:pt>
                <c:pt idx="608">
                  <c:v>7.7520640077295422E-3</c:v>
                </c:pt>
                <c:pt idx="609">
                  <c:v>7.7520640077295422E-3</c:v>
                </c:pt>
                <c:pt idx="610">
                  <c:v>7.7520640077295422E-3</c:v>
                </c:pt>
                <c:pt idx="611">
                  <c:v>7.7520640077295422E-3</c:v>
                </c:pt>
                <c:pt idx="612">
                  <c:v>7.7520640077295422E-3</c:v>
                </c:pt>
                <c:pt idx="613">
                  <c:v>7.7520640077295422E-3</c:v>
                </c:pt>
                <c:pt idx="614">
                  <c:v>7.7520640077295422E-3</c:v>
                </c:pt>
                <c:pt idx="615">
                  <c:v>7.7520640077295422E-3</c:v>
                </c:pt>
                <c:pt idx="616">
                  <c:v>7.7520640077295422E-3</c:v>
                </c:pt>
                <c:pt idx="617">
                  <c:v>7.7520640077295422E-3</c:v>
                </c:pt>
                <c:pt idx="618">
                  <c:v>7.7520640077295422E-3</c:v>
                </c:pt>
                <c:pt idx="619">
                  <c:v>7.7520640077295422E-3</c:v>
                </c:pt>
                <c:pt idx="620">
                  <c:v>7.7520640077295422E-3</c:v>
                </c:pt>
                <c:pt idx="621">
                  <c:v>7.7520640077295422E-3</c:v>
                </c:pt>
                <c:pt idx="622">
                  <c:v>7.7520640077295422E-3</c:v>
                </c:pt>
                <c:pt idx="623">
                  <c:v>7.7520640077295422E-3</c:v>
                </c:pt>
                <c:pt idx="624">
                  <c:v>7.7520640077295422E-3</c:v>
                </c:pt>
                <c:pt idx="625">
                  <c:v>7.7520640077295422E-3</c:v>
                </c:pt>
                <c:pt idx="626">
                  <c:v>7.7520640077295422E-3</c:v>
                </c:pt>
                <c:pt idx="627">
                  <c:v>7.7520640077295422E-3</c:v>
                </c:pt>
                <c:pt idx="628">
                  <c:v>7.7520640077295422E-3</c:v>
                </c:pt>
                <c:pt idx="629">
                  <c:v>7.7520640077295422E-3</c:v>
                </c:pt>
                <c:pt idx="630">
                  <c:v>7.7520640077295422E-3</c:v>
                </c:pt>
                <c:pt idx="631">
                  <c:v>7.7520640077295422E-3</c:v>
                </c:pt>
                <c:pt idx="632">
                  <c:v>7.7520640077295422E-3</c:v>
                </c:pt>
                <c:pt idx="633">
                  <c:v>7.7520640077295422E-3</c:v>
                </c:pt>
                <c:pt idx="634">
                  <c:v>7.7520640077295422E-3</c:v>
                </c:pt>
                <c:pt idx="635">
                  <c:v>7.7520640077295422E-3</c:v>
                </c:pt>
                <c:pt idx="636">
                  <c:v>7.7520640077295422E-3</c:v>
                </c:pt>
                <c:pt idx="637">
                  <c:v>7.7520640077295422E-3</c:v>
                </c:pt>
                <c:pt idx="638">
                  <c:v>7.7520640077295422E-3</c:v>
                </c:pt>
                <c:pt idx="639">
                  <c:v>7.7520640077295422E-3</c:v>
                </c:pt>
                <c:pt idx="640">
                  <c:v>7.7520640077295422E-3</c:v>
                </c:pt>
                <c:pt idx="641">
                  <c:v>7.7520640077295422E-3</c:v>
                </c:pt>
                <c:pt idx="642">
                  <c:v>7.7520640077295422E-3</c:v>
                </c:pt>
                <c:pt idx="643">
                  <c:v>7.7520640077295422E-3</c:v>
                </c:pt>
                <c:pt idx="644">
                  <c:v>7.7520640077295422E-3</c:v>
                </c:pt>
                <c:pt idx="645">
                  <c:v>7.7520640077295422E-3</c:v>
                </c:pt>
                <c:pt idx="646">
                  <c:v>7.7520640077295422E-3</c:v>
                </c:pt>
                <c:pt idx="647">
                  <c:v>7.7520640077295422E-3</c:v>
                </c:pt>
                <c:pt idx="648">
                  <c:v>7.7520640077295422E-3</c:v>
                </c:pt>
                <c:pt idx="649">
                  <c:v>7.7520640077295422E-3</c:v>
                </c:pt>
                <c:pt idx="650">
                  <c:v>7.7520640077295422E-3</c:v>
                </c:pt>
                <c:pt idx="651">
                  <c:v>7.7520640077295422E-3</c:v>
                </c:pt>
                <c:pt idx="652">
                  <c:v>7.7520640077295422E-3</c:v>
                </c:pt>
                <c:pt idx="653">
                  <c:v>7.7520640077295422E-3</c:v>
                </c:pt>
                <c:pt idx="654">
                  <c:v>7.7520640077295422E-3</c:v>
                </c:pt>
                <c:pt idx="655">
                  <c:v>7.7520640077295422E-3</c:v>
                </c:pt>
                <c:pt idx="656">
                  <c:v>7.7520640077295422E-3</c:v>
                </c:pt>
                <c:pt idx="657">
                  <c:v>7.7520640077295422E-3</c:v>
                </c:pt>
                <c:pt idx="658">
                  <c:v>7.7520640077295422E-3</c:v>
                </c:pt>
                <c:pt idx="659">
                  <c:v>7.7520640077295422E-3</c:v>
                </c:pt>
                <c:pt idx="660">
                  <c:v>7.7520640077295422E-3</c:v>
                </c:pt>
                <c:pt idx="661">
                  <c:v>7.7520640077295422E-3</c:v>
                </c:pt>
                <c:pt idx="662">
                  <c:v>7.7520640077295422E-3</c:v>
                </c:pt>
                <c:pt idx="663">
                  <c:v>7.7520640077295422E-3</c:v>
                </c:pt>
                <c:pt idx="664">
                  <c:v>7.7520640077295422E-3</c:v>
                </c:pt>
                <c:pt idx="665">
                  <c:v>7.7520640077295422E-3</c:v>
                </c:pt>
                <c:pt idx="666">
                  <c:v>7.7520640077295422E-3</c:v>
                </c:pt>
                <c:pt idx="667">
                  <c:v>7.7520640077295422E-3</c:v>
                </c:pt>
                <c:pt idx="668">
                  <c:v>7.7520640077295422E-3</c:v>
                </c:pt>
                <c:pt idx="669">
                  <c:v>7.7520640077295422E-3</c:v>
                </c:pt>
                <c:pt idx="670">
                  <c:v>7.7520640077295422E-3</c:v>
                </c:pt>
                <c:pt idx="671">
                  <c:v>7.7520640077295422E-3</c:v>
                </c:pt>
                <c:pt idx="672">
                  <c:v>7.7520640077295422E-3</c:v>
                </c:pt>
                <c:pt idx="673">
                  <c:v>7.7520640077295422E-3</c:v>
                </c:pt>
                <c:pt idx="674">
                  <c:v>7.7520640077295422E-3</c:v>
                </c:pt>
                <c:pt idx="675">
                  <c:v>7.7520640077295422E-3</c:v>
                </c:pt>
                <c:pt idx="676">
                  <c:v>7.7520640077295422E-3</c:v>
                </c:pt>
                <c:pt idx="677">
                  <c:v>7.7520640077295422E-3</c:v>
                </c:pt>
                <c:pt idx="678">
                  <c:v>7.7520640077295422E-3</c:v>
                </c:pt>
                <c:pt idx="679">
                  <c:v>7.7520640077295422E-3</c:v>
                </c:pt>
                <c:pt idx="680">
                  <c:v>7.7520640077295422E-3</c:v>
                </c:pt>
                <c:pt idx="681">
                  <c:v>7.7520640077295422E-3</c:v>
                </c:pt>
                <c:pt idx="682">
                  <c:v>7.7520640077295422E-3</c:v>
                </c:pt>
                <c:pt idx="683">
                  <c:v>7.7520640077295422E-3</c:v>
                </c:pt>
                <c:pt idx="684">
                  <c:v>7.7520640077295422E-3</c:v>
                </c:pt>
                <c:pt idx="685">
                  <c:v>7.7520640077295422E-3</c:v>
                </c:pt>
                <c:pt idx="686">
                  <c:v>7.7520640077295422E-3</c:v>
                </c:pt>
                <c:pt idx="687">
                  <c:v>7.7520640077295422E-3</c:v>
                </c:pt>
                <c:pt idx="688">
                  <c:v>7.7520640077295422E-3</c:v>
                </c:pt>
                <c:pt idx="689">
                  <c:v>7.7520640077295422E-3</c:v>
                </c:pt>
                <c:pt idx="690">
                  <c:v>7.7520640077295422E-3</c:v>
                </c:pt>
                <c:pt idx="691">
                  <c:v>7.7520640077295422E-3</c:v>
                </c:pt>
                <c:pt idx="692">
                  <c:v>7.7520640077295422E-3</c:v>
                </c:pt>
                <c:pt idx="693">
                  <c:v>7.7520640077295422E-3</c:v>
                </c:pt>
                <c:pt idx="694">
                  <c:v>7.7520640077295422E-3</c:v>
                </c:pt>
                <c:pt idx="695">
                  <c:v>7.7520640077295422E-3</c:v>
                </c:pt>
                <c:pt idx="696">
                  <c:v>7.7520640077295422E-3</c:v>
                </c:pt>
                <c:pt idx="697">
                  <c:v>7.7520640077295422E-3</c:v>
                </c:pt>
                <c:pt idx="698">
                  <c:v>7.7520640077295422E-3</c:v>
                </c:pt>
                <c:pt idx="699">
                  <c:v>7.7520640077295422E-3</c:v>
                </c:pt>
                <c:pt idx="700">
                  <c:v>7.7520640077295422E-3</c:v>
                </c:pt>
                <c:pt idx="701">
                  <c:v>7.7520640077295422E-3</c:v>
                </c:pt>
                <c:pt idx="702">
                  <c:v>7.7520640077295422E-3</c:v>
                </c:pt>
                <c:pt idx="703">
                  <c:v>7.7520640077295422E-3</c:v>
                </c:pt>
                <c:pt idx="704">
                  <c:v>7.7520640077295422E-3</c:v>
                </c:pt>
                <c:pt idx="705">
                  <c:v>7.7520640077295422E-3</c:v>
                </c:pt>
                <c:pt idx="706">
                  <c:v>7.7520640077295422E-3</c:v>
                </c:pt>
                <c:pt idx="707">
                  <c:v>7.7520640077295422E-3</c:v>
                </c:pt>
                <c:pt idx="708">
                  <c:v>7.7520640077295422E-3</c:v>
                </c:pt>
                <c:pt idx="709">
                  <c:v>7.7520640077295422E-3</c:v>
                </c:pt>
                <c:pt idx="710">
                  <c:v>7.7520640077295422E-3</c:v>
                </c:pt>
                <c:pt idx="711">
                  <c:v>7.7520640077295422E-3</c:v>
                </c:pt>
                <c:pt idx="712">
                  <c:v>7.7520640077295422E-3</c:v>
                </c:pt>
                <c:pt idx="713">
                  <c:v>7.7520640077295422E-3</c:v>
                </c:pt>
                <c:pt idx="714">
                  <c:v>7.7520640077295422E-3</c:v>
                </c:pt>
                <c:pt idx="715">
                  <c:v>7.7520640077295422E-3</c:v>
                </c:pt>
                <c:pt idx="716">
                  <c:v>7.7520640077295422E-3</c:v>
                </c:pt>
                <c:pt idx="717">
                  <c:v>7.7520640077295422E-3</c:v>
                </c:pt>
                <c:pt idx="718">
                  <c:v>7.7520640077295422E-3</c:v>
                </c:pt>
                <c:pt idx="719">
                  <c:v>7.7520640077295422E-3</c:v>
                </c:pt>
                <c:pt idx="720">
                  <c:v>7.7520640077295422E-3</c:v>
                </c:pt>
                <c:pt idx="721">
                  <c:v>7.7520640077295422E-3</c:v>
                </c:pt>
                <c:pt idx="722">
                  <c:v>7.7520640077295422E-3</c:v>
                </c:pt>
                <c:pt idx="723">
                  <c:v>7.7520640077295422E-3</c:v>
                </c:pt>
                <c:pt idx="724">
                  <c:v>7.7520640077295422E-3</c:v>
                </c:pt>
                <c:pt idx="725">
                  <c:v>7.7520640077295422E-3</c:v>
                </c:pt>
                <c:pt idx="726">
                  <c:v>7.7520640077295422E-3</c:v>
                </c:pt>
                <c:pt idx="727">
                  <c:v>7.7520640077295422E-3</c:v>
                </c:pt>
                <c:pt idx="728">
                  <c:v>7.7520640077295422E-3</c:v>
                </c:pt>
                <c:pt idx="729">
                  <c:v>7.7520640077295422E-3</c:v>
                </c:pt>
                <c:pt idx="730">
                  <c:v>7.7520640077295422E-3</c:v>
                </c:pt>
                <c:pt idx="731">
                  <c:v>7.7520640077295422E-3</c:v>
                </c:pt>
                <c:pt idx="732">
                  <c:v>7.7520640077295422E-3</c:v>
                </c:pt>
                <c:pt idx="733">
                  <c:v>7.7520640077295422E-3</c:v>
                </c:pt>
                <c:pt idx="734">
                  <c:v>7.7520640077295422E-3</c:v>
                </c:pt>
                <c:pt idx="735">
                  <c:v>7.7520640077295422E-3</c:v>
                </c:pt>
                <c:pt idx="736">
                  <c:v>7.7520640077295422E-3</c:v>
                </c:pt>
                <c:pt idx="737">
                  <c:v>7.7520640077295422E-3</c:v>
                </c:pt>
                <c:pt idx="738">
                  <c:v>7.7520640077295422E-3</c:v>
                </c:pt>
                <c:pt idx="739">
                  <c:v>7.7520640077295422E-3</c:v>
                </c:pt>
                <c:pt idx="740">
                  <c:v>7.7520640077295422E-3</c:v>
                </c:pt>
                <c:pt idx="741">
                  <c:v>7.7520640077295422E-3</c:v>
                </c:pt>
                <c:pt idx="742">
                  <c:v>7.7520640077295422E-3</c:v>
                </c:pt>
                <c:pt idx="743">
                  <c:v>7.7520640077295422E-3</c:v>
                </c:pt>
                <c:pt idx="744">
                  <c:v>7.7520640077295422E-3</c:v>
                </c:pt>
                <c:pt idx="745">
                  <c:v>7.7520640077295422E-3</c:v>
                </c:pt>
                <c:pt idx="746">
                  <c:v>7.7520640077295422E-3</c:v>
                </c:pt>
                <c:pt idx="747">
                  <c:v>7.7520640077295422E-3</c:v>
                </c:pt>
                <c:pt idx="748">
                  <c:v>7.7520640077295422E-3</c:v>
                </c:pt>
                <c:pt idx="749">
                  <c:v>7.7520640077295422E-3</c:v>
                </c:pt>
                <c:pt idx="750">
                  <c:v>7.7520640077295422E-3</c:v>
                </c:pt>
                <c:pt idx="751">
                  <c:v>7.7520640077295422E-3</c:v>
                </c:pt>
                <c:pt idx="752">
                  <c:v>7.7520640077295422E-3</c:v>
                </c:pt>
                <c:pt idx="753">
                  <c:v>7.7520640077295422E-3</c:v>
                </c:pt>
                <c:pt idx="754">
                  <c:v>7.7520640077295422E-3</c:v>
                </c:pt>
                <c:pt idx="755">
                  <c:v>7.7520640077295422E-3</c:v>
                </c:pt>
                <c:pt idx="756">
                  <c:v>7.7520640077295422E-3</c:v>
                </c:pt>
                <c:pt idx="757">
                  <c:v>7.7520640077295422E-3</c:v>
                </c:pt>
                <c:pt idx="758">
                  <c:v>7.7520640077295422E-3</c:v>
                </c:pt>
                <c:pt idx="759">
                  <c:v>7.7520640077295422E-3</c:v>
                </c:pt>
                <c:pt idx="760">
                  <c:v>7.7520640077295422E-3</c:v>
                </c:pt>
                <c:pt idx="761">
                  <c:v>7.7520640077295422E-3</c:v>
                </c:pt>
                <c:pt idx="762">
                  <c:v>7.7520640077295422E-3</c:v>
                </c:pt>
                <c:pt idx="763">
                  <c:v>7.7520640077295422E-3</c:v>
                </c:pt>
                <c:pt idx="764">
                  <c:v>7.7520640077295422E-3</c:v>
                </c:pt>
                <c:pt idx="765">
                  <c:v>7.7520640077295422E-3</c:v>
                </c:pt>
                <c:pt idx="766">
                  <c:v>7.7520640077295422E-3</c:v>
                </c:pt>
                <c:pt idx="767">
                  <c:v>7.7520640077295422E-3</c:v>
                </c:pt>
                <c:pt idx="768">
                  <c:v>7.7520640077295422E-3</c:v>
                </c:pt>
                <c:pt idx="769">
                  <c:v>7.7520640077295422E-3</c:v>
                </c:pt>
                <c:pt idx="770">
                  <c:v>7.7520640077295422E-3</c:v>
                </c:pt>
                <c:pt idx="771">
                  <c:v>7.7520640077295422E-3</c:v>
                </c:pt>
                <c:pt idx="772">
                  <c:v>7.7520640077295422E-3</c:v>
                </c:pt>
                <c:pt idx="773">
                  <c:v>7.7520640077295422E-3</c:v>
                </c:pt>
                <c:pt idx="774">
                  <c:v>7.7520640077295422E-3</c:v>
                </c:pt>
                <c:pt idx="775">
                  <c:v>7.7520640077295422E-3</c:v>
                </c:pt>
                <c:pt idx="776">
                  <c:v>7.7520640077295422E-3</c:v>
                </c:pt>
                <c:pt idx="777">
                  <c:v>7.7520640077295422E-3</c:v>
                </c:pt>
                <c:pt idx="778">
                  <c:v>7.7520640077295422E-3</c:v>
                </c:pt>
                <c:pt idx="779">
                  <c:v>7.7520640077295422E-3</c:v>
                </c:pt>
                <c:pt idx="780">
                  <c:v>7.7520640077295422E-3</c:v>
                </c:pt>
                <c:pt idx="781">
                  <c:v>7.7520640077295422E-3</c:v>
                </c:pt>
                <c:pt idx="782">
                  <c:v>7.7520640077295422E-3</c:v>
                </c:pt>
                <c:pt idx="783">
                  <c:v>7.7520640077295422E-3</c:v>
                </c:pt>
                <c:pt idx="784">
                  <c:v>7.7520640077295422E-3</c:v>
                </c:pt>
                <c:pt idx="785">
                  <c:v>7.7520640077295422E-3</c:v>
                </c:pt>
                <c:pt idx="786">
                  <c:v>7.7520640077295422E-3</c:v>
                </c:pt>
                <c:pt idx="787">
                  <c:v>7.7520640077295422E-3</c:v>
                </c:pt>
                <c:pt idx="788">
                  <c:v>7.7520640077295422E-3</c:v>
                </c:pt>
                <c:pt idx="789">
                  <c:v>7.7520640077295422E-3</c:v>
                </c:pt>
                <c:pt idx="790">
                  <c:v>7.7520640077295422E-3</c:v>
                </c:pt>
                <c:pt idx="791">
                  <c:v>7.7520640077295422E-3</c:v>
                </c:pt>
                <c:pt idx="792">
                  <c:v>7.7520640077295422E-3</c:v>
                </c:pt>
                <c:pt idx="793">
                  <c:v>7.7520640077295422E-3</c:v>
                </c:pt>
                <c:pt idx="794">
                  <c:v>7.7520640077295422E-3</c:v>
                </c:pt>
                <c:pt idx="795">
                  <c:v>7.7520640077295422E-3</c:v>
                </c:pt>
                <c:pt idx="796">
                  <c:v>7.7520640077295422E-3</c:v>
                </c:pt>
                <c:pt idx="797">
                  <c:v>7.7520640077295422E-3</c:v>
                </c:pt>
                <c:pt idx="798">
                  <c:v>7.7520640077295422E-3</c:v>
                </c:pt>
                <c:pt idx="799">
                  <c:v>7.7520640077295422E-3</c:v>
                </c:pt>
                <c:pt idx="800">
                  <c:v>7.7520640077295422E-3</c:v>
                </c:pt>
                <c:pt idx="801">
                  <c:v>7.7520640077295422E-3</c:v>
                </c:pt>
                <c:pt idx="802">
                  <c:v>7.7520640077295422E-3</c:v>
                </c:pt>
                <c:pt idx="803">
                  <c:v>7.7520640077295422E-3</c:v>
                </c:pt>
                <c:pt idx="804">
                  <c:v>7.7520640077295422E-3</c:v>
                </c:pt>
                <c:pt idx="805">
                  <c:v>7.7520640077295422E-3</c:v>
                </c:pt>
                <c:pt idx="806">
                  <c:v>7.7520640077295422E-3</c:v>
                </c:pt>
                <c:pt idx="807">
                  <c:v>7.7520640077295422E-3</c:v>
                </c:pt>
                <c:pt idx="808">
                  <c:v>7.7520640077295422E-3</c:v>
                </c:pt>
                <c:pt idx="809">
                  <c:v>7.7520640077295422E-3</c:v>
                </c:pt>
                <c:pt idx="810">
                  <c:v>7.7520640077295422E-3</c:v>
                </c:pt>
                <c:pt idx="811">
                  <c:v>7.7520640077295422E-3</c:v>
                </c:pt>
                <c:pt idx="812">
                  <c:v>7.7520640077295422E-3</c:v>
                </c:pt>
                <c:pt idx="813">
                  <c:v>7.7520640077295422E-3</c:v>
                </c:pt>
                <c:pt idx="814">
                  <c:v>7.7520640077295422E-3</c:v>
                </c:pt>
                <c:pt idx="815">
                  <c:v>7.7520640077295422E-3</c:v>
                </c:pt>
                <c:pt idx="816">
                  <c:v>7.7520640077295422E-3</c:v>
                </c:pt>
                <c:pt idx="817">
                  <c:v>7.7520640077295422E-3</c:v>
                </c:pt>
                <c:pt idx="818">
                  <c:v>7.7520640077295422E-3</c:v>
                </c:pt>
                <c:pt idx="819">
                  <c:v>7.7520640077295422E-3</c:v>
                </c:pt>
                <c:pt idx="820">
                  <c:v>7.7520640077295422E-3</c:v>
                </c:pt>
                <c:pt idx="821">
                  <c:v>7.7520640077295422E-3</c:v>
                </c:pt>
                <c:pt idx="822">
                  <c:v>7.7520640077295422E-3</c:v>
                </c:pt>
                <c:pt idx="823">
                  <c:v>7.7520640077295422E-3</c:v>
                </c:pt>
                <c:pt idx="824">
                  <c:v>7.7520640077295422E-3</c:v>
                </c:pt>
                <c:pt idx="825">
                  <c:v>7.7520640077295422E-3</c:v>
                </c:pt>
                <c:pt idx="826">
                  <c:v>7.7520640077295422E-3</c:v>
                </c:pt>
                <c:pt idx="827">
                  <c:v>7.7520640077295422E-3</c:v>
                </c:pt>
                <c:pt idx="828">
                  <c:v>7.7520640077295422E-3</c:v>
                </c:pt>
                <c:pt idx="829">
                  <c:v>7.7520640077295422E-3</c:v>
                </c:pt>
                <c:pt idx="830">
                  <c:v>7.7520640077295422E-3</c:v>
                </c:pt>
                <c:pt idx="831">
                  <c:v>7.7520640077295422E-3</c:v>
                </c:pt>
                <c:pt idx="832">
                  <c:v>7.7520640077295422E-3</c:v>
                </c:pt>
                <c:pt idx="833">
                  <c:v>7.7520640077295422E-3</c:v>
                </c:pt>
                <c:pt idx="834">
                  <c:v>7.7520640077295422E-3</c:v>
                </c:pt>
                <c:pt idx="835">
                  <c:v>7.7520640077295422E-3</c:v>
                </c:pt>
                <c:pt idx="836">
                  <c:v>7.7520640077295422E-3</c:v>
                </c:pt>
                <c:pt idx="837">
                  <c:v>7.7520640077295422E-3</c:v>
                </c:pt>
                <c:pt idx="838">
                  <c:v>7.7520640077295422E-3</c:v>
                </c:pt>
                <c:pt idx="839">
                  <c:v>7.7520640077295422E-3</c:v>
                </c:pt>
                <c:pt idx="840">
                  <c:v>7.7520640077295422E-3</c:v>
                </c:pt>
                <c:pt idx="841">
                  <c:v>7.7520640077295422E-3</c:v>
                </c:pt>
                <c:pt idx="842">
                  <c:v>7.7520640077295422E-3</c:v>
                </c:pt>
                <c:pt idx="843">
                  <c:v>7.7520640077295422E-3</c:v>
                </c:pt>
                <c:pt idx="844">
                  <c:v>7.7520640077295422E-3</c:v>
                </c:pt>
                <c:pt idx="845">
                  <c:v>7.7520640077295422E-3</c:v>
                </c:pt>
                <c:pt idx="846">
                  <c:v>7.7520640077295422E-3</c:v>
                </c:pt>
                <c:pt idx="847">
                  <c:v>7.7520640077295422E-3</c:v>
                </c:pt>
                <c:pt idx="848">
                  <c:v>7.7520640077295422E-3</c:v>
                </c:pt>
                <c:pt idx="849">
                  <c:v>7.7520640077295422E-3</c:v>
                </c:pt>
                <c:pt idx="850">
                  <c:v>7.7520640077295422E-3</c:v>
                </c:pt>
                <c:pt idx="851">
                  <c:v>7.7520640077295422E-3</c:v>
                </c:pt>
                <c:pt idx="852">
                  <c:v>7.7520640077295422E-3</c:v>
                </c:pt>
                <c:pt idx="853">
                  <c:v>7.7520640077295422E-3</c:v>
                </c:pt>
                <c:pt idx="854">
                  <c:v>7.7520640077295422E-3</c:v>
                </c:pt>
                <c:pt idx="855">
                  <c:v>7.7520640077295422E-3</c:v>
                </c:pt>
                <c:pt idx="856">
                  <c:v>7.7520640077295422E-3</c:v>
                </c:pt>
                <c:pt idx="857">
                  <c:v>7.7520640077295422E-3</c:v>
                </c:pt>
                <c:pt idx="858">
                  <c:v>7.7520640077295422E-3</c:v>
                </c:pt>
                <c:pt idx="859">
                  <c:v>7.7520640077295422E-3</c:v>
                </c:pt>
                <c:pt idx="860">
                  <c:v>7.7520640077295422E-3</c:v>
                </c:pt>
                <c:pt idx="861">
                  <c:v>7.7520640077295422E-3</c:v>
                </c:pt>
                <c:pt idx="862">
                  <c:v>7.7520640077295422E-3</c:v>
                </c:pt>
                <c:pt idx="863">
                  <c:v>7.7520640077295422E-3</c:v>
                </c:pt>
                <c:pt idx="864">
                  <c:v>7.7520640077295422E-3</c:v>
                </c:pt>
                <c:pt idx="865">
                  <c:v>7.7520640077295422E-3</c:v>
                </c:pt>
                <c:pt idx="866">
                  <c:v>7.7520640077295422E-3</c:v>
                </c:pt>
                <c:pt idx="867">
                  <c:v>7.7520640077295422E-3</c:v>
                </c:pt>
                <c:pt idx="868">
                  <c:v>7.7520640077295422E-3</c:v>
                </c:pt>
                <c:pt idx="869">
                  <c:v>7.7520640077295422E-3</c:v>
                </c:pt>
                <c:pt idx="870">
                  <c:v>7.7520640077295422E-3</c:v>
                </c:pt>
                <c:pt idx="871">
                  <c:v>7.7520640077295422E-3</c:v>
                </c:pt>
                <c:pt idx="872">
                  <c:v>7.7520640077295422E-3</c:v>
                </c:pt>
                <c:pt idx="873">
                  <c:v>7.7520640077295422E-3</c:v>
                </c:pt>
                <c:pt idx="874">
                  <c:v>7.7520640077295422E-3</c:v>
                </c:pt>
                <c:pt idx="875">
                  <c:v>7.7520640077295422E-3</c:v>
                </c:pt>
                <c:pt idx="876">
                  <c:v>7.7520640077295422E-3</c:v>
                </c:pt>
                <c:pt idx="877">
                  <c:v>7.7520640077295422E-3</c:v>
                </c:pt>
                <c:pt idx="878">
                  <c:v>7.7520640077295422E-3</c:v>
                </c:pt>
                <c:pt idx="879">
                  <c:v>7.7520640077295422E-3</c:v>
                </c:pt>
                <c:pt idx="880">
                  <c:v>7.7520640077295422E-3</c:v>
                </c:pt>
                <c:pt idx="881">
                  <c:v>7.7520640077295422E-3</c:v>
                </c:pt>
                <c:pt idx="882">
                  <c:v>7.7520640077295422E-3</c:v>
                </c:pt>
                <c:pt idx="883">
                  <c:v>7.7520640077295422E-3</c:v>
                </c:pt>
                <c:pt idx="884">
                  <c:v>7.7520640077295422E-3</c:v>
                </c:pt>
                <c:pt idx="885">
                  <c:v>7.7520640077295422E-3</c:v>
                </c:pt>
                <c:pt idx="886">
                  <c:v>7.7520640077295422E-3</c:v>
                </c:pt>
                <c:pt idx="887">
                  <c:v>7.7520640077295422E-3</c:v>
                </c:pt>
                <c:pt idx="888">
                  <c:v>7.7520640077295422E-3</c:v>
                </c:pt>
                <c:pt idx="889">
                  <c:v>7.7520640077295422E-3</c:v>
                </c:pt>
                <c:pt idx="890">
                  <c:v>7.7520640077295422E-3</c:v>
                </c:pt>
                <c:pt idx="891">
                  <c:v>7.7520640077295422E-3</c:v>
                </c:pt>
                <c:pt idx="892">
                  <c:v>7.7520640077295422E-3</c:v>
                </c:pt>
                <c:pt idx="893">
                  <c:v>7.7520640077295422E-3</c:v>
                </c:pt>
                <c:pt idx="894">
                  <c:v>7.7520640077295422E-3</c:v>
                </c:pt>
                <c:pt idx="895">
                  <c:v>7.7520640077295422E-3</c:v>
                </c:pt>
                <c:pt idx="896">
                  <c:v>7.7520640077295422E-3</c:v>
                </c:pt>
                <c:pt idx="897">
                  <c:v>7.7520640077295422E-3</c:v>
                </c:pt>
                <c:pt idx="898">
                  <c:v>7.7520640077295422E-3</c:v>
                </c:pt>
                <c:pt idx="899">
                  <c:v>7.7520640077295422E-3</c:v>
                </c:pt>
                <c:pt idx="900">
                  <c:v>7.7520640077295422E-3</c:v>
                </c:pt>
                <c:pt idx="901">
                  <c:v>7.7520640077295422E-3</c:v>
                </c:pt>
                <c:pt idx="902">
                  <c:v>7.7520640077295422E-3</c:v>
                </c:pt>
                <c:pt idx="903">
                  <c:v>7.7520640077295422E-3</c:v>
                </c:pt>
                <c:pt idx="904">
                  <c:v>7.7520640077295422E-3</c:v>
                </c:pt>
                <c:pt idx="905">
                  <c:v>7.7520640077295422E-3</c:v>
                </c:pt>
                <c:pt idx="906">
                  <c:v>7.7520640077295422E-3</c:v>
                </c:pt>
                <c:pt idx="907">
                  <c:v>7.7520640077295422E-3</c:v>
                </c:pt>
                <c:pt idx="908">
                  <c:v>7.7520640077295422E-3</c:v>
                </c:pt>
                <c:pt idx="909">
                  <c:v>7.7520640077295422E-3</c:v>
                </c:pt>
                <c:pt idx="910">
                  <c:v>7.7520640077295422E-3</c:v>
                </c:pt>
                <c:pt idx="911">
                  <c:v>7.7520640077295422E-3</c:v>
                </c:pt>
                <c:pt idx="912">
                  <c:v>7.7520640077295422E-3</c:v>
                </c:pt>
                <c:pt idx="913">
                  <c:v>7.7520640077295422E-3</c:v>
                </c:pt>
                <c:pt idx="914">
                  <c:v>7.7520640077295422E-3</c:v>
                </c:pt>
                <c:pt idx="915">
                  <c:v>7.7520640077295422E-3</c:v>
                </c:pt>
                <c:pt idx="916">
                  <c:v>7.7520640077295422E-3</c:v>
                </c:pt>
                <c:pt idx="917">
                  <c:v>7.7520640077295422E-3</c:v>
                </c:pt>
                <c:pt idx="918">
                  <c:v>7.7520640077295422E-3</c:v>
                </c:pt>
                <c:pt idx="919">
                  <c:v>7.7520640077295422E-3</c:v>
                </c:pt>
                <c:pt idx="920">
                  <c:v>7.7520640077295422E-3</c:v>
                </c:pt>
                <c:pt idx="921">
                  <c:v>7.7520640077295422E-3</c:v>
                </c:pt>
                <c:pt idx="922">
                  <c:v>7.7520640077295422E-3</c:v>
                </c:pt>
                <c:pt idx="923">
                  <c:v>7.7520640077295422E-3</c:v>
                </c:pt>
                <c:pt idx="924">
                  <c:v>7.7520640077295422E-3</c:v>
                </c:pt>
                <c:pt idx="925">
                  <c:v>7.7520640077295422E-3</c:v>
                </c:pt>
                <c:pt idx="926">
                  <c:v>7.7520640077295422E-3</c:v>
                </c:pt>
                <c:pt idx="927">
                  <c:v>7.7520640077295422E-3</c:v>
                </c:pt>
                <c:pt idx="928">
                  <c:v>7.7520640077295422E-3</c:v>
                </c:pt>
                <c:pt idx="929">
                  <c:v>7.7520640077295422E-3</c:v>
                </c:pt>
                <c:pt idx="930">
                  <c:v>7.7520640077295422E-3</c:v>
                </c:pt>
                <c:pt idx="931">
                  <c:v>7.7520640077295422E-3</c:v>
                </c:pt>
                <c:pt idx="932">
                  <c:v>7.7520640077295422E-3</c:v>
                </c:pt>
                <c:pt idx="933">
                  <c:v>7.7520640077295422E-3</c:v>
                </c:pt>
                <c:pt idx="934">
                  <c:v>7.7520640077295422E-3</c:v>
                </c:pt>
                <c:pt idx="935">
                  <c:v>7.7520640077295422E-3</c:v>
                </c:pt>
                <c:pt idx="936">
                  <c:v>7.7520640077295422E-3</c:v>
                </c:pt>
                <c:pt idx="937">
                  <c:v>7.7520640077295422E-3</c:v>
                </c:pt>
                <c:pt idx="938">
                  <c:v>7.7520640077295422E-3</c:v>
                </c:pt>
                <c:pt idx="939">
                  <c:v>7.7520640077295422E-3</c:v>
                </c:pt>
                <c:pt idx="940">
                  <c:v>7.7520640077295422E-3</c:v>
                </c:pt>
                <c:pt idx="941">
                  <c:v>7.7520640077295422E-3</c:v>
                </c:pt>
                <c:pt idx="942">
                  <c:v>7.7520640077295422E-3</c:v>
                </c:pt>
                <c:pt idx="943">
                  <c:v>7.7520640077295422E-3</c:v>
                </c:pt>
                <c:pt idx="944">
                  <c:v>7.7520640077295422E-3</c:v>
                </c:pt>
                <c:pt idx="945">
                  <c:v>7.7520640077295422E-3</c:v>
                </c:pt>
                <c:pt idx="946">
                  <c:v>7.7520640077295422E-3</c:v>
                </c:pt>
                <c:pt idx="947">
                  <c:v>7.7520640077295422E-3</c:v>
                </c:pt>
                <c:pt idx="948">
                  <c:v>7.7520640077295422E-3</c:v>
                </c:pt>
                <c:pt idx="949">
                  <c:v>7.7520640077295422E-3</c:v>
                </c:pt>
                <c:pt idx="950">
                  <c:v>7.7520640077295422E-3</c:v>
                </c:pt>
                <c:pt idx="951">
                  <c:v>7.7520640077295422E-3</c:v>
                </c:pt>
                <c:pt idx="952">
                  <c:v>7.7520640077295422E-3</c:v>
                </c:pt>
                <c:pt idx="953">
                  <c:v>7.7520640077295422E-3</c:v>
                </c:pt>
                <c:pt idx="954">
                  <c:v>7.7520640077295422E-3</c:v>
                </c:pt>
                <c:pt idx="955">
                  <c:v>7.7520640077295422E-3</c:v>
                </c:pt>
                <c:pt idx="956">
                  <c:v>7.7520640077295422E-3</c:v>
                </c:pt>
                <c:pt idx="957">
                  <c:v>7.7520640077295422E-3</c:v>
                </c:pt>
                <c:pt idx="958">
                  <c:v>7.7520640077295422E-3</c:v>
                </c:pt>
                <c:pt idx="959">
                  <c:v>7.7520640077295422E-3</c:v>
                </c:pt>
                <c:pt idx="960">
                  <c:v>7.7520640077295422E-3</c:v>
                </c:pt>
                <c:pt idx="961">
                  <c:v>7.7520640077295422E-3</c:v>
                </c:pt>
                <c:pt idx="962">
                  <c:v>7.7520640077295422E-3</c:v>
                </c:pt>
                <c:pt idx="963">
                  <c:v>7.7520640077295422E-3</c:v>
                </c:pt>
                <c:pt idx="964">
                  <c:v>7.7520640077295422E-3</c:v>
                </c:pt>
                <c:pt idx="965">
                  <c:v>7.7520640077295422E-3</c:v>
                </c:pt>
                <c:pt idx="966">
                  <c:v>7.7520640077295422E-3</c:v>
                </c:pt>
                <c:pt idx="967">
                  <c:v>7.7520640077295422E-3</c:v>
                </c:pt>
                <c:pt idx="968">
                  <c:v>7.7520640077295422E-3</c:v>
                </c:pt>
                <c:pt idx="969">
                  <c:v>7.7520640077295422E-3</c:v>
                </c:pt>
                <c:pt idx="970">
                  <c:v>7.7520640077295422E-3</c:v>
                </c:pt>
                <c:pt idx="971">
                  <c:v>7.7520640077295422E-3</c:v>
                </c:pt>
                <c:pt idx="972">
                  <c:v>7.7520640077295422E-3</c:v>
                </c:pt>
                <c:pt idx="973">
                  <c:v>7.7520640077295422E-3</c:v>
                </c:pt>
                <c:pt idx="974">
                  <c:v>7.7520640077295422E-3</c:v>
                </c:pt>
                <c:pt idx="975">
                  <c:v>7.7520640077295422E-3</c:v>
                </c:pt>
                <c:pt idx="976">
                  <c:v>7.7520640077295422E-3</c:v>
                </c:pt>
                <c:pt idx="977">
                  <c:v>7.7520640077295422E-3</c:v>
                </c:pt>
                <c:pt idx="978">
                  <c:v>7.7520640077295422E-3</c:v>
                </c:pt>
                <c:pt idx="979">
                  <c:v>7.7520640077295422E-3</c:v>
                </c:pt>
                <c:pt idx="980">
                  <c:v>7.7520640077295422E-3</c:v>
                </c:pt>
                <c:pt idx="981">
                  <c:v>7.7520640077295422E-3</c:v>
                </c:pt>
                <c:pt idx="982">
                  <c:v>7.7520640077295422E-3</c:v>
                </c:pt>
                <c:pt idx="983">
                  <c:v>7.7520640077295422E-3</c:v>
                </c:pt>
                <c:pt idx="984">
                  <c:v>7.7520640077295422E-3</c:v>
                </c:pt>
                <c:pt idx="985">
                  <c:v>7.7520640077295422E-3</c:v>
                </c:pt>
                <c:pt idx="986">
                  <c:v>7.7520640077295422E-3</c:v>
                </c:pt>
                <c:pt idx="987">
                  <c:v>7.7520640077295422E-3</c:v>
                </c:pt>
                <c:pt idx="988">
                  <c:v>7.7520640077295422E-3</c:v>
                </c:pt>
                <c:pt idx="989">
                  <c:v>7.7520640077295422E-3</c:v>
                </c:pt>
                <c:pt idx="990">
                  <c:v>7.7520640077295422E-3</c:v>
                </c:pt>
                <c:pt idx="991">
                  <c:v>7.7520640077295422E-3</c:v>
                </c:pt>
                <c:pt idx="992">
                  <c:v>7.7520640077295422E-3</c:v>
                </c:pt>
                <c:pt idx="993">
                  <c:v>7.7520640077295422E-3</c:v>
                </c:pt>
                <c:pt idx="994">
                  <c:v>7.7520640077295422E-3</c:v>
                </c:pt>
                <c:pt idx="995">
                  <c:v>7.7520640077295422E-3</c:v>
                </c:pt>
                <c:pt idx="996">
                  <c:v>7.7520640077295422E-3</c:v>
                </c:pt>
                <c:pt idx="997">
                  <c:v>7.7520640077295422E-3</c:v>
                </c:pt>
                <c:pt idx="998">
                  <c:v>7.7520640077295422E-3</c:v>
                </c:pt>
                <c:pt idx="999">
                  <c:v>7.7520640077295422E-3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F80B-49A2-95B4-7DC96158B92F}"/>
            </c:ext>
          </c:extLst>
        </c:ser>
        <c:ser>
          <c:idx val="9"/>
          <c:order val="9"/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Sheet1!$K$1:$K$1000</c:f>
              <c:numCache>
                <c:formatCode>General</c:formatCode>
                <c:ptCount val="1000"/>
                <c:pt idx="0">
                  <c:v>3.9997204559285127E-2</c:v>
                </c:pt>
                <c:pt idx="1">
                  <c:v>3.9997204559285127E-2</c:v>
                </c:pt>
                <c:pt idx="2">
                  <c:v>3.9997204559285127E-2</c:v>
                </c:pt>
                <c:pt idx="3">
                  <c:v>3.9997204559285127E-2</c:v>
                </c:pt>
                <c:pt idx="4">
                  <c:v>3.9997204559285127E-2</c:v>
                </c:pt>
                <c:pt idx="5">
                  <c:v>3.9997204559285127E-2</c:v>
                </c:pt>
                <c:pt idx="6">
                  <c:v>3.1797662815864269E-2</c:v>
                </c:pt>
                <c:pt idx="7">
                  <c:v>3.1797662815864269E-2</c:v>
                </c:pt>
                <c:pt idx="8">
                  <c:v>3.1797662815864269E-2</c:v>
                </c:pt>
                <c:pt idx="9">
                  <c:v>3.1797662815864269E-2</c:v>
                </c:pt>
                <c:pt idx="10">
                  <c:v>3.1797662815864269E-2</c:v>
                </c:pt>
                <c:pt idx="11">
                  <c:v>3.1797662815864269E-2</c:v>
                </c:pt>
                <c:pt idx="12">
                  <c:v>3.1797662815864269E-2</c:v>
                </c:pt>
                <c:pt idx="13">
                  <c:v>3.1797662815864269E-2</c:v>
                </c:pt>
                <c:pt idx="14">
                  <c:v>2.2697026071597182E-2</c:v>
                </c:pt>
                <c:pt idx="15">
                  <c:v>2.2697026071597182E-2</c:v>
                </c:pt>
                <c:pt idx="16">
                  <c:v>2.2697026071597182E-2</c:v>
                </c:pt>
                <c:pt idx="17">
                  <c:v>2.2697026071597182E-2</c:v>
                </c:pt>
                <c:pt idx="18">
                  <c:v>2.2697026071597182E-2</c:v>
                </c:pt>
                <c:pt idx="19">
                  <c:v>2.2697026071597182E-2</c:v>
                </c:pt>
                <c:pt idx="20">
                  <c:v>2.2697026071597182E-2</c:v>
                </c:pt>
                <c:pt idx="21">
                  <c:v>2.2697026071597182E-2</c:v>
                </c:pt>
                <c:pt idx="22">
                  <c:v>2.2697026071597182E-2</c:v>
                </c:pt>
                <c:pt idx="23">
                  <c:v>2.2697026071597182E-2</c:v>
                </c:pt>
                <c:pt idx="24">
                  <c:v>2.2697026071597182E-2</c:v>
                </c:pt>
                <c:pt idx="25">
                  <c:v>2.2697026071597182E-2</c:v>
                </c:pt>
                <c:pt idx="26">
                  <c:v>2.2697026071597182E-2</c:v>
                </c:pt>
                <c:pt idx="27">
                  <c:v>2.2697026071597182E-2</c:v>
                </c:pt>
                <c:pt idx="28">
                  <c:v>2.2697026071597182E-2</c:v>
                </c:pt>
                <c:pt idx="29">
                  <c:v>2.2697026071597182E-2</c:v>
                </c:pt>
                <c:pt idx="30">
                  <c:v>2.2697026071597182E-2</c:v>
                </c:pt>
                <c:pt idx="31">
                  <c:v>2.2697026071597182E-2</c:v>
                </c:pt>
                <c:pt idx="32">
                  <c:v>2.2697026071597182E-2</c:v>
                </c:pt>
                <c:pt idx="33">
                  <c:v>2.2697026071597182E-2</c:v>
                </c:pt>
                <c:pt idx="34">
                  <c:v>2.2697026071597182E-2</c:v>
                </c:pt>
                <c:pt idx="35">
                  <c:v>2.2697026071597182E-2</c:v>
                </c:pt>
                <c:pt idx="36">
                  <c:v>2.2697026071597182E-2</c:v>
                </c:pt>
                <c:pt idx="37">
                  <c:v>2.2697026071597182E-2</c:v>
                </c:pt>
                <c:pt idx="38">
                  <c:v>2.2697026071597182E-2</c:v>
                </c:pt>
                <c:pt idx="39">
                  <c:v>2.2697026071597182E-2</c:v>
                </c:pt>
                <c:pt idx="40">
                  <c:v>2.2697026071597182E-2</c:v>
                </c:pt>
                <c:pt idx="41">
                  <c:v>2.2697026071597182E-2</c:v>
                </c:pt>
                <c:pt idx="42">
                  <c:v>2.2697026071597182E-2</c:v>
                </c:pt>
                <c:pt idx="43">
                  <c:v>2.2697026071597182E-2</c:v>
                </c:pt>
                <c:pt idx="44">
                  <c:v>2.2697026071597182E-2</c:v>
                </c:pt>
                <c:pt idx="45">
                  <c:v>2.2697026071597182E-2</c:v>
                </c:pt>
                <c:pt idx="46">
                  <c:v>2.2697026071597182E-2</c:v>
                </c:pt>
                <c:pt idx="47">
                  <c:v>2.2697026071597182E-2</c:v>
                </c:pt>
                <c:pt idx="48">
                  <c:v>2.2697026071597182E-2</c:v>
                </c:pt>
                <c:pt idx="49">
                  <c:v>2.2697026071597182E-2</c:v>
                </c:pt>
                <c:pt idx="50">
                  <c:v>2.2697026071597182E-2</c:v>
                </c:pt>
                <c:pt idx="51">
                  <c:v>2.2697026071597182E-2</c:v>
                </c:pt>
                <c:pt idx="52">
                  <c:v>2.2697026071597182E-2</c:v>
                </c:pt>
                <c:pt idx="53">
                  <c:v>2.2697026071597182E-2</c:v>
                </c:pt>
                <c:pt idx="54">
                  <c:v>2.2697026071597182E-2</c:v>
                </c:pt>
                <c:pt idx="55">
                  <c:v>2.2697026071597182E-2</c:v>
                </c:pt>
                <c:pt idx="56">
                  <c:v>2.2697026071597182E-2</c:v>
                </c:pt>
                <c:pt idx="57">
                  <c:v>1.1984411858619204E-2</c:v>
                </c:pt>
                <c:pt idx="58">
                  <c:v>1.1984411858619204E-2</c:v>
                </c:pt>
                <c:pt idx="59">
                  <c:v>1.1984411858619204E-2</c:v>
                </c:pt>
                <c:pt idx="60">
                  <c:v>1.1984411858619204E-2</c:v>
                </c:pt>
                <c:pt idx="61">
                  <c:v>1.1984411858619204E-2</c:v>
                </c:pt>
                <c:pt idx="62">
                  <c:v>1.1984411858619204E-2</c:v>
                </c:pt>
                <c:pt idx="63">
                  <c:v>1.1984411858619204E-2</c:v>
                </c:pt>
                <c:pt idx="64">
                  <c:v>1.1984411858619204E-2</c:v>
                </c:pt>
                <c:pt idx="65">
                  <c:v>1.1984411858619204E-2</c:v>
                </c:pt>
                <c:pt idx="66">
                  <c:v>1.1984411858619204E-2</c:v>
                </c:pt>
                <c:pt idx="67">
                  <c:v>1.1984411858619204E-2</c:v>
                </c:pt>
                <c:pt idx="68">
                  <c:v>1.1984411858619204E-2</c:v>
                </c:pt>
                <c:pt idx="69">
                  <c:v>1.1984411858619204E-2</c:v>
                </c:pt>
                <c:pt idx="70">
                  <c:v>1.1984411858619204E-2</c:v>
                </c:pt>
                <c:pt idx="71">
                  <c:v>1.1984411858619204E-2</c:v>
                </c:pt>
                <c:pt idx="72">
                  <c:v>1.1984411858619204E-2</c:v>
                </c:pt>
                <c:pt idx="73">
                  <c:v>1.1984411858619204E-2</c:v>
                </c:pt>
                <c:pt idx="74">
                  <c:v>1.1984411858619204E-2</c:v>
                </c:pt>
                <c:pt idx="75">
                  <c:v>1.1984411858619204E-2</c:v>
                </c:pt>
                <c:pt idx="76">
                  <c:v>1.1984411858619204E-2</c:v>
                </c:pt>
                <c:pt idx="77">
                  <c:v>1.1984411858619204E-2</c:v>
                </c:pt>
                <c:pt idx="78">
                  <c:v>1.1984411858619204E-2</c:v>
                </c:pt>
                <c:pt idx="79">
                  <c:v>1.1984411858619204E-2</c:v>
                </c:pt>
                <c:pt idx="80">
                  <c:v>1.1984411858619204E-2</c:v>
                </c:pt>
                <c:pt idx="81">
                  <c:v>1.1984411858619204E-2</c:v>
                </c:pt>
                <c:pt idx="82">
                  <c:v>1.1984411858619204E-2</c:v>
                </c:pt>
                <c:pt idx="83">
                  <c:v>1.1984411858619204E-2</c:v>
                </c:pt>
                <c:pt idx="84">
                  <c:v>1.1984411858619204E-2</c:v>
                </c:pt>
                <c:pt idx="85">
                  <c:v>1.1984411858619204E-2</c:v>
                </c:pt>
                <c:pt idx="86">
                  <c:v>1.1984411858619204E-2</c:v>
                </c:pt>
                <c:pt idx="87">
                  <c:v>1.1984411858619204E-2</c:v>
                </c:pt>
                <c:pt idx="88">
                  <c:v>1.1984411858619204E-2</c:v>
                </c:pt>
                <c:pt idx="89">
                  <c:v>1.1984411858619204E-2</c:v>
                </c:pt>
                <c:pt idx="90">
                  <c:v>1.1984411858619204E-2</c:v>
                </c:pt>
                <c:pt idx="91">
                  <c:v>1.1984411858619204E-2</c:v>
                </c:pt>
                <c:pt idx="92">
                  <c:v>1.1984411858619204E-2</c:v>
                </c:pt>
                <c:pt idx="93">
                  <c:v>1.1984411858619204E-2</c:v>
                </c:pt>
                <c:pt idx="94">
                  <c:v>1.1984411858619204E-2</c:v>
                </c:pt>
                <c:pt idx="95">
                  <c:v>1.1984411858619204E-2</c:v>
                </c:pt>
                <c:pt idx="96">
                  <c:v>1.1984411858619204E-2</c:v>
                </c:pt>
                <c:pt idx="97">
                  <c:v>1.1984411858619204E-2</c:v>
                </c:pt>
                <c:pt idx="98">
                  <c:v>1.1984411858619204E-2</c:v>
                </c:pt>
                <c:pt idx="99">
                  <c:v>1.1984411858619204E-2</c:v>
                </c:pt>
                <c:pt idx="100">
                  <c:v>1.1984411858619204E-2</c:v>
                </c:pt>
                <c:pt idx="101">
                  <c:v>1.1984411858619204E-2</c:v>
                </c:pt>
                <c:pt idx="102">
                  <c:v>1.1984411858619204E-2</c:v>
                </c:pt>
                <c:pt idx="103">
                  <c:v>1.1984411858619204E-2</c:v>
                </c:pt>
                <c:pt idx="104">
                  <c:v>1.1984411858619204E-2</c:v>
                </c:pt>
                <c:pt idx="105">
                  <c:v>1.1984411858619204E-2</c:v>
                </c:pt>
                <c:pt idx="106">
                  <c:v>1.1984411858619204E-2</c:v>
                </c:pt>
                <c:pt idx="107">
                  <c:v>1.1984411858619204E-2</c:v>
                </c:pt>
                <c:pt idx="108">
                  <c:v>1.1984411858619204E-2</c:v>
                </c:pt>
                <c:pt idx="109">
                  <c:v>1.1984411858619204E-2</c:v>
                </c:pt>
                <c:pt idx="110">
                  <c:v>1.1984411858619204E-2</c:v>
                </c:pt>
                <c:pt idx="111">
                  <c:v>1.1984411858619204E-2</c:v>
                </c:pt>
                <c:pt idx="112">
                  <c:v>1.1984411858619204E-2</c:v>
                </c:pt>
                <c:pt idx="113">
                  <c:v>1.1984411858619204E-2</c:v>
                </c:pt>
                <c:pt idx="114">
                  <c:v>1.1984411858619204E-2</c:v>
                </c:pt>
                <c:pt idx="115">
                  <c:v>1.1984411858619204E-2</c:v>
                </c:pt>
                <c:pt idx="116">
                  <c:v>1.1984411858619204E-2</c:v>
                </c:pt>
                <c:pt idx="117">
                  <c:v>1.1984411858619204E-2</c:v>
                </c:pt>
                <c:pt idx="118">
                  <c:v>1.1984411858619204E-2</c:v>
                </c:pt>
                <c:pt idx="119">
                  <c:v>1.1984411858619204E-2</c:v>
                </c:pt>
                <c:pt idx="120">
                  <c:v>1.1984411858619204E-2</c:v>
                </c:pt>
                <c:pt idx="121">
                  <c:v>1.1984411858619204E-2</c:v>
                </c:pt>
                <c:pt idx="122">
                  <c:v>1.1984411858619204E-2</c:v>
                </c:pt>
                <c:pt idx="123">
                  <c:v>1.1984411858619204E-2</c:v>
                </c:pt>
                <c:pt idx="124">
                  <c:v>1.1984411858619204E-2</c:v>
                </c:pt>
                <c:pt idx="125">
                  <c:v>1.1984411858619204E-2</c:v>
                </c:pt>
                <c:pt idx="126">
                  <c:v>1.1984411858619204E-2</c:v>
                </c:pt>
                <c:pt idx="127">
                  <c:v>1.1984411858619204E-2</c:v>
                </c:pt>
                <c:pt idx="128">
                  <c:v>1.1984411858619204E-2</c:v>
                </c:pt>
                <c:pt idx="129">
                  <c:v>1.1984411858619204E-2</c:v>
                </c:pt>
                <c:pt idx="130">
                  <c:v>1.1984411858619204E-2</c:v>
                </c:pt>
                <c:pt idx="131">
                  <c:v>1.1984411858619204E-2</c:v>
                </c:pt>
                <c:pt idx="132">
                  <c:v>1.1984411858619204E-2</c:v>
                </c:pt>
                <c:pt idx="133">
                  <c:v>1.1984411858619204E-2</c:v>
                </c:pt>
                <c:pt idx="134">
                  <c:v>1.1984411858619204E-2</c:v>
                </c:pt>
                <c:pt idx="135">
                  <c:v>1.1984411858619204E-2</c:v>
                </c:pt>
                <c:pt idx="136">
                  <c:v>1.1984411858619204E-2</c:v>
                </c:pt>
                <c:pt idx="137">
                  <c:v>1.1984411858619204E-2</c:v>
                </c:pt>
                <c:pt idx="138">
                  <c:v>1.1984411858619204E-2</c:v>
                </c:pt>
                <c:pt idx="139">
                  <c:v>1.1984411858619204E-2</c:v>
                </c:pt>
                <c:pt idx="140">
                  <c:v>1.1984411858619204E-2</c:v>
                </c:pt>
                <c:pt idx="141">
                  <c:v>1.1984411858619204E-2</c:v>
                </c:pt>
                <c:pt idx="142">
                  <c:v>1.1984411858619204E-2</c:v>
                </c:pt>
                <c:pt idx="143">
                  <c:v>1.1984411858619204E-2</c:v>
                </c:pt>
                <c:pt idx="144">
                  <c:v>1.1984411858619204E-2</c:v>
                </c:pt>
                <c:pt idx="145">
                  <c:v>1.1984411858619204E-2</c:v>
                </c:pt>
                <c:pt idx="146">
                  <c:v>1.1984411858619204E-2</c:v>
                </c:pt>
                <c:pt idx="147">
                  <c:v>1.1984411858619204E-2</c:v>
                </c:pt>
                <c:pt idx="148">
                  <c:v>1.1984411858619204E-2</c:v>
                </c:pt>
                <c:pt idx="149">
                  <c:v>1.1984411858619204E-2</c:v>
                </c:pt>
                <c:pt idx="150">
                  <c:v>1.1984411858619204E-2</c:v>
                </c:pt>
                <c:pt idx="151">
                  <c:v>1.1984411858619204E-2</c:v>
                </c:pt>
                <c:pt idx="152">
                  <c:v>1.1984411858619204E-2</c:v>
                </c:pt>
                <c:pt idx="153">
                  <c:v>1.1984411858619204E-2</c:v>
                </c:pt>
                <c:pt idx="154">
                  <c:v>1.1984411858619204E-2</c:v>
                </c:pt>
                <c:pt idx="155">
                  <c:v>1.1984411858619204E-2</c:v>
                </c:pt>
                <c:pt idx="156">
                  <c:v>1.1984411858619204E-2</c:v>
                </c:pt>
                <c:pt idx="157">
                  <c:v>1.1984411858619204E-2</c:v>
                </c:pt>
                <c:pt idx="158">
                  <c:v>1.1984411858619204E-2</c:v>
                </c:pt>
                <c:pt idx="159">
                  <c:v>1.1984411858619204E-2</c:v>
                </c:pt>
                <c:pt idx="160">
                  <c:v>1.1984411858619204E-2</c:v>
                </c:pt>
                <c:pt idx="161">
                  <c:v>1.1984411858619204E-2</c:v>
                </c:pt>
                <c:pt idx="162">
                  <c:v>1.1984411858619204E-2</c:v>
                </c:pt>
                <c:pt idx="163">
                  <c:v>1.1984411858619204E-2</c:v>
                </c:pt>
                <c:pt idx="164">
                  <c:v>1.1984411858619204E-2</c:v>
                </c:pt>
                <c:pt idx="165">
                  <c:v>1.1984411858619204E-2</c:v>
                </c:pt>
                <c:pt idx="166">
                  <c:v>1.1984411858619204E-2</c:v>
                </c:pt>
                <c:pt idx="167">
                  <c:v>1.1984411858619204E-2</c:v>
                </c:pt>
                <c:pt idx="168">
                  <c:v>1.1984411858619204E-2</c:v>
                </c:pt>
                <c:pt idx="169">
                  <c:v>1.1984411858619204E-2</c:v>
                </c:pt>
                <c:pt idx="170">
                  <c:v>1.1984411858619204E-2</c:v>
                </c:pt>
                <c:pt idx="171">
                  <c:v>1.1984411858619204E-2</c:v>
                </c:pt>
                <c:pt idx="172">
                  <c:v>1.1984411858619204E-2</c:v>
                </c:pt>
                <c:pt idx="173">
                  <c:v>1.1984411858619204E-2</c:v>
                </c:pt>
                <c:pt idx="174">
                  <c:v>1.1984411858619204E-2</c:v>
                </c:pt>
                <c:pt idx="175">
                  <c:v>1.1984411858619204E-2</c:v>
                </c:pt>
                <c:pt idx="176">
                  <c:v>1.1984411858619204E-2</c:v>
                </c:pt>
                <c:pt idx="177">
                  <c:v>1.1984411858619204E-2</c:v>
                </c:pt>
                <c:pt idx="178">
                  <c:v>1.1984411858619204E-2</c:v>
                </c:pt>
                <c:pt idx="179">
                  <c:v>1.1984411858619204E-2</c:v>
                </c:pt>
                <c:pt idx="180">
                  <c:v>1.1984411858619204E-2</c:v>
                </c:pt>
                <c:pt idx="181">
                  <c:v>1.1984411858619204E-2</c:v>
                </c:pt>
                <c:pt idx="182">
                  <c:v>1.1984411858619204E-2</c:v>
                </c:pt>
                <c:pt idx="183">
                  <c:v>1.1984411858619204E-2</c:v>
                </c:pt>
                <c:pt idx="184">
                  <c:v>1.1984411858619204E-2</c:v>
                </c:pt>
                <c:pt idx="185">
                  <c:v>1.1984411858619204E-2</c:v>
                </c:pt>
                <c:pt idx="186">
                  <c:v>1.1984411858619204E-2</c:v>
                </c:pt>
                <c:pt idx="187">
                  <c:v>1.1984411858619204E-2</c:v>
                </c:pt>
                <c:pt idx="188">
                  <c:v>1.1984411858619204E-2</c:v>
                </c:pt>
                <c:pt idx="189">
                  <c:v>1.1984411858619204E-2</c:v>
                </c:pt>
                <c:pt idx="190">
                  <c:v>1.1984411858619204E-2</c:v>
                </c:pt>
                <c:pt idx="191">
                  <c:v>1.1984411858619204E-2</c:v>
                </c:pt>
                <c:pt idx="192">
                  <c:v>1.1984411858619204E-2</c:v>
                </c:pt>
                <c:pt idx="193">
                  <c:v>1.1984411858619204E-2</c:v>
                </c:pt>
                <c:pt idx="194">
                  <c:v>1.1984411858619204E-2</c:v>
                </c:pt>
                <c:pt idx="195">
                  <c:v>1.1984411858619204E-2</c:v>
                </c:pt>
                <c:pt idx="196">
                  <c:v>1.1984411858619204E-2</c:v>
                </c:pt>
                <c:pt idx="197">
                  <c:v>1.1984411858619204E-2</c:v>
                </c:pt>
                <c:pt idx="198">
                  <c:v>1.1984411858619204E-2</c:v>
                </c:pt>
                <c:pt idx="199">
                  <c:v>1.1984411858619204E-2</c:v>
                </c:pt>
                <c:pt idx="200">
                  <c:v>1.1984411858619204E-2</c:v>
                </c:pt>
                <c:pt idx="201">
                  <c:v>1.1984411858619204E-2</c:v>
                </c:pt>
                <c:pt idx="202">
                  <c:v>1.1984411858619204E-2</c:v>
                </c:pt>
                <c:pt idx="203">
                  <c:v>1.1984411858619204E-2</c:v>
                </c:pt>
                <c:pt idx="204">
                  <c:v>1.1984411858619204E-2</c:v>
                </c:pt>
                <c:pt idx="205">
                  <c:v>1.1984411858619204E-2</c:v>
                </c:pt>
                <c:pt idx="206">
                  <c:v>1.1984411858619204E-2</c:v>
                </c:pt>
                <c:pt idx="207">
                  <c:v>1.1984411858619204E-2</c:v>
                </c:pt>
                <c:pt idx="208">
                  <c:v>1.1984411858619204E-2</c:v>
                </c:pt>
                <c:pt idx="209">
                  <c:v>1.1984411858619204E-2</c:v>
                </c:pt>
                <c:pt idx="210">
                  <c:v>1.1984411858619204E-2</c:v>
                </c:pt>
                <c:pt idx="211">
                  <c:v>1.1984411858619204E-2</c:v>
                </c:pt>
                <c:pt idx="212">
                  <c:v>1.1984411858619204E-2</c:v>
                </c:pt>
                <c:pt idx="213">
                  <c:v>1.1984411858619204E-2</c:v>
                </c:pt>
                <c:pt idx="214">
                  <c:v>1.1984411858619204E-2</c:v>
                </c:pt>
                <c:pt idx="215">
                  <c:v>1.1984411858619204E-2</c:v>
                </c:pt>
                <c:pt idx="216">
                  <c:v>1.1984411858619204E-2</c:v>
                </c:pt>
                <c:pt idx="217">
                  <c:v>1.1984411858619204E-2</c:v>
                </c:pt>
                <c:pt idx="218">
                  <c:v>1.1984411858619204E-2</c:v>
                </c:pt>
                <c:pt idx="219">
                  <c:v>1.1984411858619204E-2</c:v>
                </c:pt>
                <c:pt idx="220">
                  <c:v>1.1984411858619204E-2</c:v>
                </c:pt>
                <c:pt idx="221">
                  <c:v>1.1984411858619204E-2</c:v>
                </c:pt>
                <c:pt idx="222">
                  <c:v>1.1984411858619204E-2</c:v>
                </c:pt>
                <c:pt idx="223">
                  <c:v>1.1984411858619204E-2</c:v>
                </c:pt>
                <c:pt idx="224">
                  <c:v>1.1984411858619204E-2</c:v>
                </c:pt>
                <c:pt idx="225">
                  <c:v>1.1984411858619204E-2</c:v>
                </c:pt>
                <c:pt idx="226">
                  <c:v>1.1984411858619204E-2</c:v>
                </c:pt>
                <c:pt idx="227">
                  <c:v>1.1984411858619204E-2</c:v>
                </c:pt>
                <c:pt idx="228">
                  <c:v>1.1984411858619204E-2</c:v>
                </c:pt>
                <c:pt idx="229">
                  <c:v>1.1984411858619204E-2</c:v>
                </c:pt>
                <c:pt idx="230">
                  <c:v>1.1984411858619204E-2</c:v>
                </c:pt>
                <c:pt idx="231">
                  <c:v>1.1984411858619204E-2</c:v>
                </c:pt>
                <c:pt idx="232">
                  <c:v>1.1984411858619204E-2</c:v>
                </c:pt>
                <c:pt idx="233">
                  <c:v>1.1984411858619204E-2</c:v>
                </c:pt>
                <c:pt idx="234">
                  <c:v>1.1984411858619204E-2</c:v>
                </c:pt>
                <c:pt idx="235">
                  <c:v>1.1984411858619204E-2</c:v>
                </c:pt>
                <c:pt idx="236">
                  <c:v>1.1984411858619204E-2</c:v>
                </c:pt>
                <c:pt idx="237">
                  <c:v>1.1984411858619204E-2</c:v>
                </c:pt>
                <c:pt idx="238">
                  <c:v>1.1984411858619204E-2</c:v>
                </c:pt>
                <c:pt idx="239">
                  <c:v>1.1984411858619204E-2</c:v>
                </c:pt>
                <c:pt idx="240">
                  <c:v>1.1984411858619204E-2</c:v>
                </c:pt>
                <c:pt idx="241">
                  <c:v>1.1984411858619204E-2</c:v>
                </c:pt>
                <c:pt idx="242">
                  <c:v>1.1984411858619204E-2</c:v>
                </c:pt>
                <c:pt idx="243">
                  <c:v>1.1984411858619204E-2</c:v>
                </c:pt>
                <c:pt idx="244">
                  <c:v>1.1984411858619204E-2</c:v>
                </c:pt>
                <c:pt idx="245">
                  <c:v>1.1984411858619204E-2</c:v>
                </c:pt>
                <c:pt idx="246">
                  <c:v>1.1984411858619204E-2</c:v>
                </c:pt>
                <c:pt idx="247">
                  <c:v>1.1984411858619204E-2</c:v>
                </c:pt>
                <c:pt idx="248">
                  <c:v>1.1984411858619204E-2</c:v>
                </c:pt>
                <c:pt idx="249">
                  <c:v>1.1984411858619204E-2</c:v>
                </c:pt>
                <c:pt idx="250">
                  <c:v>1.1984411858619204E-2</c:v>
                </c:pt>
                <c:pt idx="251">
                  <c:v>1.1984411858619204E-2</c:v>
                </c:pt>
                <c:pt idx="252">
                  <c:v>1.1984411858619204E-2</c:v>
                </c:pt>
                <c:pt idx="253">
                  <c:v>1.1984411858619204E-2</c:v>
                </c:pt>
                <c:pt idx="254">
                  <c:v>1.1984411858619204E-2</c:v>
                </c:pt>
                <c:pt idx="255">
                  <c:v>1.1984411858619204E-2</c:v>
                </c:pt>
                <c:pt idx="256">
                  <c:v>1.1984411858619204E-2</c:v>
                </c:pt>
                <c:pt idx="257">
                  <c:v>1.1984411858619204E-2</c:v>
                </c:pt>
                <c:pt idx="258">
                  <c:v>1.1984411858619204E-2</c:v>
                </c:pt>
                <c:pt idx="259">
                  <c:v>1.1984411858619204E-2</c:v>
                </c:pt>
                <c:pt idx="260">
                  <c:v>1.1984411858619204E-2</c:v>
                </c:pt>
                <c:pt idx="261">
                  <c:v>1.1984411858619204E-2</c:v>
                </c:pt>
                <c:pt idx="262">
                  <c:v>1.1984411858619204E-2</c:v>
                </c:pt>
                <c:pt idx="263">
                  <c:v>1.1984411858619204E-2</c:v>
                </c:pt>
                <c:pt idx="264">
                  <c:v>1.1984411858619204E-2</c:v>
                </c:pt>
                <c:pt idx="265">
                  <c:v>1.1984411858619204E-2</c:v>
                </c:pt>
                <c:pt idx="266">
                  <c:v>1.1984411858619204E-2</c:v>
                </c:pt>
                <c:pt idx="267">
                  <c:v>1.1984411858619204E-2</c:v>
                </c:pt>
                <c:pt idx="268">
                  <c:v>1.1984411858619204E-2</c:v>
                </c:pt>
                <c:pt idx="269">
                  <c:v>1.1984411858619204E-2</c:v>
                </c:pt>
                <c:pt idx="270">
                  <c:v>1.1984411858619204E-2</c:v>
                </c:pt>
                <c:pt idx="271">
                  <c:v>1.1984411858619204E-2</c:v>
                </c:pt>
                <c:pt idx="272">
                  <c:v>1.1984411858619204E-2</c:v>
                </c:pt>
                <c:pt idx="273">
                  <c:v>1.1984411858619204E-2</c:v>
                </c:pt>
                <c:pt idx="274">
                  <c:v>1.1984411858619204E-2</c:v>
                </c:pt>
                <c:pt idx="275">
                  <c:v>1.1984411858619204E-2</c:v>
                </c:pt>
                <c:pt idx="276">
                  <c:v>1.1984411858619204E-2</c:v>
                </c:pt>
                <c:pt idx="277">
                  <c:v>1.1984411858619204E-2</c:v>
                </c:pt>
                <c:pt idx="278">
                  <c:v>1.1984411858619204E-2</c:v>
                </c:pt>
                <c:pt idx="279">
                  <c:v>1.1984411858619204E-2</c:v>
                </c:pt>
                <c:pt idx="280">
                  <c:v>1.1984411858619204E-2</c:v>
                </c:pt>
                <c:pt idx="281">
                  <c:v>1.1984411858619204E-2</c:v>
                </c:pt>
                <c:pt idx="282">
                  <c:v>1.1984411858619204E-2</c:v>
                </c:pt>
                <c:pt idx="283">
                  <c:v>1.1984411858619204E-2</c:v>
                </c:pt>
                <c:pt idx="284">
                  <c:v>1.1984411858619204E-2</c:v>
                </c:pt>
                <c:pt idx="285">
                  <c:v>1.1984411858619204E-2</c:v>
                </c:pt>
                <c:pt idx="286">
                  <c:v>1.1984411858619204E-2</c:v>
                </c:pt>
                <c:pt idx="287">
                  <c:v>1.1984411858619204E-2</c:v>
                </c:pt>
                <c:pt idx="288">
                  <c:v>1.1984411858619204E-2</c:v>
                </c:pt>
                <c:pt idx="289">
                  <c:v>1.1984411858619204E-2</c:v>
                </c:pt>
                <c:pt idx="290">
                  <c:v>1.1984411858619204E-2</c:v>
                </c:pt>
                <c:pt idx="291">
                  <c:v>1.1984411858619204E-2</c:v>
                </c:pt>
                <c:pt idx="292">
                  <c:v>1.1984411858619204E-2</c:v>
                </c:pt>
                <c:pt idx="293">
                  <c:v>1.1984411858619204E-2</c:v>
                </c:pt>
                <c:pt idx="294">
                  <c:v>1.1984411858619204E-2</c:v>
                </c:pt>
                <c:pt idx="295">
                  <c:v>1.1984411858619204E-2</c:v>
                </c:pt>
                <c:pt idx="296">
                  <c:v>1.1984411858619204E-2</c:v>
                </c:pt>
                <c:pt idx="297">
                  <c:v>1.1984411858619204E-2</c:v>
                </c:pt>
                <c:pt idx="298">
                  <c:v>1.1984411858619204E-2</c:v>
                </c:pt>
                <c:pt idx="299">
                  <c:v>1.1984411858619204E-2</c:v>
                </c:pt>
                <c:pt idx="300">
                  <c:v>1.1984411858619204E-2</c:v>
                </c:pt>
                <c:pt idx="301">
                  <c:v>1.1984411858619204E-2</c:v>
                </c:pt>
                <c:pt idx="302">
                  <c:v>1.1984411858619204E-2</c:v>
                </c:pt>
                <c:pt idx="303">
                  <c:v>1.1984411858619204E-2</c:v>
                </c:pt>
                <c:pt idx="304">
                  <c:v>1.1984411858619204E-2</c:v>
                </c:pt>
                <c:pt idx="305">
                  <c:v>1.1984411858619204E-2</c:v>
                </c:pt>
                <c:pt idx="306">
                  <c:v>1.1984411858619204E-2</c:v>
                </c:pt>
                <c:pt idx="307">
                  <c:v>1.1984411858619204E-2</c:v>
                </c:pt>
                <c:pt idx="308">
                  <c:v>1.1984411858619204E-2</c:v>
                </c:pt>
                <c:pt idx="309">
                  <c:v>1.1984411858619204E-2</c:v>
                </c:pt>
                <c:pt idx="310">
                  <c:v>1.1984411858619204E-2</c:v>
                </c:pt>
                <c:pt idx="311">
                  <c:v>1.1984411858619204E-2</c:v>
                </c:pt>
                <c:pt idx="312">
                  <c:v>1.1984411858619204E-2</c:v>
                </c:pt>
                <c:pt idx="313">
                  <c:v>1.1984411858619204E-2</c:v>
                </c:pt>
                <c:pt idx="314">
                  <c:v>1.1984411858619204E-2</c:v>
                </c:pt>
                <c:pt idx="315">
                  <c:v>1.1984411858619204E-2</c:v>
                </c:pt>
                <c:pt idx="316">
                  <c:v>1.1984411858619204E-2</c:v>
                </c:pt>
                <c:pt idx="317">
                  <c:v>1.1984411858619204E-2</c:v>
                </c:pt>
                <c:pt idx="318">
                  <c:v>1.1984411858619204E-2</c:v>
                </c:pt>
                <c:pt idx="319">
                  <c:v>1.1984411858619204E-2</c:v>
                </c:pt>
                <c:pt idx="320">
                  <c:v>1.1984411858619204E-2</c:v>
                </c:pt>
                <c:pt idx="321">
                  <c:v>1.1984411858619204E-2</c:v>
                </c:pt>
                <c:pt idx="322">
                  <c:v>1.1984411858619204E-2</c:v>
                </c:pt>
                <c:pt idx="323">
                  <c:v>1.1984411858619204E-2</c:v>
                </c:pt>
                <c:pt idx="324">
                  <c:v>1.1984411858619204E-2</c:v>
                </c:pt>
                <c:pt idx="325">
                  <c:v>1.1984411858619204E-2</c:v>
                </c:pt>
                <c:pt idx="326">
                  <c:v>1.1984411858619204E-2</c:v>
                </c:pt>
                <c:pt idx="327">
                  <c:v>1.1984411858619204E-2</c:v>
                </c:pt>
                <c:pt idx="328">
                  <c:v>1.1984411858619204E-2</c:v>
                </c:pt>
                <c:pt idx="329">
                  <c:v>1.1984411858619204E-2</c:v>
                </c:pt>
                <c:pt idx="330">
                  <c:v>1.1984411858619204E-2</c:v>
                </c:pt>
                <c:pt idx="331">
                  <c:v>1.1984411858619204E-2</c:v>
                </c:pt>
                <c:pt idx="332">
                  <c:v>1.1984411858619204E-2</c:v>
                </c:pt>
                <c:pt idx="333">
                  <c:v>1.1984411858619204E-2</c:v>
                </c:pt>
                <c:pt idx="334">
                  <c:v>1.1984411858619204E-2</c:v>
                </c:pt>
                <c:pt idx="335">
                  <c:v>1.1984411858619204E-2</c:v>
                </c:pt>
                <c:pt idx="336">
                  <c:v>1.1984411858619204E-2</c:v>
                </c:pt>
                <c:pt idx="337">
                  <c:v>1.1984411858619204E-2</c:v>
                </c:pt>
                <c:pt idx="338">
                  <c:v>1.1984411858619204E-2</c:v>
                </c:pt>
                <c:pt idx="339">
                  <c:v>1.1984411858619204E-2</c:v>
                </c:pt>
                <c:pt idx="340">
                  <c:v>1.1984411858619204E-2</c:v>
                </c:pt>
                <c:pt idx="341">
                  <c:v>1.1984411858619204E-2</c:v>
                </c:pt>
                <c:pt idx="342">
                  <c:v>1.1984411858619204E-2</c:v>
                </c:pt>
                <c:pt idx="343">
                  <c:v>1.1984411858619204E-2</c:v>
                </c:pt>
                <c:pt idx="344">
                  <c:v>1.1984411858619204E-2</c:v>
                </c:pt>
                <c:pt idx="345">
                  <c:v>1.1984411858619204E-2</c:v>
                </c:pt>
                <c:pt idx="346">
                  <c:v>1.1984411858619204E-2</c:v>
                </c:pt>
                <c:pt idx="347">
                  <c:v>1.1984411858619204E-2</c:v>
                </c:pt>
                <c:pt idx="348">
                  <c:v>1.1984411858619204E-2</c:v>
                </c:pt>
                <c:pt idx="349">
                  <c:v>1.1984411858619204E-2</c:v>
                </c:pt>
                <c:pt idx="350">
                  <c:v>1.1984411858619204E-2</c:v>
                </c:pt>
                <c:pt idx="351">
                  <c:v>1.1984411858619204E-2</c:v>
                </c:pt>
                <c:pt idx="352">
                  <c:v>1.1984411858619204E-2</c:v>
                </c:pt>
                <c:pt idx="353">
                  <c:v>1.1984411858619204E-2</c:v>
                </c:pt>
                <c:pt idx="354">
                  <c:v>1.1984411858619204E-2</c:v>
                </c:pt>
                <c:pt idx="355">
                  <c:v>1.1984411858619204E-2</c:v>
                </c:pt>
                <c:pt idx="356">
                  <c:v>1.1984411858619204E-2</c:v>
                </c:pt>
                <c:pt idx="357">
                  <c:v>1.1984411858619204E-2</c:v>
                </c:pt>
                <c:pt idx="358">
                  <c:v>1.1984411858619204E-2</c:v>
                </c:pt>
                <c:pt idx="359">
                  <c:v>1.1984411858619204E-2</c:v>
                </c:pt>
                <c:pt idx="360">
                  <c:v>1.1984411858619204E-2</c:v>
                </c:pt>
                <c:pt idx="361">
                  <c:v>1.1984411858619204E-2</c:v>
                </c:pt>
                <c:pt idx="362">
                  <c:v>1.1984411858619204E-2</c:v>
                </c:pt>
                <c:pt idx="363">
                  <c:v>1.1984411858619204E-2</c:v>
                </c:pt>
                <c:pt idx="364">
                  <c:v>1.1984411858619204E-2</c:v>
                </c:pt>
                <c:pt idx="365">
                  <c:v>1.1984411858619204E-2</c:v>
                </c:pt>
                <c:pt idx="366">
                  <c:v>1.1984411858619204E-2</c:v>
                </c:pt>
                <c:pt idx="367">
                  <c:v>1.1984411858619204E-2</c:v>
                </c:pt>
                <c:pt idx="368">
                  <c:v>1.1984411858619204E-2</c:v>
                </c:pt>
                <c:pt idx="369">
                  <c:v>1.1984411858619204E-2</c:v>
                </c:pt>
                <c:pt idx="370">
                  <c:v>1.1984411858619204E-2</c:v>
                </c:pt>
                <c:pt idx="371">
                  <c:v>1.1984411858619204E-2</c:v>
                </c:pt>
                <c:pt idx="372">
                  <c:v>1.1984411858619204E-2</c:v>
                </c:pt>
                <c:pt idx="373">
                  <c:v>1.1984411858619204E-2</c:v>
                </c:pt>
                <c:pt idx="374">
                  <c:v>1.1984411858619204E-2</c:v>
                </c:pt>
                <c:pt idx="375">
                  <c:v>1.1984411858619204E-2</c:v>
                </c:pt>
                <c:pt idx="376">
                  <c:v>1.1984411858619204E-2</c:v>
                </c:pt>
                <c:pt idx="377">
                  <c:v>1.1984411858619204E-2</c:v>
                </c:pt>
                <c:pt idx="378">
                  <c:v>1.1984411858619204E-2</c:v>
                </c:pt>
                <c:pt idx="379">
                  <c:v>1.1984411858619204E-2</c:v>
                </c:pt>
                <c:pt idx="380">
                  <c:v>1.1984411858619204E-2</c:v>
                </c:pt>
                <c:pt idx="381">
                  <c:v>1.1984411858619204E-2</c:v>
                </c:pt>
                <c:pt idx="382">
                  <c:v>1.1984411858619204E-2</c:v>
                </c:pt>
                <c:pt idx="383">
                  <c:v>1.1984411858619204E-2</c:v>
                </c:pt>
                <c:pt idx="384">
                  <c:v>1.1984411858619204E-2</c:v>
                </c:pt>
                <c:pt idx="385">
                  <c:v>1.1984411858619204E-2</c:v>
                </c:pt>
                <c:pt idx="386">
                  <c:v>1.1984411858619204E-2</c:v>
                </c:pt>
                <c:pt idx="387">
                  <c:v>1.1984411858619204E-2</c:v>
                </c:pt>
                <c:pt idx="388">
                  <c:v>1.1984411858619204E-2</c:v>
                </c:pt>
                <c:pt idx="389">
                  <c:v>1.1984411858619204E-2</c:v>
                </c:pt>
                <c:pt idx="390">
                  <c:v>1.1984411858619204E-2</c:v>
                </c:pt>
                <c:pt idx="391">
                  <c:v>1.1984411858619204E-2</c:v>
                </c:pt>
                <c:pt idx="392">
                  <c:v>1.1984411858619204E-2</c:v>
                </c:pt>
                <c:pt idx="393">
                  <c:v>1.1984411858619204E-2</c:v>
                </c:pt>
                <c:pt idx="394">
                  <c:v>1.1984411858619204E-2</c:v>
                </c:pt>
                <c:pt idx="395">
                  <c:v>1.1984411858619204E-2</c:v>
                </c:pt>
                <c:pt idx="396">
                  <c:v>1.1984411858619204E-2</c:v>
                </c:pt>
                <c:pt idx="397">
                  <c:v>1.1984411858619204E-2</c:v>
                </c:pt>
                <c:pt idx="398">
                  <c:v>1.1984411858619204E-2</c:v>
                </c:pt>
                <c:pt idx="399">
                  <c:v>1.1984411858619204E-2</c:v>
                </c:pt>
                <c:pt idx="400">
                  <c:v>1.1984411858619204E-2</c:v>
                </c:pt>
                <c:pt idx="401">
                  <c:v>1.1984411858619204E-2</c:v>
                </c:pt>
                <c:pt idx="402">
                  <c:v>1.1984411858619204E-2</c:v>
                </c:pt>
                <c:pt idx="403">
                  <c:v>1.1984411858619204E-2</c:v>
                </c:pt>
                <c:pt idx="404">
                  <c:v>1.1984411858619204E-2</c:v>
                </c:pt>
                <c:pt idx="405">
                  <c:v>1.1984411858619204E-2</c:v>
                </c:pt>
                <c:pt idx="406">
                  <c:v>1.1984411858619204E-2</c:v>
                </c:pt>
                <c:pt idx="407">
                  <c:v>1.1984411858619204E-2</c:v>
                </c:pt>
                <c:pt idx="408">
                  <c:v>1.1984411858619204E-2</c:v>
                </c:pt>
                <c:pt idx="409">
                  <c:v>1.1984411858619204E-2</c:v>
                </c:pt>
                <c:pt idx="410">
                  <c:v>1.1984411858619204E-2</c:v>
                </c:pt>
                <c:pt idx="411">
                  <c:v>1.1984411858619204E-2</c:v>
                </c:pt>
                <c:pt idx="412">
                  <c:v>1.1984411858619204E-2</c:v>
                </c:pt>
                <c:pt idx="413">
                  <c:v>1.1984411858619204E-2</c:v>
                </c:pt>
                <c:pt idx="414">
                  <c:v>1.1984411858619204E-2</c:v>
                </c:pt>
                <c:pt idx="415">
                  <c:v>1.1984411858619204E-2</c:v>
                </c:pt>
                <c:pt idx="416">
                  <c:v>1.1984411858619204E-2</c:v>
                </c:pt>
                <c:pt idx="417">
                  <c:v>1.1984411858619204E-2</c:v>
                </c:pt>
                <c:pt idx="418">
                  <c:v>1.1984411858619204E-2</c:v>
                </c:pt>
                <c:pt idx="419">
                  <c:v>1.1984411858619204E-2</c:v>
                </c:pt>
                <c:pt idx="420">
                  <c:v>1.1984411858619204E-2</c:v>
                </c:pt>
                <c:pt idx="421">
                  <c:v>1.1984411858619204E-2</c:v>
                </c:pt>
                <c:pt idx="422">
                  <c:v>1.1984411858619204E-2</c:v>
                </c:pt>
                <c:pt idx="423">
                  <c:v>1.1984411858619204E-2</c:v>
                </c:pt>
                <c:pt idx="424">
                  <c:v>1.1984411858619204E-2</c:v>
                </c:pt>
                <c:pt idx="425">
                  <c:v>1.1984411858619204E-2</c:v>
                </c:pt>
                <c:pt idx="426">
                  <c:v>1.1984411858619204E-2</c:v>
                </c:pt>
                <c:pt idx="427">
                  <c:v>1.1984411858619204E-2</c:v>
                </c:pt>
                <c:pt idx="428">
                  <c:v>1.1984411858619204E-2</c:v>
                </c:pt>
                <c:pt idx="429">
                  <c:v>1.1984411858619204E-2</c:v>
                </c:pt>
                <c:pt idx="430">
                  <c:v>1.1984411858619204E-2</c:v>
                </c:pt>
                <c:pt idx="431">
                  <c:v>1.1984411858619204E-2</c:v>
                </c:pt>
                <c:pt idx="432">
                  <c:v>1.1984411858619204E-2</c:v>
                </c:pt>
                <c:pt idx="433">
                  <c:v>1.1984411858619204E-2</c:v>
                </c:pt>
                <c:pt idx="434">
                  <c:v>1.1984411858619204E-2</c:v>
                </c:pt>
                <c:pt idx="435">
                  <c:v>1.1984411858619204E-2</c:v>
                </c:pt>
                <c:pt idx="436">
                  <c:v>1.1984411858619204E-2</c:v>
                </c:pt>
                <c:pt idx="437">
                  <c:v>1.1984411858619204E-2</c:v>
                </c:pt>
                <c:pt idx="438">
                  <c:v>1.1984411858619204E-2</c:v>
                </c:pt>
                <c:pt idx="439">
                  <c:v>1.1984411858619204E-2</c:v>
                </c:pt>
                <c:pt idx="440">
                  <c:v>1.1984411858619204E-2</c:v>
                </c:pt>
                <c:pt idx="441">
                  <c:v>1.1984411858619204E-2</c:v>
                </c:pt>
                <c:pt idx="442">
                  <c:v>1.1984411858619204E-2</c:v>
                </c:pt>
                <c:pt idx="443">
                  <c:v>1.1984411858619204E-2</c:v>
                </c:pt>
                <c:pt idx="444">
                  <c:v>1.1984411858619204E-2</c:v>
                </c:pt>
                <c:pt idx="445">
                  <c:v>1.1984411858619204E-2</c:v>
                </c:pt>
                <c:pt idx="446">
                  <c:v>1.1984411858619204E-2</c:v>
                </c:pt>
                <c:pt idx="447">
                  <c:v>1.1984411858619204E-2</c:v>
                </c:pt>
                <c:pt idx="448">
                  <c:v>1.1984411858619204E-2</c:v>
                </c:pt>
                <c:pt idx="449">
                  <c:v>1.1984411858619204E-2</c:v>
                </c:pt>
                <c:pt idx="450">
                  <c:v>1.1984411858619204E-2</c:v>
                </c:pt>
                <c:pt idx="451">
                  <c:v>1.1984411858619204E-2</c:v>
                </c:pt>
                <c:pt idx="452">
                  <c:v>1.1984411858619204E-2</c:v>
                </c:pt>
                <c:pt idx="453">
                  <c:v>1.1984411858619204E-2</c:v>
                </c:pt>
                <c:pt idx="454">
                  <c:v>1.1984411858619204E-2</c:v>
                </c:pt>
                <c:pt idx="455">
                  <c:v>1.1984411858619204E-2</c:v>
                </c:pt>
                <c:pt idx="456">
                  <c:v>1.1984411858619204E-2</c:v>
                </c:pt>
                <c:pt idx="457">
                  <c:v>1.1984411858619204E-2</c:v>
                </c:pt>
                <c:pt idx="458">
                  <c:v>1.1984411858619204E-2</c:v>
                </c:pt>
                <c:pt idx="459">
                  <c:v>1.1984411858619204E-2</c:v>
                </c:pt>
                <c:pt idx="460">
                  <c:v>1.1984411858619204E-2</c:v>
                </c:pt>
                <c:pt idx="461">
                  <c:v>1.1984411858619204E-2</c:v>
                </c:pt>
                <c:pt idx="462">
                  <c:v>1.1984411858619204E-2</c:v>
                </c:pt>
                <c:pt idx="463">
                  <c:v>1.1984411858619204E-2</c:v>
                </c:pt>
                <c:pt idx="464">
                  <c:v>1.1984411858619204E-2</c:v>
                </c:pt>
                <c:pt idx="465">
                  <c:v>1.1984411858619204E-2</c:v>
                </c:pt>
                <c:pt idx="466">
                  <c:v>1.1984411858619204E-2</c:v>
                </c:pt>
                <c:pt idx="467">
                  <c:v>1.1984411858619204E-2</c:v>
                </c:pt>
                <c:pt idx="468">
                  <c:v>1.1984411858619204E-2</c:v>
                </c:pt>
                <c:pt idx="469">
                  <c:v>1.1984411858619204E-2</c:v>
                </c:pt>
                <c:pt idx="470">
                  <c:v>1.1984411858619204E-2</c:v>
                </c:pt>
                <c:pt idx="471">
                  <c:v>1.1984411858619204E-2</c:v>
                </c:pt>
                <c:pt idx="472">
                  <c:v>1.1984411858619204E-2</c:v>
                </c:pt>
                <c:pt idx="473">
                  <c:v>1.1984411858619204E-2</c:v>
                </c:pt>
                <c:pt idx="474">
                  <c:v>1.1984411858619204E-2</c:v>
                </c:pt>
                <c:pt idx="475">
                  <c:v>1.1984411858619204E-2</c:v>
                </c:pt>
                <c:pt idx="476">
                  <c:v>1.1984411858619204E-2</c:v>
                </c:pt>
                <c:pt idx="477">
                  <c:v>1.1984411858619204E-2</c:v>
                </c:pt>
                <c:pt idx="478">
                  <c:v>1.1984411858619204E-2</c:v>
                </c:pt>
                <c:pt idx="479">
                  <c:v>1.1984411858619204E-2</c:v>
                </c:pt>
                <c:pt idx="480">
                  <c:v>1.1984411858619204E-2</c:v>
                </c:pt>
                <c:pt idx="481">
                  <c:v>1.1984411858619204E-2</c:v>
                </c:pt>
                <c:pt idx="482">
                  <c:v>1.1984411858619204E-2</c:v>
                </c:pt>
                <c:pt idx="483">
                  <c:v>1.1984411858619204E-2</c:v>
                </c:pt>
                <c:pt idx="484">
                  <c:v>1.1984411858619204E-2</c:v>
                </c:pt>
                <c:pt idx="485">
                  <c:v>1.1984411858619204E-2</c:v>
                </c:pt>
                <c:pt idx="486">
                  <c:v>1.1984411858619204E-2</c:v>
                </c:pt>
                <c:pt idx="487">
                  <c:v>1.1984411858619204E-2</c:v>
                </c:pt>
                <c:pt idx="488">
                  <c:v>1.1984411858619204E-2</c:v>
                </c:pt>
                <c:pt idx="489">
                  <c:v>1.1984411858619204E-2</c:v>
                </c:pt>
                <c:pt idx="490">
                  <c:v>1.1984411858619204E-2</c:v>
                </c:pt>
                <c:pt idx="491">
                  <c:v>1.1984411858619204E-2</c:v>
                </c:pt>
                <c:pt idx="492">
                  <c:v>1.1984411858619204E-2</c:v>
                </c:pt>
                <c:pt idx="493">
                  <c:v>1.1984411858619204E-2</c:v>
                </c:pt>
                <c:pt idx="494">
                  <c:v>1.1984411858619204E-2</c:v>
                </c:pt>
                <c:pt idx="495">
                  <c:v>1.1984411858619204E-2</c:v>
                </c:pt>
                <c:pt idx="496">
                  <c:v>1.1984411858619204E-2</c:v>
                </c:pt>
                <c:pt idx="497">
                  <c:v>1.1984411858619204E-2</c:v>
                </c:pt>
                <c:pt idx="498">
                  <c:v>1.1984411858619204E-2</c:v>
                </c:pt>
                <c:pt idx="499">
                  <c:v>1.1984411858619204E-2</c:v>
                </c:pt>
                <c:pt idx="500">
                  <c:v>1.1984411858619204E-2</c:v>
                </c:pt>
                <c:pt idx="501">
                  <c:v>1.1984411858619204E-2</c:v>
                </c:pt>
                <c:pt idx="502">
                  <c:v>1.1984411858619204E-2</c:v>
                </c:pt>
                <c:pt idx="503">
                  <c:v>1.1984411858619204E-2</c:v>
                </c:pt>
                <c:pt idx="504">
                  <c:v>1.1984411858619204E-2</c:v>
                </c:pt>
                <c:pt idx="505">
                  <c:v>1.1984411858619204E-2</c:v>
                </c:pt>
                <c:pt idx="506">
                  <c:v>1.1984411858619204E-2</c:v>
                </c:pt>
                <c:pt idx="507">
                  <c:v>1.1984411858619204E-2</c:v>
                </c:pt>
                <c:pt idx="508">
                  <c:v>1.1984411858619204E-2</c:v>
                </c:pt>
                <c:pt idx="509">
                  <c:v>1.1984411858619204E-2</c:v>
                </c:pt>
                <c:pt idx="510">
                  <c:v>1.1984411858619204E-2</c:v>
                </c:pt>
                <c:pt idx="511">
                  <c:v>1.1984411858619204E-2</c:v>
                </c:pt>
                <c:pt idx="512">
                  <c:v>1.1984411858619204E-2</c:v>
                </c:pt>
                <c:pt idx="513">
                  <c:v>1.1984411858619204E-2</c:v>
                </c:pt>
                <c:pt idx="514">
                  <c:v>1.1984411858619204E-2</c:v>
                </c:pt>
                <c:pt idx="515">
                  <c:v>1.1984411858619204E-2</c:v>
                </c:pt>
                <c:pt idx="516">
                  <c:v>1.1984411858619204E-2</c:v>
                </c:pt>
                <c:pt idx="517">
                  <c:v>1.1984411858619204E-2</c:v>
                </c:pt>
                <c:pt idx="518">
                  <c:v>1.1984411858619204E-2</c:v>
                </c:pt>
                <c:pt idx="519">
                  <c:v>1.1984411858619204E-2</c:v>
                </c:pt>
                <c:pt idx="520">
                  <c:v>1.1984411858619204E-2</c:v>
                </c:pt>
                <c:pt idx="521">
                  <c:v>1.1984411858619204E-2</c:v>
                </c:pt>
                <c:pt idx="522">
                  <c:v>1.1984411858619204E-2</c:v>
                </c:pt>
                <c:pt idx="523">
                  <c:v>1.1984411858619204E-2</c:v>
                </c:pt>
                <c:pt idx="524">
                  <c:v>1.1984411858619204E-2</c:v>
                </c:pt>
                <c:pt idx="525">
                  <c:v>1.1984411858619204E-2</c:v>
                </c:pt>
                <c:pt idx="526">
                  <c:v>1.1984411858619204E-2</c:v>
                </c:pt>
                <c:pt idx="527">
                  <c:v>1.1984411858619204E-2</c:v>
                </c:pt>
                <c:pt idx="528">
                  <c:v>1.1984411858619204E-2</c:v>
                </c:pt>
                <c:pt idx="529">
                  <c:v>1.1984411858619204E-2</c:v>
                </c:pt>
                <c:pt idx="530">
                  <c:v>1.1984411858619204E-2</c:v>
                </c:pt>
                <c:pt idx="531">
                  <c:v>1.1984411858619204E-2</c:v>
                </c:pt>
                <c:pt idx="532">
                  <c:v>1.1984411858619204E-2</c:v>
                </c:pt>
                <c:pt idx="533">
                  <c:v>1.1984411858619204E-2</c:v>
                </c:pt>
                <c:pt idx="534">
                  <c:v>1.1984411858619204E-2</c:v>
                </c:pt>
                <c:pt idx="535">
                  <c:v>1.1984411858619204E-2</c:v>
                </c:pt>
                <c:pt idx="536">
                  <c:v>1.1984411858619204E-2</c:v>
                </c:pt>
                <c:pt idx="537">
                  <c:v>1.1984411858619204E-2</c:v>
                </c:pt>
                <c:pt idx="538">
                  <c:v>1.1984411858619204E-2</c:v>
                </c:pt>
                <c:pt idx="539">
                  <c:v>1.1984411858619204E-2</c:v>
                </c:pt>
                <c:pt idx="540">
                  <c:v>1.1984411858619204E-2</c:v>
                </c:pt>
                <c:pt idx="541">
                  <c:v>1.1984411858619204E-2</c:v>
                </c:pt>
                <c:pt idx="542">
                  <c:v>1.1984411858619204E-2</c:v>
                </c:pt>
                <c:pt idx="543">
                  <c:v>1.1984411858619204E-2</c:v>
                </c:pt>
                <c:pt idx="544">
                  <c:v>1.1984411858619204E-2</c:v>
                </c:pt>
                <c:pt idx="545">
                  <c:v>1.1984411858619204E-2</c:v>
                </c:pt>
                <c:pt idx="546">
                  <c:v>1.1984411858619204E-2</c:v>
                </c:pt>
                <c:pt idx="547">
                  <c:v>1.1984411858619204E-2</c:v>
                </c:pt>
                <c:pt idx="548">
                  <c:v>1.1984411858619204E-2</c:v>
                </c:pt>
                <c:pt idx="549">
                  <c:v>1.1984411858619204E-2</c:v>
                </c:pt>
                <c:pt idx="550">
                  <c:v>1.1984411858619204E-2</c:v>
                </c:pt>
                <c:pt idx="551">
                  <c:v>1.1984411858619204E-2</c:v>
                </c:pt>
                <c:pt idx="552">
                  <c:v>1.1984411858619204E-2</c:v>
                </c:pt>
                <c:pt idx="553">
                  <c:v>1.1984411858619204E-2</c:v>
                </c:pt>
                <c:pt idx="554">
                  <c:v>1.1984411858619204E-2</c:v>
                </c:pt>
                <c:pt idx="555">
                  <c:v>1.1984411858619204E-2</c:v>
                </c:pt>
                <c:pt idx="556">
                  <c:v>1.1984411858619204E-2</c:v>
                </c:pt>
                <c:pt idx="557">
                  <c:v>1.1984411858619204E-2</c:v>
                </c:pt>
                <c:pt idx="558">
                  <c:v>1.1984411858619204E-2</c:v>
                </c:pt>
                <c:pt idx="559">
                  <c:v>1.1984411858619204E-2</c:v>
                </c:pt>
                <c:pt idx="560">
                  <c:v>1.1984411858619204E-2</c:v>
                </c:pt>
                <c:pt idx="561">
                  <c:v>1.1984411858619204E-2</c:v>
                </c:pt>
                <c:pt idx="562">
                  <c:v>1.1984411858619204E-2</c:v>
                </c:pt>
                <c:pt idx="563">
                  <c:v>1.1984411858619204E-2</c:v>
                </c:pt>
                <c:pt idx="564">
                  <c:v>1.1984411858619204E-2</c:v>
                </c:pt>
                <c:pt idx="565">
                  <c:v>1.1984411858619204E-2</c:v>
                </c:pt>
                <c:pt idx="566">
                  <c:v>1.1984411858619204E-2</c:v>
                </c:pt>
                <c:pt idx="567">
                  <c:v>1.1984411858619204E-2</c:v>
                </c:pt>
                <c:pt idx="568">
                  <c:v>1.1984411858619204E-2</c:v>
                </c:pt>
                <c:pt idx="569">
                  <c:v>1.1984411858619204E-2</c:v>
                </c:pt>
                <c:pt idx="570">
                  <c:v>1.1984411858619204E-2</c:v>
                </c:pt>
                <c:pt idx="571">
                  <c:v>1.1984411858619204E-2</c:v>
                </c:pt>
                <c:pt idx="572">
                  <c:v>1.1984411858619204E-2</c:v>
                </c:pt>
                <c:pt idx="573">
                  <c:v>1.1984411858619204E-2</c:v>
                </c:pt>
                <c:pt idx="574">
                  <c:v>1.1984411858619204E-2</c:v>
                </c:pt>
                <c:pt idx="575">
                  <c:v>1.1984411858619204E-2</c:v>
                </c:pt>
                <c:pt idx="576">
                  <c:v>1.1984411858619204E-2</c:v>
                </c:pt>
                <c:pt idx="577">
                  <c:v>1.1984411858619204E-2</c:v>
                </c:pt>
                <c:pt idx="578">
                  <c:v>1.1984411858619204E-2</c:v>
                </c:pt>
                <c:pt idx="579">
                  <c:v>1.1984411858619204E-2</c:v>
                </c:pt>
                <c:pt idx="580">
                  <c:v>1.1984411858619204E-2</c:v>
                </c:pt>
                <c:pt idx="581">
                  <c:v>1.1984411858619204E-2</c:v>
                </c:pt>
                <c:pt idx="582">
                  <c:v>1.1984411858619204E-2</c:v>
                </c:pt>
                <c:pt idx="583">
                  <c:v>1.1984411858619204E-2</c:v>
                </c:pt>
                <c:pt idx="584">
                  <c:v>1.1984411858619204E-2</c:v>
                </c:pt>
                <c:pt idx="585">
                  <c:v>1.1984411858619204E-2</c:v>
                </c:pt>
                <c:pt idx="586">
                  <c:v>1.1984411858619204E-2</c:v>
                </c:pt>
                <c:pt idx="587">
                  <c:v>1.1984411858619204E-2</c:v>
                </c:pt>
                <c:pt idx="588">
                  <c:v>1.1984411858619204E-2</c:v>
                </c:pt>
                <c:pt idx="589">
                  <c:v>1.1984411858619204E-2</c:v>
                </c:pt>
                <c:pt idx="590">
                  <c:v>1.1984411858619204E-2</c:v>
                </c:pt>
                <c:pt idx="591">
                  <c:v>1.1984411858619204E-2</c:v>
                </c:pt>
                <c:pt idx="592">
                  <c:v>1.1984411858619204E-2</c:v>
                </c:pt>
                <c:pt idx="593">
                  <c:v>1.1984411858619204E-2</c:v>
                </c:pt>
                <c:pt idx="594">
                  <c:v>1.1984411858619204E-2</c:v>
                </c:pt>
                <c:pt idx="595">
                  <c:v>1.1984411858619204E-2</c:v>
                </c:pt>
                <c:pt idx="596">
                  <c:v>1.1984411858619204E-2</c:v>
                </c:pt>
                <c:pt idx="597">
                  <c:v>1.1984411858619204E-2</c:v>
                </c:pt>
                <c:pt idx="598">
                  <c:v>1.1984411858619204E-2</c:v>
                </c:pt>
                <c:pt idx="599">
                  <c:v>1.1984411858619204E-2</c:v>
                </c:pt>
                <c:pt idx="600">
                  <c:v>1.1984411858619204E-2</c:v>
                </c:pt>
                <c:pt idx="601">
                  <c:v>1.1984411858619204E-2</c:v>
                </c:pt>
                <c:pt idx="602">
                  <c:v>1.1984411858619204E-2</c:v>
                </c:pt>
                <c:pt idx="603">
                  <c:v>1.1984411858619204E-2</c:v>
                </c:pt>
                <c:pt idx="604">
                  <c:v>1.1984411858619204E-2</c:v>
                </c:pt>
                <c:pt idx="605">
                  <c:v>1.1984411858619204E-2</c:v>
                </c:pt>
                <c:pt idx="606">
                  <c:v>1.1984411858619204E-2</c:v>
                </c:pt>
                <c:pt idx="607">
                  <c:v>1.1984411858619204E-2</c:v>
                </c:pt>
                <c:pt idx="608">
                  <c:v>1.1984411858619204E-2</c:v>
                </c:pt>
                <c:pt idx="609">
                  <c:v>1.1984411858619204E-2</c:v>
                </c:pt>
                <c:pt idx="610">
                  <c:v>1.1984411858619204E-2</c:v>
                </c:pt>
                <c:pt idx="611">
                  <c:v>1.1984411858619204E-2</c:v>
                </c:pt>
                <c:pt idx="612">
                  <c:v>1.1984411858619204E-2</c:v>
                </c:pt>
                <c:pt idx="613">
                  <c:v>1.1984411858619204E-2</c:v>
                </c:pt>
                <c:pt idx="614">
                  <c:v>1.1984411858619204E-2</c:v>
                </c:pt>
                <c:pt idx="615">
                  <c:v>1.1984411858619204E-2</c:v>
                </c:pt>
                <c:pt idx="616">
                  <c:v>1.1984411858619204E-2</c:v>
                </c:pt>
                <c:pt idx="617">
                  <c:v>1.1984411858619204E-2</c:v>
                </c:pt>
                <c:pt idx="618">
                  <c:v>1.1984411858619204E-2</c:v>
                </c:pt>
                <c:pt idx="619">
                  <c:v>1.1984411858619204E-2</c:v>
                </c:pt>
                <c:pt idx="620">
                  <c:v>1.1984411858619204E-2</c:v>
                </c:pt>
                <c:pt idx="621">
                  <c:v>1.1984411858619204E-2</c:v>
                </c:pt>
                <c:pt idx="622">
                  <c:v>1.1984411858619204E-2</c:v>
                </c:pt>
                <c:pt idx="623">
                  <c:v>1.1984411858619204E-2</c:v>
                </c:pt>
                <c:pt idx="624">
                  <c:v>1.1984411858619204E-2</c:v>
                </c:pt>
                <c:pt idx="625">
                  <c:v>1.1984411858619204E-2</c:v>
                </c:pt>
                <c:pt idx="626">
                  <c:v>1.1984411858619204E-2</c:v>
                </c:pt>
                <c:pt idx="627">
                  <c:v>1.1984411858619204E-2</c:v>
                </c:pt>
                <c:pt idx="628">
                  <c:v>1.1984411858619204E-2</c:v>
                </c:pt>
                <c:pt idx="629">
                  <c:v>1.1984411858619204E-2</c:v>
                </c:pt>
                <c:pt idx="630">
                  <c:v>1.1984411858619204E-2</c:v>
                </c:pt>
                <c:pt idx="631">
                  <c:v>1.1984411858619204E-2</c:v>
                </c:pt>
                <c:pt idx="632">
                  <c:v>1.1984411858619204E-2</c:v>
                </c:pt>
                <c:pt idx="633">
                  <c:v>1.1984411858619204E-2</c:v>
                </c:pt>
                <c:pt idx="634">
                  <c:v>1.1984411858619204E-2</c:v>
                </c:pt>
                <c:pt idx="635">
                  <c:v>1.1984411858619204E-2</c:v>
                </c:pt>
                <c:pt idx="636">
                  <c:v>1.1984411858619204E-2</c:v>
                </c:pt>
                <c:pt idx="637">
                  <c:v>1.1984411858619204E-2</c:v>
                </c:pt>
                <c:pt idx="638">
                  <c:v>1.1984411858619204E-2</c:v>
                </c:pt>
                <c:pt idx="639">
                  <c:v>1.1984411858619204E-2</c:v>
                </c:pt>
                <c:pt idx="640">
                  <c:v>1.1984411858619204E-2</c:v>
                </c:pt>
                <c:pt idx="641">
                  <c:v>1.1984411858619204E-2</c:v>
                </c:pt>
                <c:pt idx="642">
                  <c:v>1.1984411858619204E-2</c:v>
                </c:pt>
                <c:pt idx="643">
                  <c:v>1.1984411858619204E-2</c:v>
                </c:pt>
                <c:pt idx="644">
                  <c:v>1.1984411858619204E-2</c:v>
                </c:pt>
                <c:pt idx="645">
                  <c:v>1.1984411858619204E-2</c:v>
                </c:pt>
                <c:pt idx="646">
                  <c:v>1.1984411858619204E-2</c:v>
                </c:pt>
                <c:pt idx="647">
                  <c:v>1.1984411858619204E-2</c:v>
                </c:pt>
                <c:pt idx="648">
                  <c:v>1.1984411858619204E-2</c:v>
                </c:pt>
                <c:pt idx="649">
                  <c:v>1.1984411858619204E-2</c:v>
                </c:pt>
                <c:pt idx="650">
                  <c:v>1.1984411858619204E-2</c:v>
                </c:pt>
                <c:pt idx="651">
                  <c:v>1.1984411858619204E-2</c:v>
                </c:pt>
                <c:pt idx="652">
                  <c:v>1.1984411858619204E-2</c:v>
                </c:pt>
                <c:pt idx="653">
                  <c:v>1.1984411858619204E-2</c:v>
                </c:pt>
                <c:pt idx="654">
                  <c:v>1.1984411858619204E-2</c:v>
                </c:pt>
                <c:pt idx="655">
                  <c:v>1.1984411858619204E-2</c:v>
                </c:pt>
                <c:pt idx="656">
                  <c:v>1.1984411858619204E-2</c:v>
                </c:pt>
                <c:pt idx="657">
                  <c:v>1.1984411858619204E-2</c:v>
                </c:pt>
                <c:pt idx="658">
                  <c:v>1.1984411858619204E-2</c:v>
                </c:pt>
                <c:pt idx="659">
                  <c:v>1.1984411858619204E-2</c:v>
                </c:pt>
                <c:pt idx="660">
                  <c:v>1.1984411858619204E-2</c:v>
                </c:pt>
                <c:pt idx="661">
                  <c:v>1.1984411858619204E-2</c:v>
                </c:pt>
                <c:pt idx="662">
                  <c:v>1.1984411858619204E-2</c:v>
                </c:pt>
                <c:pt idx="663">
                  <c:v>1.1984411858619204E-2</c:v>
                </c:pt>
                <c:pt idx="664">
                  <c:v>1.1984411858619204E-2</c:v>
                </c:pt>
                <c:pt idx="665">
                  <c:v>1.1984411858619204E-2</c:v>
                </c:pt>
                <c:pt idx="666">
                  <c:v>1.1984411858619204E-2</c:v>
                </c:pt>
                <c:pt idx="667">
                  <c:v>1.1984411858619204E-2</c:v>
                </c:pt>
                <c:pt idx="668">
                  <c:v>1.1984411858619204E-2</c:v>
                </c:pt>
                <c:pt idx="669">
                  <c:v>1.1984411858619204E-2</c:v>
                </c:pt>
                <c:pt idx="670">
                  <c:v>1.1984411858619204E-2</c:v>
                </c:pt>
                <c:pt idx="671">
                  <c:v>1.1984411858619204E-2</c:v>
                </c:pt>
                <c:pt idx="672">
                  <c:v>1.1984411858619204E-2</c:v>
                </c:pt>
                <c:pt idx="673">
                  <c:v>1.1984411858619204E-2</c:v>
                </c:pt>
                <c:pt idx="674">
                  <c:v>1.1984411858619204E-2</c:v>
                </c:pt>
                <c:pt idx="675">
                  <c:v>1.1984411858619204E-2</c:v>
                </c:pt>
                <c:pt idx="676">
                  <c:v>1.1984411858619204E-2</c:v>
                </c:pt>
                <c:pt idx="677">
                  <c:v>1.1984411858619204E-2</c:v>
                </c:pt>
                <c:pt idx="678">
                  <c:v>1.1984411858619204E-2</c:v>
                </c:pt>
                <c:pt idx="679">
                  <c:v>1.1984411858619204E-2</c:v>
                </c:pt>
                <c:pt idx="680">
                  <c:v>1.1984411858619204E-2</c:v>
                </c:pt>
                <c:pt idx="681">
                  <c:v>1.1984411858619204E-2</c:v>
                </c:pt>
                <c:pt idx="682">
                  <c:v>1.1984411858619204E-2</c:v>
                </c:pt>
                <c:pt idx="683">
                  <c:v>1.1984411858619204E-2</c:v>
                </c:pt>
                <c:pt idx="684">
                  <c:v>1.1984411858619204E-2</c:v>
                </c:pt>
                <c:pt idx="685">
                  <c:v>1.1984411858619204E-2</c:v>
                </c:pt>
                <c:pt idx="686">
                  <c:v>1.1984411858619204E-2</c:v>
                </c:pt>
                <c:pt idx="687">
                  <c:v>1.1984411858619204E-2</c:v>
                </c:pt>
                <c:pt idx="688">
                  <c:v>1.1984411858619204E-2</c:v>
                </c:pt>
                <c:pt idx="689">
                  <c:v>1.1984411858619204E-2</c:v>
                </c:pt>
                <c:pt idx="690">
                  <c:v>1.1984411858619204E-2</c:v>
                </c:pt>
                <c:pt idx="691">
                  <c:v>1.1984411858619204E-2</c:v>
                </c:pt>
                <c:pt idx="692">
                  <c:v>1.1984411858619204E-2</c:v>
                </c:pt>
                <c:pt idx="693">
                  <c:v>1.1984411858619204E-2</c:v>
                </c:pt>
                <c:pt idx="694">
                  <c:v>1.1984411858619204E-2</c:v>
                </c:pt>
                <c:pt idx="695">
                  <c:v>1.1984411858619204E-2</c:v>
                </c:pt>
                <c:pt idx="696">
                  <c:v>1.1984411858619204E-2</c:v>
                </c:pt>
                <c:pt idx="697">
                  <c:v>1.1984411858619204E-2</c:v>
                </c:pt>
                <c:pt idx="698">
                  <c:v>1.1984411858619204E-2</c:v>
                </c:pt>
                <c:pt idx="699">
                  <c:v>1.1984411858619204E-2</c:v>
                </c:pt>
                <c:pt idx="700">
                  <c:v>1.1984411858619204E-2</c:v>
                </c:pt>
                <c:pt idx="701">
                  <c:v>1.1984411858619204E-2</c:v>
                </c:pt>
                <c:pt idx="702">
                  <c:v>1.1984411858619204E-2</c:v>
                </c:pt>
                <c:pt idx="703">
                  <c:v>1.1984411858619204E-2</c:v>
                </c:pt>
                <c:pt idx="704">
                  <c:v>1.1984411858619204E-2</c:v>
                </c:pt>
                <c:pt idx="705">
                  <c:v>1.1984411858619204E-2</c:v>
                </c:pt>
                <c:pt idx="706">
                  <c:v>1.1984411858619204E-2</c:v>
                </c:pt>
                <c:pt idx="707">
                  <c:v>1.1984411858619204E-2</c:v>
                </c:pt>
                <c:pt idx="708">
                  <c:v>1.1984411858619204E-2</c:v>
                </c:pt>
                <c:pt idx="709">
                  <c:v>1.1984411858619204E-2</c:v>
                </c:pt>
                <c:pt idx="710">
                  <c:v>1.1984411858619204E-2</c:v>
                </c:pt>
                <c:pt idx="711">
                  <c:v>1.1984411858619204E-2</c:v>
                </c:pt>
                <c:pt idx="712">
                  <c:v>1.1984411858619204E-2</c:v>
                </c:pt>
                <c:pt idx="713">
                  <c:v>1.1984411858619204E-2</c:v>
                </c:pt>
                <c:pt idx="714">
                  <c:v>1.1984411858619204E-2</c:v>
                </c:pt>
                <c:pt idx="715">
                  <c:v>1.1984411858619204E-2</c:v>
                </c:pt>
                <c:pt idx="716">
                  <c:v>1.1984411858619204E-2</c:v>
                </c:pt>
                <c:pt idx="717">
                  <c:v>1.1984411858619204E-2</c:v>
                </c:pt>
                <c:pt idx="718">
                  <c:v>1.1984411858619204E-2</c:v>
                </c:pt>
                <c:pt idx="719">
                  <c:v>1.1984411858619204E-2</c:v>
                </c:pt>
                <c:pt idx="720">
                  <c:v>1.1984411858619204E-2</c:v>
                </c:pt>
                <c:pt idx="721">
                  <c:v>1.1984411858619204E-2</c:v>
                </c:pt>
                <c:pt idx="722">
                  <c:v>1.1984411858619204E-2</c:v>
                </c:pt>
                <c:pt idx="723">
                  <c:v>1.1984411858619204E-2</c:v>
                </c:pt>
                <c:pt idx="724">
                  <c:v>1.1984411858619204E-2</c:v>
                </c:pt>
                <c:pt idx="725">
                  <c:v>1.1984411858619204E-2</c:v>
                </c:pt>
                <c:pt idx="726">
                  <c:v>1.1984411858619204E-2</c:v>
                </c:pt>
                <c:pt idx="727">
                  <c:v>1.1984411858619204E-2</c:v>
                </c:pt>
                <c:pt idx="728">
                  <c:v>1.1984411858619204E-2</c:v>
                </c:pt>
                <c:pt idx="729">
                  <c:v>1.1984411858619204E-2</c:v>
                </c:pt>
                <c:pt idx="730">
                  <c:v>1.1984411858619204E-2</c:v>
                </c:pt>
                <c:pt idx="731">
                  <c:v>1.1984411858619204E-2</c:v>
                </c:pt>
                <c:pt idx="732">
                  <c:v>1.1984411858619204E-2</c:v>
                </c:pt>
                <c:pt idx="733">
                  <c:v>1.1984411858619204E-2</c:v>
                </c:pt>
                <c:pt idx="734">
                  <c:v>1.1984411858619204E-2</c:v>
                </c:pt>
                <c:pt idx="735">
                  <c:v>1.1984411858619204E-2</c:v>
                </c:pt>
                <c:pt idx="736">
                  <c:v>1.1984411858619204E-2</c:v>
                </c:pt>
                <c:pt idx="737">
                  <c:v>1.1984411858619204E-2</c:v>
                </c:pt>
                <c:pt idx="738">
                  <c:v>1.1984411858619204E-2</c:v>
                </c:pt>
                <c:pt idx="739">
                  <c:v>1.1984411858619204E-2</c:v>
                </c:pt>
                <c:pt idx="740">
                  <c:v>1.1984411858619204E-2</c:v>
                </c:pt>
                <c:pt idx="741">
                  <c:v>1.1984411858619204E-2</c:v>
                </c:pt>
                <c:pt idx="742">
                  <c:v>1.1984411858619204E-2</c:v>
                </c:pt>
                <c:pt idx="743">
                  <c:v>1.1984411858619204E-2</c:v>
                </c:pt>
                <c:pt idx="744">
                  <c:v>1.1984411858619204E-2</c:v>
                </c:pt>
                <c:pt idx="745">
                  <c:v>1.1984411858619204E-2</c:v>
                </c:pt>
                <c:pt idx="746">
                  <c:v>1.1984411858619204E-2</c:v>
                </c:pt>
                <c:pt idx="747">
                  <c:v>1.1984411858619204E-2</c:v>
                </c:pt>
                <c:pt idx="748">
                  <c:v>1.1984411858619204E-2</c:v>
                </c:pt>
                <c:pt idx="749">
                  <c:v>1.1984411858619204E-2</c:v>
                </c:pt>
                <c:pt idx="750">
                  <c:v>1.1984411858619204E-2</c:v>
                </c:pt>
                <c:pt idx="751">
                  <c:v>1.1984411858619204E-2</c:v>
                </c:pt>
                <c:pt idx="752">
                  <c:v>1.1984411858619204E-2</c:v>
                </c:pt>
                <c:pt idx="753">
                  <c:v>1.1984411858619204E-2</c:v>
                </c:pt>
                <c:pt idx="754">
                  <c:v>1.1984411858619204E-2</c:v>
                </c:pt>
                <c:pt idx="755">
                  <c:v>1.1984411858619204E-2</c:v>
                </c:pt>
                <c:pt idx="756">
                  <c:v>1.1984411858619204E-2</c:v>
                </c:pt>
                <c:pt idx="757">
                  <c:v>1.1984411858619204E-2</c:v>
                </c:pt>
                <c:pt idx="758">
                  <c:v>1.1984411858619204E-2</c:v>
                </c:pt>
                <c:pt idx="759">
                  <c:v>1.1984411858619204E-2</c:v>
                </c:pt>
                <c:pt idx="760">
                  <c:v>1.1984411858619204E-2</c:v>
                </c:pt>
                <c:pt idx="761">
                  <c:v>1.1984411858619204E-2</c:v>
                </c:pt>
                <c:pt idx="762">
                  <c:v>1.1984411858619204E-2</c:v>
                </c:pt>
                <c:pt idx="763">
                  <c:v>1.1984411858619204E-2</c:v>
                </c:pt>
                <c:pt idx="764">
                  <c:v>1.1984411858619204E-2</c:v>
                </c:pt>
                <c:pt idx="765">
                  <c:v>1.1984411858619204E-2</c:v>
                </c:pt>
                <c:pt idx="766">
                  <c:v>1.1984411858619204E-2</c:v>
                </c:pt>
                <c:pt idx="767">
                  <c:v>1.1984411858619204E-2</c:v>
                </c:pt>
                <c:pt idx="768">
                  <c:v>1.1984411858619204E-2</c:v>
                </c:pt>
                <c:pt idx="769">
                  <c:v>1.1984411858619204E-2</c:v>
                </c:pt>
                <c:pt idx="770">
                  <c:v>1.1984411858619204E-2</c:v>
                </c:pt>
                <c:pt idx="771">
                  <c:v>1.1984411858619204E-2</c:v>
                </c:pt>
                <c:pt idx="772">
                  <c:v>1.1984411858619204E-2</c:v>
                </c:pt>
                <c:pt idx="773">
                  <c:v>1.1984411858619204E-2</c:v>
                </c:pt>
                <c:pt idx="774">
                  <c:v>1.1984411858619204E-2</c:v>
                </c:pt>
                <c:pt idx="775">
                  <c:v>1.1984411858619204E-2</c:v>
                </c:pt>
                <c:pt idx="776">
                  <c:v>1.1984411858619204E-2</c:v>
                </c:pt>
                <c:pt idx="777">
                  <c:v>1.1984411858619204E-2</c:v>
                </c:pt>
                <c:pt idx="778">
                  <c:v>1.1984411858619204E-2</c:v>
                </c:pt>
                <c:pt idx="779">
                  <c:v>1.1984411858619204E-2</c:v>
                </c:pt>
                <c:pt idx="780">
                  <c:v>1.1984411858619204E-2</c:v>
                </c:pt>
                <c:pt idx="781">
                  <c:v>1.1984411858619204E-2</c:v>
                </c:pt>
                <c:pt idx="782">
                  <c:v>1.1984411858619204E-2</c:v>
                </c:pt>
                <c:pt idx="783">
                  <c:v>1.1984411858619204E-2</c:v>
                </c:pt>
                <c:pt idx="784">
                  <c:v>1.1984411858619204E-2</c:v>
                </c:pt>
                <c:pt idx="785">
                  <c:v>1.1984411858619204E-2</c:v>
                </c:pt>
                <c:pt idx="786">
                  <c:v>1.1984411858619204E-2</c:v>
                </c:pt>
                <c:pt idx="787">
                  <c:v>1.1984411858619204E-2</c:v>
                </c:pt>
                <c:pt idx="788">
                  <c:v>1.1984411858619204E-2</c:v>
                </c:pt>
                <c:pt idx="789">
                  <c:v>1.1984411858619204E-2</c:v>
                </c:pt>
                <c:pt idx="790">
                  <c:v>1.1984411858619204E-2</c:v>
                </c:pt>
                <c:pt idx="791">
                  <c:v>1.1984411858619204E-2</c:v>
                </c:pt>
                <c:pt idx="792">
                  <c:v>1.1984411858619204E-2</c:v>
                </c:pt>
                <c:pt idx="793">
                  <c:v>1.1984411858619204E-2</c:v>
                </c:pt>
                <c:pt idx="794">
                  <c:v>1.1984411858619204E-2</c:v>
                </c:pt>
                <c:pt idx="795">
                  <c:v>1.1984411858619204E-2</c:v>
                </c:pt>
                <c:pt idx="796">
                  <c:v>1.1984411858619204E-2</c:v>
                </c:pt>
                <c:pt idx="797">
                  <c:v>1.1984411858619204E-2</c:v>
                </c:pt>
                <c:pt idx="798">
                  <c:v>1.1984411858619204E-2</c:v>
                </c:pt>
                <c:pt idx="799">
                  <c:v>1.1984411858619204E-2</c:v>
                </c:pt>
                <c:pt idx="800">
                  <c:v>1.1984411858619204E-2</c:v>
                </c:pt>
                <c:pt idx="801">
                  <c:v>1.1984411858619204E-2</c:v>
                </c:pt>
                <c:pt idx="802">
                  <c:v>1.1984411858619204E-2</c:v>
                </c:pt>
                <c:pt idx="803">
                  <c:v>1.1984411858619204E-2</c:v>
                </c:pt>
                <c:pt idx="804">
                  <c:v>1.1984411858619204E-2</c:v>
                </c:pt>
                <c:pt idx="805">
                  <c:v>1.1984411858619204E-2</c:v>
                </c:pt>
                <c:pt idx="806">
                  <c:v>1.1984411858619204E-2</c:v>
                </c:pt>
                <c:pt idx="807">
                  <c:v>1.1984411858619204E-2</c:v>
                </c:pt>
                <c:pt idx="808">
                  <c:v>1.1984411858619204E-2</c:v>
                </c:pt>
                <c:pt idx="809">
                  <c:v>1.1984411858619204E-2</c:v>
                </c:pt>
                <c:pt idx="810">
                  <c:v>1.1984411858619204E-2</c:v>
                </c:pt>
                <c:pt idx="811">
                  <c:v>1.1984411858619204E-2</c:v>
                </c:pt>
                <c:pt idx="812">
                  <c:v>1.1984411858619204E-2</c:v>
                </c:pt>
                <c:pt idx="813">
                  <c:v>1.1984411858619204E-2</c:v>
                </c:pt>
                <c:pt idx="814">
                  <c:v>1.1984411858619204E-2</c:v>
                </c:pt>
                <c:pt idx="815">
                  <c:v>1.1984411858619204E-2</c:v>
                </c:pt>
                <c:pt idx="816">
                  <c:v>1.1984411858619204E-2</c:v>
                </c:pt>
                <c:pt idx="817">
                  <c:v>1.1984411858619204E-2</c:v>
                </c:pt>
                <c:pt idx="818">
                  <c:v>1.1984411858619204E-2</c:v>
                </c:pt>
                <c:pt idx="819">
                  <c:v>1.1984411858619204E-2</c:v>
                </c:pt>
                <c:pt idx="820">
                  <c:v>1.1984411858619204E-2</c:v>
                </c:pt>
                <c:pt idx="821">
                  <c:v>1.1984411858619204E-2</c:v>
                </c:pt>
                <c:pt idx="822">
                  <c:v>1.1984411858619204E-2</c:v>
                </c:pt>
                <c:pt idx="823">
                  <c:v>1.1984411858619204E-2</c:v>
                </c:pt>
                <c:pt idx="824">
                  <c:v>1.1984411858619204E-2</c:v>
                </c:pt>
                <c:pt idx="825">
                  <c:v>1.1984411858619204E-2</c:v>
                </c:pt>
                <c:pt idx="826">
                  <c:v>1.1984411858619204E-2</c:v>
                </c:pt>
                <c:pt idx="827">
                  <c:v>1.1984411858619204E-2</c:v>
                </c:pt>
                <c:pt idx="828">
                  <c:v>1.1984411858619204E-2</c:v>
                </c:pt>
                <c:pt idx="829">
                  <c:v>1.1984411858619204E-2</c:v>
                </c:pt>
                <c:pt idx="830">
                  <c:v>1.1984411858619204E-2</c:v>
                </c:pt>
                <c:pt idx="831">
                  <c:v>1.1984411858619204E-2</c:v>
                </c:pt>
                <c:pt idx="832">
                  <c:v>1.1984411858619204E-2</c:v>
                </c:pt>
                <c:pt idx="833">
                  <c:v>1.1984411858619204E-2</c:v>
                </c:pt>
                <c:pt idx="834">
                  <c:v>1.1984411858619204E-2</c:v>
                </c:pt>
                <c:pt idx="835">
                  <c:v>1.1984411858619204E-2</c:v>
                </c:pt>
                <c:pt idx="836">
                  <c:v>1.1984411858619204E-2</c:v>
                </c:pt>
                <c:pt idx="837">
                  <c:v>1.1984411858619204E-2</c:v>
                </c:pt>
                <c:pt idx="838">
                  <c:v>1.1984411858619204E-2</c:v>
                </c:pt>
                <c:pt idx="839">
                  <c:v>1.1984411858619204E-2</c:v>
                </c:pt>
                <c:pt idx="840">
                  <c:v>1.1984411858619204E-2</c:v>
                </c:pt>
                <c:pt idx="841">
                  <c:v>1.1984411858619204E-2</c:v>
                </c:pt>
                <c:pt idx="842">
                  <c:v>1.1984411858619204E-2</c:v>
                </c:pt>
                <c:pt idx="843">
                  <c:v>1.1984411858619204E-2</c:v>
                </c:pt>
                <c:pt idx="844">
                  <c:v>1.1984411858619204E-2</c:v>
                </c:pt>
                <c:pt idx="845">
                  <c:v>1.1984411858619204E-2</c:v>
                </c:pt>
                <c:pt idx="846">
                  <c:v>1.1984411858619204E-2</c:v>
                </c:pt>
                <c:pt idx="847">
                  <c:v>1.1984411858619204E-2</c:v>
                </c:pt>
                <c:pt idx="848">
                  <c:v>1.1984411858619204E-2</c:v>
                </c:pt>
                <c:pt idx="849">
                  <c:v>1.1984411858619204E-2</c:v>
                </c:pt>
                <c:pt idx="850">
                  <c:v>1.1984411858619204E-2</c:v>
                </c:pt>
                <c:pt idx="851">
                  <c:v>1.1984411858619204E-2</c:v>
                </c:pt>
                <c:pt idx="852">
                  <c:v>1.1984411858619204E-2</c:v>
                </c:pt>
                <c:pt idx="853">
                  <c:v>1.1984411858619204E-2</c:v>
                </c:pt>
                <c:pt idx="854">
                  <c:v>1.1984411858619204E-2</c:v>
                </c:pt>
                <c:pt idx="855">
                  <c:v>1.1984411858619204E-2</c:v>
                </c:pt>
                <c:pt idx="856">
                  <c:v>1.1984411858619204E-2</c:v>
                </c:pt>
                <c:pt idx="857">
                  <c:v>1.1984411858619204E-2</c:v>
                </c:pt>
                <c:pt idx="858">
                  <c:v>1.1984411858619204E-2</c:v>
                </c:pt>
                <c:pt idx="859">
                  <c:v>1.1984411858619204E-2</c:v>
                </c:pt>
                <c:pt idx="860">
                  <c:v>1.1984411858619204E-2</c:v>
                </c:pt>
                <c:pt idx="861">
                  <c:v>1.1984411858619204E-2</c:v>
                </c:pt>
                <c:pt idx="862">
                  <c:v>1.1984411858619204E-2</c:v>
                </c:pt>
                <c:pt idx="863">
                  <c:v>1.1984411858619204E-2</c:v>
                </c:pt>
                <c:pt idx="864">
                  <c:v>1.1984411858619204E-2</c:v>
                </c:pt>
                <c:pt idx="865">
                  <c:v>1.1984411858619204E-2</c:v>
                </c:pt>
                <c:pt idx="866">
                  <c:v>1.1984411858619204E-2</c:v>
                </c:pt>
                <c:pt idx="867">
                  <c:v>1.1984411858619204E-2</c:v>
                </c:pt>
                <c:pt idx="868">
                  <c:v>1.1984411858619204E-2</c:v>
                </c:pt>
                <c:pt idx="869">
                  <c:v>1.1984411858619204E-2</c:v>
                </c:pt>
                <c:pt idx="870">
                  <c:v>1.1984411858619204E-2</c:v>
                </c:pt>
                <c:pt idx="871">
                  <c:v>1.1984411858619204E-2</c:v>
                </c:pt>
                <c:pt idx="872">
                  <c:v>1.1984411858619204E-2</c:v>
                </c:pt>
                <c:pt idx="873">
                  <c:v>1.1984411858619204E-2</c:v>
                </c:pt>
                <c:pt idx="874">
                  <c:v>1.1984411858619204E-2</c:v>
                </c:pt>
                <c:pt idx="875">
                  <c:v>1.1984411858619204E-2</c:v>
                </c:pt>
                <c:pt idx="876">
                  <c:v>1.1984411858619204E-2</c:v>
                </c:pt>
                <c:pt idx="877">
                  <c:v>1.1984411858619204E-2</c:v>
                </c:pt>
                <c:pt idx="878">
                  <c:v>1.1984411858619204E-2</c:v>
                </c:pt>
                <c:pt idx="879">
                  <c:v>1.1984411858619204E-2</c:v>
                </c:pt>
                <c:pt idx="880">
                  <c:v>1.1984411858619204E-2</c:v>
                </c:pt>
                <c:pt idx="881">
                  <c:v>1.1984411858619204E-2</c:v>
                </c:pt>
                <c:pt idx="882">
                  <c:v>1.1984411858619204E-2</c:v>
                </c:pt>
                <c:pt idx="883">
                  <c:v>1.1984411858619204E-2</c:v>
                </c:pt>
                <c:pt idx="884">
                  <c:v>1.1984411858619204E-2</c:v>
                </c:pt>
                <c:pt idx="885">
                  <c:v>1.1984411858619204E-2</c:v>
                </c:pt>
                <c:pt idx="886">
                  <c:v>1.1984411858619204E-2</c:v>
                </c:pt>
                <c:pt idx="887">
                  <c:v>1.1984411858619204E-2</c:v>
                </c:pt>
                <c:pt idx="888">
                  <c:v>1.1984411858619204E-2</c:v>
                </c:pt>
                <c:pt idx="889">
                  <c:v>1.1984411858619204E-2</c:v>
                </c:pt>
                <c:pt idx="890">
                  <c:v>1.1984411858619204E-2</c:v>
                </c:pt>
                <c:pt idx="891">
                  <c:v>1.1984411858619204E-2</c:v>
                </c:pt>
                <c:pt idx="892">
                  <c:v>1.1984411858619204E-2</c:v>
                </c:pt>
                <c:pt idx="893">
                  <c:v>1.1984411858619204E-2</c:v>
                </c:pt>
                <c:pt idx="894">
                  <c:v>1.1984411858619204E-2</c:v>
                </c:pt>
                <c:pt idx="895">
                  <c:v>1.1984411858619204E-2</c:v>
                </c:pt>
                <c:pt idx="896">
                  <c:v>1.1984411858619204E-2</c:v>
                </c:pt>
                <c:pt idx="897">
                  <c:v>1.1984411858619204E-2</c:v>
                </c:pt>
                <c:pt idx="898">
                  <c:v>1.1984411858619204E-2</c:v>
                </c:pt>
                <c:pt idx="899">
                  <c:v>1.1984411858619204E-2</c:v>
                </c:pt>
                <c:pt idx="900">
                  <c:v>1.1984411858619204E-2</c:v>
                </c:pt>
                <c:pt idx="901">
                  <c:v>1.1984411858619204E-2</c:v>
                </c:pt>
                <c:pt idx="902">
                  <c:v>1.1984411858619204E-2</c:v>
                </c:pt>
                <c:pt idx="903">
                  <c:v>1.1984411858619204E-2</c:v>
                </c:pt>
                <c:pt idx="904">
                  <c:v>1.1984411858619204E-2</c:v>
                </c:pt>
                <c:pt idx="905">
                  <c:v>1.1984411858619204E-2</c:v>
                </c:pt>
                <c:pt idx="906">
                  <c:v>1.1984411858619204E-2</c:v>
                </c:pt>
                <c:pt idx="907">
                  <c:v>1.1984411858619204E-2</c:v>
                </c:pt>
                <c:pt idx="908">
                  <c:v>1.1984411858619204E-2</c:v>
                </c:pt>
                <c:pt idx="909">
                  <c:v>1.1984411858619204E-2</c:v>
                </c:pt>
                <c:pt idx="910">
                  <c:v>1.1984411858619204E-2</c:v>
                </c:pt>
                <c:pt idx="911">
                  <c:v>1.1984411858619204E-2</c:v>
                </c:pt>
                <c:pt idx="912">
                  <c:v>1.1984411858619204E-2</c:v>
                </c:pt>
                <c:pt idx="913">
                  <c:v>1.1984411858619204E-2</c:v>
                </c:pt>
                <c:pt idx="914">
                  <c:v>1.1984411858619204E-2</c:v>
                </c:pt>
                <c:pt idx="915">
                  <c:v>1.1984411858619204E-2</c:v>
                </c:pt>
                <c:pt idx="916">
                  <c:v>1.1984411858619204E-2</c:v>
                </c:pt>
                <c:pt idx="917">
                  <c:v>1.1984411858619204E-2</c:v>
                </c:pt>
                <c:pt idx="918">
                  <c:v>1.1984411858619204E-2</c:v>
                </c:pt>
                <c:pt idx="919">
                  <c:v>1.1984411858619204E-2</c:v>
                </c:pt>
                <c:pt idx="920">
                  <c:v>1.1984411858619204E-2</c:v>
                </c:pt>
                <c:pt idx="921">
                  <c:v>1.1984411858619204E-2</c:v>
                </c:pt>
                <c:pt idx="922">
                  <c:v>1.1984411858619204E-2</c:v>
                </c:pt>
                <c:pt idx="923">
                  <c:v>1.1984411858619204E-2</c:v>
                </c:pt>
                <c:pt idx="924">
                  <c:v>1.1984411858619204E-2</c:v>
                </c:pt>
                <c:pt idx="925">
                  <c:v>1.1984411858619204E-2</c:v>
                </c:pt>
                <c:pt idx="926">
                  <c:v>1.1984411858619204E-2</c:v>
                </c:pt>
                <c:pt idx="927">
                  <c:v>1.1984411858619204E-2</c:v>
                </c:pt>
                <c:pt idx="928">
                  <c:v>1.1984411858619204E-2</c:v>
                </c:pt>
                <c:pt idx="929">
                  <c:v>1.1984411858619204E-2</c:v>
                </c:pt>
                <c:pt idx="930">
                  <c:v>1.1984411858619204E-2</c:v>
                </c:pt>
                <c:pt idx="931">
                  <c:v>1.1984411858619204E-2</c:v>
                </c:pt>
                <c:pt idx="932">
                  <c:v>1.1984411858619204E-2</c:v>
                </c:pt>
                <c:pt idx="933">
                  <c:v>1.1984411858619204E-2</c:v>
                </c:pt>
                <c:pt idx="934">
                  <c:v>1.1984411858619204E-2</c:v>
                </c:pt>
                <c:pt idx="935">
                  <c:v>1.1984411858619204E-2</c:v>
                </c:pt>
                <c:pt idx="936">
                  <c:v>1.1984411858619204E-2</c:v>
                </c:pt>
                <c:pt idx="937">
                  <c:v>1.1984411858619204E-2</c:v>
                </c:pt>
                <c:pt idx="938">
                  <c:v>1.1984411858619204E-2</c:v>
                </c:pt>
                <c:pt idx="939">
                  <c:v>1.1984411858619204E-2</c:v>
                </c:pt>
                <c:pt idx="940">
                  <c:v>1.1984411858619204E-2</c:v>
                </c:pt>
                <c:pt idx="941">
                  <c:v>1.1984411858619204E-2</c:v>
                </c:pt>
                <c:pt idx="942">
                  <c:v>1.1984411858619204E-2</c:v>
                </c:pt>
                <c:pt idx="943">
                  <c:v>1.1984411858619204E-2</c:v>
                </c:pt>
                <c:pt idx="944">
                  <c:v>1.1984411858619204E-2</c:v>
                </c:pt>
                <c:pt idx="945">
                  <c:v>1.1984411858619204E-2</c:v>
                </c:pt>
                <c:pt idx="946">
                  <c:v>1.1984411858619204E-2</c:v>
                </c:pt>
                <c:pt idx="947">
                  <c:v>1.1984411858619204E-2</c:v>
                </c:pt>
                <c:pt idx="948">
                  <c:v>1.1984411858619204E-2</c:v>
                </c:pt>
                <c:pt idx="949">
                  <c:v>1.1984411858619204E-2</c:v>
                </c:pt>
                <c:pt idx="950">
                  <c:v>1.1984411858619204E-2</c:v>
                </c:pt>
                <c:pt idx="951">
                  <c:v>1.1984411858619204E-2</c:v>
                </c:pt>
                <c:pt idx="952">
                  <c:v>1.1984411858619204E-2</c:v>
                </c:pt>
                <c:pt idx="953">
                  <c:v>1.1984411858619204E-2</c:v>
                </c:pt>
                <c:pt idx="954">
                  <c:v>1.1984411858619204E-2</c:v>
                </c:pt>
                <c:pt idx="955">
                  <c:v>1.1984411858619204E-2</c:v>
                </c:pt>
                <c:pt idx="956">
                  <c:v>1.1984411858619204E-2</c:v>
                </c:pt>
                <c:pt idx="957">
                  <c:v>1.1984411858619204E-2</c:v>
                </c:pt>
                <c:pt idx="958">
                  <c:v>1.1984411858619204E-2</c:v>
                </c:pt>
                <c:pt idx="959">
                  <c:v>1.1984411858619204E-2</c:v>
                </c:pt>
                <c:pt idx="960">
                  <c:v>1.1984411858619204E-2</c:v>
                </c:pt>
                <c:pt idx="961">
                  <c:v>1.1984411858619204E-2</c:v>
                </c:pt>
                <c:pt idx="962">
                  <c:v>1.1984411858619204E-2</c:v>
                </c:pt>
                <c:pt idx="963">
                  <c:v>1.1984411858619204E-2</c:v>
                </c:pt>
                <c:pt idx="964">
                  <c:v>1.1984411858619204E-2</c:v>
                </c:pt>
                <c:pt idx="965">
                  <c:v>1.1984411858619204E-2</c:v>
                </c:pt>
                <c:pt idx="966">
                  <c:v>1.1984411858619204E-2</c:v>
                </c:pt>
                <c:pt idx="967">
                  <c:v>1.1984411858619204E-2</c:v>
                </c:pt>
                <c:pt idx="968">
                  <c:v>1.1984411858619204E-2</c:v>
                </c:pt>
                <c:pt idx="969">
                  <c:v>1.1984411858619204E-2</c:v>
                </c:pt>
                <c:pt idx="970">
                  <c:v>1.1984411858619204E-2</c:v>
                </c:pt>
                <c:pt idx="971">
                  <c:v>1.1984411858619204E-2</c:v>
                </c:pt>
                <c:pt idx="972">
                  <c:v>1.1984411858619204E-2</c:v>
                </c:pt>
                <c:pt idx="973">
                  <c:v>1.1984411858619204E-2</c:v>
                </c:pt>
                <c:pt idx="974">
                  <c:v>1.1984411858619204E-2</c:v>
                </c:pt>
                <c:pt idx="975">
                  <c:v>1.1984411858619204E-2</c:v>
                </c:pt>
                <c:pt idx="976">
                  <c:v>1.1984411858619204E-2</c:v>
                </c:pt>
                <c:pt idx="977">
                  <c:v>1.1984411858619204E-2</c:v>
                </c:pt>
                <c:pt idx="978">
                  <c:v>1.1984411858619204E-2</c:v>
                </c:pt>
                <c:pt idx="979">
                  <c:v>1.1984411858619204E-2</c:v>
                </c:pt>
                <c:pt idx="980">
                  <c:v>1.1984411858619204E-2</c:v>
                </c:pt>
                <c:pt idx="981">
                  <c:v>1.1984411858619204E-2</c:v>
                </c:pt>
                <c:pt idx="982">
                  <c:v>1.1984411858619204E-2</c:v>
                </c:pt>
                <c:pt idx="983">
                  <c:v>1.1984411858619204E-2</c:v>
                </c:pt>
                <c:pt idx="984">
                  <c:v>1.1984411858619204E-2</c:v>
                </c:pt>
                <c:pt idx="985">
                  <c:v>1.1984411858619204E-2</c:v>
                </c:pt>
                <c:pt idx="986">
                  <c:v>1.1984411858619204E-2</c:v>
                </c:pt>
                <c:pt idx="987">
                  <c:v>1.1984411858619204E-2</c:v>
                </c:pt>
                <c:pt idx="988">
                  <c:v>1.1984411858619204E-2</c:v>
                </c:pt>
                <c:pt idx="989">
                  <c:v>1.1984411858619204E-2</c:v>
                </c:pt>
                <c:pt idx="990">
                  <c:v>1.1984411858619204E-2</c:v>
                </c:pt>
                <c:pt idx="991">
                  <c:v>1.1984411858619204E-2</c:v>
                </c:pt>
                <c:pt idx="992">
                  <c:v>1.1984411858619204E-2</c:v>
                </c:pt>
                <c:pt idx="993">
                  <c:v>1.1984411858619204E-2</c:v>
                </c:pt>
                <c:pt idx="994">
                  <c:v>1.1984411858619204E-2</c:v>
                </c:pt>
                <c:pt idx="995">
                  <c:v>1.1984411858619204E-2</c:v>
                </c:pt>
                <c:pt idx="996">
                  <c:v>1.1984411858619204E-2</c:v>
                </c:pt>
                <c:pt idx="997">
                  <c:v>1.1984411858619204E-2</c:v>
                </c:pt>
                <c:pt idx="998">
                  <c:v>1.1984411858619204E-2</c:v>
                </c:pt>
                <c:pt idx="999">
                  <c:v>1.1984411858619204E-2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F80B-49A2-95B4-7DC96158B92F}"/>
            </c:ext>
          </c:extLst>
        </c:ser>
        <c:ser>
          <c:idx val="10"/>
          <c:order val="10"/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Sheet1!$L$1:$L$1000</c:f>
              <c:numCache>
                <c:formatCode>General</c:formatCode>
                <c:ptCount val="1000"/>
                <c:pt idx="0">
                  <c:v>1.0367416859841512</c:v>
                </c:pt>
                <c:pt idx="1">
                  <c:v>1.0367416859841512</c:v>
                </c:pt>
                <c:pt idx="2">
                  <c:v>1.0367416859841512</c:v>
                </c:pt>
                <c:pt idx="3">
                  <c:v>0.80926672145459466</c:v>
                </c:pt>
                <c:pt idx="4">
                  <c:v>0.12077709922873781</c:v>
                </c:pt>
                <c:pt idx="5">
                  <c:v>0.12077709922873781</c:v>
                </c:pt>
                <c:pt idx="6">
                  <c:v>0.12077709922873781</c:v>
                </c:pt>
                <c:pt idx="7">
                  <c:v>0.12077709922873781</c:v>
                </c:pt>
                <c:pt idx="8">
                  <c:v>0.12077709922873781</c:v>
                </c:pt>
                <c:pt idx="9">
                  <c:v>0.12077709922873781</c:v>
                </c:pt>
                <c:pt idx="10">
                  <c:v>0.12077709922873781</c:v>
                </c:pt>
                <c:pt idx="11">
                  <c:v>0.12077709922873781</c:v>
                </c:pt>
                <c:pt idx="12">
                  <c:v>0.12077709922873781</c:v>
                </c:pt>
                <c:pt idx="13">
                  <c:v>0.12077709922873781</c:v>
                </c:pt>
                <c:pt idx="14">
                  <c:v>0.12077709922873781</c:v>
                </c:pt>
                <c:pt idx="15">
                  <c:v>0.12077709922873781</c:v>
                </c:pt>
                <c:pt idx="16">
                  <c:v>0.12077709922873781</c:v>
                </c:pt>
                <c:pt idx="17">
                  <c:v>0.12077709922873781</c:v>
                </c:pt>
                <c:pt idx="18">
                  <c:v>0.12077709922873781</c:v>
                </c:pt>
                <c:pt idx="19">
                  <c:v>0.12077709922873781</c:v>
                </c:pt>
                <c:pt idx="20">
                  <c:v>0.12077709922873781</c:v>
                </c:pt>
                <c:pt idx="21">
                  <c:v>0.12077709922873781</c:v>
                </c:pt>
                <c:pt idx="22">
                  <c:v>2.6970123098408405E-2</c:v>
                </c:pt>
                <c:pt idx="23">
                  <c:v>2.6970123098408405E-2</c:v>
                </c:pt>
                <c:pt idx="24">
                  <c:v>2.6970123098408405E-2</c:v>
                </c:pt>
                <c:pt idx="25">
                  <c:v>2.6970123098408405E-2</c:v>
                </c:pt>
                <c:pt idx="26">
                  <c:v>2.6970123098408405E-2</c:v>
                </c:pt>
                <c:pt idx="27">
                  <c:v>2.6970123098408405E-2</c:v>
                </c:pt>
                <c:pt idx="28">
                  <c:v>2.6970123098408405E-2</c:v>
                </c:pt>
                <c:pt idx="29">
                  <c:v>2.6970123098408405E-2</c:v>
                </c:pt>
                <c:pt idx="30">
                  <c:v>2.6970123098408405E-2</c:v>
                </c:pt>
                <c:pt idx="31">
                  <c:v>2.6970123098408405E-2</c:v>
                </c:pt>
                <c:pt idx="32">
                  <c:v>2.6970123098408405E-2</c:v>
                </c:pt>
                <c:pt idx="33">
                  <c:v>2.6970123098408405E-2</c:v>
                </c:pt>
                <c:pt idx="34">
                  <c:v>2.6970123098408405E-2</c:v>
                </c:pt>
                <c:pt idx="35">
                  <c:v>2.6970123098408405E-2</c:v>
                </c:pt>
                <c:pt idx="36">
                  <c:v>2.6970123098408405E-2</c:v>
                </c:pt>
                <c:pt idx="37">
                  <c:v>2.6970123098408405E-2</c:v>
                </c:pt>
                <c:pt idx="38">
                  <c:v>2.6970123098408405E-2</c:v>
                </c:pt>
                <c:pt idx="39">
                  <c:v>2.6970123098408405E-2</c:v>
                </c:pt>
                <c:pt idx="40">
                  <c:v>2.6970123098408405E-2</c:v>
                </c:pt>
                <c:pt idx="41">
                  <c:v>2.6970123098408405E-2</c:v>
                </c:pt>
                <c:pt idx="42">
                  <c:v>2.6970123098408405E-2</c:v>
                </c:pt>
                <c:pt idx="43">
                  <c:v>2.6970123098408405E-2</c:v>
                </c:pt>
                <c:pt idx="44">
                  <c:v>2.6970123098408405E-2</c:v>
                </c:pt>
                <c:pt idx="45">
                  <c:v>2.6970123098408405E-2</c:v>
                </c:pt>
                <c:pt idx="46">
                  <c:v>2.6970123098408405E-2</c:v>
                </c:pt>
                <c:pt idx="47">
                  <c:v>2.6970123098408405E-2</c:v>
                </c:pt>
                <c:pt idx="48">
                  <c:v>2.6970123098408405E-2</c:v>
                </c:pt>
                <c:pt idx="49">
                  <c:v>2.6970123098408405E-2</c:v>
                </c:pt>
                <c:pt idx="50">
                  <c:v>2.6970123098408405E-2</c:v>
                </c:pt>
                <c:pt idx="51">
                  <c:v>2.6970123098408405E-2</c:v>
                </c:pt>
                <c:pt idx="52">
                  <c:v>2.6970123098408405E-2</c:v>
                </c:pt>
                <c:pt idx="53">
                  <c:v>2.6970123098408405E-2</c:v>
                </c:pt>
                <c:pt idx="54">
                  <c:v>2.6970123098408405E-2</c:v>
                </c:pt>
                <c:pt idx="55">
                  <c:v>2.6970123098408405E-2</c:v>
                </c:pt>
                <c:pt idx="56">
                  <c:v>2.6970123098408405E-2</c:v>
                </c:pt>
                <c:pt idx="57">
                  <c:v>2.6970123098408405E-2</c:v>
                </c:pt>
                <c:pt idx="58">
                  <c:v>2.6970123098408405E-2</c:v>
                </c:pt>
                <c:pt idx="59">
                  <c:v>2.6970123098408405E-2</c:v>
                </c:pt>
                <c:pt idx="60">
                  <c:v>2.6970123098408405E-2</c:v>
                </c:pt>
                <c:pt idx="61">
                  <c:v>2.6970123098408405E-2</c:v>
                </c:pt>
                <c:pt idx="62">
                  <c:v>2.6970123098408405E-2</c:v>
                </c:pt>
                <c:pt idx="63">
                  <c:v>2.6970123098408405E-2</c:v>
                </c:pt>
                <c:pt idx="64">
                  <c:v>2.6970123098408405E-2</c:v>
                </c:pt>
                <c:pt idx="65">
                  <c:v>2.6970123098408405E-2</c:v>
                </c:pt>
                <c:pt idx="66">
                  <c:v>2.6970123098408405E-2</c:v>
                </c:pt>
                <c:pt idx="67">
                  <c:v>2.6970123098408405E-2</c:v>
                </c:pt>
                <c:pt idx="68">
                  <c:v>2.6970123098408405E-2</c:v>
                </c:pt>
                <c:pt idx="69">
                  <c:v>2.6970123098408405E-2</c:v>
                </c:pt>
                <c:pt idx="70">
                  <c:v>2.6970123098408405E-2</c:v>
                </c:pt>
                <c:pt idx="71">
                  <c:v>2.6970123098408405E-2</c:v>
                </c:pt>
                <c:pt idx="72">
                  <c:v>2.6970123098408405E-2</c:v>
                </c:pt>
                <c:pt idx="73">
                  <c:v>2.6970123098408405E-2</c:v>
                </c:pt>
                <c:pt idx="74">
                  <c:v>2.6970123098408405E-2</c:v>
                </c:pt>
                <c:pt idx="75">
                  <c:v>2.6970123098408405E-2</c:v>
                </c:pt>
                <c:pt idx="76">
                  <c:v>2.6970123098408405E-2</c:v>
                </c:pt>
                <c:pt idx="77">
                  <c:v>2.6970123098408405E-2</c:v>
                </c:pt>
                <c:pt idx="78">
                  <c:v>2.6970123098408405E-2</c:v>
                </c:pt>
                <c:pt idx="79">
                  <c:v>2.6970123098408405E-2</c:v>
                </c:pt>
                <c:pt idx="80">
                  <c:v>2.6970123098408405E-2</c:v>
                </c:pt>
                <c:pt idx="81">
                  <c:v>2.6970123098408405E-2</c:v>
                </c:pt>
                <c:pt idx="82">
                  <c:v>2.6970123098408405E-2</c:v>
                </c:pt>
                <c:pt idx="83">
                  <c:v>2.6970123098408405E-2</c:v>
                </c:pt>
                <c:pt idx="84">
                  <c:v>2.6970123098408405E-2</c:v>
                </c:pt>
                <c:pt idx="85">
                  <c:v>2.6970123098408405E-2</c:v>
                </c:pt>
                <c:pt idx="86">
                  <c:v>2.6970123098408405E-2</c:v>
                </c:pt>
                <c:pt idx="87">
                  <c:v>2.6970123098408405E-2</c:v>
                </c:pt>
                <c:pt idx="88">
                  <c:v>2.6970123098408405E-2</c:v>
                </c:pt>
                <c:pt idx="89">
                  <c:v>2.6970123098408405E-2</c:v>
                </c:pt>
                <c:pt idx="90">
                  <c:v>2.6970123098408405E-2</c:v>
                </c:pt>
                <c:pt idx="91">
                  <c:v>2.6970123098408405E-2</c:v>
                </c:pt>
                <c:pt idx="92">
                  <c:v>2.6970123098408405E-2</c:v>
                </c:pt>
                <c:pt idx="93">
                  <c:v>2.6970123098408405E-2</c:v>
                </c:pt>
                <c:pt idx="94">
                  <c:v>2.6970123098408405E-2</c:v>
                </c:pt>
                <c:pt idx="95">
                  <c:v>2.6970123098408405E-2</c:v>
                </c:pt>
                <c:pt idx="96">
                  <c:v>2.6970123098408405E-2</c:v>
                </c:pt>
                <c:pt idx="97">
                  <c:v>2.6970123098408405E-2</c:v>
                </c:pt>
                <c:pt idx="98">
                  <c:v>2.6970123098408405E-2</c:v>
                </c:pt>
                <c:pt idx="99">
                  <c:v>2.6970123098408405E-2</c:v>
                </c:pt>
                <c:pt idx="100">
                  <c:v>2.6970123098408405E-2</c:v>
                </c:pt>
                <c:pt idx="101">
                  <c:v>2.6970123098408405E-2</c:v>
                </c:pt>
                <c:pt idx="102">
                  <c:v>2.6970123098408405E-2</c:v>
                </c:pt>
                <c:pt idx="103">
                  <c:v>2.6970123098408405E-2</c:v>
                </c:pt>
                <c:pt idx="104">
                  <c:v>2.6970123098408405E-2</c:v>
                </c:pt>
                <c:pt idx="105">
                  <c:v>2.6970123098408405E-2</c:v>
                </c:pt>
                <c:pt idx="106">
                  <c:v>2.6970123098408405E-2</c:v>
                </c:pt>
                <c:pt idx="107">
                  <c:v>2.6970123098408405E-2</c:v>
                </c:pt>
                <c:pt idx="108">
                  <c:v>2.6970123098408405E-2</c:v>
                </c:pt>
                <c:pt idx="109">
                  <c:v>2.6970123098408405E-2</c:v>
                </c:pt>
                <c:pt idx="110">
                  <c:v>2.6970123098408405E-2</c:v>
                </c:pt>
                <c:pt idx="111">
                  <c:v>2.6970123098408405E-2</c:v>
                </c:pt>
                <c:pt idx="112">
                  <c:v>2.6970123098408405E-2</c:v>
                </c:pt>
                <c:pt idx="113">
                  <c:v>2.6970123098408405E-2</c:v>
                </c:pt>
                <c:pt idx="114">
                  <c:v>2.6970123098408405E-2</c:v>
                </c:pt>
                <c:pt idx="115">
                  <c:v>2.6970123098408405E-2</c:v>
                </c:pt>
                <c:pt idx="116">
                  <c:v>2.6970123098408405E-2</c:v>
                </c:pt>
                <c:pt idx="117">
                  <c:v>2.6970123098408405E-2</c:v>
                </c:pt>
                <c:pt idx="118">
                  <c:v>2.6970123098408405E-2</c:v>
                </c:pt>
                <c:pt idx="119">
                  <c:v>2.6970123098408405E-2</c:v>
                </c:pt>
                <c:pt idx="120">
                  <c:v>2.6970123098408405E-2</c:v>
                </c:pt>
                <c:pt idx="121">
                  <c:v>2.6970123098408405E-2</c:v>
                </c:pt>
                <c:pt idx="122">
                  <c:v>2.6970123098408405E-2</c:v>
                </c:pt>
                <c:pt idx="123">
                  <c:v>2.6970123098408405E-2</c:v>
                </c:pt>
                <c:pt idx="124">
                  <c:v>2.6970123098408405E-2</c:v>
                </c:pt>
                <c:pt idx="125">
                  <c:v>2.6970123098408405E-2</c:v>
                </c:pt>
                <c:pt idx="126">
                  <c:v>2.6970123098408405E-2</c:v>
                </c:pt>
                <c:pt idx="127">
                  <c:v>2.6970123098408405E-2</c:v>
                </c:pt>
                <c:pt idx="128">
                  <c:v>2.6970123098408405E-2</c:v>
                </c:pt>
                <c:pt idx="129">
                  <c:v>2.6970123098408405E-2</c:v>
                </c:pt>
                <c:pt idx="130">
                  <c:v>2.6970123098408405E-2</c:v>
                </c:pt>
                <c:pt idx="131">
                  <c:v>2.6970123098408405E-2</c:v>
                </c:pt>
                <c:pt idx="132">
                  <c:v>2.6970123098408405E-2</c:v>
                </c:pt>
                <c:pt idx="133">
                  <c:v>2.6970123098408405E-2</c:v>
                </c:pt>
                <c:pt idx="134">
                  <c:v>2.6970123098408405E-2</c:v>
                </c:pt>
                <c:pt idx="135">
                  <c:v>2.6970123098408405E-2</c:v>
                </c:pt>
                <c:pt idx="136">
                  <c:v>2.6970123098408405E-2</c:v>
                </c:pt>
                <c:pt idx="137">
                  <c:v>2.6970123098408405E-2</c:v>
                </c:pt>
                <c:pt idx="138">
                  <c:v>2.6970123098408405E-2</c:v>
                </c:pt>
                <c:pt idx="139">
                  <c:v>2.6970123098408405E-2</c:v>
                </c:pt>
                <c:pt idx="140">
                  <c:v>2.6970123098408405E-2</c:v>
                </c:pt>
                <c:pt idx="141">
                  <c:v>2.6970123098408405E-2</c:v>
                </c:pt>
                <c:pt idx="142">
                  <c:v>2.6970123098408405E-2</c:v>
                </c:pt>
                <c:pt idx="143">
                  <c:v>2.6970123098408405E-2</c:v>
                </c:pt>
                <c:pt idx="144">
                  <c:v>2.6970123098408405E-2</c:v>
                </c:pt>
                <c:pt idx="145">
                  <c:v>2.6970123098408405E-2</c:v>
                </c:pt>
                <c:pt idx="146">
                  <c:v>2.6970123098408405E-2</c:v>
                </c:pt>
                <c:pt idx="147">
                  <c:v>2.6970123098408405E-2</c:v>
                </c:pt>
                <c:pt idx="148">
                  <c:v>2.6970123098408405E-2</c:v>
                </c:pt>
                <c:pt idx="149">
                  <c:v>2.6970123098408405E-2</c:v>
                </c:pt>
                <c:pt idx="150">
                  <c:v>2.6970123098408405E-2</c:v>
                </c:pt>
                <c:pt idx="151">
                  <c:v>2.6970123098408405E-2</c:v>
                </c:pt>
                <c:pt idx="152">
                  <c:v>2.6970123098408405E-2</c:v>
                </c:pt>
                <c:pt idx="153">
                  <c:v>2.6970123098408405E-2</c:v>
                </c:pt>
                <c:pt idx="154">
                  <c:v>2.6970123098408405E-2</c:v>
                </c:pt>
                <c:pt idx="155">
                  <c:v>2.6970123098408405E-2</c:v>
                </c:pt>
                <c:pt idx="156">
                  <c:v>2.6970123098408405E-2</c:v>
                </c:pt>
                <c:pt idx="157">
                  <c:v>2.6970123098408405E-2</c:v>
                </c:pt>
                <c:pt idx="158">
                  <c:v>2.6970123098408405E-2</c:v>
                </c:pt>
                <c:pt idx="159">
                  <c:v>2.6970123098408405E-2</c:v>
                </c:pt>
                <c:pt idx="160">
                  <c:v>2.6970123098408405E-2</c:v>
                </c:pt>
                <c:pt idx="161">
                  <c:v>2.6970123098408405E-2</c:v>
                </c:pt>
                <c:pt idx="162">
                  <c:v>2.6970123098408405E-2</c:v>
                </c:pt>
                <c:pt idx="163">
                  <c:v>2.6970123098408405E-2</c:v>
                </c:pt>
                <c:pt idx="164">
                  <c:v>2.6970123098408405E-2</c:v>
                </c:pt>
                <c:pt idx="165">
                  <c:v>2.6970123098408405E-2</c:v>
                </c:pt>
                <c:pt idx="166">
                  <c:v>2.6970123098408405E-2</c:v>
                </c:pt>
                <c:pt idx="167">
                  <c:v>2.6970123098408405E-2</c:v>
                </c:pt>
                <c:pt idx="168">
                  <c:v>2.6970123098408405E-2</c:v>
                </c:pt>
                <c:pt idx="169">
                  <c:v>2.6970123098408405E-2</c:v>
                </c:pt>
                <c:pt idx="170">
                  <c:v>2.6970123098408405E-2</c:v>
                </c:pt>
                <c:pt idx="171">
                  <c:v>2.6970123098408405E-2</c:v>
                </c:pt>
                <c:pt idx="172">
                  <c:v>2.6970123098408405E-2</c:v>
                </c:pt>
                <c:pt idx="173">
                  <c:v>2.6970123098408405E-2</c:v>
                </c:pt>
                <c:pt idx="174">
                  <c:v>2.6970123098408405E-2</c:v>
                </c:pt>
                <c:pt idx="175">
                  <c:v>2.6970123098408405E-2</c:v>
                </c:pt>
                <c:pt idx="176">
                  <c:v>2.6970123098408405E-2</c:v>
                </c:pt>
                <c:pt idx="177">
                  <c:v>2.6970123098408405E-2</c:v>
                </c:pt>
                <c:pt idx="178">
                  <c:v>2.6970123098408405E-2</c:v>
                </c:pt>
                <c:pt idx="179">
                  <c:v>2.6970123098408405E-2</c:v>
                </c:pt>
                <c:pt idx="180">
                  <c:v>2.6970123098408405E-2</c:v>
                </c:pt>
                <c:pt idx="181">
                  <c:v>2.6970123098408405E-2</c:v>
                </c:pt>
                <c:pt idx="182">
                  <c:v>2.6970123098408405E-2</c:v>
                </c:pt>
                <c:pt idx="183">
                  <c:v>2.6970123098408405E-2</c:v>
                </c:pt>
                <c:pt idx="184">
                  <c:v>2.6970123098408405E-2</c:v>
                </c:pt>
                <c:pt idx="185">
                  <c:v>2.6970123098408405E-2</c:v>
                </c:pt>
                <c:pt idx="186">
                  <c:v>2.6970123098408405E-2</c:v>
                </c:pt>
                <c:pt idx="187">
                  <c:v>2.6970123098408405E-2</c:v>
                </c:pt>
                <c:pt idx="188">
                  <c:v>2.6970123098408405E-2</c:v>
                </c:pt>
                <c:pt idx="189">
                  <c:v>2.6970123098408405E-2</c:v>
                </c:pt>
                <c:pt idx="190">
                  <c:v>2.6970123098408405E-2</c:v>
                </c:pt>
                <c:pt idx="191">
                  <c:v>2.6970123098408405E-2</c:v>
                </c:pt>
                <c:pt idx="192">
                  <c:v>2.6970123098408405E-2</c:v>
                </c:pt>
                <c:pt idx="193">
                  <c:v>2.6970123098408405E-2</c:v>
                </c:pt>
                <c:pt idx="194">
                  <c:v>2.6970123098408405E-2</c:v>
                </c:pt>
                <c:pt idx="195">
                  <c:v>2.6970123098408405E-2</c:v>
                </c:pt>
                <c:pt idx="196">
                  <c:v>2.6970123098408405E-2</c:v>
                </c:pt>
                <c:pt idx="197">
                  <c:v>2.6970123098408405E-2</c:v>
                </c:pt>
                <c:pt idx="198">
                  <c:v>2.6970123098408405E-2</c:v>
                </c:pt>
                <c:pt idx="199">
                  <c:v>2.6970123098408405E-2</c:v>
                </c:pt>
                <c:pt idx="200">
                  <c:v>2.6970123098408405E-2</c:v>
                </c:pt>
                <c:pt idx="201">
                  <c:v>2.6970123098408405E-2</c:v>
                </c:pt>
                <c:pt idx="202">
                  <c:v>2.6970123098408405E-2</c:v>
                </c:pt>
                <c:pt idx="203">
                  <c:v>2.6970123098408405E-2</c:v>
                </c:pt>
                <c:pt idx="204">
                  <c:v>2.6970123098408405E-2</c:v>
                </c:pt>
                <c:pt idx="205">
                  <c:v>2.6970123098408405E-2</c:v>
                </c:pt>
                <c:pt idx="206">
                  <c:v>2.6970123098408405E-2</c:v>
                </c:pt>
                <c:pt idx="207">
                  <c:v>2.6970123098408405E-2</c:v>
                </c:pt>
                <c:pt idx="208">
                  <c:v>2.6970123098408405E-2</c:v>
                </c:pt>
                <c:pt idx="209">
                  <c:v>2.6970123098408405E-2</c:v>
                </c:pt>
                <c:pt idx="210">
                  <c:v>2.6970123098408405E-2</c:v>
                </c:pt>
                <c:pt idx="211">
                  <c:v>2.6661665991094874E-2</c:v>
                </c:pt>
                <c:pt idx="212">
                  <c:v>2.6661665991094874E-2</c:v>
                </c:pt>
                <c:pt idx="213">
                  <c:v>2.6661665991094874E-2</c:v>
                </c:pt>
                <c:pt idx="214">
                  <c:v>2.6661665991094874E-2</c:v>
                </c:pt>
                <c:pt idx="215">
                  <c:v>2.6661665991094874E-2</c:v>
                </c:pt>
                <c:pt idx="216">
                  <c:v>2.6661665991094874E-2</c:v>
                </c:pt>
                <c:pt idx="217">
                  <c:v>2.6661665991094874E-2</c:v>
                </c:pt>
                <c:pt idx="218">
                  <c:v>2.6661665991094874E-2</c:v>
                </c:pt>
                <c:pt idx="219">
                  <c:v>2.6661665991094874E-2</c:v>
                </c:pt>
                <c:pt idx="220">
                  <c:v>2.6661665991094874E-2</c:v>
                </c:pt>
                <c:pt idx="221">
                  <c:v>2.6661665991094874E-2</c:v>
                </c:pt>
                <c:pt idx="222">
                  <c:v>2.6661665991094874E-2</c:v>
                </c:pt>
                <c:pt idx="223">
                  <c:v>2.6661665991094874E-2</c:v>
                </c:pt>
                <c:pt idx="224">
                  <c:v>2.6661665991094874E-2</c:v>
                </c:pt>
                <c:pt idx="225">
                  <c:v>2.6661665991094874E-2</c:v>
                </c:pt>
                <c:pt idx="226">
                  <c:v>2.6661665991094874E-2</c:v>
                </c:pt>
                <c:pt idx="227">
                  <c:v>2.6661665991094874E-2</c:v>
                </c:pt>
                <c:pt idx="228">
                  <c:v>2.6661665991094874E-2</c:v>
                </c:pt>
                <c:pt idx="229">
                  <c:v>2.6661665991094874E-2</c:v>
                </c:pt>
                <c:pt idx="230">
                  <c:v>2.6661665991094874E-2</c:v>
                </c:pt>
                <c:pt idx="231">
                  <c:v>2.6661665991094874E-2</c:v>
                </c:pt>
                <c:pt idx="232">
                  <c:v>2.6661665991094874E-2</c:v>
                </c:pt>
                <c:pt idx="233">
                  <c:v>2.6661665991094874E-2</c:v>
                </c:pt>
                <c:pt idx="234">
                  <c:v>2.6661665991094874E-2</c:v>
                </c:pt>
                <c:pt idx="235">
                  <c:v>2.6661665991094874E-2</c:v>
                </c:pt>
                <c:pt idx="236">
                  <c:v>2.6661665991094874E-2</c:v>
                </c:pt>
                <c:pt idx="237">
                  <c:v>2.6661665991094874E-2</c:v>
                </c:pt>
                <c:pt idx="238">
                  <c:v>2.6661665991094874E-2</c:v>
                </c:pt>
                <c:pt idx="239">
                  <c:v>2.6661665991094874E-2</c:v>
                </c:pt>
                <c:pt idx="240">
                  <c:v>2.6661665991094874E-2</c:v>
                </c:pt>
                <c:pt idx="241">
                  <c:v>2.6661665991094874E-2</c:v>
                </c:pt>
                <c:pt idx="242">
                  <c:v>2.6273012910587035E-2</c:v>
                </c:pt>
                <c:pt idx="243">
                  <c:v>2.6273012910587035E-2</c:v>
                </c:pt>
                <c:pt idx="244">
                  <c:v>2.6273012910587035E-2</c:v>
                </c:pt>
                <c:pt idx="245">
                  <c:v>2.6273012910587035E-2</c:v>
                </c:pt>
                <c:pt idx="246">
                  <c:v>2.6273012910587035E-2</c:v>
                </c:pt>
                <c:pt idx="247">
                  <c:v>2.6273012910587035E-2</c:v>
                </c:pt>
                <c:pt idx="248">
                  <c:v>2.6273012910587035E-2</c:v>
                </c:pt>
                <c:pt idx="249">
                  <c:v>2.6273012910587035E-2</c:v>
                </c:pt>
                <c:pt idx="250">
                  <c:v>2.6273012910587035E-2</c:v>
                </c:pt>
                <c:pt idx="251">
                  <c:v>2.6273012910587035E-2</c:v>
                </c:pt>
                <c:pt idx="252">
                  <c:v>2.6273012910587035E-2</c:v>
                </c:pt>
                <c:pt idx="253">
                  <c:v>2.6273012910587035E-2</c:v>
                </c:pt>
                <c:pt idx="254">
                  <c:v>2.6273012910587035E-2</c:v>
                </c:pt>
                <c:pt idx="255">
                  <c:v>2.6273012910587035E-2</c:v>
                </c:pt>
                <c:pt idx="256">
                  <c:v>2.6273012910587035E-2</c:v>
                </c:pt>
                <c:pt idx="257">
                  <c:v>2.6273012910587035E-2</c:v>
                </c:pt>
                <c:pt idx="258">
                  <c:v>2.6273012910587035E-2</c:v>
                </c:pt>
                <c:pt idx="259">
                  <c:v>2.6273012910587035E-2</c:v>
                </c:pt>
                <c:pt idx="260">
                  <c:v>2.6273012910587035E-2</c:v>
                </c:pt>
                <c:pt idx="261">
                  <c:v>2.6273012910587035E-2</c:v>
                </c:pt>
                <c:pt idx="262">
                  <c:v>2.6273012910587035E-2</c:v>
                </c:pt>
                <c:pt idx="263">
                  <c:v>2.6273012910587035E-2</c:v>
                </c:pt>
                <c:pt idx="264">
                  <c:v>2.6273012910587035E-2</c:v>
                </c:pt>
                <c:pt idx="265">
                  <c:v>2.6273012910587035E-2</c:v>
                </c:pt>
                <c:pt idx="266">
                  <c:v>2.6273012910587035E-2</c:v>
                </c:pt>
                <c:pt idx="267">
                  <c:v>2.6273012910587035E-2</c:v>
                </c:pt>
                <c:pt idx="268">
                  <c:v>2.6273012910587035E-2</c:v>
                </c:pt>
                <c:pt idx="269">
                  <c:v>2.6273012910587035E-2</c:v>
                </c:pt>
                <c:pt idx="270">
                  <c:v>2.6273012910587035E-2</c:v>
                </c:pt>
                <c:pt idx="271">
                  <c:v>2.6273012910587035E-2</c:v>
                </c:pt>
                <c:pt idx="272">
                  <c:v>2.6273012910587035E-2</c:v>
                </c:pt>
                <c:pt idx="273">
                  <c:v>2.6273012910587035E-2</c:v>
                </c:pt>
                <c:pt idx="274">
                  <c:v>2.6273012910587035E-2</c:v>
                </c:pt>
                <c:pt idx="275">
                  <c:v>2.6273012910587035E-2</c:v>
                </c:pt>
                <c:pt idx="276">
                  <c:v>2.6273012910587035E-2</c:v>
                </c:pt>
                <c:pt idx="277">
                  <c:v>2.6273012910587035E-2</c:v>
                </c:pt>
                <c:pt idx="278">
                  <c:v>2.6273012910587035E-2</c:v>
                </c:pt>
                <c:pt idx="279">
                  <c:v>2.6273012910587035E-2</c:v>
                </c:pt>
                <c:pt idx="280">
                  <c:v>2.6273012910587035E-2</c:v>
                </c:pt>
                <c:pt idx="281">
                  <c:v>2.6273012910587035E-2</c:v>
                </c:pt>
                <c:pt idx="282">
                  <c:v>2.6273012910587035E-2</c:v>
                </c:pt>
                <c:pt idx="283">
                  <c:v>2.6273012910587035E-2</c:v>
                </c:pt>
                <c:pt idx="284">
                  <c:v>2.6273012910587035E-2</c:v>
                </c:pt>
                <c:pt idx="285">
                  <c:v>2.6273012910587035E-2</c:v>
                </c:pt>
                <c:pt idx="286">
                  <c:v>2.6273012910587035E-2</c:v>
                </c:pt>
                <c:pt idx="287">
                  <c:v>2.6273012910587035E-2</c:v>
                </c:pt>
                <c:pt idx="288">
                  <c:v>2.6273012910587035E-2</c:v>
                </c:pt>
                <c:pt idx="289">
                  <c:v>2.6273012910587035E-2</c:v>
                </c:pt>
                <c:pt idx="290">
                  <c:v>2.6273012910587035E-2</c:v>
                </c:pt>
                <c:pt idx="291">
                  <c:v>2.6273012910587035E-2</c:v>
                </c:pt>
                <c:pt idx="292">
                  <c:v>2.6273012910587035E-2</c:v>
                </c:pt>
                <c:pt idx="293">
                  <c:v>2.6273012910587035E-2</c:v>
                </c:pt>
                <c:pt idx="294">
                  <c:v>2.6273012910587035E-2</c:v>
                </c:pt>
                <c:pt idx="295">
                  <c:v>2.6273012910587035E-2</c:v>
                </c:pt>
                <c:pt idx="296">
                  <c:v>2.6273012910587035E-2</c:v>
                </c:pt>
                <c:pt idx="297">
                  <c:v>2.6273012910587035E-2</c:v>
                </c:pt>
                <c:pt idx="298">
                  <c:v>2.6273012910587035E-2</c:v>
                </c:pt>
                <c:pt idx="299">
                  <c:v>2.6273012910587035E-2</c:v>
                </c:pt>
                <c:pt idx="300">
                  <c:v>2.6273012910587035E-2</c:v>
                </c:pt>
                <c:pt idx="301">
                  <c:v>2.6273012910587035E-2</c:v>
                </c:pt>
                <c:pt idx="302">
                  <c:v>2.6273012910587035E-2</c:v>
                </c:pt>
                <c:pt idx="303">
                  <c:v>2.6273012910587035E-2</c:v>
                </c:pt>
                <c:pt idx="304">
                  <c:v>2.6273012910587035E-2</c:v>
                </c:pt>
                <c:pt idx="305">
                  <c:v>2.6273012910587035E-2</c:v>
                </c:pt>
                <c:pt idx="306">
                  <c:v>2.6273012910587035E-2</c:v>
                </c:pt>
                <c:pt idx="307">
                  <c:v>2.6273012910587035E-2</c:v>
                </c:pt>
                <c:pt idx="308">
                  <c:v>2.6273012910587035E-2</c:v>
                </c:pt>
                <c:pt idx="309">
                  <c:v>2.6273012910587035E-2</c:v>
                </c:pt>
                <c:pt idx="310">
                  <c:v>2.6273012910587035E-2</c:v>
                </c:pt>
                <c:pt idx="311">
                  <c:v>2.6273012910587035E-2</c:v>
                </c:pt>
                <c:pt idx="312">
                  <c:v>2.6273012910587035E-2</c:v>
                </c:pt>
                <c:pt idx="313">
                  <c:v>2.6273012910587035E-2</c:v>
                </c:pt>
                <c:pt idx="314">
                  <c:v>2.6273012910587035E-2</c:v>
                </c:pt>
                <c:pt idx="315">
                  <c:v>2.6273012910587035E-2</c:v>
                </c:pt>
                <c:pt idx="316">
                  <c:v>2.6273012910587035E-2</c:v>
                </c:pt>
                <c:pt idx="317">
                  <c:v>2.6273012910587035E-2</c:v>
                </c:pt>
                <c:pt idx="318">
                  <c:v>2.6273012910587035E-2</c:v>
                </c:pt>
                <c:pt idx="319">
                  <c:v>2.6273012910587035E-2</c:v>
                </c:pt>
                <c:pt idx="320">
                  <c:v>2.6273012910587035E-2</c:v>
                </c:pt>
                <c:pt idx="321">
                  <c:v>2.6273012910587035E-2</c:v>
                </c:pt>
                <c:pt idx="322">
                  <c:v>2.6273012910587035E-2</c:v>
                </c:pt>
                <c:pt idx="323">
                  <c:v>2.6273012910587035E-2</c:v>
                </c:pt>
                <c:pt idx="324">
                  <c:v>2.6273012910587035E-2</c:v>
                </c:pt>
                <c:pt idx="325">
                  <c:v>2.6273012910587035E-2</c:v>
                </c:pt>
                <c:pt idx="326">
                  <c:v>2.6273012910587035E-2</c:v>
                </c:pt>
                <c:pt idx="327">
                  <c:v>2.6273012910587035E-2</c:v>
                </c:pt>
                <c:pt idx="328">
                  <c:v>2.6273012910587035E-2</c:v>
                </c:pt>
                <c:pt idx="329">
                  <c:v>2.6273012910587035E-2</c:v>
                </c:pt>
                <c:pt idx="330">
                  <c:v>2.6273012910587035E-2</c:v>
                </c:pt>
                <c:pt idx="331">
                  <c:v>2.6273012910587035E-2</c:v>
                </c:pt>
                <c:pt idx="332">
                  <c:v>2.6273012910587035E-2</c:v>
                </c:pt>
                <c:pt idx="333">
                  <c:v>2.6273012910587035E-2</c:v>
                </c:pt>
                <c:pt idx="334">
                  <c:v>2.6273012910587035E-2</c:v>
                </c:pt>
                <c:pt idx="335">
                  <c:v>2.6273012910587035E-2</c:v>
                </c:pt>
                <c:pt idx="336">
                  <c:v>2.6273012910587035E-2</c:v>
                </c:pt>
                <c:pt idx="337">
                  <c:v>2.6273012910587035E-2</c:v>
                </c:pt>
                <c:pt idx="338">
                  <c:v>2.6273012910587035E-2</c:v>
                </c:pt>
                <c:pt idx="339">
                  <c:v>2.6273012910587035E-2</c:v>
                </c:pt>
                <c:pt idx="340">
                  <c:v>2.6273012910587035E-2</c:v>
                </c:pt>
                <c:pt idx="341">
                  <c:v>2.6273012910587035E-2</c:v>
                </c:pt>
                <c:pt idx="342">
                  <c:v>2.6273012910587035E-2</c:v>
                </c:pt>
                <c:pt idx="343">
                  <c:v>2.6273012910587035E-2</c:v>
                </c:pt>
                <c:pt idx="344">
                  <c:v>2.6273012910587035E-2</c:v>
                </c:pt>
                <c:pt idx="345">
                  <c:v>2.6273012910587035E-2</c:v>
                </c:pt>
                <c:pt idx="346">
                  <c:v>2.6273012910587035E-2</c:v>
                </c:pt>
                <c:pt idx="347">
                  <c:v>2.6273012910587035E-2</c:v>
                </c:pt>
                <c:pt idx="348">
                  <c:v>2.6273012910587035E-2</c:v>
                </c:pt>
                <c:pt idx="349">
                  <c:v>2.6273012910587035E-2</c:v>
                </c:pt>
                <c:pt idx="350">
                  <c:v>2.6273012910587035E-2</c:v>
                </c:pt>
                <c:pt idx="351">
                  <c:v>2.6273012910587035E-2</c:v>
                </c:pt>
                <c:pt idx="352">
                  <c:v>2.6273012910587035E-2</c:v>
                </c:pt>
                <c:pt idx="353">
                  <c:v>2.6273012910587035E-2</c:v>
                </c:pt>
                <c:pt idx="354">
                  <c:v>2.6273012910587035E-2</c:v>
                </c:pt>
                <c:pt idx="355">
                  <c:v>2.6273012910587035E-2</c:v>
                </c:pt>
                <c:pt idx="356">
                  <c:v>2.6273012910587035E-2</c:v>
                </c:pt>
                <c:pt idx="357">
                  <c:v>2.6273012910587035E-2</c:v>
                </c:pt>
                <c:pt idx="358">
                  <c:v>2.6273012910587035E-2</c:v>
                </c:pt>
                <c:pt idx="359">
                  <c:v>2.6273012910587035E-2</c:v>
                </c:pt>
                <c:pt idx="360">
                  <c:v>2.6273012910587035E-2</c:v>
                </c:pt>
                <c:pt idx="361">
                  <c:v>2.6273012910587035E-2</c:v>
                </c:pt>
                <c:pt idx="362">
                  <c:v>2.6273012910587035E-2</c:v>
                </c:pt>
                <c:pt idx="363">
                  <c:v>2.6273012910587035E-2</c:v>
                </c:pt>
                <c:pt idx="364">
                  <c:v>2.6273012910587035E-2</c:v>
                </c:pt>
                <c:pt idx="365">
                  <c:v>2.6273012910587035E-2</c:v>
                </c:pt>
                <c:pt idx="366">
                  <c:v>2.6273012910587035E-2</c:v>
                </c:pt>
                <c:pt idx="367">
                  <c:v>2.6273012910587035E-2</c:v>
                </c:pt>
                <c:pt idx="368">
                  <c:v>2.6273012910587035E-2</c:v>
                </c:pt>
                <c:pt idx="369">
                  <c:v>2.6273012910587035E-2</c:v>
                </c:pt>
                <c:pt idx="370">
                  <c:v>2.6273012910587035E-2</c:v>
                </c:pt>
                <c:pt idx="371">
                  <c:v>2.6273012910587035E-2</c:v>
                </c:pt>
                <c:pt idx="372">
                  <c:v>2.6273012910587035E-2</c:v>
                </c:pt>
                <c:pt idx="373">
                  <c:v>2.6273012910587035E-2</c:v>
                </c:pt>
                <c:pt idx="374">
                  <c:v>2.6273012910587035E-2</c:v>
                </c:pt>
                <c:pt idx="375">
                  <c:v>2.6273012910587035E-2</c:v>
                </c:pt>
                <c:pt idx="376">
                  <c:v>2.6273012910587035E-2</c:v>
                </c:pt>
                <c:pt idx="377">
                  <c:v>2.6273012910587035E-2</c:v>
                </c:pt>
                <c:pt idx="378">
                  <c:v>2.6273012910587035E-2</c:v>
                </c:pt>
                <c:pt idx="379">
                  <c:v>2.6273012910587035E-2</c:v>
                </c:pt>
                <c:pt idx="380">
                  <c:v>2.6273012910587035E-2</c:v>
                </c:pt>
                <c:pt idx="381">
                  <c:v>2.6273012910587035E-2</c:v>
                </c:pt>
                <c:pt idx="382">
                  <c:v>2.6273012910587035E-2</c:v>
                </c:pt>
                <c:pt idx="383">
                  <c:v>2.6273012910587035E-2</c:v>
                </c:pt>
                <c:pt idx="384">
                  <c:v>2.6273012910587035E-2</c:v>
                </c:pt>
                <c:pt idx="385">
                  <c:v>2.6273012910587035E-2</c:v>
                </c:pt>
                <c:pt idx="386">
                  <c:v>2.6273012910587035E-2</c:v>
                </c:pt>
                <c:pt idx="387">
                  <c:v>2.6273012910587035E-2</c:v>
                </c:pt>
                <c:pt idx="388">
                  <c:v>2.6273012910587035E-2</c:v>
                </c:pt>
                <c:pt idx="389">
                  <c:v>2.6273012910587035E-2</c:v>
                </c:pt>
                <c:pt idx="390">
                  <c:v>2.6273012910587035E-2</c:v>
                </c:pt>
                <c:pt idx="391">
                  <c:v>2.6273012910587035E-2</c:v>
                </c:pt>
                <c:pt idx="392">
                  <c:v>2.6273012910587035E-2</c:v>
                </c:pt>
                <c:pt idx="393">
                  <c:v>2.6273012910587035E-2</c:v>
                </c:pt>
                <c:pt idx="394">
                  <c:v>2.6273012910587035E-2</c:v>
                </c:pt>
                <c:pt idx="395">
                  <c:v>2.6273012910587035E-2</c:v>
                </c:pt>
                <c:pt idx="396">
                  <c:v>2.6273012910587035E-2</c:v>
                </c:pt>
                <c:pt idx="397">
                  <c:v>2.6273012910587035E-2</c:v>
                </c:pt>
                <c:pt idx="398">
                  <c:v>2.6273012910587035E-2</c:v>
                </c:pt>
                <c:pt idx="399">
                  <c:v>2.6273012910587035E-2</c:v>
                </c:pt>
                <c:pt idx="400">
                  <c:v>2.6273012910587035E-2</c:v>
                </c:pt>
                <c:pt idx="401">
                  <c:v>2.6273012910587035E-2</c:v>
                </c:pt>
                <c:pt idx="402">
                  <c:v>2.6273012910587035E-2</c:v>
                </c:pt>
                <c:pt idx="403">
                  <c:v>2.6273012910587035E-2</c:v>
                </c:pt>
                <c:pt idx="404">
                  <c:v>2.6273012910587035E-2</c:v>
                </c:pt>
                <c:pt idx="405">
                  <c:v>2.6273012910587035E-2</c:v>
                </c:pt>
                <c:pt idx="406">
                  <c:v>2.6273012910587035E-2</c:v>
                </c:pt>
                <c:pt idx="407">
                  <c:v>2.6273012910587035E-2</c:v>
                </c:pt>
                <c:pt idx="408">
                  <c:v>2.6273012910587035E-2</c:v>
                </c:pt>
                <c:pt idx="409">
                  <c:v>2.6273012910587035E-2</c:v>
                </c:pt>
                <c:pt idx="410">
                  <c:v>2.6273012910587035E-2</c:v>
                </c:pt>
                <c:pt idx="411">
                  <c:v>2.6273012910587035E-2</c:v>
                </c:pt>
                <c:pt idx="412">
                  <c:v>2.6273012910587035E-2</c:v>
                </c:pt>
                <c:pt idx="413">
                  <c:v>2.6273012910587035E-2</c:v>
                </c:pt>
                <c:pt idx="414">
                  <c:v>2.6273012910587035E-2</c:v>
                </c:pt>
                <c:pt idx="415">
                  <c:v>2.6273012910587035E-2</c:v>
                </c:pt>
                <c:pt idx="416">
                  <c:v>2.6273012910587035E-2</c:v>
                </c:pt>
                <c:pt idx="417">
                  <c:v>2.6273012910587035E-2</c:v>
                </c:pt>
                <c:pt idx="418">
                  <c:v>2.6273012910587035E-2</c:v>
                </c:pt>
                <c:pt idx="419">
                  <c:v>2.6273012910587035E-2</c:v>
                </c:pt>
                <c:pt idx="420">
                  <c:v>2.6273012910587035E-2</c:v>
                </c:pt>
                <c:pt idx="421">
                  <c:v>2.6273012910587035E-2</c:v>
                </c:pt>
                <c:pt idx="422">
                  <c:v>2.6273012910587035E-2</c:v>
                </c:pt>
                <c:pt idx="423">
                  <c:v>2.6273012910587035E-2</c:v>
                </c:pt>
                <c:pt idx="424">
                  <c:v>2.6273012910587035E-2</c:v>
                </c:pt>
                <c:pt idx="425">
                  <c:v>2.6273012910587035E-2</c:v>
                </c:pt>
                <c:pt idx="426">
                  <c:v>2.6273012910587035E-2</c:v>
                </c:pt>
                <c:pt idx="427">
                  <c:v>2.6273012910587035E-2</c:v>
                </c:pt>
                <c:pt idx="428">
                  <c:v>2.6273012910587035E-2</c:v>
                </c:pt>
                <c:pt idx="429">
                  <c:v>2.6273012910587035E-2</c:v>
                </c:pt>
                <c:pt idx="430">
                  <c:v>2.6273012910587035E-2</c:v>
                </c:pt>
                <c:pt idx="431">
                  <c:v>2.6273012910587035E-2</c:v>
                </c:pt>
                <c:pt idx="432">
                  <c:v>2.6273012910587035E-2</c:v>
                </c:pt>
                <c:pt idx="433">
                  <c:v>2.6273012910587035E-2</c:v>
                </c:pt>
                <c:pt idx="434">
                  <c:v>2.6273012910587035E-2</c:v>
                </c:pt>
                <c:pt idx="435">
                  <c:v>2.6273012910587035E-2</c:v>
                </c:pt>
                <c:pt idx="436">
                  <c:v>2.6273012910587035E-2</c:v>
                </c:pt>
                <c:pt idx="437">
                  <c:v>2.6273012910587035E-2</c:v>
                </c:pt>
                <c:pt idx="438">
                  <c:v>2.6273012910587035E-2</c:v>
                </c:pt>
                <c:pt idx="439">
                  <c:v>2.6273012910587035E-2</c:v>
                </c:pt>
                <c:pt idx="440">
                  <c:v>2.6273012910587035E-2</c:v>
                </c:pt>
                <c:pt idx="441">
                  <c:v>2.6273012910587035E-2</c:v>
                </c:pt>
                <c:pt idx="442">
                  <c:v>2.6273012910587035E-2</c:v>
                </c:pt>
                <c:pt idx="443">
                  <c:v>2.6273012910587035E-2</c:v>
                </c:pt>
                <c:pt idx="444">
                  <c:v>2.6273012910587035E-2</c:v>
                </c:pt>
                <c:pt idx="445">
                  <c:v>2.6273012910587035E-2</c:v>
                </c:pt>
                <c:pt idx="446">
                  <c:v>2.6273012910587035E-2</c:v>
                </c:pt>
                <c:pt idx="447">
                  <c:v>2.6273012910587035E-2</c:v>
                </c:pt>
                <c:pt idx="448">
                  <c:v>2.6273012910587035E-2</c:v>
                </c:pt>
                <c:pt idx="449">
                  <c:v>2.6273012910587035E-2</c:v>
                </c:pt>
                <c:pt idx="450">
                  <c:v>2.6273012910587035E-2</c:v>
                </c:pt>
                <c:pt idx="451">
                  <c:v>2.6273012910587035E-2</c:v>
                </c:pt>
                <c:pt idx="452">
                  <c:v>2.6273012910587035E-2</c:v>
                </c:pt>
                <c:pt idx="453">
                  <c:v>2.6273012910587035E-2</c:v>
                </c:pt>
                <c:pt idx="454">
                  <c:v>2.6273012910587035E-2</c:v>
                </c:pt>
                <c:pt idx="455">
                  <c:v>2.6273012910587035E-2</c:v>
                </c:pt>
                <c:pt idx="456">
                  <c:v>2.6273012910587035E-2</c:v>
                </c:pt>
                <c:pt idx="457">
                  <c:v>2.6273012910587035E-2</c:v>
                </c:pt>
                <c:pt idx="458">
                  <c:v>2.6273012910587035E-2</c:v>
                </c:pt>
                <c:pt idx="459">
                  <c:v>2.6273012910587035E-2</c:v>
                </c:pt>
                <c:pt idx="460">
                  <c:v>2.6273012910587035E-2</c:v>
                </c:pt>
                <c:pt idx="461">
                  <c:v>2.6273012910587035E-2</c:v>
                </c:pt>
                <c:pt idx="462">
                  <c:v>2.6273012910587035E-2</c:v>
                </c:pt>
                <c:pt idx="463">
                  <c:v>2.6273012910587035E-2</c:v>
                </c:pt>
                <c:pt idx="464">
                  <c:v>2.6273012910587035E-2</c:v>
                </c:pt>
                <c:pt idx="465">
                  <c:v>2.6273012910587035E-2</c:v>
                </c:pt>
                <c:pt idx="466">
                  <c:v>2.6273012910587035E-2</c:v>
                </c:pt>
                <c:pt idx="467">
                  <c:v>2.6273012910587035E-2</c:v>
                </c:pt>
                <c:pt idx="468">
                  <c:v>2.6273012910587035E-2</c:v>
                </c:pt>
                <c:pt idx="469">
                  <c:v>2.6273012910587035E-2</c:v>
                </c:pt>
                <c:pt idx="470">
                  <c:v>2.6273012910587035E-2</c:v>
                </c:pt>
                <c:pt idx="471">
                  <c:v>2.6273012910587035E-2</c:v>
                </c:pt>
                <c:pt idx="472">
                  <c:v>2.6273012910587035E-2</c:v>
                </c:pt>
                <c:pt idx="473">
                  <c:v>2.6273012910587035E-2</c:v>
                </c:pt>
                <c:pt idx="474">
                  <c:v>2.6273012910587035E-2</c:v>
                </c:pt>
                <c:pt idx="475">
                  <c:v>2.6273012910587035E-2</c:v>
                </c:pt>
                <c:pt idx="476">
                  <c:v>2.6273012910587035E-2</c:v>
                </c:pt>
                <c:pt idx="477">
                  <c:v>2.6273012910587035E-2</c:v>
                </c:pt>
                <c:pt idx="478">
                  <c:v>2.6273012910587035E-2</c:v>
                </c:pt>
                <c:pt idx="479">
                  <c:v>2.6273012910587035E-2</c:v>
                </c:pt>
                <c:pt idx="480">
                  <c:v>2.6273012910587035E-2</c:v>
                </c:pt>
                <c:pt idx="481">
                  <c:v>2.6273012910587035E-2</c:v>
                </c:pt>
                <c:pt idx="482">
                  <c:v>2.6273012910587035E-2</c:v>
                </c:pt>
                <c:pt idx="483">
                  <c:v>2.6273012910587035E-2</c:v>
                </c:pt>
                <c:pt idx="484">
                  <c:v>2.6273012910587035E-2</c:v>
                </c:pt>
                <c:pt idx="485">
                  <c:v>2.6273012910587035E-2</c:v>
                </c:pt>
                <c:pt idx="486">
                  <c:v>2.6273012910587035E-2</c:v>
                </c:pt>
                <c:pt idx="487">
                  <c:v>2.6273012910587035E-2</c:v>
                </c:pt>
                <c:pt idx="488">
                  <c:v>2.6273012910587035E-2</c:v>
                </c:pt>
                <c:pt idx="489">
                  <c:v>2.6273012910587035E-2</c:v>
                </c:pt>
                <c:pt idx="490">
                  <c:v>2.6273012910587035E-2</c:v>
                </c:pt>
                <c:pt idx="491">
                  <c:v>2.6273012910587035E-2</c:v>
                </c:pt>
                <c:pt idx="492">
                  <c:v>2.6273012910587035E-2</c:v>
                </c:pt>
                <c:pt idx="493">
                  <c:v>2.6273012910587035E-2</c:v>
                </c:pt>
                <c:pt idx="494">
                  <c:v>2.6273012910587035E-2</c:v>
                </c:pt>
                <c:pt idx="495">
                  <c:v>2.6273012910587035E-2</c:v>
                </c:pt>
                <c:pt idx="496">
                  <c:v>2.6273012910587035E-2</c:v>
                </c:pt>
                <c:pt idx="497">
                  <c:v>2.6273012910587035E-2</c:v>
                </c:pt>
                <c:pt idx="498">
                  <c:v>2.6273012910587035E-2</c:v>
                </c:pt>
                <c:pt idx="499">
                  <c:v>2.6273012910587035E-2</c:v>
                </c:pt>
                <c:pt idx="500">
                  <c:v>2.6273012910587035E-2</c:v>
                </c:pt>
                <c:pt idx="501">
                  <c:v>2.6273012910587035E-2</c:v>
                </c:pt>
                <c:pt idx="502">
                  <c:v>2.6273012910587035E-2</c:v>
                </c:pt>
                <c:pt idx="503">
                  <c:v>2.6273012910587035E-2</c:v>
                </c:pt>
                <c:pt idx="504">
                  <c:v>2.6273012910587035E-2</c:v>
                </c:pt>
                <c:pt idx="505">
                  <c:v>2.6273012910587035E-2</c:v>
                </c:pt>
                <c:pt idx="506">
                  <c:v>2.6273012910587035E-2</c:v>
                </c:pt>
                <c:pt idx="507">
                  <c:v>2.6273012910587035E-2</c:v>
                </c:pt>
                <c:pt idx="508">
                  <c:v>2.6273012910587035E-2</c:v>
                </c:pt>
                <c:pt idx="509">
                  <c:v>2.6273012910587035E-2</c:v>
                </c:pt>
                <c:pt idx="510">
                  <c:v>2.6273012910587035E-2</c:v>
                </c:pt>
                <c:pt idx="511">
                  <c:v>2.6273012910587035E-2</c:v>
                </c:pt>
                <c:pt idx="512">
                  <c:v>2.6273012910587035E-2</c:v>
                </c:pt>
                <c:pt idx="513">
                  <c:v>2.6273012910587035E-2</c:v>
                </c:pt>
                <c:pt idx="514">
                  <c:v>2.6273012910587035E-2</c:v>
                </c:pt>
                <c:pt idx="515">
                  <c:v>2.6273012910587035E-2</c:v>
                </c:pt>
                <c:pt idx="516">
                  <c:v>2.6273012910587035E-2</c:v>
                </c:pt>
                <c:pt idx="517">
                  <c:v>2.6273012910587035E-2</c:v>
                </c:pt>
                <c:pt idx="518">
                  <c:v>2.6273012910587035E-2</c:v>
                </c:pt>
                <c:pt idx="519">
                  <c:v>2.6273012910587035E-2</c:v>
                </c:pt>
                <c:pt idx="520">
                  <c:v>2.6273012910587035E-2</c:v>
                </c:pt>
                <c:pt idx="521">
                  <c:v>2.6273012910587035E-2</c:v>
                </c:pt>
                <c:pt idx="522">
                  <c:v>2.6273012910587035E-2</c:v>
                </c:pt>
                <c:pt idx="523">
                  <c:v>2.6273012910587035E-2</c:v>
                </c:pt>
                <c:pt idx="524">
                  <c:v>2.6273012910587035E-2</c:v>
                </c:pt>
                <c:pt idx="525">
                  <c:v>2.6273012910587035E-2</c:v>
                </c:pt>
                <c:pt idx="526">
                  <c:v>2.6273012910587035E-2</c:v>
                </c:pt>
                <c:pt idx="527">
                  <c:v>2.6273012910587035E-2</c:v>
                </c:pt>
                <c:pt idx="528">
                  <c:v>2.6273012910587035E-2</c:v>
                </c:pt>
                <c:pt idx="529">
                  <c:v>2.6273012910587035E-2</c:v>
                </c:pt>
                <c:pt idx="530">
                  <c:v>2.6273012910587035E-2</c:v>
                </c:pt>
                <c:pt idx="531">
                  <c:v>2.6273012910587035E-2</c:v>
                </c:pt>
                <c:pt idx="532">
                  <c:v>2.6273012910587035E-2</c:v>
                </c:pt>
                <c:pt idx="533">
                  <c:v>2.6273012910587035E-2</c:v>
                </c:pt>
                <c:pt idx="534">
                  <c:v>2.6273012910587035E-2</c:v>
                </c:pt>
                <c:pt idx="535">
                  <c:v>2.6273012910587035E-2</c:v>
                </c:pt>
                <c:pt idx="536">
                  <c:v>2.6273012910587035E-2</c:v>
                </c:pt>
                <c:pt idx="537">
                  <c:v>2.6273012910587035E-2</c:v>
                </c:pt>
                <c:pt idx="538">
                  <c:v>2.6273012910587035E-2</c:v>
                </c:pt>
                <c:pt idx="539">
                  <c:v>2.6273012910587035E-2</c:v>
                </c:pt>
                <c:pt idx="540">
                  <c:v>2.6273012910587035E-2</c:v>
                </c:pt>
                <c:pt idx="541">
                  <c:v>2.6273012910587035E-2</c:v>
                </c:pt>
                <c:pt idx="542">
                  <c:v>2.6273012910587035E-2</c:v>
                </c:pt>
                <c:pt idx="543">
                  <c:v>2.6273012910587035E-2</c:v>
                </c:pt>
                <c:pt idx="544">
                  <c:v>2.6273012910587035E-2</c:v>
                </c:pt>
                <c:pt idx="545">
                  <c:v>2.6273012910587035E-2</c:v>
                </c:pt>
                <c:pt idx="546">
                  <c:v>2.6273012910587035E-2</c:v>
                </c:pt>
                <c:pt idx="547">
                  <c:v>2.6273012910587035E-2</c:v>
                </c:pt>
                <c:pt idx="548">
                  <c:v>2.6273012910587035E-2</c:v>
                </c:pt>
                <c:pt idx="549">
                  <c:v>2.6273012910587035E-2</c:v>
                </c:pt>
                <c:pt idx="550">
                  <c:v>2.6273012910587035E-2</c:v>
                </c:pt>
                <c:pt idx="551">
                  <c:v>2.6273012910587035E-2</c:v>
                </c:pt>
                <c:pt idx="552">
                  <c:v>2.6273012910587035E-2</c:v>
                </c:pt>
                <c:pt idx="553">
                  <c:v>2.6273012910587035E-2</c:v>
                </c:pt>
                <c:pt idx="554">
                  <c:v>2.6273012910587035E-2</c:v>
                </c:pt>
                <c:pt idx="555">
                  <c:v>2.6273012910587035E-2</c:v>
                </c:pt>
                <c:pt idx="556">
                  <c:v>2.6273012910587035E-2</c:v>
                </c:pt>
                <c:pt idx="557">
                  <c:v>2.6273012910587035E-2</c:v>
                </c:pt>
                <c:pt idx="558">
                  <c:v>2.6273012910587035E-2</c:v>
                </c:pt>
                <c:pt idx="559">
                  <c:v>2.6273012910587035E-2</c:v>
                </c:pt>
                <c:pt idx="560">
                  <c:v>2.6273012910587035E-2</c:v>
                </c:pt>
                <c:pt idx="561">
                  <c:v>2.6273012910587035E-2</c:v>
                </c:pt>
                <c:pt idx="562">
                  <c:v>2.6273012910587035E-2</c:v>
                </c:pt>
                <c:pt idx="563">
                  <c:v>2.6273012910587035E-2</c:v>
                </c:pt>
                <c:pt idx="564">
                  <c:v>2.6273012910587035E-2</c:v>
                </c:pt>
                <c:pt idx="565">
                  <c:v>2.6273012910587035E-2</c:v>
                </c:pt>
                <c:pt idx="566">
                  <c:v>2.6273012910587035E-2</c:v>
                </c:pt>
                <c:pt idx="567">
                  <c:v>2.6273012910587035E-2</c:v>
                </c:pt>
                <c:pt idx="568">
                  <c:v>2.6273012910587035E-2</c:v>
                </c:pt>
                <c:pt idx="569">
                  <c:v>2.6273012910587035E-2</c:v>
                </c:pt>
                <c:pt idx="570">
                  <c:v>2.6273012910587035E-2</c:v>
                </c:pt>
                <c:pt idx="571">
                  <c:v>2.6273012910587035E-2</c:v>
                </c:pt>
                <c:pt idx="572">
                  <c:v>2.6273012910587035E-2</c:v>
                </c:pt>
                <c:pt idx="573">
                  <c:v>2.6273012910587035E-2</c:v>
                </c:pt>
                <c:pt idx="574">
                  <c:v>2.6273012910587035E-2</c:v>
                </c:pt>
                <c:pt idx="575">
                  <c:v>2.6273012910587035E-2</c:v>
                </c:pt>
                <c:pt idx="576">
                  <c:v>2.6273012910587035E-2</c:v>
                </c:pt>
                <c:pt idx="577">
                  <c:v>2.6273012910587035E-2</c:v>
                </c:pt>
                <c:pt idx="578">
                  <c:v>2.6273012910587035E-2</c:v>
                </c:pt>
                <c:pt idx="579">
                  <c:v>2.6273012910587035E-2</c:v>
                </c:pt>
                <c:pt idx="580">
                  <c:v>2.6273012910587035E-2</c:v>
                </c:pt>
                <c:pt idx="581">
                  <c:v>2.6273012910587035E-2</c:v>
                </c:pt>
                <c:pt idx="582">
                  <c:v>2.6273012910587035E-2</c:v>
                </c:pt>
                <c:pt idx="583">
                  <c:v>2.6273012910587035E-2</c:v>
                </c:pt>
                <c:pt idx="584">
                  <c:v>2.6273012910587035E-2</c:v>
                </c:pt>
                <c:pt idx="585">
                  <c:v>2.6273012910587035E-2</c:v>
                </c:pt>
                <c:pt idx="586">
                  <c:v>2.6273012910587035E-2</c:v>
                </c:pt>
                <c:pt idx="587">
                  <c:v>2.6273012910587035E-2</c:v>
                </c:pt>
                <c:pt idx="588">
                  <c:v>2.6273012910587035E-2</c:v>
                </c:pt>
                <c:pt idx="589">
                  <c:v>2.6273012910587035E-2</c:v>
                </c:pt>
                <c:pt idx="590">
                  <c:v>2.6273012910587035E-2</c:v>
                </c:pt>
                <c:pt idx="591">
                  <c:v>2.6273012910587035E-2</c:v>
                </c:pt>
                <c:pt idx="592">
                  <c:v>2.6273012910587035E-2</c:v>
                </c:pt>
                <c:pt idx="593">
                  <c:v>2.6273012910587035E-2</c:v>
                </c:pt>
                <c:pt idx="594">
                  <c:v>2.6273012910587035E-2</c:v>
                </c:pt>
                <c:pt idx="595">
                  <c:v>2.6273012910587035E-2</c:v>
                </c:pt>
                <c:pt idx="596">
                  <c:v>2.6273012910587035E-2</c:v>
                </c:pt>
                <c:pt idx="597">
                  <c:v>2.6273012910587035E-2</c:v>
                </c:pt>
                <c:pt idx="598">
                  <c:v>2.6273012910587035E-2</c:v>
                </c:pt>
                <c:pt idx="599">
                  <c:v>2.6273012910587035E-2</c:v>
                </c:pt>
                <c:pt idx="600">
                  <c:v>2.6273012910587035E-2</c:v>
                </c:pt>
                <c:pt idx="601">
                  <c:v>2.6273012910587035E-2</c:v>
                </c:pt>
                <c:pt idx="602">
                  <c:v>2.6273012910587035E-2</c:v>
                </c:pt>
                <c:pt idx="603">
                  <c:v>2.6273012910587035E-2</c:v>
                </c:pt>
                <c:pt idx="604">
                  <c:v>2.6273012910587035E-2</c:v>
                </c:pt>
                <c:pt idx="605">
                  <c:v>2.6273012910587035E-2</c:v>
                </c:pt>
                <c:pt idx="606">
                  <c:v>2.6273012910587035E-2</c:v>
                </c:pt>
                <c:pt idx="607">
                  <c:v>2.6273012910587035E-2</c:v>
                </c:pt>
                <c:pt idx="608">
                  <c:v>2.6273012910587035E-2</c:v>
                </c:pt>
                <c:pt idx="609">
                  <c:v>2.6273012910587035E-2</c:v>
                </c:pt>
                <c:pt idx="610">
                  <c:v>2.6273012910587035E-2</c:v>
                </c:pt>
                <c:pt idx="611">
                  <c:v>2.6273012910587035E-2</c:v>
                </c:pt>
                <c:pt idx="612">
                  <c:v>2.6273012910587035E-2</c:v>
                </c:pt>
                <c:pt idx="613">
                  <c:v>2.6273012910587035E-2</c:v>
                </c:pt>
                <c:pt idx="614">
                  <c:v>2.6273012910587035E-2</c:v>
                </c:pt>
                <c:pt idx="615">
                  <c:v>2.6273012910587035E-2</c:v>
                </c:pt>
                <c:pt idx="616">
                  <c:v>2.6273012910587035E-2</c:v>
                </c:pt>
                <c:pt idx="617">
                  <c:v>2.6273012910587035E-2</c:v>
                </c:pt>
                <c:pt idx="618">
                  <c:v>2.6273012910587035E-2</c:v>
                </c:pt>
                <c:pt idx="619">
                  <c:v>2.6273012910587035E-2</c:v>
                </c:pt>
                <c:pt idx="620">
                  <c:v>2.6273012910587035E-2</c:v>
                </c:pt>
                <c:pt idx="621">
                  <c:v>2.6273012910587035E-2</c:v>
                </c:pt>
                <c:pt idx="622">
                  <c:v>2.6273012910587035E-2</c:v>
                </c:pt>
                <c:pt idx="623">
                  <c:v>2.6273012910587035E-2</c:v>
                </c:pt>
                <c:pt idx="624">
                  <c:v>2.6273012910587035E-2</c:v>
                </c:pt>
                <c:pt idx="625">
                  <c:v>2.6273012910587035E-2</c:v>
                </c:pt>
                <c:pt idx="626">
                  <c:v>2.6273012910587035E-2</c:v>
                </c:pt>
                <c:pt idx="627">
                  <c:v>2.6273012910587035E-2</c:v>
                </c:pt>
                <c:pt idx="628">
                  <c:v>2.6273012910587035E-2</c:v>
                </c:pt>
                <c:pt idx="629">
                  <c:v>2.6273012910587035E-2</c:v>
                </c:pt>
                <c:pt idx="630">
                  <c:v>2.6273012910587035E-2</c:v>
                </c:pt>
                <c:pt idx="631">
                  <c:v>2.6273012910587035E-2</c:v>
                </c:pt>
                <c:pt idx="632">
                  <c:v>2.6273012910587035E-2</c:v>
                </c:pt>
                <c:pt idx="633">
                  <c:v>2.6273012910587035E-2</c:v>
                </c:pt>
                <c:pt idx="634">
                  <c:v>2.6273012910587035E-2</c:v>
                </c:pt>
                <c:pt idx="635">
                  <c:v>2.6273012910587035E-2</c:v>
                </c:pt>
                <c:pt idx="636">
                  <c:v>2.6273012910587035E-2</c:v>
                </c:pt>
                <c:pt idx="637">
                  <c:v>2.6273012910587035E-2</c:v>
                </c:pt>
                <c:pt idx="638">
                  <c:v>2.6273012910587035E-2</c:v>
                </c:pt>
                <c:pt idx="639">
                  <c:v>2.6273012910587035E-2</c:v>
                </c:pt>
                <c:pt idx="640">
                  <c:v>2.6273012910587035E-2</c:v>
                </c:pt>
                <c:pt idx="641">
                  <c:v>2.6273012910587035E-2</c:v>
                </c:pt>
                <c:pt idx="642">
                  <c:v>2.6273012910587035E-2</c:v>
                </c:pt>
                <c:pt idx="643">
                  <c:v>2.6273012910587035E-2</c:v>
                </c:pt>
                <c:pt idx="644">
                  <c:v>2.6273012910587035E-2</c:v>
                </c:pt>
                <c:pt idx="645">
                  <c:v>2.6273012910587035E-2</c:v>
                </c:pt>
                <c:pt idx="646">
                  <c:v>2.6273012910587035E-2</c:v>
                </c:pt>
                <c:pt idx="647">
                  <c:v>2.6273012910587035E-2</c:v>
                </c:pt>
                <c:pt idx="648">
                  <c:v>2.6273012910587035E-2</c:v>
                </c:pt>
                <c:pt idx="649">
                  <c:v>2.6273012910587035E-2</c:v>
                </c:pt>
                <c:pt idx="650">
                  <c:v>2.6273012910587035E-2</c:v>
                </c:pt>
                <c:pt idx="651">
                  <c:v>2.6273012910587035E-2</c:v>
                </c:pt>
                <c:pt idx="652">
                  <c:v>2.6273012910587035E-2</c:v>
                </c:pt>
                <c:pt idx="653">
                  <c:v>2.6273012910587035E-2</c:v>
                </c:pt>
                <c:pt idx="654">
                  <c:v>2.6273012910587035E-2</c:v>
                </c:pt>
                <c:pt idx="655">
                  <c:v>2.6273012910587035E-2</c:v>
                </c:pt>
                <c:pt idx="656">
                  <c:v>2.6273012910587035E-2</c:v>
                </c:pt>
                <c:pt idx="657">
                  <c:v>2.6273012910587035E-2</c:v>
                </c:pt>
                <c:pt idx="658">
                  <c:v>2.6273012910587035E-2</c:v>
                </c:pt>
                <c:pt idx="659">
                  <c:v>2.6273012910587035E-2</c:v>
                </c:pt>
                <c:pt idx="660">
                  <c:v>2.6273012910587035E-2</c:v>
                </c:pt>
                <c:pt idx="661">
                  <c:v>2.6273012910587035E-2</c:v>
                </c:pt>
                <c:pt idx="662">
                  <c:v>2.6273012910587035E-2</c:v>
                </c:pt>
                <c:pt idx="663">
                  <c:v>2.6273012910587035E-2</c:v>
                </c:pt>
                <c:pt idx="664">
                  <c:v>2.6273012910587035E-2</c:v>
                </c:pt>
                <c:pt idx="665">
                  <c:v>2.6273012910587035E-2</c:v>
                </c:pt>
                <c:pt idx="666">
                  <c:v>2.6273012910587035E-2</c:v>
                </c:pt>
                <c:pt idx="667">
                  <c:v>2.6273012910587035E-2</c:v>
                </c:pt>
                <c:pt idx="668">
                  <c:v>2.6273012910587035E-2</c:v>
                </c:pt>
                <c:pt idx="669">
                  <c:v>2.6273012910587035E-2</c:v>
                </c:pt>
                <c:pt idx="670">
                  <c:v>2.6273012910587035E-2</c:v>
                </c:pt>
                <c:pt idx="671">
                  <c:v>2.6273012910587035E-2</c:v>
                </c:pt>
                <c:pt idx="672">
                  <c:v>2.6273012910587035E-2</c:v>
                </c:pt>
                <c:pt idx="673">
                  <c:v>2.6273012910587035E-2</c:v>
                </c:pt>
                <c:pt idx="674">
                  <c:v>2.6273012910587035E-2</c:v>
                </c:pt>
                <c:pt idx="675">
                  <c:v>2.6273012910587035E-2</c:v>
                </c:pt>
                <c:pt idx="676">
                  <c:v>2.6273012910587035E-2</c:v>
                </c:pt>
                <c:pt idx="677">
                  <c:v>2.6273012910587035E-2</c:v>
                </c:pt>
                <c:pt idx="678">
                  <c:v>2.6273012910587035E-2</c:v>
                </c:pt>
                <c:pt idx="679">
                  <c:v>2.6273012910587035E-2</c:v>
                </c:pt>
                <c:pt idx="680">
                  <c:v>2.6273012910587035E-2</c:v>
                </c:pt>
                <c:pt idx="681">
                  <c:v>2.6273012910587035E-2</c:v>
                </c:pt>
                <c:pt idx="682">
                  <c:v>2.6273012910587035E-2</c:v>
                </c:pt>
                <c:pt idx="683">
                  <c:v>2.6273012910587035E-2</c:v>
                </c:pt>
                <c:pt idx="684">
                  <c:v>2.6273012910587035E-2</c:v>
                </c:pt>
                <c:pt idx="685">
                  <c:v>2.6273012910587035E-2</c:v>
                </c:pt>
                <c:pt idx="686">
                  <c:v>2.6273012910587035E-2</c:v>
                </c:pt>
                <c:pt idx="687">
                  <c:v>2.6273012910587035E-2</c:v>
                </c:pt>
                <c:pt idx="688">
                  <c:v>2.6273012910587035E-2</c:v>
                </c:pt>
                <c:pt idx="689">
                  <c:v>2.6273012910587035E-2</c:v>
                </c:pt>
                <c:pt idx="690">
                  <c:v>2.6273012910587035E-2</c:v>
                </c:pt>
                <c:pt idx="691">
                  <c:v>2.6273012910587035E-2</c:v>
                </c:pt>
                <c:pt idx="692">
                  <c:v>2.6273012910587035E-2</c:v>
                </c:pt>
                <c:pt idx="693">
                  <c:v>2.6273012910587035E-2</c:v>
                </c:pt>
                <c:pt idx="694">
                  <c:v>2.6273012910587035E-2</c:v>
                </c:pt>
                <c:pt idx="695">
                  <c:v>2.6056426169952518E-2</c:v>
                </c:pt>
                <c:pt idx="696">
                  <c:v>2.6056426169952518E-2</c:v>
                </c:pt>
                <c:pt idx="697">
                  <c:v>2.6056426169952518E-2</c:v>
                </c:pt>
                <c:pt idx="698">
                  <c:v>2.6056426169952518E-2</c:v>
                </c:pt>
                <c:pt idx="699">
                  <c:v>2.6056426169952518E-2</c:v>
                </c:pt>
                <c:pt idx="700">
                  <c:v>2.6056426169952518E-2</c:v>
                </c:pt>
                <c:pt idx="701">
                  <c:v>2.6056426169952518E-2</c:v>
                </c:pt>
                <c:pt idx="702">
                  <c:v>2.6056426169952518E-2</c:v>
                </c:pt>
                <c:pt idx="703">
                  <c:v>2.6056426169952518E-2</c:v>
                </c:pt>
                <c:pt idx="704">
                  <c:v>2.6056426169952518E-2</c:v>
                </c:pt>
                <c:pt idx="705">
                  <c:v>2.6056426169952518E-2</c:v>
                </c:pt>
                <c:pt idx="706">
                  <c:v>2.6056426169952518E-2</c:v>
                </c:pt>
                <c:pt idx="707">
                  <c:v>2.6056426169952518E-2</c:v>
                </c:pt>
                <c:pt idx="708">
                  <c:v>2.6056426169952518E-2</c:v>
                </c:pt>
                <c:pt idx="709">
                  <c:v>2.6056426169952518E-2</c:v>
                </c:pt>
                <c:pt idx="710">
                  <c:v>2.6056426169952518E-2</c:v>
                </c:pt>
                <c:pt idx="711">
                  <c:v>2.6056426169952518E-2</c:v>
                </c:pt>
                <c:pt idx="712">
                  <c:v>2.6056426169952518E-2</c:v>
                </c:pt>
                <c:pt idx="713">
                  <c:v>2.6056426169952518E-2</c:v>
                </c:pt>
                <c:pt idx="714">
                  <c:v>2.6056426169952518E-2</c:v>
                </c:pt>
                <c:pt idx="715">
                  <c:v>2.6056426169952518E-2</c:v>
                </c:pt>
                <c:pt idx="716">
                  <c:v>2.6056426169952518E-2</c:v>
                </c:pt>
                <c:pt idx="717">
                  <c:v>2.6056426169952518E-2</c:v>
                </c:pt>
                <c:pt idx="718">
                  <c:v>2.6056426169952518E-2</c:v>
                </c:pt>
                <c:pt idx="719">
                  <c:v>2.6056426169952518E-2</c:v>
                </c:pt>
                <c:pt idx="720">
                  <c:v>2.6056426169952518E-2</c:v>
                </c:pt>
                <c:pt idx="721">
                  <c:v>2.6056426169952518E-2</c:v>
                </c:pt>
                <c:pt idx="722">
                  <c:v>2.6056426169952518E-2</c:v>
                </c:pt>
                <c:pt idx="723">
                  <c:v>2.6056426169952518E-2</c:v>
                </c:pt>
                <c:pt idx="724">
                  <c:v>2.6056426169952518E-2</c:v>
                </c:pt>
                <c:pt idx="725">
                  <c:v>2.6056426169952518E-2</c:v>
                </c:pt>
                <c:pt idx="726">
                  <c:v>2.6056426169952518E-2</c:v>
                </c:pt>
                <c:pt idx="727">
                  <c:v>2.6056426169952518E-2</c:v>
                </c:pt>
                <c:pt idx="728">
                  <c:v>2.6056426169952518E-2</c:v>
                </c:pt>
                <c:pt idx="729">
                  <c:v>2.6056426169952518E-2</c:v>
                </c:pt>
                <c:pt idx="730">
                  <c:v>2.6056426169952518E-2</c:v>
                </c:pt>
                <c:pt idx="731">
                  <c:v>2.6056426169952518E-2</c:v>
                </c:pt>
                <c:pt idx="732">
                  <c:v>2.6056426169952518E-2</c:v>
                </c:pt>
                <c:pt idx="733">
                  <c:v>2.6056426169952518E-2</c:v>
                </c:pt>
                <c:pt idx="734">
                  <c:v>2.6056426169952518E-2</c:v>
                </c:pt>
                <c:pt idx="735">
                  <c:v>2.6056426169952518E-2</c:v>
                </c:pt>
                <c:pt idx="736">
                  <c:v>2.6056426169952518E-2</c:v>
                </c:pt>
                <c:pt idx="737">
                  <c:v>2.6056426169952518E-2</c:v>
                </c:pt>
                <c:pt idx="738">
                  <c:v>2.6056426169952518E-2</c:v>
                </c:pt>
                <c:pt idx="739">
                  <c:v>2.6056426169952518E-2</c:v>
                </c:pt>
                <c:pt idx="740">
                  <c:v>2.6056426169952518E-2</c:v>
                </c:pt>
                <c:pt idx="741">
                  <c:v>2.6056426169952518E-2</c:v>
                </c:pt>
                <c:pt idx="742">
                  <c:v>2.6056426169952518E-2</c:v>
                </c:pt>
                <c:pt idx="743">
                  <c:v>2.6056426169952518E-2</c:v>
                </c:pt>
                <c:pt idx="744">
                  <c:v>2.6056426169952518E-2</c:v>
                </c:pt>
                <c:pt idx="745">
                  <c:v>2.6056426169952518E-2</c:v>
                </c:pt>
                <c:pt idx="746">
                  <c:v>2.6056426169952518E-2</c:v>
                </c:pt>
                <c:pt idx="747">
                  <c:v>2.6056426169952518E-2</c:v>
                </c:pt>
                <c:pt idx="748">
                  <c:v>2.6056426169952518E-2</c:v>
                </c:pt>
                <c:pt idx="749">
                  <c:v>2.6056426169952518E-2</c:v>
                </c:pt>
                <c:pt idx="750">
                  <c:v>2.6056426169952518E-2</c:v>
                </c:pt>
                <c:pt idx="751">
                  <c:v>2.6056426169952518E-2</c:v>
                </c:pt>
                <c:pt idx="752">
                  <c:v>2.6056426169952518E-2</c:v>
                </c:pt>
                <c:pt idx="753">
                  <c:v>2.6056426169952518E-2</c:v>
                </c:pt>
                <c:pt idx="754">
                  <c:v>2.6056426169952518E-2</c:v>
                </c:pt>
                <c:pt idx="755">
                  <c:v>2.6056426169952518E-2</c:v>
                </c:pt>
                <c:pt idx="756">
                  <c:v>2.6056426169952518E-2</c:v>
                </c:pt>
                <c:pt idx="757">
                  <c:v>2.6056426169952518E-2</c:v>
                </c:pt>
                <c:pt idx="758">
                  <c:v>2.6056426169952518E-2</c:v>
                </c:pt>
                <c:pt idx="759">
                  <c:v>2.6056426169952518E-2</c:v>
                </c:pt>
                <c:pt idx="760">
                  <c:v>2.6056426169952518E-2</c:v>
                </c:pt>
                <c:pt idx="761">
                  <c:v>2.6056426169952518E-2</c:v>
                </c:pt>
                <c:pt idx="762">
                  <c:v>2.6056426169952518E-2</c:v>
                </c:pt>
                <c:pt idx="763">
                  <c:v>2.6056426169952518E-2</c:v>
                </c:pt>
                <c:pt idx="764">
                  <c:v>2.6056426169952518E-2</c:v>
                </c:pt>
                <c:pt idx="765">
                  <c:v>2.6056426169952518E-2</c:v>
                </c:pt>
                <c:pt idx="766">
                  <c:v>2.6056426169952518E-2</c:v>
                </c:pt>
                <c:pt idx="767">
                  <c:v>2.6056426169952518E-2</c:v>
                </c:pt>
                <c:pt idx="768">
                  <c:v>2.6056426169952518E-2</c:v>
                </c:pt>
                <c:pt idx="769">
                  <c:v>2.6056426169952518E-2</c:v>
                </c:pt>
                <c:pt idx="770">
                  <c:v>2.6056426169952518E-2</c:v>
                </c:pt>
                <c:pt idx="771">
                  <c:v>2.6056426169952518E-2</c:v>
                </c:pt>
                <c:pt idx="772">
                  <c:v>2.6056426169952518E-2</c:v>
                </c:pt>
                <c:pt idx="773">
                  <c:v>2.6056426169952518E-2</c:v>
                </c:pt>
                <c:pt idx="774">
                  <c:v>2.6056426169952518E-2</c:v>
                </c:pt>
                <c:pt idx="775">
                  <c:v>2.6056426169952518E-2</c:v>
                </c:pt>
                <c:pt idx="776">
                  <c:v>2.6056426169952518E-2</c:v>
                </c:pt>
                <c:pt idx="777">
                  <c:v>2.6056426169952518E-2</c:v>
                </c:pt>
                <c:pt idx="778">
                  <c:v>2.6056426169952518E-2</c:v>
                </c:pt>
                <c:pt idx="779">
                  <c:v>2.6056426169952518E-2</c:v>
                </c:pt>
                <c:pt idx="780">
                  <c:v>2.6056426169952518E-2</c:v>
                </c:pt>
                <c:pt idx="781">
                  <c:v>2.6056426169952518E-2</c:v>
                </c:pt>
                <c:pt idx="782">
                  <c:v>2.6056426169952518E-2</c:v>
                </c:pt>
                <c:pt idx="783">
                  <c:v>2.6056426169952518E-2</c:v>
                </c:pt>
                <c:pt idx="784">
                  <c:v>2.6056426169952518E-2</c:v>
                </c:pt>
                <c:pt idx="785">
                  <c:v>2.6056426169952518E-2</c:v>
                </c:pt>
                <c:pt idx="786">
                  <c:v>2.6056426169952518E-2</c:v>
                </c:pt>
                <c:pt idx="787">
                  <c:v>2.6056426169952518E-2</c:v>
                </c:pt>
                <c:pt idx="788">
                  <c:v>2.6056426169952518E-2</c:v>
                </c:pt>
                <c:pt idx="789">
                  <c:v>2.6056426169952518E-2</c:v>
                </c:pt>
                <c:pt idx="790">
                  <c:v>2.6056426169952518E-2</c:v>
                </c:pt>
                <c:pt idx="791">
                  <c:v>2.6056426169952518E-2</c:v>
                </c:pt>
                <c:pt idx="792">
                  <c:v>2.6056426169952518E-2</c:v>
                </c:pt>
                <c:pt idx="793">
                  <c:v>2.6056426169952518E-2</c:v>
                </c:pt>
                <c:pt idx="794">
                  <c:v>2.6056426169952518E-2</c:v>
                </c:pt>
                <c:pt idx="795">
                  <c:v>2.6056426169952518E-2</c:v>
                </c:pt>
                <c:pt idx="796">
                  <c:v>2.6056426169952518E-2</c:v>
                </c:pt>
                <c:pt idx="797">
                  <c:v>2.6056426169952518E-2</c:v>
                </c:pt>
                <c:pt idx="798">
                  <c:v>2.6056426169952518E-2</c:v>
                </c:pt>
                <c:pt idx="799">
                  <c:v>2.6056426169952518E-2</c:v>
                </c:pt>
                <c:pt idx="800">
                  <c:v>2.6056426169952518E-2</c:v>
                </c:pt>
                <c:pt idx="801">
                  <c:v>2.6056426169952518E-2</c:v>
                </c:pt>
                <c:pt idx="802">
                  <c:v>2.6056426169952518E-2</c:v>
                </c:pt>
                <c:pt idx="803">
                  <c:v>2.6056426169952518E-2</c:v>
                </c:pt>
                <c:pt idx="804">
                  <c:v>2.6056426169952518E-2</c:v>
                </c:pt>
                <c:pt idx="805">
                  <c:v>2.6056426169952518E-2</c:v>
                </c:pt>
                <c:pt idx="806">
                  <c:v>2.6056426169952518E-2</c:v>
                </c:pt>
                <c:pt idx="807">
                  <c:v>2.6056426169952518E-2</c:v>
                </c:pt>
                <c:pt idx="808">
                  <c:v>2.6056426169952518E-2</c:v>
                </c:pt>
                <c:pt idx="809">
                  <c:v>2.6056426169952518E-2</c:v>
                </c:pt>
                <c:pt idx="810">
                  <c:v>2.6056426169952518E-2</c:v>
                </c:pt>
                <c:pt idx="811">
                  <c:v>2.6056426169952518E-2</c:v>
                </c:pt>
                <c:pt idx="812">
                  <c:v>2.6056426169952518E-2</c:v>
                </c:pt>
                <c:pt idx="813">
                  <c:v>2.6056426169952518E-2</c:v>
                </c:pt>
                <c:pt idx="814">
                  <c:v>2.6056426169952518E-2</c:v>
                </c:pt>
                <c:pt idx="815">
                  <c:v>2.6056426169952518E-2</c:v>
                </c:pt>
                <c:pt idx="816">
                  <c:v>2.6056426169952518E-2</c:v>
                </c:pt>
                <c:pt idx="817">
                  <c:v>2.6056426169952518E-2</c:v>
                </c:pt>
                <c:pt idx="818">
                  <c:v>2.6056426169952518E-2</c:v>
                </c:pt>
                <c:pt idx="819">
                  <c:v>2.6056426169952518E-2</c:v>
                </c:pt>
                <c:pt idx="820">
                  <c:v>2.6056426169952518E-2</c:v>
                </c:pt>
                <c:pt idx="821">
                  <c:v>2.6056426169952518E-2</c:v>
                </c:pt>
                <c:pt idx="822">
                  <c:v>2.6056426169952518E-2</c:v>
                </c:pt>
                <c:pt idx="823">
                  <c:v>2.6056426169952518E-2</c:v>
                </c:pt>
                <c:pt idx="824">
                  <c:v>2.6056426169952518E-2</c:v>
                </c:pt>
                <c:pt idx="825">
                  <c:v>2.6056426169952518E-2</c:v>
                </c:pt>
                <c:pt idx="826">
                  <c:v>2.6056426169952518E-2</c:v>
                </c:pt>
                <c:pt idx="827">
                  <c:v>2.6056426169952518E-2</c:v>
                </c:pt>
                <c:pt idx="828">
                  <c:v>2.6056426169952518E-2</c:v>
                </c:pt>
                <c:pt idx="829">
                  <c:v>2.6056426169952518E-2</c:v>
                </c:pt>
                <c:pt idx="830">
                  <c:v>2.6056426169952518E-2</c:v>
                </c:pt>
                <c:pt idx="831">
                  <c:v>1.021396309628797E-2</c:v>
                </c:pt>
                <c:pt idx="832">
                  <c:v>1.021396309628797E-2</c:v>
                </c:pt>
                <c:pt idx="833">
                  <c:v>1.021396309628797E-2</c:v>
                </c:pt>
                <c:pt idx="834">
                  <c:v>1.021396309628797E-2</c:v>
                </c:pt>
                <c:pt idx="835">
                  <c:v>1.021396309628797E-2</c:v>
                </c:pt>
                <c:pt idx="836">
                  <c:v>1.021396309628797E-2</c:v>
                </c:pt>
                <c:pt idx="837">
                  <c:v>1.021396309628797E-2</c:v>
                </c:pt>
                <c:pt idx="838">
                  <c:v>1.021396309628797E-2</c:v>
                </c:pt>
                <c:pt idx="839">
                  <c:v>1.021396309628797E-2</c:v>
                </c:pt>
                <c:pt idx="840">
                  <c:v>1.021396309628797E-2</c:v>
                </c:pt>
                <c:pt idx="841">
                  <c:v>1.021396309628797E-2</c:v>
                </c:pt>
                <c:pt idx="842">
                  <c:v>1.021396309628797E-2</c:v>
                </c:pt>
                <c:pt idx="843">
                  <c:v>1.021396309628797E-2</c:v>
                </c:pt>
                <c:pt idx="844">
                  <c:v>1.021396309628797E-2</c:v>
                </c:pt>
                <c:pt idx="845">
                  <c:v>1.021396309628797E-2</c:v>
                </c:pt>
                <c:pt idx="846">
                  <c:v>1.021396309628797E-2</c:v>
                </c:pt>
                <c:pt idx="847">
                  <c:v>1.021396309628797E-2</c:v>
                </c:pt>
                <c:pt idx="848">
                  <c:v>1.021396309628797E-2</c:v>
                </c:pt>
                <c:pt idx="849">
                  <c:v>1.021396309628797E-2</c:v>
                </c:pt>
                <c:pt idx="850">
                  <c:v>1.021396309628797E-2</c:v>
                </c:pt>
                <c:pt idx="851">
                  <c:v>1.021396309628797E-2</c:v>
                </c:pt>
                <c:pt idx="852">
                  <c:v>1.021396309628797E-2</c:v>
                </c:pt>
                <c:pt idx="853">
                  <c:v>1.021396309628797E-2</c:v>
                </c:pt>
                <c:pt idx="854">
                  <c:v>1.021396309628797E-2</c:v>
                </c:pt>
                <c:pt idx="855">
                  <c:v>1.021396309628797E-2</c:v>
                </c:pt>
                <c:pt idx="856">
                  <c:v>1.021396309628797E-2</c:v>
                </c:pt>
                <c:pt idx="857">
                  <c:v>1.021396309628797E-2</c:v>
                </c:pt>
                <c:pt idx="858">
                  <c:v>1.021396309628797E-2</c:v>
                </c:pt>
                <c:pt idx="859">
                  <c:v>1.021396309628797E-2</c:v>
                </c:pt>
                <c:pt idx="860">
                  <c:v>1.021396309628797E-2</c:v>
                </c:pt>
                <c:pt idx="861">
                  <c:v>1.021396309628797E-2</c:v>
                </c:pt>
                <c:pt idx="862">
                  <c:v>1.021396309628797E-2</c:v>
                </c:pt>
                <c:pt idx="863">
                  <c:v>1.021396309628797E-2</c:v>
                </c:pt>
                <c:pt idx="864">
                  <c:v>1.021396309628797E-2</c:v>
                </c:pt>
                <c:pt idx="865">
                  <c:v>1.021396309628797E-2</c:v>
                </c:pt>
                <c:pt idx="866">
                  <c:v>1.021396309628797E-2</c:v>
                </c:pt>
                <c:pt idx="867">
                  <c:v>1.021396309628797E-2</c:v>
                </c:pt>
                <c:pt idx="868">
                  <c:v>1.021396309628797E-2</c:v>
                </c:pt>
                <c:pt idx="869">
                  <c:v>1.021396309628797E-2</c:v>
                </c:pt>
                <c:pt idx="870">
                  <c:v>1.021396309628797E-2</c:v>
                </c:pt>
                <c:pt idx="871">
                  <c:v>1.021396309628797E-2</c:v>
                </c:pt>
                <c:pt idx="872">
                  <c:v>1.021396309628797E-2</c:v>
                </c:pt>
                <c:pt idx="873">
                  <c:v>1.021396309628797E-2</c:v>
                </c:pt>
                <c:pt idx="874">
                  <c:v>1.021396309628797E-2</c:v>
                </c:pt>
                <c:pt idx="875">
                  <c:v>1.021396309628797E-2</c:v>
                </c:pt>
                <c:pt idx="876">
                  <c:v>1.021396309628797E-2</c:v>
                </c:pt>
                <c:pt idx="877">
                  <c:v>1.021396309628797E-2</c:v>
                </c:pt>
                <c:pt idx="878">
                  <c:v>1.021396309628797E-2</c:v>
                </c:pt>
                <c:pt idx="879">
                  <c:v>1.021396309628797E-2</c:v>
                </c:pt>
                <c:pt idx="880">
                  <c:v>1.021396309628797E-2</c:v>
                </c:pt>
                <c:pt idx="881">
                  <c:v>1.021396309628797E-2</c:v>
                </c:pt>
                <c:pt idx="882">
                  <c:v>1.021396309628797E-2</c:v>
                </c:pt>
                <c:pt idx="883">
                  <c:v>1.021396309628797E-2</c:v>
                </c:pt>
                <c:pt idx="884">
                  <c:v>1.021396309628797E-2</c:v>
                </c:pt>
                <c:pt idx="885">
                  <c:v>1.021396309628797E-2</c:v>
                </c:pt>
                <c:pt idx="886">
                  <c:v>1.021396309628797E-2</c:v>
                </c:pt>
                <c:pt idx="887">
                  <c:v>1.021396309628797E-2</c:v>
                </c:pt>
                <c:pt idx="888">
                  <c:v>1.021396309628797E-2</c:v>
                </c:pt>
                <c:pt idx="889">
                  <c:v>1.021396309628797E-2</c:v>
                </c:pt>
                <c:pt idx="890">
                  <c:v>1.021396309628797E-2</c:v>
                </c:pt>
                <c:pt idx="891">
                  <c:v>1.021396309628797E-2</c:v>
                </c:pt>
                <c:pt idx="892">
                  <c:v>1.021396309628797E-2</c:v>
                </c:pt>
                <c:pt idx="893">
                  <c:v>1.021396309628797E-2</c:v>
                </c:pt>
                <c:pt idx="894">
                  <c:v>1.021396309628797E-2</c:v>
                </c:pt>
                <c:pt idx="895">
                  <c:v>1.021396309628797E-2</c:v>
                </c:pt>
                <c:pt idx="896">
                  <c:v>1.021396309628797E-2</c:v>
                </c:pt>
                <c:pt idx="897">
                  <c:v>1.021396309628797E-2</c:v>
                </c:pt>
                <c:pt idx="898">
                  <c:v>1.021396309628797E-2</c:v>
                </c:pt>
                <c:pt idx="899">
                  <c:v>1.021396309628797E-2</c:v>
                </c:pt>
                <c:pt idx="900">
                  <c:v>1.021396309628797E-2</c:v>
                </c:pt>
                <c:pt idx="901">
                  <c:v>1.021396309628797E-2</c:v>
                </c:pt>
                <c:pt idx="902">
                  <c:v>1.021396309628797E-2</c:v>
                </c:pt>
                <c:pt idx="903">
                  <c:v>1.021396309628797E-2</c:v>
                </c:pt>
                <c:pt idx="904">
                  <c:v>1.021396309628797E-2</c:v>
                </c:pt>
                <c:pt idx="905">
                  <c:v>1.021396309628797E-2</c:v>
                </c:pt>
                <c:pt idx="906">
                  <c:v>1.021396309628797E-2</c:v>
                </c:pt>
                <c:pt idx="907">
                  <c:v>1.021396309628797E-2</c:v>
                </c:pt>
                <c:pt idx="908">
                  <c:v>1.021396309628797E-2</c:v>
                </c:pt>
                <c:pt idx="909">
                  <c:v>1.021396309628797E-2</c:v>
                </c:pt>
                <c:pt idx="910">
                  <c:v>1.021396309628797E-2</c:v>
                </c:pt>
                <c:pt idx="911">
                  <c:v>1.021396309628797E-2</c:v>
                </c:pt>
                <c:pt idx="912">
                  <c:v>1.021396309628797E-2</c:v>
                </c:pt>
                <c:pt idx="913">
                  <c:v>1.021396309628797E-2</c:v>
                </c:pt>
                <c:pt idx="914">
                  <c:v>1.021396309628797E-2</c:v>
                </c:pt>
                <c:pt idx="915">
                  <c:v>1.021396309628797E-2</c:v>
                </c:pt>
                <c:pt idx="916">
                  <c:v>1.021396309628797E-2</c:v>
                </c:pt>
                <c:pt idx="917">
                  <c:v>1.021396309628797E-2</c:v>
                </c:pt>
                <c:pt idx="918">
                  <c:v>1.021396309628797E-2</c:v>
                </c:pt>
                <c:pt idx="919">
                  <c:v>1.021396309628797E-2</c:v>
                </c:pt>
                <c:pt idx="920">
                  <c:v>1.021396309628797E-2</c:v>
                </c:pt>
                <c:pt idx="921">
                  <c:v>1.021396309628797E-2</c:v>
                </c:pt>
                <c:pt idx="922">
                  <c:v>1.021396309628797E-2</c:v>
                </c:pt>
                <c:pt idx="923">
                  <c:v>1.021396309628797E-2</c:v>
                </c:pt>
                <c:pt idx="924">
                  <c:v>1.021396309628797E-2</c:v>
                </c:pt>
                <c:pt idx="925">
                  <c:v>1.021396309628797E-2</c:v>
                </c:pt>
                <c:pt idx="926">
                  <c:v>1.021396309628797E-2</c:v>
                </c:pt>
                <c:pt idx="927">
                  <c:v>1.021396309628797E-2</c:v>
                </c:pt>
                <c:pt idx="928">
                  <c:v>1.021396309628797E-2</c:v>
                </c:pt>
                <c:pt idx="929">
                  <c:v>1.021396309628797E-2</c:v>
                </c:pt>
                <c:pt idx="930">
                  <c:v>1.021396309628797E-2</c:v>
                </c:pt>
                <c:pt idx="931">
                  <c:v>1.021396309628797E-2</c:v>
                </c:pt>
                <c:pt idx="932">
                  <c:v>1.021396309628797E-2</c:v>
                </c:pt>
                <c:pt idx="933">
                  <c:v>1.021396309628797E-2</c:v>
                </c:pt>
                <c:pt idx="934">
                  <c:v>1.021396309628797E-2</c:v>
                </c:pt>
                <c:pt idx="935">
                  <c:v>1.021396309628797E-2</c:v>
                </c:pt>
                <c:pt idx="936">
                  <c:v>1.021396309628797E-2</c:v>
                </c:pt>
                <c:pt idx="937">
                  <c:v>1.021396309628797E-2</c:v>
                </c:pt>
                <c:pt idx="938">
                  <c:v>1.021396309628797E-2</c:v>
                </c:pt>
                <c:pt idx="939">
                  <c:v>1.021396309628797E-2</c:v>
                </c:pt>
                <c:pt idx="940">
                  <c:v>1.021396309628797E-2</c:v>
                </c:pt>
                <c:pt idx="941">
                  <c:v>1.021396309628797E-2</c:v>
                </c:pt>
                <c:pt idx="942">
                  <c:v>1.021396309628797E-2</c:v>
                </c:pt>
                <c:pt idx="943">
                  <c:v>1.021396309628797E-2</c:v>
                </c:pt>
                <c:pt idx="944">
                  <c:v>1.021396309628797E-2</c:v>
                </c:pt>
                <c:pt idx="945">
                  <c:v>1.021396309628797E-2</c:v>
                </c:pt>
                <c:pt idx="946">
                  <c:v>1.021396309628797E-2</c:v>
                </c:pt>
                <c:pt idx="947">
                  <c:v>1.021396309628797E-2</c:v>
                </c:pt>
                <c:pt idx="948">
                  <c:v>1.021396309628797E-2</c:v>
                </c:pt>
                <c:pt idx="949">
                  <c:v>1.021396309628797E-2</c:v>
                </c:pt>
                <c:pt idx="950">
                  <c:v>1.021396309628797E-2</c:v>
                </c:pt>
                <c:pt idx="951">
                  <c:v>1.021396309628797E-2</c:v>
                </c:pt>
                <c:pt idx="952">
                  <c:v>1.021396309628797E-2</c:v>
                </c:pt>
                <c:pt idx="953">
                  <c:v>1.021396309628797E-2</c:v>
                </c:pt>
                <c:pt idx="954">
                  <c:v>1.021396309628797E-2</c:v>
                </c:pt>
                <c:pt idx="955">
                  <c:v>1.021396309628797E-2</c:v>
                </c:pt>
                <c:pt idx="956">
                  <c:v>1.021396309628797E-2</c:v>
                </c:pt>
                <c:pt idx="957">
                  <c:v>1.021396309628797E-2</c:v>
                </c:pt>
                <c:pt idx="958">
                  <c:v>1.021396309628797E-2</c:v>
                </c:pt>
                <c:pt idx="959">
                  <c:v>1.021396309628797E-2</c:v>
                </c:pt>
                <c:pt idx="960">
                  <c:v>1.021396309628797E-2</c:v>
                </c:pt>
                <c:pt idx="961">
                  <c:v>1.021396309628797E-2</c:v>
                </c:pt>
                <c:pt idx="962">
                  <c:v>1.021396309628797E-2</c:v>
                </c:pt>
                <c:pt idx="963">
                  <c:v>1.021396309628797E-2</c:v>
                </c:pt>
                <c:pt idx="964">
                  <c:v>1.021396309628797E-2</c:v>
                </c:pt>
                <c:pt idx="965">
                  <c:v>1.021396309628797E-2</c:v>
                </c:pt>
                <c:pt idx="966">
                  <c:v>1.021396309628797E-2</c:v>
                </c:pt>
                <c:pt idx="967">
                  <c:v>1.021396309628797E-2</c:v>
                </c:pt>
                <c:pt idx="968">
                  <c:v>1.021396309628797E-2</c:v>
                </c:pt>
                <c:pt idx="969">
                  <c:v>1.021396309628797E-2</c:v>
                </c:pt>
                <c:pt idx="970">
                  <c:v>1.021396309628797E-2</c:v>
                </c:pt>
                <c:pt idx="971">
                  <c:v>1.021396309628797E-2</c:v>
                </c:pt>
                <c:pt idx="972">
                  <c:v>1.021396309628797E-2</c:v>
                </c:pt>
                <c:pt idx="973">
                  <c:v>1.021396309628797E-2</c:v>
                </c:pt>
                <c:pt idx="974">
                  <c:v>1.021396309628797E-2</c:v>
                </c:pt>
                <c:pt idx="975">
                  <c:v>1.021396309628797E-2</c:v>
                </c:pt>
                <c:pt idx="976">
                  <c:v>1.021396309628797E-2</c:v>
                </c:pt>
                <c:pt idx="977">
                  <c:v>1.021396309628797E-2</c:v>
                </c:pt>
                <c:pt idx="978">
                  <c:v>1.021396309628797E-2</c:v>
                </c:pt>
                <c:pt idx="979">
                  <c:v>1.021396309628797E-2</c:v>
                </c:pt>
                <c:pt idx="980">
                  <c:v>1.021396309628797E-2</c:v>
                </c:pt>
                <c:pt idx="981">
                  <c:v>1.021396309628797E-2</c:v>
                </c:pt>
                <c:pt idx="982">
                  <c:v>1.021396309628797E-2</c:v>
                </c:pt>
                <c:pt idx="983">
                  <c:v>1.021396309628797E-2</c:v>
                </c:pt>
                <c:pt idx="984">
                  <c:v>1.021396309628797E-2</c:v>
                </c:pt>
                <c:pt idx="985">
                  <c:v>1.021396309628797E-2</c:v>
                </c:pt>
                <c:pt idx="986">
                  <c:v>1.021396309628797E-2</c:v>
                </c:pt>
                <c:pt idx="987">
                  <c:v>1.021396309628797E-2</c:v>
                </c:pt>
                <c:pt idx="988">
                  <c:v>1.021396309628797E-2</c:v>
                </c:pt>
                <c:pt idx="989">
                  <c:v>1.021396309628797E-2</c:v>
                </c:pt>
                <c:pt idx="990">
                  <c:v>1.021396309628797E-2</c:v>
                </c:pt>
                <c:pt idx="991">
                  <c:v>1.021396309628797E-2</c:v>
                </c:pt>
                <c:pt idx="992">
                  <c:v>1.021396309628797E-2</c:v>
                </c:pt>
                <c:pt idx="993">
                  <c:v>1.021396309628797E-2</c:v>
                </c:pt>
                <c:pt idx="994">
                  <c:v>1.021396309628797E-2</c:v>
                </c:pt>
                <c:pt idx="995">
                  <c:v>1.021396309628797E-2</c:v>
                </c:pt>
                <c:pt idx="996">
                  <c:v>1.021396309628797E-2</c:v>
                </c:pt>
                <c:pt idx="997">
                  <c:v>1.021396309628797E-2</c:v>
                </c:pt>
                <c:pt idx="998">
                  <c:v>1.021396309628797E-2</c:v>
                </c:pt>
                <c:pt idx="999">
                  <c:v>1.021396309628797E-2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F80B-49A2-95B4-7DC96158B92F}"/>
            </c:ext>
          </c:extLst>
        </c:ser>
        <c:ser>
          <c:idx val="11"/>
          <c:order val="11"/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Sheet1!$M$1:$M$1000</c:f>
              <c:numCache>
                <c:formatCode>General</c:formatCode>
                <c:ptCount val="1000"/>
                <c:pt idx="0">
                  <c:v>0.46071683689441834</c:v>
                </c:pt>
                <c:pt idx="1">
                  <c:v>0.46071683689441834</c:v>
                </c:pt>
                <c:pt idx="2">
                  <c:v>0.46071683689441834</c:v>
                </c:pt>
                <c:pt idx="3">
                  <c:v>0.46071683689441834</c:v>
                </c:pt>
                <c:pt idx="4">
                  <c:v>0.46071683689441834</c:v>
                </c:pt>
                <c:pt idx="5">
                  <c:v>0.46071683689441834</c:v>
                </c:pt>
                <c:pt idx="6">
                  <c:v>0.46071683689441834</c:v>
                </c:pt>
                <c:pt idx="7">
                  <c:v>0.46071683689441834</c:v>
                </c:pt>
                <c:pt idx="8">
                  <c:v>0.46071683689441834</c:v>
                </c:pt>
                <c:pt idx="9">
                  <c:v>0.46071683689441834</c:v>
                </c:pt>
                <c:pt idx="10">
                  <c:v>0.46071683689441834</c:v>
                </c:pt>
                <c:pt idx="11">
                  <c:v>0.46071683689441834</c:v>
                </c:pt>
                <c:pt idx="12">
                  <c:v>0.46071683689441834</c:v>
                </c:pt>
                <c:pt idx="13">
                  <c:v>0.46071683689441834</c:v>
                </c:pt>
                <c:pt idx="14">
                  <c:v>0.46071683689441834</c:v>
                </c:pt>
                <c:pt idx="15">
                  <c:v>0.46071683689441834</c:v>
                </c:pt>
                <c:pt idx="16">
                  <c:v>0.46071683689441834</c:v>
                </c:pt>
                <c:pt idx="17">
                  <c:v>0.46071683689441834</c:v>
                </c:pt>
                <c:pt idx="18">
                  <c:v>0.46071683689441834</c:v>
                </c:pt>
                <c:pt idx="19">
                  <c:v>0.46071683689441834</c:v>
                </c:pt>
                <c:pt idx="20">
                  <c:v>0.46071683689441834</c:v>
                </c:pt>
                <c:pt idx="21">
                  <c:v>0.46071683689441834</c:v>
                </c:pt>
                <c:pt idx="22">
                  <c:v>0.46071683689441834</c:v>
                </c:pt>
                <c:pt idx="23">
                  <c:v>0.46071683689441834</c:v>
                </c:pt>
                <c:pt idx="24">
                  <c:v>0.46071683689441834</c:v>
                </c:pt>
                <c:pt idx="25">
                  <c:v>0.46071683689441834</c:v>
                </c:pt>
                <c:pt idx="26">
                  <c:v>0.46071683689441834</c:v>
                </c:pt>
                <c:pt idx="27">
                  <c:v>0.46071683689441834</c:v>
                </c:pt>
                <c:pt idx="28">
                  <c:v>0.46071683689441834</c:v>
                </c:pt>
                <c:pt idx="29">
                  <c:v>0.46071683689441834</c:v>
                </c:pt>
                <c:pt idx="30">
                  <c:v>0.46071683689441834</c:v>
                </c:pt>
                <c:pt idx="31">
                  <c:v>0.46071683689441834</c:v>
                </c:pt>
                <c:pt idx="32">
                  <c:v>0.46071683689441834</c:v>
                </c:pt>
                <c:pt idx="33">
                  <c:v>0.25869422044640245</c:v>
                </c:pt>
                <c:pt idx="34">
                  <c:v>0.25869422044640245</c:v>
                </c:pt>
                <c:pt idx="35">
                  <c:v>0.25869422044640245</c:v>
                </c:pt>
                <c:pt idx="36">
                  <c:v>0.25869422044640245</c:v>
                </c:pt>
                <c:pt idx="37">
                  <c:v>0.25869422044640245</c:v>
                </c:pt>
                <c:pt idx="38">
                  <c:v>0.25869422044640245</c:v>
                </c:pt>
                <c:pt idx="39">
                  <c:v>0.25869422044640245</c:v>
                </c:pt>
                <c:pt idx="40">
                  <c:v>0.25869422044640245</c:v>
                </c:pt>
                <c:pt idx="41">
                  <c:v>0.25869422044640245</c:v>
                </c:pt>
                <c:pt idx="42">
                  <c:v>3.2211671733342606E-2</c:v>
                </c:pt>
                <c:pt idx="43">
                  <c:v>3.2046518347777386E-2</c:v>
                </c:pt>
                <c:pt idx="44">
                  <c:v>3.2046518347777386E-2</c:v>
                </c:pt>
                <c:pt idx="45">
                  <c:v>3.1901298258186994E-2</c:v>
                </c:pt>
                <c:pt idx="46">
                  <c:v>3.1901298258186994E-2</c:v>
                </c:pt>
                <c:pt idx="47">
                  <c:v>3.1901298258186994E-2</c:v>
                </c:pt>
                <c:pt idx="48">
                  <c:v>3.1899395532930752E-2</c:v>
                </c:pt>
                <c:pt idx="49">
                  <c:v>3.1899395532930752E-2</c:v>
                </c:pt>
                <c:pt idx="50">
                  <c:v>3.1899395532930752E-2</c:v>
                </c:pt>
                <c:pt idx="51">
                  <c:v>3.1899395532930752E-2</c:v>
                </c:pt>
                <c:pt idx="52">
                  <c:v>3.1899395532930752E-2</c:v>
                </c:pt>
                <c:pt idx="53">
                  <c:v>3.1899395532930752E-2</c:v>
                </c:pt>
                <c:pt idx="54">
                  <c:v>3.1899395532930752E-2</c:v>
                </c:pt>
                <c:pt idx="55">
                  <c:v>3.1899395532930752E-2</c:v>
                </c:pt>
                <c:pt idx="56">
                  <c:v>3.1899395532930752E-2</c:v>
                </c:pt>
                <c:pt idx="57">
                  <c:v>3.1899395532930752E-2</c:v>
                </c:pt>
                <c:pt idx="58">
                  <c:v>3.1899395532930752E-2</c:v>
                </c:pt>
                <c:pt idx="59">
                  <c:v>3.1899395532930752E-2</c:v>
                </c:pt>
                <c:pt idx="60">
                  <c:v>3.1899395532930752E-2</c:v>
                </c:pt>
                <c:pt idx="61">
                  <c:v>3.1899395532930752E-2</c:v>
                </c:pt>
                <c:pt idx="62">
                  <c:v>3.1899395532930752E-2</c:v>
                </c:pt>
                <c:pt idx="63">
                  <c:v>3.1899395532930752E-2</c:v>
                </c:pt>
                <c:pt idx="64">
                  <c:v>3.1899395532930752E-2</c:v>
                </c:pt>
                <c:pt idx="65">
                  <c:v>3.1899395532930752E-2</c:v>
                </c:pt>
                <c:pt idx="66">
                  <c:v>3.1899395532930752E-2</c:v>
                </c:pt>
                <c:pt idx="67">
                  <c:v>3.1899395532930752E-2</c:v>
                </c:pt>
                <c:pt idx="68">
                  <c:v>3.1899395532930752E-2</c:v>
                </c:pt>
                <c:pt idx="69">
                  <c:v>3.1899395532930752E-2</c:v>
                </c:pt>
                <c:pt idx="70">
                  <c:v>3.1899395532930752E-2</c:v>
                </c:pt>
                <c:pt idx="71">
                  <c:v>3.1899395532930752E-2</c:v>
                </c:pt>
                <c:pt idx="72">
                  <c:v>3.1899395532930752E-2</c:v>
                </c:pt>
                <c:pt idx="73">
                  <c:v>3.1899395532930752E-2</c:v>
                </c:pt>
                <c:pt idx="74">
                  <c:v>3.1899395532930752E-2</c:v>
                </c:pt>
                <c:pt idx="75">
                  <c:v>3.1899395532930752E-2</c:v>
                </c:pt>
                <c:pt idx="76">
                  <c:v>3.1899395532930752E-2</c:v>
                </c:pt>
                <c:pt idx="77">
                  <c:v>3.1899395532930752E-2</c:v>
                </c:pt>
                <c:pt idx="78">
                  <c:v>3.1899395532930752E-2</c:v>
                </c:pt>
                <c:pt idx="79">
                  <c:v>3.1899395532930752E-2</c:v>
                </c:pt>
                <c:pt idx="80">
                  <c:v>3.1899395532930752E-2</c:v>
                </c:pt>
                <c:pt idx="81">
                  <c:v>3.1899395532930752E-2</c:v>
                </c:pt>
                <c:pt idx="82">
                  <c:v>3.1899395532930752E-2</c:v>
                </c:pt>
                <c:pt idx="83">
                  <c:v>3.1899395532930752E-2</c:v>
                </c:pt>
                <c:pt idx="84">
                  <c:v>3.1899395532930752E-2</c:v>
                </c:pt>
                <c:pt idx="85">
                  <c:v>3.1899395532930752E-2</c:v>
                </c:pt>
                <c:pt idx="86">
                  <c:v>3.1899395532930752E-2</c:v>
                </c:pt>
                <c:pt idx="87">
                  <c:v>3.1899395532930752E-2</c:v>
                </c:pt>
                <c:pt idx="88">
                  <c:v>3.1899395532930752E-2</c:v>
                </c:pt>
                <c:pt idx="89">
                  <c:v>3.1899395532930752E-2</c:v>
                </c:pt>
                <c:pt idx="90">
                  <c:v>3.1899395532930752E-2</c:v>
                </c:pt>
                <c:pt idx="91">
                  <c:v>3.1899395532930752E-2</c:v>
                </c:pt>
                <c:pt idx="92">
                  <c:v>3.1899395532930752E-2</c:v>
                </c:pt>
                <c:pt idx="93">
                  <c:v>3.1899395532930752E-2</c:v>
                </c:pt>
                <c:pt idx="94">
                  <c:v>3.1899395532930752E-2</c:v>
                </c:pt>
                <c:pt idx="95">
                  <c:v>3.1899395532930752E-2</c:v>
                </c:pt>
                <c:pt idx="96">
                  <c:v>3.1899395532930752E-2</c:v>
                </c:pt>
                <c:pt idx="97">
                  <c:v>3.1899395532930752E-2</c:v>
                </c:pt>
                <c:pt idx="98">
                  <c:v>3.1899395532930752E-2</c:v>
                </c:pt>
                <c:pt idx="99">
                  <c:v>3.1899395532930752E-2</c:v>
                </c:pt>
                <c:pt idx="100">
                  <c:v>3.1899395532930752E-2</c:v>
                </c:pt>
                <c:pt idx="101">
                  <c:v>3.1899395532930752E-2</c:v>
                </c:pt>
                <c:pt idx="102">
                  <c:v>3.1899395532930752E-2</c:v>
                </c:pt>
                <c:pt idx="103">
                  <c:v>3.1899395532930752E-2</c:v>
                </c:pt>
                <c:pt idx="104">
                  <c:v>3.1899395532930752E-2</c:v>
                </c:pt>
                <c:pt idx="105">
                  <c:v>3.1899395532930752E-2</c:v>
                </c:pt>
                <c:pt idx="106">
                  <c:v>3.1899395532930752E-2</c:v>
                </c:pt>
                <c:pt idx="107">
                  <c:v>3.1899395532930752E-2</c:v>
                </c:pt>
                <c:pt idx="108">
                  <c:v>3.1899395532930752E-2</c:v>
                </c:pt>
                <c:pt idx="109">
                  <c:v>3.1899395532930752E-2</c:v>
                </c:pt>
                <c:pt idx="110">
                  <c:v>3.1899395532930752E-2</c:v>
                </c:pt>
                <c:pt idx="111">
                  <c:v>3.1899395532930752E-2</c:v>
                </c:pt>
                <c:pt idx="112">
                  <c:v>3.1899395532930752E-2</c:v>
                </c:pt>
                <c:pt idx="113">
                  <c:v>3.1899395532930752E-2</c:v>
                </c:pt>
                <c:pt idx="114">
                  <c:v>3.1899395532930752E-2</c:v>
                </c:pt>
                <c:pt idx="115">
                  <c:v>3.1899395532930752E-2</c:v>
                </c:pt>
                <c:pt idx="116">
                  <c:v>3.1899395532930752E-2</c:v>
                </c:pt>
                <c:pt idx="117">
                  <c:v>3.1899395532930752E-2</c:v>
                </c:pt>
                <c:pt idx="118">
                  <c:v>3.1899395532930752E-2</c:v>
                </c:pt>
                <c:pt idx="119">
                  <c:v>3.1899395532930752E-2</c:v>
                </c:pt>
                <c:pt idx="120">
                  <c:v>3.1899395532930752E-2</c:v>
                </c:pt>
                <c:pt idx="121">
                  <c:v>3.1899395532930752E-2</c:v>
                </c:pt>
                <c:pt idx="122">
                  <c:v>3.1899395532930752E-2</c:v>
                </c:pt>
                <c:pt idx="123">
                  <c:v>3.1899395532930752E-2</c:v>
                </c:pt>
                <c:pt idx="124">
                  <c:v>3.1899395532930752E-2</c:v>
                </c:pt>
                <c:pt idx="125">
                  <c:v>3.1899395532930752E-2</c:v>
                </c:pt>
                <c:pt idx="126">
                  <c:v>3.1899395532930752E-2</c:v>
                </c:pt>
                <c:pt idx="127">
                  <c:v>3.1899395532930752E-2</c:v>
                </c:pt>
                <c:pt idx="128">
                  <c:v>3.1899395532930752E-2</c:v>
                </c:pt>
                <c:pt idx="129">
                  <c:v>3.1899395532930752E-2</c:v>
                </c:pt>
                <c:pt idx="130">
                  <c:v>3.1899395532930752E-2</c:v>
                </c:pt>
                <c:pt idx="131">
                  <c:v>3.1899395532930752E-2</c:v>
                </c:pt>
                <c:pt idx="132">
                  <c:v>3.1899395532930752E-2</c:v>
                </c:pt>
                <c:pt idx="133">
                  <c:v>3.1899395532930752E-2</c:v>
                </c:pt>
                <c:pt idx="134">
                  <c:v>3.1899395532930752E-2</c:v>
                </c:pt>
                <c:pt idx="135">
                  <c:v>3.1899395532930752E-2</c:v>
                </c:pt>
                <c:pt idx="136">
                  <c:v>3.1899395532930752E-2</c:v>
                </c:pt>
                <c:pt idx="137">
                  <c:v>3.1899395532930752E-2</c:v>
                </c:pt>
                <c:pt idx="138">
                  <c:v>3.1899395532930752E-2</c:v>
                </c:pt>
                <c:pt idx="139">
                  <c:v>3.1899395532930752E-2</c:v>
                </c:pt>
                <c:pt idx="140">
                  <c:v>3.1899395532930752E-2</c:v>
                </c:pt>
                <c:pt idx="141">
                  <c:v>3.1899395532930752E-2</c:v>
                </c:pt>
                <c:pt idx="142">
                  <c:v>3.1899395532930752E-2</c:v>
                </c:pt>
                <c:pt idx="143">
                  <c:v>3.1899395532930752E-2</c:v>
                </c:pt>
                <c:pt idx="144">
                  <c:v>3.1899395532930752E-2</c:v>
                </c:pt>
                <c:pt idx="145">
                  <c:v>3.1899395532930752E-2</c:v>
                </c:pt>
                <c:pt idx="146">
                  <c:v>3.1899395532930752E-2</c:v>
                </c:pt>
                <c:pt idx="147">
                  <c:v>3.1899395532930752E-2</c:v>
                </c:pt>
                <c:pt idx="148">
                  <c:v>3.1899395532930752E-2</c:v>
                </c:pt>
                <c:pt idx="149">
                  <c:v>3.1899395532930752E-2</c:v>
                </c:pt>
                <c:pt idx="150">
                  <c:v>3.1899395532930752E-2</c:v>
                </c:pt>
                <c:pt idx="151">
                  <c:v>3.1899395532930752E-2</c:v>
                </c:pt>
                <c:pt idx="152">
                  <c:v>3.1899395532930752E-2</c:v>
                </c:pt>
                <c:pt idx="153">
                  <c:v>3.1899395532930752E-2</c:v>
                </c:pt>
                <c:pt idx="154">
                  <c:v>3.1899395532930752E-2</c:v>
                </c:pt>
                <c:pt idx="155">
                  <c:v>3.1899395532930752E-2</c:v>
                </c:pt>
                <c:pt idx="156">
                  <c:v>3.1899395532930752E-2</c:v>
                </c:pt>
                <c:pt idx="157">
                  <c:v>3.1899395532930752E-2</c:v>
                </c:pt>
                <c:pt idx="158">
                  <c:v>3.1899395532930752E-2</c:v>
                </c:pt>
                <c:pt idx="159">
                  <c:v>3.1899395532930752E-2</c:v>
                </c:pt>
                <c:pt idx="160">
                  <c:v>3.1899395532930752E-2</c:v>
                </c:pt>
                <c:pt idx="161">
                  <c:v>3.1899395532930752E-2</c:v>
                </c:pt>
                <c:pt idx="162">
                  <c:v>3.1899395532930752E-2</c:v>
                </c:pt>
                <c:pt idx="163">
                  <c:v>3.1899395532930752E-2</c:v>
                </c:pt>
                <c:pt idx="164">
                  <c:v>3.1899395532930752E-2</c:v>
                </c:pt>
                <c:pt idx="165">
                  <c:v>3.1899395532930752E-2</c:v>
                </c:pt>
                <c:pt idx="166">
                  <c:v>3.1899395532930752E-2</c:v>
                </c:pt>
                <c:pt idx="167">
                  <c:v>3.1899395532930752E-2</c:v>
                </c:pt>
                <c:pt idx="168">
                  <c:v>3.1899395532930752E-2</c:v>
                </c:pt>
                <c:pt idx="169">
                  <c:v>3.1899395532930752E-2</c:v>
                </c:pt>
                <c:pt idx="170">
                  <c:v>3.1899395532930752E-2</c:v>
                </c:pt>
                <c:pt idx="171">
                  <c:v>3.1899395532930752E-2</c:v>
                </c:pt>
                <c:pt idx="172">
                  <c:v>3.1899395532930752E-2</c:v>
                </c:pt>
                <c:pt idx="173">
                  <c:v>3.1899395532930752E-2</c:v>
                </c:pt>
                <c:pt idx="174">
                  <c:v>3.1899395532930752E-2</c:v>
                </c:pt>
                <c:pt idx="175">
                  <c:v>3.1899395532930752E-2</c:v>
                </c:pt>
                <c:pt idx="176">
                  <c:v>3.1899395532930752E-2</c:v>
                </c:pt>
                <c:pt idx="177">
                  <c:v>3.1899395532930752E-2</c:v>
                </c:pt>
                <c:pt idx="178">
                  <c:v>3.1899395532930752E-2</c:v>
                </c:pt>
                <c:pt idx="179">
                  <c:v>3.1899395532930752E-2</c:v>
                </c:pt>
                <c:pt idx="180">
                  <c:v>3.1899395532930752E-2</c:v>
                </c:pt>
                <c:pt idx="181">
                  <c:v>3.1899395532930752E-2</c:v>
                </c:pt>
                <c:pt idx="182">
                  <c:v>3.1899395532930752E-2</c:v>
                </c:pt>
                <c:pt idx="183">
                  <c:v>3.1899395532930752E-2</c:v>
                </c:pt>
                <c:pt idx="184">
                  <c:v>3.1899395532930752E-2</c:v>
                </c:pt>
                <c:pt idx="185">
                  <c:v>3.1899395532930752E-2</c:v>
                </c:pt>
                <c:pt idx="186">
                  <c:v>3.1899395532930752E-2</c:v>
                </c:pt>
                <c:pt idx="187">
                  <c:v>3.1899395532930752E-2</c:v>
                </c:pt>
                <c:pt idx="188">
                  <c:v>3.1899395532930752E-2</c:v>
                </c:pt>
                <c:pt idx="189">
                  <c:v>3.1899395532930752E-2</c:v>
                </c:pt>
                <c:pt idx="190">
                  <c:v>3.1899395532930752E-2</c:v>
                </c:pt>
                <c:pt idx="191">
                  <c:v>3.1899395532930752E-2</c:v>
                </c:pt>
                <c:pt idx="192">
                  <c:v>3.1899395532930752E-2</c:v>
                </c:pt>
                <c:pt idx="193">
                  <c:v>3.1899395532930752E-2</c:v>
                </c:pt>
                <c:pt idx="194">
                  <c:v>3.1899395532930752E-2</c:v>
                </c:pt>
                <c:pt idx="195">
                  <c:v>3.1899395532930752E-2</c:v>
                </c:pt>
                <c:pt idx="196">
                  <c:v>3.1899395532930752E-2</c:v>
                </c:pt>
                <c:pt idx="197">
                  <c:v>3.1899395532930752E-2</c:v>
                </c:pt>
                <c:pt idx="198">
                  <c:v>3.1899395532930752E-2</c:v>
                </c:pt>
                <c:pt idx="199">
                  <c:v>3.1899395532930752E-2</c:v>
                </c:pt>
                <c:pt idx="200">
                  <c:v>3.1899395532930752E-2</c:v>
                </c:pt>
                <c:pt idx="201">
                  <c:v>3.1899395532930752E-2</c:v>
                </c:pt>
                <c:pt idx="202">
                  <c:v>3.1899395532930752E-2</c:v>
                </c:pt>
                <c:pt idx="203">
                  <c:v>3.1899395532930752E-2</c:v>
                </c:pt>
                <c:pt idx="204">
                  <c:v>3.1899395532930752E-2</c:v>
                </c:pt>
                <c:pt idx="205">
                  <c:v>3.1899395532930752E-2</c:v>
                </c:pt>
                <c:pt idx="206">
                  <c:v>3.1899395532930752E-2</c:v>
                </c:pt>
                <c:pt idx="207">
                  <c:v>3.1899395532930752E-2</c:v>
                </c:pt>
                <c:pt idx="208">
                  <c:v>3.1899395532930752E-2</c:v>
                </c:pt>
                <c:pt idx="209">
                  <c:v>3.1899395532930752E-2</c:v>
                </c:pt>
                <c:pt idx="210">
                  <c:v>3.1899395532930752E-2</c:v>
                </c:pt>
                <c:pt idx="211">
                  <c:v>3.1899395532930752E-2</c:v>
                </c:pt>
                <c:pt idx="212">
                  <c:v>3.1899395532930752E-2</c:v>
                </c:pt>
                <c:pt idx="213">
                  <c:v>3.1899395532930752E-2</c:v>
                </c:pt>
                <c:pt idx="214">
                  <c:v>3.1899395532930752E-2</c:v>
                </c:pt>
                <c:pt idx="215">
                  <c:v>3.1899395532930752E-2</c:v>
                </c:pt>
                <c:pt idx="216">
                  <c:v>3.1899395532930752E-2</c:v>
                </c:pt>
                <c:pt idx="217">
                  <c:v>3.1899395532930752E-2</c:v>
                </c:pt>
                <c:pt idx="218">
                  <c:v>3.1899395532930752E-2</c:v>
                </c:pt>
                <c:pt idx="219">
                  <c:v>3.1899395532930752E-2</c:v>
                </c:pt>
                <c:pt idx="220">
                  <c:v>3.1899395532930752E-2</c:v>
                </c:pt>
                <c:pt idx="221">
                  <c:v>3.1899395532930752E-2</c:v>
                </c:pt>
                <c:pt idx="222">
                  <c:v>3.1899395532930752E-2</c:v>
                </c:pt>
                <c:pt idx="223">
                  <c:v>3.1899395532930752E-2</c:v>
                </c:pt>
                <c:pt idx="224">
                  <c:v>3.1899395532930752E-2</c:v>
                </c:pt>
                <c:pt idx="225">
                  <c:v>3.1899395532930752E-2</c:v>
                </c:pt>
                <c:pt idx="226">
                  <c:v>3.1899395532930752E-2</c:v>
                </c:pt>
                <c:pt idx="227">
                  <c:v>3.1899395532930752E-2</c:v>
                </c:pt>
                <c:pt idx="228">
                  <c:v>3.1899395532930752E-2</c:v>
                </c:pt>
                <c:pt idx="229">
                  <c:v>3.1899395532930752E-2</c:v>
                </c:pt>
                <c:pt idx="230">
                  <c:v>3.1899395532930752E-2</c:v>
                </c:pt>
                <c:pt idx="231">
                  <c:v>3.1899395532930752E-2</c:v>
                </c:pt>
                <c:pt idx="232">
                  <c:v>3.1899395532930752E-2</c:v>
                </c:pt>
                <c:pt idx="233">
                  <c:v>3.1899395532930752E-2</c:v>
                </c:pt>
                <c:pt idx="234">
                  <c:v>3.1899395532930752E-2</c:v>
                </c:pt>
                <c:pt idx="235">
                  <c:v>3.1899395532930752E-2</c:v>
                </c:pt>
                <c:pt idx="236">
                  <c:v>3.1899395532930752E-2</c:v>
                </c:pt>
                <c:pt idx="237">
                  <c:v>3.1899395532930752E-2</c:v>
                </c:pt>
                <c:pt idx="238">
                  <c:v>3.1899395532930752E-2</c:v>
                </c:pt>
                <c:pt idx="239">
                  <c:v>3.1899395532930752E-2</c:v>
                </c:pt>
                <c:pt idx="240">
                  <c:v>3.1899395532930752E-2</c:v>
                </c:pt>
                <c:pt idx="241">
                  <c:v>3.1899395532930752E-2</c:v>
                </c:pt>
                <c:pt idx="242">
                  <c:v>3.1899395532930752E-2</c:v>
                </c:pt>
                <c:pt idx="243">
                  <c:v>3.1899395532930752E-2</c:v>
                </c:pt>
                <c:pt idx="244">
                  <c:v>3.1899395532930752E-2</c:v>
                </c:pt>
                <c:pt idx="245">
                  <c:v>3.1899395532930752E-2</c:v>
                </c:pt>
                <c:pt idx="246">
                  <c:v>3.1899395532930752E-2</c:v>
                </c:pt>
                <c:pt idx="247">
                  <c:v>3.1899395532930752E-2</c:v>
                </c:pt>
                <c:pt idx="248">
                  <c:v>3.1899395532930752E-2</c:v>
                </c:pt>
                <c:pt idx="249">
                  <c:v>3.1899395532930752E-2</c:v>
                </c:pt>
                <c:pt idx="250">
                  <c:v>3.1899395532930752E-2</c:v>
                </c:pt>
                <c:pt idx="251">
                  <c:v>3.1899395532930752E-2</c:v>
                </c:pt>
                <c:pt idx="252">
                  <c:v>3.1899395532930752E-2</c:v>
                </c:pt>
                <c:pt idx="253">
                  <c:v>3.1899395532930752E-2</c:v>
                </c:pt>
                <c:pt idx="254">
                  <c:v>3.1899395532930752E-2</c:v>
                </c:pt>
                <c:pt idx="255">
                  <c:v>3.1899395532930752E-2</c:v>
                </c:pt>
                <c:pt idx="256">
                  <c:v>3.1899395532930752E-2</c:v>
                </c:pt>
                <c:pt idx="257">
                  <c:v>3.1899395532930752E-2</c:v>
                </c:pt>
                <c:pt idx="258">
                  <c:v>3.1899395532930752E-2</c:v>
                </c:pt>
                <c:pt idx="259">
                  <c:v>3.1899395532930752E-2</c:v>
                </c:pt>
                <c:pt idx="260">
                  <c:v>3.1899395532930752E-2</c:v>
                </c:pt>
                <c:pt idx="261">
                  <c:v>3.1899395532930752E-2</c:v>
                </c:pt>
                <c:pt idx="262">
                  <c:v>3.1899395532930752E-2</c:v>
                </c:pt>
                <c:pt idx="263">
                  <c:v>3.1899395532930752E-2</c:v>
                </c:pt>
                <c:pt idx="264">
                  <c:v>3.1899395532930752E-2</c:v>
                </c:pt>
                <c:pt idx="265">
                  <c:v>3.1899395532930752E-2</c:v>
                </c:pt>
                <c:pt idx="266">
                  <c:v>3.1899395532930752E-2</c:v>
                </c:pt>
                <c:pt idx="267">
                  <c:v>3.1899395532930752E-2</c:v>
                </c:pt>
                <c:pt idx="268">
                  <c:v>3.1899395532930752E-2</c:v>
                </c:pt>
                <c:pt idx="269">
                  <c:v>3.1899395532930752E-2</c:v>
                </c:pt>
                <c:pt idx="270">
                  <c:v>3.1899395532930752E-2</c:v>
                </c:pt>
                <c:pt idx="271">
                  <c:v>3.1899395532930752E-2</c:v>
                </c:pt>
                <c:pt idx="272">
                  <c:v>3.1899395532930752E-2</c:v>
                </c:pt>
                <c:pt idx="273">
                  <c:v>3.1899395532930752E-2</c:v>
                </c:pt>
                <c:pt idx="274">
                  <c:v>3.1899395532930752E-2</c:v>
                </c:pt>
                <c:pt idx="275">
                  <c:v>3.1899395532930752E-2</c:v>
                </c:pt>
                <c:pt idx="276">
                  <c:v>3.1899395532930752E-2</c:v>
                </c:pt>
                <c:pt idx="277">
                  <c:v>3.1899395532930752E-2</c:v>
                </c:pt>
                <c:pt idx="278">
                  <c:v>3.1899395532930752E-2</c:v>
                </c:pt>
                <c:pt idx="279">
                  <c:v>3.1899395532930752E-2</c:v>
                </c:pt>
                <c:pt idx="280">
                  <c:v>3.1899395532930752E-2</c:v>
                </c:pt>
                <c:pt idx="281">
                  <c:v>3.1899395532930752E-2</c:v>
                </c:pt>
                <c:pt idx="282">
                  <c:v>3.1899395532930752E-2</c:v>
                </c:pt>
                <c:pt idx="283">
                  <c:v>3.1899395532930752E-2</c:v>
                </c:pt>
                <c:pt idx="284">
                  <c:v>3.1899395532930752E-2</c:v>
                </c:pt>
                <c:pt idx="285">
                  <c:v>3.1899395532930752E-2</c:v>
                </c:pt>
                <c:pt idx="286">
                  <c:v>3.1899395532930752E-2</c:v>
                </c:pt>
                <c:pt idx="287">
                  <c:v>3.1899395532930752E-2</c:v>
                </c:pt>
                <c:pt idx="288">
                  <c:v>3.1899395532930752E-2</c:v>
                </c:pt>
                <c:pt idx="289">
                  <c:v>3.1899395532930752E-2</c:v>
                </c:pt>
                <c:pt idx="290">
                  <c:v>3.1899395532930752E-2</c:v>
                </c:pt>
                <c:pt idx="291">
                  <c:v>3.1899395532930752E-2</c:v>
                </c:pt>
                <c:pt idx="292">
                  <c:v>3.1899395532930752E-2</c:v>
                </c:pt>
                <c:pt idx="293">
                  <c:v>3.1899395532930752E-2</c:v>
                </c:pt>
                <c:pt idx="294">
                  <c:v>3.1899395532930752E-2</c:v>
                </c:pt>
                <c:pt idx="295">
                  <c:v>3.1899395532930752E-2</c:v>
                </c:pt>
                <c:pt idx="296">
                  <c:v>3.1899395532930752E-2</c:v>
                </c:pt>
                <c:pt idx="297">
                  <c:v>3.1899395532930752E-2</c:v>
                </c:pt>
                <c:pt idx="298">
                  <c:v>3.1899395532930752E-2</c:v>
                </c:pt>
                <c:pt idx="299">
                  <c:v>3.1899395532930752E-2</c:v>
                </c:pt>
                <c:pt idx="300">
                  <c:v>3.1899395532930752E-2</c:v>
                </c:pt>
                <c:pt idx="301">
                  <c:v>3.1899395532930752E-2</c:v>
                </c:pt>
                <c:pt idx="302">
                  <c:v>3.1899395532930752E-2</c:v>
                </c:pt>
                <c:pt idx="303">
                  <c:v>3.1899395532930752E-2</c:v>
                </c:pt>
                <c:pt idx="304">
                  <c:v>3.1899395532930752E-2</c:v>
                </c:pt>
                <c:pt idx="305">
                  <c:v>3.1899395532930752E-2</c:v>
                </c:pt>
                <c:pt idx="306">
                  <c:v>3.1899395532930752E-2</c:v>
                </c:pt>
                <c:pt idx="307">
                  <c:v>3.1899395532930752E-2</c:v>
                </c:pt>
                <c:pt idx="308">
                  <c:v>3.1899395532930752E-2</c:v>
                </c:pt>
                <c:pt idx="309">
                  <c:v>3.1899395532930752E-2</c:v>
                </c:pt>
                <c:pt idx="310">
                  <c:v>3.1899395532930752E-2</c:v>
                </c:pt>
                <c:pt idx="311">
                  <c:v>3.1899395532930752E-2</c:v>
                </c:pt>
                <c:pt idx="312">
                  <c:v>3.1899395532930752E-2</c:v>
                </c:pt>
                <c:pt idx="313">
                  <c:v>3.1899395532930752E-2</c:v>
                </c:pt>
                <c:pt idx="314">
                  <c:v>3.1899395532930752E-2</c:v>
                </c:pt>
                <c:pt idx="315">
                  <c:v>3.1899395532930752E-2</c:v>
                </c:pt>
                <c:pt idx="316">
                  <c:v>3.1899395532930752E-2</c:v>
                </c:pt>
                <c:pt idx="317">
                  <c:v>3.1899395532930752E-2</c:v>
                </c:pt>
                <c:pt idx="318">
                  <c:v>3.1899395532930752E-2</c:v>
                </c:pt>
                <c:pt idx="319">
                  <c:v>3.1899395532930752E-2</c:v>
                </c:pt>
                <c:pt idx="320">
                  <c:v>3.1899395532930752E-2</c:v>
                </c:pt>
                <c:pt idx="321">
                  <c:v>3.1899395532930752E-2</c:v>
                </c:pt>
                <c:pt idx="322">
                  <c:v>3.1899395532930752E-2</c:v>
                </c:pt>
                <c:pt idx="323">
                  <c:v>3.1899395532930752E-2</c:v>
                </c:pt>
                <c:pt idx="324">
                  <c:v>3.1899395532930752E-2</c:v>
                </c:pt>
                <c:pt idx="325">
                  <c:v>3.1899395532930752E-2</c:v>
                </c:pt>
                <c:pt idx="326">
                  <c:v>3.1899395532930752E-2</c:v>
                </c:pt>
                <c:pt idx="327">
                  <c:v>3.1899395532930752E-2</c:v>
                </c:pt>
                <c:pt idx="328">
                  <c:v>3.1899395532930752E-2</c:v>
                </c:pt>
                <c:pt idx="329">
                  <c:v>3.1899395532930752E-2</c:v>
                </c:pt>
                <c:pt idx="330">
                  <c:v>3.1899395532930752E-2</c:v>
                </c:pt>
                <c:pt idx="331">
                  <c:v>3.1899395532930752E-2</c:v>
                </c:pt>
                <c:pt idx="332">
                  <c:v>3.1899395532930752E-2</c:v>
                </c:pt>
                <c:pt idx="333">
                  <c:v>3.1899395532930752E-2</c:v>
                </c:pt>
                <c:pt idx="334">
                  <c:v>3.1899395532930752E-2</c:v>
                </c:pt>
                <c:pt idx="335">
                  <c:v>3.1899395532930752E-2</c:v>
                </c:pt>
                <c:pt idx="336">
                  <c:v>3.1899395532930752E-2</c:v>
                </c:pt>
                <c:pt idx="337">
                  <c:v>3.1899395532930752E-2</c:v>
                </c:pt>
                <c:pt idx="338">
                  <c:v>3.1899395532930752E-2</c:v>
                </c:pt>
                <c:pt idx="339">
                  <c:v>3.1899395532930752E-2</c:v>
                </c:pt>
                <c:pt idx="340">
                  <c:v>3.1899395532930752E-2</c:v>
                </c:pt>
                <c:pt idx="341">
                  <c:v>3.1899395532930752E-2</c:v>
                </c:pt>
                <c:pt idx="342">
                  <c:v>3.1899395532930752E-2</c:v>
                </c:pt>
                <c:pt idx="343">
                  <c:v>3.1899395532930752E-2</c:v>
                </c:pt>
                <c:pt idx="344">
                  <c:v>3.1899395532930752E-2</c:v>
                </c:pt>
                <c:pt idx="345">
                  <c:v>3.1899395532930752E-2</c:v>
                </c:pt>
                <c:pt idx="346">
                  <c:v>3.1899395532930752E-2</c:v>
                </c:pt>
                <c:pt idx="347">
                  <c:v>3.1899395532930752E-2</c:v>
                </c:pt>
                <c:pt idx="348">
                  <c:v>3.1899395532930752E-2</c:v>
                </c:pt>
                <c:pt idx="349">
                  <c:v>3.1899395532930752E-2</c:v>
                </c:pt>
                <c:pt idx="350">
                  <c:v>3.1899395532930752E-2</c:v>
                </c:pt>
                <c:pt idx="351">
                  <c:v>3.1899395532930752E-2</c:v>
                </c:pt>
                <c:pt idx="352">
                  <c:v>3.1899395532930752E-2</c:v>
                </c:pt>
                <c:pt idx="353">
                  <c:v>3.1899395532930752E-2</c:v>
                </c:pt>
                <c:pt idx="354">
                  <c:v>3.1899395532930752E-2</c:v>
                </c:pt>
                <c:pt idx="355">
                  <c:v>3.1899395532930752E-2</c:v>
                </c:pt>
                <c:pt idx="356">
                  <c:v>3.1899395532930752E-2</c:v>
                </c:pt>
                <c:pt idx="357">
                  <c:v>3.1899395532930752E-2</c:v>
                </c:pt>
                <c:pt idx="358">
                  <c:v>3.1899395532930752E-2</c:v>
                </c:pt>
                <c:pt idx="359">
                  <c:v>3.1899395532930752E-2</c:v>
                </c:pt>
                <c:pt idx="360">
                  <c:v>3.1899395532930752E-2</c:v>
                </c:pt>
                <c:pt idx="361">
                  <c:v>3.1899395532930752E-2</c:v>
                </c:pt>
                <c:pt idx="362">
                  <c:v>3.1899395532930752E-2</c:v>
                </c:pt>
                <c:pt idx="363">
                  <c:v>3.1899395532930752E-2</c:v>
                </c:pt>
                <c:pt idx="364">
                  <c:v>3.1899395532930752E-2</c:v>
                </c:pt>
                <c:pt idx="365">
                  <c:v>3.1899395532930752E-2</c:v>
                </c:pt>
                <c:pt idx="366">
                  <c:v>3.1899395532930752E-2</c:v>
                </c:pt>
                <c:pt idx="367">
                  <c:v>3.1899395532930752E-2</c:v>
                </c:pt>
                <c:pt idx="368">
                  <c:v>3.1899395532930752E-2</c:v>
                </c:pt>
                <c:pt idx="369">
                  <c:v>3.1899395532930752E-2</c:v>
                </c:pt>
                <c:pt idx="370">
                  <c:v>3.1899395532930752E-2</c:v>
                </c:pt>
                <c:pt idx="371">
                  <c:v>3.1899395532930752E-2</c:v>
                </c:pt>
                <c:pt idx="372">
                  <c:v>3.1899395532930752E-2</c:v>
                </c:pt>
                <c:pt idx="373">
                  <c:v>3.1899395532930752E-2</c:v>
                </c:pt>
                <c:pt idx="374">
                  <c:v>3.1899395532930752E-2</c:v>
                </c:pt>
                <c:pt idx="375">
                  <c:v>3.1899395532930752E-2</c:v>
                </c:pt>
                <c:pt idx="376">
                  <c:v>3.1899395532930752E-2</c:v>
                </c:pt>
                <c:pt idx="377">
                  <c:v>3.1899395532930752E-2</c:v>
                </c:pt>
                <c:pt idx="378">
                  <c:v>3.1899395532930752E-2</c:v>
                </c:pt>
                <c:pt idx="379">
                  <c:v>3.1899395532930752E-2</c:v>
                </c:pt>
                <c:pt idx="380">
                  <c:v>3.1899395532930752E-2</c:v>
                </c:pt>
                <c:pt idx="381">
                  <c:v>3.1899395532930752E-2</c:v>
                </c:pt>
                <c:pt idx="382">
                  <c:v>3.1899395532930752E-2</c:v>
                </c:pt>
                <c:pt idx="383">
                  <c:v>3.1899395532930752E-2</c:v>
                </c:pt>
                <c:pt idx="384">
                  <c:v>3.1899395532930752E-2</c:v>
                </c:pt>
                <c:pt idx="385">
                  <c:v>3.1899395532930752E-2</c:v>
                </c:pt>
                <c:pt idx="386">
                  <c:v>3.1899395532930752E-2</c:v>
                </c:pt>
                <c:pt idx="387">
                  <c:v>3.1899395532930752E-2</c:v>
                </c:pt>
                <c:pt idx="388">
                  <c:v>3.1899395532930752E-2</c:v>
                </c:pt>
                <c:pt idx="389">
                  <c:v>3.1899395532930752E-2</c:v>
                </c:pt>
                <c:pt idx="390">
                  <c:v>3.1899395532930752E-2</c:v>
                </c:pt>
                <c:pt idx="391">
                  <c:v>3.1899395532930752E-2</c:v>
                </c:pt>
                <c:pt idx="392">
                  <c:v>3.1899395532930752E-2</c:v>
                </c:pt>
                <c:pt idx="393">
                  <c:v>3.1899395532930752E-2</c:v>
                </c:pt>
                <c:pt idx="394">
                  <c:v>3.1899395532930752E-2</c:v>
                </c:pt>
                <c:pt idx="395">
                  <c:v>3.1899395532930752E-2</c:v>
                </c:pt>
                <c:pt idx="396">
                  <c:v>3.1899395532930752E-2</c:v>
                </c:pt>
                <c:pt idx="397">
                  <c:v>3.1899395532930752E-2</c:v>
                </c:pt>
                <c:pt idx="398">
                  <c:v>3.1899395532930752E-2</c:v>
                </c:pt>
                <c:pt idx="399">
                  <c:v>3.1899395532930752E-2</c:v>
                </c:pt>
                <c:pt idx="400">
                  <c:v>3.1899395532930752E-2</c:v>
                </c:pt>
                <c:pt idx="401">
                  <c:v>3.1899395532930752E-2</c:v>
                </c:pt>
                <c:pt idx="402">
                  <c:v>3.1899395532930752E-2</c:v>
                </c:pt>
                <c:pt idx="403">
                  <c:v>3.1899395532930752E-2</c:v>
                </c:pt>
                <c:pt idx="404">
                  <c:v>3.1899395532930752E-2</c:v>
                </c:pt>
                <c:pt idx="405">
                  <c:v>3.1899395532930752E-2</c:v>
                </c:pt>
                <c:pt idx="406">
                  <c:v>3.1899395532930752E-2</c:v>
                </c:pt>
                <c:pt idx="407">
                  <c:v>3.1899395532930752E-2</c:v>
                </c:pt>
                <c:pt idx="408">
                  <c:v>3.1899395532930752E-2</c:v>
                </c:pt>
                <c:pt idx="409">
                  <c:v>3.1899395532930752E-2</c:v>
                </c:pt>
                <c:pt idx="410">
                  <c:v>3.1899395532930752E-2</c:v>
                </c:pt>
                <c:pt idx="411">
                  <c:v>3.1899395532930752E-2</c:v>
                </c:pt>
                <c:pt idx="412">
                  <c:v>3.1899395532930752E-2</c:v>
                </c:pt>
                <c:pt idx="413">
                  <c:v>3.1899395532930752E-2</c:v>
                </c:pt>
                <c:pt idx="414">
                  <c:v>3.1899395532930752E-2</c:v>
                </c:pt>
                <c:pt idx="415">
                  <c:v>3.1899395532930752E-2</c:v>
                </c:pt>
                <c:pt idx="416">
                  <c:v>3.1899395532930752E-2</c:v>
                </c:pt>
                <c:pt idx="417">
                  <c:v>3.1899395532930752E-2</c:v>
                </c:pt>
                <c:pt idx="418">
                  <c:v>3.1899395532930752E-2</c:v>
                </c:pt>
                <c:pt idx="419">
                  <c:v>3.1899395532930752E-2</c:v>
                </c:pt>
                <c:pt idx="420">
                  <c:v>3.1899395532930752E-2</c:v>
                </c:pt>
                <c:pt idx="421">
                  <c:v>3.1899395532930752E-2</c:v>
                </c:pt>
                <c:pt idx="422">
                  <c:v>3.1899395532930752E-2</c:v>
                </c:pt>
                <c:pt idx="423">
                  <c:v>3.1899395532930752E-2</c:v>
                </c:pt>
                <c:pt idx="424">
                  <c:v>3.1899395532930752E-2</c:v>
                </c:pt>
                <c:pt idx="425">
                  <c:v>3.1899395532930752E-2</c:v>
                </c:pt>
                <c:pt idx="426">
                  <c:v>3.1899395532930752E-2</c:v>
                </c:pt>
                <c:pt idx="427">
                  <c:v>3.1899395532930752E-2</c:v>
                </c:pt>
                <c:pt idx="428">
                  <c:v>3.1899395532930752E-2</c:v>
                </c:pt>
                <c:pt idx="429">
                  <c:v>3.1899395532930752E-2</c:v>
                </c:pt>
                <c:pt idx="430">
                  <c:v>3.1899395532930752E-2</c:v>
                </c:pt>
                <c:pt idx="431">
                  <c:v>3.1899395532930752E-2</c:v>
                </c:pt>
                <c:pt idx="432">
                  <c:v>3.1899395532930752E-2</c:v>
                </c:pt>
                <c:pt idx="433">
                  <c:v>3.1899395532930752E-2</c:v>
                </c:pt>
                <c:pt idx="434">
                  <c:v>3.1899395532930752E-2</c:v>
                </c:pt>
                <c:pt idx="435">
                  <c:v>3.1899395532930752E-2</c:v>
                </c:pt>
                <c:pt idx="436">
                  <c:v>3.1899395532930752E-2</c:v>
                </c:pt>
                <c:pt idx="437">
                  <c:v>3.1899395532930752E-2</c:v>
                </c:pt>
                <c:pt idx="438">
                  <c:v>3.1899395532930752E-2</c:v>
                </c:pt>
                <c:pt idx="439">
                  <c:v>3.1899395532930752E-2</c:v>
                </c:pt>
                <c:pt idx="440">
                  <c:v>3.1899395532930752E-2</c:v>
                </c:pt>
                <c:pt idx="441">
                  <c:v>3.1899395532930752E-2</c:v>
                </c:pt>
                <c:pt idx="442">
                  <c:v>3.1899395532930752E-2</c:v>
                </c:pt>
                <c:pt idx="443">
                  <c:v>3.1899395532930752E-2</c:v>
                </c:pt>
                <c:pt idx="444">
                  <c:v>3.1899395532930752E-2</c:v>
                </c:pt>
                <c:pt idx="445">
                  <c:v>3.1899395532930752E-2</c:v>
                </c:pt>
                <c:pt idx="446">
                  <c:v>3.1899395532930752E-2</c:v>
                </c:pt>
                <c:pt idx="447">
                  <c:v>3.1899395532930752E-2</c:v>
                </c:pt>
                <c:pt idx="448">
                  <c:v>3.1899395532930752E-2</c:v>
                </c:pt>
                <c:pt idx="449">
                  <c:v>3.1899395532930752E-2</c:v>
                </c:pt>
                <c:pt idx="450">
                  <c:v>3.1899395532930752E-2</c:v>
                </c:pt>
                <c:pt idx="451">
                  <c:v>3.1899395532930752E-2</c:v>
                </c:pt>
                <c:pt idx="452">
                  <c:v>3.1899395532930752E-2</c:v>
                </c:pt>
                <c:pt idx="453">
                  <c:v>3.1899395532930752E-2</c:v>
                </c:pt>
                <c:pt idx="454">
                  <c:v>3.1899395532930752E-2</c:v>
                </c:pt>
                <c:pt idx="455">
                  <c:v>3.1899395532930752E-2</c:v>
                </c:pt>
                <c:pt idx="456">
                  <c:v>3.1899395532930752E-2</c:v>
                </c:pt>
                <c:pt idx="457">
                  <c:v>3.1899395532930752E-2</c:v>
                </c:pt>
                <c:pt idx="458">
                  <c:v>3.1899395532930752E-2</c:v>
                </c:pt>
                <c:pt idx="459">
                  <c:v>3.1899395532930752E-2</c:v>
                </c:pt>
                <c:pt idx="460">
                  <c:v>3.1899395532930752E-2</c:v>
                </c:pt>
                <c:pt idx="461">
                  <c:v>3.1899395532930752E-2</c:v>
                </c:pt>
                <c:pt idx="462">
                  <c:v>3.1899395532930752E-2</c:v>
                </c:pt>
                <c:pt idx="463">
                  <c:v>3.1899395532930752E-2</c:v>
                </c:pt>
                <c:pt idx="464">
                  <c:v>3.1899395532930752E-2</c:v>
                </c:pt>
                <c:pt idx="465">
                  <c:v>3.1899395532930752E-2</c:v>
                </c:pt>
                <c:pt idx="466">
                  <c:v>3.1899395532930752E-2</c:v>
                </c:pt>
                <c:pt idx="467">
                  <c:v>3.1899395532930752E-2</c:v>
                </c:pt>
                <c:pt idx="468">
                  <c:v>3.1899395532930752E-2</c:v>
                </c:pt>
                <c:pt idx="469">
                  <c:v>3.1899395532930752E-2</c:v>
                </c:pt>
                <c:pt idx="470">
                  <c:v>3.1899395532930752E-2</c:v>
                </c:pt>
                <c:pt idx="471">
                  <c:v>3.1899395532930752E-2</c:v>
                </c:pt>
                <c:pt idx="472">
                  <c:v>3.1899395532930752E-2</c:v>
                </c:pt>
                <c:pt idx="473">
                  <c:v>3.1899395532930752E-2</c:v>
                </c:pt>
                <c:pt idx="474">
                  <c:v>3.1899395532930752E-2</c:v>
                </c:pt>
                <c:pt idx="475">
                  <c:v>3.1899395532930752E-2</c:v>
                </c:pt>
                <c:pt idx="476">
                  <c:v>3.1899395532930752E-2</c:v>
                </c:pt>
                <c:pt idx="477">
                  <c:v>3.1899395532930752E-2</c:v>
                </c:pt>
                <c:pt idx="478">
                  <c:v>3.1899395532930752E-2</c:v>
                </c:pt>
                <c:pt idx="479">
                  <c:v>3.1899395532930752E-2</c:v>
                </c:pt>
                <c:pt idx="480">
                  <c:v>3.1899395532930752E-2</c:v>
                </c:pt>
                <c:pt idx="481">
                  <c:v>3.1899395532930752E-2</c:v>
                </c:pt>
                <c:pt idx="482">
                  <c:v>3.1899395532930752E-2</c:v>
                </c:pt>
                <c:pt idx="483">
                  <c:v>3.1899395532930752E-2</c:v>
                </c:pt>
                <c:pt idx="484">
                  <c:v>3.1899395532930752E-2</c:v>
                </c:pt>
                <c:pt idx="485">
                  <c:v>3.1899395532930752E-2</c:v>
                </c:pt>
                <c:pt idx="486">
                  <c:v>3.1899395532930752E-2</c:v>
                </c:pt>
                <c:pt idx="487">
                  <c:v>3.1899395532930752E-2</c:v>
                </c:pt>
                <c:pt idx="488">
                  <c:v>3.1899395532930752E-2</c:v>
                </c:pt>
                <c:pt idx="489">
                  <c:v>3.1899395532930752E-2</c:v>
                </c:pt>
                <c:pt idx="490">
                  <c:v>3.1899395532930752E-2</c:v>
                </c:pt>
                <c:pt idx="491">
                  <c:v>3.1899395532930752E-2</c:v>
                </c:pt>
                <c:pt idx="492">
                  <c:v>3.1899395532930752E-2</c:v>
                </c:pt>
                <c:pt idx="493">
                  <c:v>3.1899395532930752E-2</c:v>
                </c:pt>
                <c:pt idx="494">
                  <c:v>3.1899395532930752E-2</c:v>
                </c:pt>
                <c:pt idx="495">
                  <c:v>3.1899395532930752E-2</c:v>
                </c:pt>
                <c:pt idx="496">
                  <c:v>3.1899395532930752E-2</c:v>
                </c:pt>
                <c:pt idx="497">
                  <c:v>3.1899395532930752E-2</c:v>
                </c:pt>
                <c:pt idx="498">
                  <c:v>3.1899395532930752E-2</c:v>
                </c:pt>
                <c:pt idx="499">
                  <c:v>3.1899395532930752E-2</c:v>
                </c:pt>
                <c:pt idx="500">
                  <c:v>3.1899395532930752E-2</c:v>
                </c:pt>
                <c:pt idx="501">
                  <c:v>3.1899395532930752E-2</c:v>
                </c:pt>
                <c:pt idx="502">
                  <c:v>3.1899395532930752E-2</c:v>
                </c:pt>
                <c:pt idx="503">
                  <c:v>3.1899395532930752E-2</c:v>
                </c:pt>
                <c:pt idx="504">
                  <c:v>3.1899395532930752E-2</c:v>
                </c:pt>
                <c:pt idx="505">
                  <c:v>3.1899395532930752E-2</c:v>
                </c:pt>
                <c:pt idx="506">
                  <c:v>3.1899395532930752E-2</c:v>
                </c:pt>
                <c:pt idx="507">
                  <c:v>3.1899395532930752E-2</c:v>
                </c:pt>
                <c:pt idx="508">
                  <c:v>3.1899395532930752E-2</c:v>
                </c:pt>
                <c:pt idx="509">
                  <c:v>3.1899395532930752E-2</c:v>
                </c:pt>
                <c:pt idx="510">
                  <c:v>3.1899395532930752E-2</c:v>
                </c:pt>
                <c:pt idx="511">
                  <c:v>3.1899395532930752E-2</c:v>
                </c:pt>
                <c:pt idx="512">
                  <c:v>3.1899395532930752E-2</c:v>
                </c:pt>
                <c:pt idx="513">
                  <c:v>3.1899395532930752E-2</c:v>
                </c:pt>
                <c:pt idx="514">
                  <c:v>3.1899395532930752E-2</c:v>
                </c:pt>
                <c:pt idx="515">
                  <c:v>3.1899395532930752E-2</c:v>
                </c:pt>
                <c:pt idx="516">
                  <c:v>3.1899395532930752E-2</c:v>
                </c:pt>
                <c:pt idx="517">
                  <c:v>3.1899395532930752E-2</c:v>
                </c:pt>
                <c:pt idx="518">
                  <c:v>3.1899395532930752E-2</c:v>
                </c:pt>
                <c:pt idx="519">
                  <c:v>3.1899395532930752E-2</c:v>
                </c:pt>
                <c:pt idx="520">
                  <c:v>3.1899395532930752E-2</c:v>
                </c:pt>
                <c:pt idx="521">
                  <c:v>3.1899395532930752E-2</c:v>
                </c:pt>
                <c:pt idx="522">
                  <c:v>3.1899395532930752E-2</c:v>
                </c:pt>
                <c:pt idx="523">
                  <c:v>3.1899395532930752E-2</c:v>
                </c:pt>
                <c:pt idx="524">
                  <c:v>3.1899395532930752E-2</c:v>
                </c:pt>
                <c:pt idx="525">
                  <c:v>3.1899395532930752E-2</c:v>
                </c:pt>
                <c:pt idx="526">
                  <c:v>3.1899395532930752E-2</c:v>
                </c:pt>
                <c:pt idx="527">
                  <c:v>3.1899395532930752E-2</c:v>
                </c:pt>
                <c:pt idx="528">
                  <c:v>3.1899395532930752E-2</c:v>
                </c:pt>
                <c:pt idx="529">
                  <c:v>3.1899395532930752E-2</c:v>
                </c:pt>
                <c:pt idx="530">
                  <c:v>3.1899395532930752E-2</c:v>
                </c:pt>
                <c:pt idx="531">
                  <c:v>3.1899395532930752E-2</c:v>
                </c:pt>
                <c:pt idx="532">
                  <c:v>3.1899395532930752E-2</c:v>
                </c:pt>
                <c:pt idx="533">
                  <c:v>3.1899395532930752E-2</c:v>
                </c:pt>
                <c:pt idx="534">
                  <c:v>3.1899395532930752E-2</c:v>
                </c:pt>
                <c:pt idx="535">
                  <c:v>3.1899395532930752E-2</c:v>
                </c:pt>
                <c:pt idx="536">
                  <c:v>3.1899395532930752E-2</c:v>
                </c:pt>
                <c:pt idx="537">
                  <c:v>3.1899395532930752E-2</c:v>
                </c:pt>
                <c:pt idx="538">
                  <c:v>3.1899395532930752E-2</c:v>
                </c:pt>
                <c:pt idx="539">
                  <c:v>3.1899395532930752E-2</c:v>
                </c:pt>
                <c:pt idx="540">
                  <c:v>3.1899395532930752E-2</c:v>
                </c:pt>
                <c:pt idx="541">
                  <c:v>3.1899395532930752E-2</c:v>
                </c:pt>
                <c:pt idx="542">
                  <c:v>3.1899395532930752E-2</c:v>
                </c:pt>
                <c:pt idx="543">
                  <c:v>3.1899395532930752E-2</c:v>
                </c:pt>
                <c:pt idx="544">
                  <c:v>3.1899395532930752E-2</c:v>
                </c:pt>
                <c:pt idx="545">
                  <c:v>3.1899395532930752E-2</c:v>
                </c:pt>
                <c:pt idx="546">
                  <c:v>3.1899395532930752E-2</c:v>
                </c:pt>
                <c:pt idx="547">
                  <c:v>3.1899395532930752E-2</c:v>
                </c:pt>
                <c:pt idx="548">
                  <c:v>3.1899395532930752E-2</c:v>
                </c:pt>
                <c:pt idx="549">
                  <c:v>3.1899395532930752E-2</c:v>
                </c:pt>
                <c:pt idx="550">
                  <c:v>3.1899395532930752E-2</c:v>
                </c:pt>
                <c:pt idx="551">
                  <c:v>3.0023769366256725E-2</c:v>
                </c:pt>
                <c:pt idx="552">
                  <c:v>3.0023769366256725E-2</c:v>
                </c:pt>
                <c:pt idx="553">
                  <c:v>3.0023769366256725E-2</c:v>
                </c:pt>
                <c:pt idx="554">
                  <c:v>3.0023769366256725E-2</c:v>
                </c:pt>
                <c:pt idx="555">
                  <c:v>3.0023769366256725E-2</c:v>
                </c:pt>
                <c:pt idx="556">
                  <c:v>3.0023769366256725E-2</c:v>
                </c:pt>
                <c:pt idx="557">
                  <c:v>3.0023769366256725E-2</c:v>
                </c:pt>
                <c:pt idx="558">
                  <c:v>3.0023769366256725E-2</c:v>
                </c:pt>
                <c:pt idx="559">
                  <c:v>3.0023769366256725E-2</c:v>
                </c:pt>
                <c:pt idx="560">
                  <c:v>3.0023769366256725E-2</c:v>
                </c:pt>
                <c:pt idx="561">
                  <c:v>3.0023769366256725E-2</c:v>
                </c:pt>
                <c:pt idx="562">
                  <c:v>3.0023769366256725E-2</c:v>
                </c:pt>
                <c:pt idx="563">
                  <c:v>3.0023769366256725E-2</c:v>
                </c:pt>
                <c:pt idx="564">
                  <c:v>3.0023769366256725E-2</c:v>
                </c:pt>
                <c:pt idx="565">
                  <c:v>3.0023769366256725E-2</c:v>
                </c:pt>
                <c:pt idx="566">
                  <c:v>3.0023769366256725E-2</c:v>
                </c:pt>
                <c:pt idx="567">
                  <c:v>3.0023769366256725E-2</c:v>
                </c:pt>
                <c:pt idx="568">
                  <c:v>3.0023769366256725E-2</c:v>
                </c:pt>
                <c:pt idx="569">
                  <c:v>3.0023769366256725E-2</c:v>
                </c:pt>
                <c:pt idx="570">
                  <c:v>3.0023769366256725E-2</c:v>
                </c:pt>
                <c:pt idx="571">
                  <c:v>3.0023769366256725E-2</c:v>
                </c:pt>
                <c:pt idx="572">
                  <c:v>3.0023769366256725E-2</c:v>
                </c:pt>
                <c:pt idx="573">
                  <c:v>3.0023769366256725E-2</c:v>
                </c:pt>
                <c:pt idx="574">
                  <c:v>3.0023769366256725E-2</c:v>
                </c:pt>
                <c:pt idx="575">
                  <c:v>3.0023769366256725E-2</c:v>
                </c:pt>
                <c:pt idx="576">
                  <c:v>3.0023769366256725E-2</c:v>
                </c:pt>
                <c:pt idx="577">
                  <c:v>3.0023769366256725E-2</c:v>
                </c:pt>
                <c:pt idx="578">
                  <c:v>3.0023769366256725E-2</c:v>
                </c:pt>
                <c:pt idx="579">
                  <c:v>3.0023769366256725E-2</c:v>
                </c:pt>
                <c:pt idx="580">
                  <c:v>3.0023769366256725E-2</c:v>
                </c:pt>
                <c:pt idx="581">
                  <c:v>3.0023769366256725E-2</c:v>
                </c:pt>
                <c:pt idx="582">
                  <c:v>3.0023769366256725E-2</c:v>
                </c:pt>
                <c:pt idx="583">
                  <c:v>3.0023769366256725E-2</c:v>
                </c:pt>
                <c:pt idx="584">
                  <c:v>3.0023769366256725E-2</c:v>
                </c:pt>
                <c:pt idx="585">
                  <c:v>3.0023769366256725E-2</c:v>
                </c:pt>
                <c:pt idx="586">
                  <c:v>3.0023769366256725E-2</c:v>
                </c:pt>
                <c:pt idx="587">
                  <c:v>3.0023769366256725E-2</c:v>
                </c:pt>
                <c:pt idx="588">
                  <c:v>3.0023769366256725E-2</c:v>
                </c:pt>
                <c:pt idx="589">
                  <c:v>3.0023769366256725E-2</c:v>
                </c:pt>
                <c:pt idx="590">
                  <c:v>3.0023769366256725E-2</c:v>
                </c:pt>
                <c:pt idx="591">
                  <c:v>3.0023769366256725E-2</c:v>
                </c:pt>
                <c:pt idx="592">
                  <c:v>3.0023769366256725E-2</c:v>
                </c:pt>
                <c:pt idx="593">
                  <c:v>3.0023769366256725E-2</c:v>
                </c:pt>
                <c:pt idx="594">
                  <c:v>3.0023769366256725E-2</c:v>
                </c:pt>
                <c:pt idx="595">
                  <c:v>3.0023769366256725E-2</c:v>
                </c:pt>
                <c:pt idx="596">
                  <c:v>3.0023769366256725E-2</c:v>
                </c:pt>
                <c:pt idx="597">
                  <c:v>3.0023769366256725E-2</c:v>
                </c:pt>
                <c:pt idx="598">
                  <c:v>3.0023769366256725E-2</c:v>
                </c:pt>
                <c:pt idx="599">
                  <c:v>3.0023769366256725E-2</c:v>
                </c:pt>
                <c:pt idx="600">
                  <c:v>3.0023769366256725E-2</c:v>
                </c:pt>
                <c:pt idx="601">
                  <c:v>3.0023769366256725E-2</c:v>
                </c:pt>
                <c:pt idx="602">
                  <c:v>3.0023769366256725E-2</c:v>
                </c:pt>
                <c:pt idx="603">
                  <c:v>3.0023769366256725E-2</c:v>
                </c:pt>
                <c:pt idx="604">
                  <c:v>3.0023769366256725E-2</c:v>
                </c:pt>
                <c:pt idx="605">
                  <c:v>3.0023769366256725E-2</c:v>
                </c:pt>
                <c:pt idx="606">
                  <c:v>3.0023769366256725E-2</c:v>
                </c:pt>
                <c:pt idx="607">
                  <c:v>3.0023769366256725E-2</c:v>
                </c:pt>
                <c:pt idx="608">
                  <c:v>3.0023769366256725E-2</c:v>
                </c:pt>
                <c:pt idx="609">
                  <c:v>3.0023769366256725E-2</c:v>
                </c:pt>
                <c:pt idx="610">
                  <c:v>3.0023769366256725E-2</c:v>
                </c:pt>
                <c:pt idx="611">
                  <c:v>3.0023769366256725E-2</c:v>
                </c:pt>
                <c:pt idx="612">
                  <c:v>3.0023769366256725E-2</c:v>
                </c:pt>
                <c:pt idx="613">
                  <c:v>3.0023769366256725E-2</c:v>
                </c:pt>
                <c:pt idx="614">
                  <c:v>3.0023769366256725E-2</c:v>
                </c:pt>
                <c:pt idx="615">
                  <c:v>3.0023769366256725E-2</c:v>
                </c:pt>
                <c:pt idx="616">
                  <c:v>3.0023769366256725E-2</c:v>
                </c:pt>
                <c:pt idx="617">
                  <c:v>3.0023769366256725E-2</c:v>
                </c:pt>
                <c:pt idx="618">
                  <c:v>3.0023769366256725E-2</c:v>
                </c:pt>
                <c:pt idx="619">
                  <c:v>3.0023769366256725E-2</c:v>
                </c:pt>
                <c:pt idx="620">
                  <c:v>3.0023769366256725E-2</c:v>
                </c:pt>
                <c:pt idx="621">
                  <c:v>3.0023769366256725E-2</c:v>
                </c:pt>
                <c:pt idx="622">
                  <c:v>3.0023769366256725E-2</c:v>
                </c:pt>
                <c:pt idx="623">
                  <c:v>3.0023769366256725E-2</c:v>
                </c:pt>
                <c:pt idx="624">
                  <c:v>3.0023769366256725E-2</c:v>
                </c:pt>
                <c:pt idx="625">
                  <c:v>3.0023769366256725E-2</c:v>
                </c:pt>
                <c:pt idx="626">
                  <c:v>3.0023769366256725E-2</c:v>
                </c:pt>
                <c:pt idx="627">
                  <c:v>3.0023769366256725E-2</c:v>
                </c:pt>
                <c:pt idx="628">
                  <c:v>3.0023769366256725E-2</c:v>
                </c:pt>
                <c:pt idx="629">
                  <c:v>3.0023769366256725E-2</c:v>
                </c:pt>
                <c:pt idx="630">
                  <c:v>3.0023769366256725E-2</c:v>
                </c:pt>
                <c:pt idx="631">
                  <c:v>3.0023769366256725E-2</c:v>
                </c:pt>
                <c:pt idx="632">
                  <c:v>3.0023769366256725E-2</c:v>
                </c:pt>
                <c:pt idx="633">
                  <c:v>3.0023769366256725E-2</c:v>
                </c:pt>
                <c:pt idx="634">
                  <c:v>3.0023769366256725E-2</c:v>
                </c:pt>
                <c:pt idx="635">
                  <c:v>3.0023769366256725E-2</c:v>
                </c:pt>
                <c:pt idx="636">
                  <c:v>3.0023769366256725E-2</c:v>
                </c:pt>
                <c:pt idx="637">
                  <c:v>3.0023769366256725E-2</c:v>
                </c:pt>
                <c:pt idx="638">
                  <c:v>3.0023769366256725E-2</c:v>
                </c:pt>
                <c:pt idx="639">
                  <c:v>3.0023769366256725E-2</c:v>
                </c:pt>
                <c:pt idx="640">
                  <c:v>3.0023769366256725E-2</c:v>
                </c:pt>
                <c:pt idx="641">
                  <c:v>3.0023769366256725E-2</c:v>
                </c:pt>
                <c:pt idx="642">
                  <c:v>3.0023769366256725E-2</c:v>
                </c:pt>
                <c:pt idx="643">
                  <c:v>3.0023769366256725E-2</c:v>
                </c:pt>
                <c:pt idx="644">
                  <c:v>3.0023769366256725E-2</c:v>
                </c:pt>
                <c:pt idx="645">
                  <c:v>3.0023769366256725E-2</c:v>
                </c:pt>
                <c:pt idx="646">
                  <c:v>3.0023769366256725E-2</c:v>
                </c:pt>
                <c:pt idx="647">
                  <c:v>3.0023769366256725E-2</c:v>
                </c:pt>
                <c:pt idx="648">
                  <c:v>3.0023769366256725E-2</c:v>
                </c:pt>
                <c:pt idx="649">
                  <c:v>3.0023769366256725E-2</c:v>
                </c:pt>
                <c:pt idx="650">
                  <c:v>3.0023769366256725E-2</c:v>
                </c:pt>
                <c:pt idx="651">
                  <c:v>3.0023769366256725E-2</c:v>
                </c:pt>
                <c:pt idx="652">
                  <c:v>3.0023769366256725E-2</c:v>
                </c:pt>
                <c:pt idx="653">
                  <c:v>3.0023769366256725E-2</c:v>
                </c:pt>
                <c:pt idx="654">
                  <c:v>3.0023769366256725E-2</c:v>
                </c:pt>
                <c:pt idx="655">
                  <c:v>3.0023769366256725E-2</c:v>
                </c:pt>
                <c:pt idx="656">
                  <c:v>3.0023769366256725E-2</c:v>
                </c:pt>
                <c:pt idx="657">
                  <c:v>3.0023769366256725E-2</c:v>
                </c:pt>
                <c:pt idx="658">
                  <c:v>3.0023769366256725E-2</c:v>
                </c:pt>
                <c:pt idx="659">
                  <c:v>3.0023769366256725E-2</c:v>
                </c:pt>
                <c:pt idx="660">
                  <c:v>3.0023769366256725E-2</c:v>
                </c:pt>
                <c:pt idx="661">
                  <c:v>3.0023769366256725E-2</c:v>
                </c:pt>
                <c:pt idx="662">
                  <c:v>3.0023769366256725E-2</c:v>
                </c:pt>
                <c:pt idx="663">
                  <c:v>3.0023769366256725E-2</c:v>
                </c:pt>
                <c:pt idx="664">
                  <c:v>3.0023769366256725E-2</c:v>
                </c:pt>
                <c:pt idx="665">
                  <c:v>3.0023769366256725E-2</c:v>
                </c:pt>
                <c:pt idx="666">
                  <c:v>3.0023769366256725E-2</c:v>
                </c:pt>
                <c:pt idx="667">
                  <c:v>3.0023769366256725E-2</c:v>
                </c:pt>
                <c:pt idx="668">
                  <c:v>3.0023769366256725E-2</c:v>
                </c:pt>
                <c:pt idx="669">
                  <c:v>3.0023769366256725E-2</c:v>
                </c:pt>
                <c:pt idx="670">
                  <c:v>3.0023769366256725E-2</c:v>
                </c:pt>
                <c:pt idx="671">
                  <c:v>3.0023769366256725E-2</c:v>
                </c:pt>
                <c:pt idx="672">
                  <c:v>3.0023769366256725E-2</c:v>
                </c:pt>
                <c:pt idx="673">
                  <c:v>3.0023769366256725E-2</c:v>
                </c:pt>
                <c:pt idx="674">
                  <c:v>3.0023769366256725E-2</c:v>
                </c:pt>
                <c:pt idx="675">
                  <c:v>3.0023769366256725E-2</c:v>
                </c:pt>
                <c:pt idx="676">
                  <c:v>3.0023769366256725E-2</c:v>
                </c:pt>
                <c:pt idx="677">
                  <c:v>3.0023769366256725E-2</c:v>
                </c:pt>
                <c:pt idx="678">
                  <c:v>3.0023769366256725E-2</c:v>
                </c:pt>
                <c:pt idx="679">
                  <c:v>3.0023769366256725E-2</c:v>
                </c:pt>
                <c:pt idx="680">
                  <c:v>3.0023769366256725E-2</c:v>
                </c:pt>
                <c:pt idx="681">
                  <c:v>3.0023769366256725E-2</c:v>
                </c:pt>
                <c:pt idx="682">
                  <c:v>3.0023769366256725E-2</c:v>
                </c:pt>
                <c:pt idx="683">
                  <c:v>3.0023769366256725E-2</c:v>
                </c:pt>
                <c:pt idx="684">
                  <c:v>3.0023769366256725E-2</c:v>
                </c:pt>
                <c:pt idx="685">
                  <c:v>3.0023769366256725E-2</c:v>
                </c:pt>
                <c:pt idx="686">
                  <c:v>3.0023769366256725E-2</c:v>
                </c:pt>
                <c:pt idx="687">
                  <c:v>3.0023769366256725E-2</c:v>
                </c:pt>
                <c:pt idx="688">
                  <c:v>3.0023769366256725E-2</c:v>
                </c:pt>
                <c:pt idx="689">
                  <c:v>3.0023769366256725E-2</c:v>
                </c:pt>
                <c:pt idx="690">
                  <c:v>3.0023769366256725E-2</c:v>
                </c:pt>
                <c:pt idx="691">
                  <c:v>3.0023769366256725E-2</c:v>
                </c:pt>
                <c:pt idx="692">
                  <c:v>3.0023769366256725E-2</c:v>
                </c:pt>
                <c:pt idx="693">
                  <c:v>3.0023769366256725E-2</c:v>
                </c:pt>
                <c:pt idx="694">
                  <c:v>3.0023769366256725E-2</c:v>
                </c:pt>
                <c:pt idx="695">
                  <c:v>3.0023769366256725E-2</c:v>
                </c:pt>
                <c:pt idx="696">
                  <c:v>3.0023769366256725E-2</c:v>
                </c:pt>
                <c:pt idx="697">
                  <c:v>3.0023769366256725E-2</c:v>
                </c:pt>
                <c:pt idx="698">
                  <c:v>3.0023769366256725E-2</c:v>
                </c:pt>
                <c:pt idx="699">
                  <c:v>3.0023769366256725E-2</c:v>
                </c:pt>
                <c:pt idx="700">
                  <c:v>3.0023769366256725E-2</c:v>
                </c:pt>
                <c:pt idx="701">
                  <c:v>3.0023769366256725E-2</c:v>
                </c:pt>
                <c:pt idx="702">
                  <c:v>3.0023769366256725E-2</c:v>
                </c:pt>
                <c:pt idx="703">
                  <c:v>3.0023769366256725E-2</c:v>
                </c:pt>
                <c:pt idx="704">
                  <c:v>3.0023769366256725E-2</c:v>
                </c:pt>
                <c:pt idx="705">
                  <c:v>3.0023769366256725E-2</c:v>
                </c:pt>
                <c:pt idx="706">
                  <c:v>3.0023769366256725E-2</c:v>
                </c:pt>
                <c:pt idx="707">
                  <c:v>3.0023769366256725E-2</c:v>
                </c:pt>
                <c:pt idx="708">
                  <c:v>3.0023769366256725E-2</c:v>
                </c:pt>
                <c:pt idx="709">
                  <c:v>3.0023769366256725E-2</c:v>
                </c:pt>
                <c:pt idx="710">
                  <c:v>3.0023769366256725E-2</c:v>
                </c:pt>
                <c:pt idx="711">
                  <c:v>3.0023769366256725E-2</c:v>
                </c:pt>
                <c:pt idx="712">
                  <c:v>3.0023769366256725E-2</c:v>
                </c:pt>
                <c:pt idx="713">
                  <c:v>3.0023769366256725E-2</c:v>
                </c:pt>
                <c:pt idx="714">
                  <c:v>3.0023769366256725E-2</c:v>
                </c:pt>
                <c:pt idx="715">
                  <c:v>3.0023769366256725E-2</c:v>
                </c:pt>
                <c:pt idx="716">
                  <c:v>3.0023769366256725E-2</c:v>
                </c:pt>
                <c:pt idx="717">
                  <c:v>3.0023769366256725E-2</c:v>
                </c:pt>
                <c:pt idx="718">
                  <c:v>3.0023769366256725E-2</c:v>
                </c:pt>
                <c:pt idx="719">
                  <c:v>3.0023769366256725E-2</c:v>
                </c:pt>
                <c:pt idx="720">
                  <c:v>3.0023769366256725E-2</c:v>
                </c:pt>
                <c:pt idx="721">
                  <c:v>3.0023769366256725E-2</c:v>
                </c:pt>
                <c:pt idx="722">
                  <c:v>3.0023769366256725E-2</c:v>
                </c:pt>
                <c:pt idx="723">
                  <c:v>3.0023769366256725E-2</c:v>
                </c:pt>
                <c:pt idx="724">
                  <c:v>3.0023769366256725E-2</c:v>
                </c:pt>
                <c:pt idx="725">
                  <c:v>3.0023769366256725E-2</c:v>
                </c:pt>
                <c:pt idx="726">
                  <c:v>3.0023769366256725E-2</c:v>
                </c:pt>
                <c:pt idx="727">
                  <c:v>3.0023769366256725E-2</c:v>
                </c:pt>
                <c:pt idx="728">
                  <c:v>3.0023769366256725E-2</c:v>
                </c:pt>
                <c:pt idx="729">
                  <c:v>3.0023769366256725E-2</c:v>
                </c:pt>
                <c:pt idx="730">
                  <c:v>3.0023769366256725E-2</c:v>
                </c:pt>
                <c:pt idx="731">
                  <c:v>3.0023769366256725E-2</c:v>
                </c:pt>
                <c:pt idx="732">
                  <c:v>3.0023769366256725E-2</c:v>
                </c:pt>
                <c:pt idx="733">
                  <c:v>3.0023769366256725E-2</c:v>
                </c:pt>
                <c:pt idx="734">
                  <c:v>3.0023769366256725E-2</c:v>
                </c:pt>
                <c:pt idx="735">
                  <c:v>3.0023769366256725E-2</c:v>
                </c:pt>
                <c:pt idx="736">
                  <c:v>3.0023769366256725E-2</c:v>
                </c:pt>
                <c:pt idx="737">
                  <c:v>3.0023769366256725E-2</c:v>
                </c:pt>
                <c:pt idx="738">
                  <c:v>3.0023769366256725E-2</c:v>
                </c:pt>
                <c:pt idx="739">
                  <c:v>3.0023769366256725E-2</c:v>
                </c:pt>
                <c:pt idx="740">
                  <c:v>3.0023769366256725E-2</c:v>
                </c:pt>
                <c:pt idx="741">
                  <c:v>3.0023769366256725E-2</c:v>
                </c:pt>
                <c:pt idx="742">
                  <c:v>3.0023769366256725E-2</c:v>
                </c:pt>
                <c:pt idx="743">
                  <c:v>3.0023769366256725E-2</c:v>
                </c:pt>
                <c:pt idx="744">
                  <c:v>3.0023769366256725E-2</c:v>
                </c:pt>
                <c:pt idx="745">
                  <c:v>3.0023769366256725E-2</c:v>
                </c:pt>
                <c:pt idx="746">
                  <c:v>3.0023769366256725E-2</c:v>
                </c:pt>
                <c:pt idx="747">
                  <c:v>3.0023769366256725E-2</c:v>
                </c:pt>
                <c:pt idx="748">
                  <c:v>3.0023769366256725E-2</c:v>
                </c:pt>
                <c:pt idx="749">
                  <c:v>3.0023769366256725E-2</c:v>
                </c:pt>
                <c:pt idx="750">
                  <c:v>3.0023769366256725E-2</c:v>
                </c:pt>
                <c:pt idx="751">
                  <c:v>3.0023769366256725E-2</c:v>
                </c:pt>
                <c:pt idx="752">
                  <c:v>3.0023769366256725E-2</c:v>
                </c:pt>
                <c:pt idx="753">
                  <c:v>3.0023769366256725E-2</c:v>
                </c:pt>
                <c:pt idx="754">
                  <c:v>3.0023769366256725E-2</c:v>
                </c:pt>
                <c:pt idx="755">
                  <c:v>3.0023769366256725E-2</c:v>
                </c:pt>
                <c:pt idx="756">
                  <c:v>3.0023769366256725E-2</c:v>
                </c:pt>
                <c:pt idx="757">
                  <c:v>3.0023769366256725E-2</c:v>
                </c:pt>
                <c:pt idx="758">
                  <c:v>3.0023769366256725E-2</c:v>
                </c:pt>
                <c:pt idx="759">
                  <c:v>3.0023769366256725E-2</c:v>
                </c:pt>
                <c:pt idx="760">
                  <c:v>3.0023769366256725E-2</c:v>
                </c:pt>
                <c:pt idx="761">
                  <c:v>3.0023769366256725E-2</c:v>
                </c:pt>
                <c:pt idx="762">
                  <c:v>3.0023769366256725E-2</c:v>
                </c:pt>
                <c:pt idx="763">
                  <c:v>3.0023769366256725E-2</c:v>
                </c:pt>
                <c:pt idx="764">
                  <c:v>3.0023769366256725E-2</c:v>
                </c:pt>
                <c:pt idx="765">
                  <c:v>3.0023769366256725E-2</c:v>
                </c:pt>
                <c:pt idx="766">
                  <c:v>3.0023769366256725E-2</c:v>
                </c:pt>
                <c:pt idx="767">
                  <c:v>3.0023769366256725E-2</c:v>
                </c:pt>
                <c:pt idx="768">
                  <c:v>3.0023769366256725E-2</c:v>
                </c:pt>
                <c:pt idx="769">
                  <c:v>3.0023769366256725E-2</c:v>
                </c:pt>
                <c:pt idx="770">
                  <c:v>3.0023769366256725E-2</c:v>
                </c:pt>
                <c:pt idx="771">
                  <c:v>3.0023769366256725E-2</c:v>
                </c:pt>
                <c:pt idx="772">
                  <c:v>3.0023769366256725E-2</c:v>
                </c:pt>
                <c:pt idx="773">
                  <c:v>3.0023769366256725E-2</c:v>
                </c:pt>
                <c:pt idx="774">
                  <c:v>3.0023769366256725E-2</c:v>
                </c:pt>
                <c:pt idx="775">
                  <c:v>3.0023769366256725E-2</c:v>
                </c:pt>
                <c:pt idx="776">
                  <c:v>3.0023769366256725E-2</c:v>
                </c:pt>
                <c:pt idx="777">
                  <c:v>3.0023769366256725E-2</c:v>
                </c:pt>
                <c:pt idx="778">
                  <c:v>3.0023769366256725E-2</c:v>
                </c:pt>
                <c:pt idx="779">
                  <c:v>3.0023769366256725E-2</c:v>
                </c:pt>
                <c:pt idx="780">
                  <c:v>3.0023769366256725E-2</c:v>
                </c:pt>
                <c:pt idx="781">
                  <c:v>3.0023769366256725E-2</c:v>
                </c:pt>
                <c:pt idx="782">
                  <c:v>3.0023769366256725E-2</c:v>
                </c:pt>
                <c:pt idx="783">
                  <c:v>3.0023769366256725E-2</c:v>
                </c:pt>
                <c:pt idx="784">
                  <c:v>3.0023769366256725E-2</c:v>
                </c:pt>
                <c:pt idx="785">
                  <c:v>3.0023769366256725E-2</c:v>
                </c:pt>
                <c:pt idx="786">
                  <c:v>3.0023769366256725E-2</c:v>
                </c:pt>
                <c:pt idx="787">
                  <c:v>3.0023769366256725E-2</c:v>
                </c:pt>
                <c:pt idx="788">
                  <c:v>3.0023769366256725E-2</c:v>
                </c:pt>
                <c:pt idx="789">
                  <c:v>3.0023769366256725E-2</c:v>
                </c:pt>
                <c:pt idx="790">
                  <c:v>3.0023769366256725E-2</c:v>
                </c:pt>
                <c:pt idx="791">
                  <c:v>3.0023769366256725E-2</c:v>
                </c:pt>
                <c:pt idx="792">
                  <c:v>3.0023769366256725E-2</c:v>
                </c:pt>
                <c:pt idx="793">
                  <c:v>3.0023769366256725E-2</c:v>
                </c:pt>
                <c:pt idx="794">
                  <c:v>3.0023769366256725E-2</c:v>
                </c:pt>
                <c:pt idx="795">
                  <c:v>3.0023769366256725E-2</c:v>
                </c:pt>
                <c:pt idx="796">
                  <c:v>3.0023769366256725E-2</c:v>
                </c:pt>
                <c:pt idx="797">
                  <c:v>3.0023769366256725E-2</c:v>
                </c:pt>
                <c:pt idx="798">
                  <c:v>3.0023769366256725E-2</c:v>
                </c:pt>
                <c:pt idx="799">
                  <c:v>3.0023769366256725E-2</c:v>
                </c:pt>
                <c:pt idx="800">
                  <c:v>3.0023769366256725E-2</c:v>
                </c:pt>
                <c:pt idx="801">
                  <c:v>3.0023769366256725E-2</c:v>
                </c:pt>
                <c:pt idx="802">
                  <c:v>3.0023769366256725E-2</c:v>
                </c:pt>
                <c:pt idx="803">
                  <c:v>3.0023769366256725E-2</c:v>
                </c:pt>
                <c:pt idx="804">
                  <c:v>3.0023769366256725E-2</c:v>
                </c:pt>
                <c:pt idx="805">
                  <c:v>3.0023769366256725E-2</c:v>
                </c:pt>
                <c:pt idx="806">
                  <c:v>3.0023769366256725E-2</c:v>
                </c:pt>
                <c:pt idx="807">
                  <c:v>3.0023769366256725E-2</c:v>
                </c:pt>
                <c:pt idx="808">
                  <c:v>3.0023769366256725E-2</c:v>
                </c:pt>
                <c:pt idx="809">
                  <c:v>3.0023769366256725E-2</c:v>
                </c:pt>
                <c:pt idx="810">
                  <c:v>3.0023769366256725E-2</c:v>
                </c:pt>
                <c:pt idx="811">
                  <c:v>3.0023769366256725E-2</c:v>
                </c:pt>
                <c:pt idx="812">
                  <c:v>3.0023769366256725E-2</c:v>
                </c:pt>
                <c:pt idx="813">
                  <c:v>3.0023769366256725E-2</c:v>
                </c:pt>
                <c:pt idx="814">
                  <c:v>3.0023769366256725E-2</c:v>
                </c:pt>
                <c:pt idx="815">
                  <c:v>3.0023769366256725E-2</c:v>
                </c:pt>
                <c:pt idx="816">
                  <c:v>3.0023769366256725E-2</c:v>
                </c:pt>
                <c:pt idx="817">
                  <c:v>3.0023769366256725E-2</c:v>
                </c:pt>
                <c:pt idx="818">
                  <c:v>3.0023769366256725E-2</c:v>
                </c:pt>
                <c:pt idx="819">
                  <c:v>3.0023769366256725E-2</c:v>
                </c:pt>
                <c:pt idx="820">
                  <c:v>3.0023769366256725E-2</c:v>
                </c:pt>
                <c:pt idx="821">
                  <c:v>3.0023769366256725E-2</c:v>
                </c:pt>
                <c:pt idx="822">
                  <c:v>3.0023769366256725E-2</c:v>
                </c:pt>
                <c:pt idx="823">
                  <c:v>3.0023769366256725E-2</c:v>
                </c:pt>
                <c:pt idx="824">
                  <c:v>3.0023769366256725E-2</c:v>
                </c:pt>
                <c:pt idx="825">
                  <c:v>3.0023769366256725E-2</c:v>
                </c:pt>
                <c:pt idx="826">
                  <c:v>3.0023769366256725E-2</c:v>
                </c:pt>
                <c:pt idx="827">
                  <c:v>3.0023769366256725E-2</c:v>
                </c:pt>
                <c:pt idx="828">
                  <c:v>3.0023769366256725E-2</c:v>
                </c:pt>
                <c:pt idx="829">
                  <c:v>3.0023769366256725E-2</c:v>
                </c:pt>
                <c:pt idx="830">
                  <c:v>3.0023769366256725E-2</c:v>
                </c:pt>
                <c:pt idx="831">
                  <c:v>3.0023769366256725E-2</c:v>
                </c:pt>
                <c:pt idx="832">
                  <c:v>3.0023769366256725E-2</c:v>
                </c:pt>
                <c:pt idx="833">
                  <c:v>3.0023769366256725E-2</c:v>
                </c:pt>
                <c:pt idx="834">
                  <c:v>3.0023769366256725E-2</c:v>
                </c:pt>
                <c:pt idx="835">
                  <c:v>3.0023769366256725E-2</c:v>
                </c:pt>
                <c:pt idx="836">
                  <c:v>3.0023769366256725E-2</c:v>
                </c:pt>
                <c:pt idx="837">
                  <c:v>3.0023769366256725E-2</c:v>
                </c:pt>
                <c:pt idx="838">
                  <c:v>3.0023769366256725E-2</c:v>
                </c:pt>
                <c:pt idx="839">
                  <c:v>3.0023769366256725E-2</c:v>
                </c:pt>
                <c:pt idx="840">
                  <c:v>3.0023769366256725E-2</c:v>
                </c:pt>
                <c:pt idx="841">
                  <c:v>3.0023769366256725E-2</c:v>
                </c:pt>
                <c:pt idx="842">
                  <c:v>3.0023769366256725E-2</c:v>
                </c:pt>
                <c:pt idx="843">
                  <c:v>3.0023769366256725E-2</c:v>
                </c:pt>
                <c:pt idx="844">
                  <c:v>3.0023769366256725E-2</c:v>
                </c:pt>
                <c:pt idx="845">
                  <c:v>3.0023769366256725E-2</c:v>
                </c:pt>
                <c:pt idx="846">
                  <c:v>3.0023769366256725E-2</c:v>
                </c:pt>
                <c:pt idx="847">
                  <c:v>3.0023769366256725E-2</c:v>
                </c:pt>
                <c:pt idx="848">
                  <c:v>3.0023769366256725E-2</c:v>
                </c:pt>
                <c:pt idx="849">
                  <c:v>3.0023769366256725E-2</c:v>
                </c:pt>
                <c:pt idx="850">
                  <c:v>3.0023769366256725E-2</c:v>
                </c:pt>
                <c:pt idx="851">
                  <c:v>3.0023769366256725E-2</c:v>
                </c:pt>
                <c:pt idx="852">
                  <c:v>3.0023769366256725E-2</c:v>
                </c:pt>
                <c:pt idx="853">
                  <c:v>3.0023769366256725E-2</c:v>
                </c:pt>
                <c:pt idx="854">
                  <c:v>3.0023769366256725E-2</c:v>
                </c:pt>
                <c:pt idx="855">
                  <c:v>3.0023769366256725E-2</c:v>
                </c:pt>
                <c:pt idx="856">
                  <c:v>3.0023769366256725E-2</c:v>
                </c:pt>
                <c:pt idx="857">
                  <c:v>3.0023769366256725E-2</c:v>
                </c:pt>
                <c:pt idx="858">
                  <c:v>3.0023769366256725E-2</c:v>
                </c:pt>
                <c:pt idx="859">
                  <c:v>3.0023769366256725E-2</c:v>
                </c:pt>
                <c:pt idx="860">
                  <c:v>3.0023769366256725E-2</c:v>
                </c:pt>
                <c:pt idx="861">
                  <c:v>3.0023769366256725E-2</c:v>
                </c:pt>
                <c:pt idx="862">
                  <c:v>3.0023769366256725E-2</c:v>
                </c:pt>
                <c:pt idx="863">
                  <c:v>3.0023769366256725E-2</c:v>
                </c:pt>
                <c:pt idx="864">
                  <c:v>3.0023769366256725E-2</c:v>
                </c:pt>
                <c:pt idx="865">
                  <c:v>3.0023769366256725E-2</c:v>
                </c:pt>
                <c:pt idx="866">
                  <c:v>3.0023769366256725E-2</c:v>
                </c:pt>
                <c:pt idx="867">
                  <c:v>3.0023769366256725E-2</c:v>
                </c:pt>
                <c:pt idx="868">
                  <c:v>3.0023769366256725E-2</c:v>
                </c:pt>
                <c:pt idx="869">
                  <c:v>3.0023769366256725E-2</c:v>
                </c:pt>
                <c:pt idx="870">
                  <c:v>3.0023769366256725E-2</c:v>
                </c:pt>
                <c:pt idx="871">
                  <c:v>3.0023769366256725E-2</c:v>
                </c:pt>
                <c:pt idx="872">
                  <c:v>3.0023769366256725E-2</c:v>
                </c:pt>
                <c:pt idx="873">
                  <c:v>3.0023769366256725E-2</c:v>
                </c:pt>
                <c:pt idx="874">
                  <c:v>3.0023769366256725E-2</c:v>
                </c:pt>
                <c:pt idx="875">
                  <c:v>3.0023769366256725E-2</c:v>
                </c:pt>
                <c:pt idx="876">
                  <c:v>3.0023769366256725E-2</c:v>
                </c:pt>
                <c:pt idx="877">
                  <c:v>3.0023769366256725E-2</c:v>
                </c:pt>
                <c:pt idx="878">
                  <c:v>3.0023769366256725E-2</c:v>
                </c:pt>
                <c:pt idx="879">
                  <c:v>3.0023769366256725E-2</c:v>
                </c:pt>
                <c:pt idx="880">
                  <c:v>3.0023769366256725E-2</c:v>
                </c:pt>
                <c:pt idx="881">
                  <c:v>3.0023769366256725E-2</c:v>
                </c:pt>
                <c:pt idx="882">
                  <c:v>3.0023769366256725E-2</c:v>
                </c:pt>
                <c:pt idx="883">
                  <c:v>3.0023769366256725E-2</c:v>
                </c:pt>
                <c:pt idx="884">
                  <c:v>3.0023769366256725E-2</c:v>
                </c:pt>
                <c:pt idx="885">
                  <c:v>3.0023769366256725E-2</c:v>
                </c:pt>
                <c:pt idx="886">
                  <c:v>3.0023769366256725E-2</c:v>
                </c:pt>
                <c:pt idx="887">
                  <c:v>3.0023769366256725E-2</c:v>
                </c:pt>
                <c:pt idx="888">
                  <c:v>3.0023769366256725E-2</c:v>
                </c:pt>
                <c:pt idx="889">
                  <c:v>3.0023769366256725E-2</c:v>
                </c:pt>
                <c:pt idx="890">
                  <c:v>3.0023769366256725E-2</c:v>
                </c:pt>
                <c:pt idx="891">
                  <c:v>3.0023769366256725E-2</c:v>
                </c:pt>
                <c:pt idx="892">
                  <c:v>3.0023769366256725E-2</c:v>
                </c:pt>
                <c:pt idx="893">
                  <c:v>3.0023769366256725E-2</c:v>
                </c:pt>
                <c:pt idx="894">
                  <c:v>3.0023769366256725E-2</c:v>
                </c:pt>
                <c:pt idx="895">
                  <c:v>3.0023769366256725E-2</c:v>
                </c:pt>
                <c:pt idx="896">
                  <c:v>3.0023769366256725E-2</c:v>
                </c:pt>
                <c:pt idx="897">
                  <c:v>3.0023769366256725E-2</c:v>
                </c:pt>
                <c:pt idx="898">
                  <c:v>3.0023769366256725E-2</c:v>
                </c:pt>
                <c:pt idx="899">
                  <c:v>3.0023769366256725E-2</c:v>
                </c:pt>
                <c:pt idx="900">
                  <c:v>3.0023769366256725E-2</c:v>
                </c:pt>
                <c:pt idx="901">
                  <c:v>3.0023769366256725E-2</c:v>
                </c:pt>
                <c:pt idx="902">
                  <c:v>3.0023769366256725E-2</c:v>
                </c:pt>
                <c:pt idx="903">
                  <c:v>3.0023769366256725E-2</c:v>
                </c:pt>
                <c:pt idx="904">
                  <c:v>3.0023769366256725E-2</c:v>
                </c:pt>
                <c:pt idx="905">
                  <c:v>3.0023769366256725E-2</c:v>
                </c:pt>
                <c:pt idx="906">
                  <c:v>3.0023769366256725E-2</c:v>
                </c:pt>
                <c:pt idx="907">
                  <c:v>3.0023769366256725E-2</c:v>
                </c:pt>
                <c:pt idx="908">
                  <c:v>3.0023769366256725E-2</c:v>
                </c:pt>
                <c:pt idx="909">
                  <c:v>3.0023769366256725E-2</c:v>
                </c:pt>
                <c:pt idx="910">
                  <c:v>3.0023769366256725E-2</c:v>
                </c:pt>
                <c:pt idx="911">
                  <c:v>3.0023769366256725E-2</c:v>
                </c:pt>
                <c:pt idx="912">
                  <c:v>3.0023769366256725E-2</c:v>
                </c:pt>
                <c:pt idx="913">
                  <c:v>3.0023769366256725E-2</c:v>
                </c:pt>
                <c:pt idx="914">
                  <c:v>3.0023769366256725E-2</c:v>
                </c:pt>
                <c:pt idx="915">
                  <c:v>3.0023769366256725E-2</c:v>
                </c:pt>
                <c:pt idx="916">
                  <c:v>3.0023769366256725E-2</c:v>
                </c:pt>
                <c:pt idx="917">
                  <c:v>3.0023769366256725E-2</c:v>
                </c:pt>
                <c:pt idx="918">
                  <c:v>3.0023769366256725E-2</c:v>
                </c:pt>
                <c:pt idx="919">
                  <c:v>3.0023769366256725E-2</c:v>
                </c:pt>
                <c:pt idx="920">
                  <c:v>3.0023769366256725E-2</c:v>
                </c:pt>
                <c:pt idx="921">
                  <c:v>3.0023769366256725E-2</c:v>
                </c:pt>
                <c:pt idx="922">
                  <c:v>3.0023769366256725E-2</c:v>
                </c:pt>
                <c:pt idx="923">
                  <c:v>3.0023769366256725E-2</c:v>
                </c:pt>
                <c:pt idx="924">
                  <c:v>3.0023769366256725E-2</c:v>
                </c:pt>
                <c:pt idx="925">
                  <c:v>3.0023769366256725E-2</c:v>
                </c:pt>
                <c:pt idx="926">
                  <c:v>3.0023769366256725E-2</c:v>
                </c:pt>
                <c:pt idx="927">
                  <c:v>3.0023769366256725E-2</c:v>
                </c:pt>
                <c:pt idx="928">
                  <c:v>3.0023769366256725E-2</c:v>
                </c:pt>
                <c:pt idx="929">
                  <c:v>3.0023769366256725E-2</c:v>
                </c:pt>
                <c:pt idx="930">
                  <c:v>3.0023769366256725E-2</c:v>
                </c:pt>
                <c:pt idx="931">
                  <c:v>3.0023769366256725E-2</c:v>
                </c:pt>
                <c:pt idx="932">
                  <c:v>3.0023769366256725E-2</c:v>
                </c:pt>
                <c:pt idx="933">
                  <c:v>3.0023769366256725E-2</c:v>
                </c:pt>
                <c:pt idx="934">
                  <c:v>3.0023769366256725E-2</c:v>
                </c:pt>
                <c:pt idx="935">
                  <c:v>3.0023769366256725E-2</c:v>
                </c:pt>
                <c:pt idx="936">
                  <c:v>3.0023769366256725E-2</c:v>
                </c:pt>
                <c:pt idx="937">
                  <c:v>3.0023769366256725E-2</c:v>
                </c:pt>
                <c:pt idx="938">
                  <c:v>3.0023769366256725E-2</c:v>
                </c:pt>
                <c:pt idx="939">
                  <c:v>3.0023769366256725E-2</c:v>
                </c:pt>
                <c:pt idx="940">
                  <c:v>3.0023769366256725E-2</c:v>
                </c:pt>
                <c:pt idx="941">
                  <c:v>3.0023769366256725E-2</c:v>
                </c:pt>
                <c:pt idx="942">
                  <c:v>3.0023769366256725E-2</c:v>
                </c:pt>
                <c:pt idx="943">
                  <c:v>3.0023769366256725E-2</c:v>
                </c:pt>
                <c:pt idx="944">
                  <c:v>3.0023769366256725E-2</c:v>
                </c:pt>
                <c:pt idx="945">
                  <c:v>3.0023769366256725E-2</c:v>
                </c:pt>
                <c:pt idx="946">
                  <c:v>3.0023769366256725E-2</c:v>
                </c:pt>
                <c:pt idx="947">
                  <c:v>3.0023769366256725E-2</c:v>
                </c:pt>
                <c:pt idx="948">
                  <c:v>3.0023769366256725E-2</c:v>
                </c:pt>
                <c:pt idx="949">
                  <c:v>3.0023769366256725E-2</c:v>
                </c:pt>
                <c:pt idx="950">
                  <c:v>3.0023769366256725E-2</c:v>
                </c:pt>
                <c:pt idx="951">
                  <c:v>3.0023769366256725E-2</c:v>
                </c:pt>
                <c:pt idx="952">
                  <c:v>3.0023769366256725E-2</c:v>
                </c:pt>
                <c:pt idx="953">
                  <c:v>3.0023769366256725E-2</c:v>
                </c:pt>
                <c:pt idx="954">
                  <c:v>3.0023769366256725E-2</c:v>
                </c:pt>
                <c:pt idx="955">
                  <c:v>3.0023769366256725E-2</c:v>
                </c:pt>
                <c:pt idx="956">
                  <c:v>3.0023769366256725E-2</c:v>
                </c:pt>
                <c:pt idx="957">
                  <c:v>3.0023769366256725E-2</c:v>
                </c:pt>
                <c:pt idx="958">
                  <c:v>3.0023769366256725E-2</c:v>
                </c:pt>
                <c:pt idx="959">
                  <c:v>3.0023769366256725E-2</c:v>
                </c:pt>
                <c:pt idx="960">
                  <c:v>3.0023769366256725E-2</c:v>
                </c:pt>
                <c:pt idx="961">
                  <c:v>3.0023769366256725E-2</c:v>
                </c:pt>
                <c:pt idx="962">
                  <c:v>3.0023769366256725E-2</c:v>
                </c:pt>
                <c:pt idx="963">
                  <c:v>3.0023769366256725E-2</c:v>
                </c:pt>
                <c:pt idx="964">
                  <c:v>3.0023769366256725E-2</c:v>
                </c:pt>
                <c:pt idx="965">
                  <c:v>3.0023769366256725E-2</c:v>
                </c:pt>
                <c:pt idx="966">
                  <c:v>3.0023769366256725E-2</c:v>
                </c:pt>
                <c:pt idx="967">
                  <c:v>3.0023769366256725E-2</c:v>
                </c:pt>
                <c:pt idx="968">
                  <c:v>3.0023769366256725E-2</c:v>
                </c:pt>
                <c:pt idx="969">
                  <c:v>3.0023769366256725E-2</c:v>
                </c:pt>
                <c:pt idx="970">
                  <c:v>3.0023769366256725E-2</c:v>
                </c:pt>
                <c:pt idx="971">
                  <c:v>3.0023769366256725E-2</c:v>
                </c:pt>
                <c:pt idx="972">
                  <c:v>3.0023769366256725E-2</c:v>
                </c:pt>
                <c:pt idx="973">
                  <c:v>3.0023769366256725E-2</c:v>
                </c:pt>
                <c:pt idx="974">
                  <c:v>3.0023769366256725E-2</c:v>
                </c:pt>
                <c:pt idx="975">
                  <c:v>3.0023769366256725E-2</c:v>
                </c:pt>
                <c:pt idx="976">
                  <c:v>3.0023769366256725E-2</c:v>
                </c:pt>
                <c:pt idx="977">
                  <c:v>3.0023769366256725E-2</c:v>
                </c:pt>
                <c:pt idx="978">
                  <c:v>3.0023769366256725E-2</c:v>
                </c:pt>
                <c:pt idx="979">
                  <c:v>3.0023769366256725E-2</c:v>
                </c:pt>
                <c:pt idx="980">
                  <c:v>3.0023769366256725E-2</c:v>
                </c:pt>
                <c:pt idx="981">
                  <c:v>3.0023769366256725E-2</c:v>
                </c:pt>
                <c:pt idx="982">
                  <c:v>3.0023769366256725E-2</c:v>
                </c:pt>
                <c:pt idx="983">
                  <c:v>3.0023769366256725E-2</c:v>
                </c:pt>
                <c:pt idx="984">
                  <c:v>3.0023769366256725E-2</c:v>
                </c:pt>
                <c:pt idx="985">
                  <c:v>3.0023769366256725E-2</c:v>
                </c:pt>
                <c:pt idx="986">
                  <c:v>3.0023769366256725E-2</c:v>
                </c:pt>
                <c:pt idx="987">
                  <c:v>3.0023769366256725E-2</c:v>
                </c:pt>
                <c:pt idx="988">
                  <c:v>3.0023769366256725E-2</c:v>
                </c:pt>
                <c:pt idx="989">
                  <c:v>3.0023769366256725E-2</c:v>
                </c:pt>
                <c:pt idx="990">
                  <c:v>3.0023769366256725E-2</c:v>
                </c:pt>
                <c:pt idx="991">
                  <c:v>3.0023769366256725E-2</c:v>
                </c:pt>
                <c:pt idx="992">
                  <c:v>3.0023769366256725E-2</c:v>
                </c:pt>
                <c:pt idx="993">
                  <c:v>3.0023769366256725E-2</c:v>
                </c:pt>
                <c:pt idx="994">
                  <c:v>3.0023769366256725E-2</c:v>
                </c:pt>
                <c:pt idx="995">
                  <c:v>3.0023769366256725E-2</c:v>
                </c:pt>
                <c:pt idx="996">
                  <c:v>3.0023769366256725E-2</c:v>
                </c:pt>
                <c:pt idx="997">
                  <c:v>3.0023769366256725E-2</c:v>
                </c:pt>
                <c:pt idx="998">
                  <c:v>3.0023769366256725E-2</c:v>
                </c:pt>
                <c:pt idx="999">
                  <c:v>3.0023769366256725E-2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F80B-49A2-95B4-7DC96158B92F}"/>
            </c:ext>
          </c:extLst>
        </c:ser>
        <c:ser>
          <c:idx val="12"/>
          <c:order val="12"/>
          <c:spPr>
            <a:ln w="1905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Sheet1!$N$1:$N$1000</c:f>
              <c:numCache>
                <c:formatCode>General</c:formatCode>
                <c:ptCount val="1000"/>
                <c:pt idx="0">
                  <c:v>0.12273148550447843</c:v>
                </c:pt>
                <c:pt idx="1">
                  <c:v>0.12273148550447843</c:v>
                </c:pt>
                <c:pt idx="2">
                  <c:v>0.12273148550447843</c:v>
                </c:pt>
                <c:pt idx="3">
                  <c:v>0.12273148550447843</c:v>
                </c:pt>
                <c:pt idx="4">
                  <c:v>0.12273148550447843</c:v>
                </c:pt>
                <c:pt idx="5">
                  <c:v>0.12273148550447843</c:v>
                </c:pt>
                <c:pt idx="6">
                  <c:v>0.12273148550447843</c:v>
                </c:pt>
                <c:pt idx="7">
                  <c:v>0.12273148550447843</c:v>
                </c:pt>
                <c:pt idx="8">
                  <c:v>0.12273148550447843</c:v>
                </c:pt>
                <c:pt idx="9">
                  <c:v>0.12273148550447843</c:v>
                </c:pt>
                <c:pt idx="10">
                  <c:v>0.12273148550447843</c:v>
                </c:pt>
                <c:pt idx="11">
                  <c:v>0.12273148550447843</c:v>
                </c:pt>
                <c:pt idx="12">
                  <c:v>0.12273148550447843</c:v>
                </c:pt>
                <c:pt idx="13">
                  <c:v>0.12273148550447843</c:v>
                </c:pt>
                <c:pt idx="14">
                  <c:v>0.12273148550447843</c:v>
                </c:pt>
                <c:pt idx="15">
                  <c:v>0.12273148550447843</c:v>
                </c:pt>
                <c:pt idx="16">
                  <c:v>0.12273148550447843</c:v>
                </c:pt>
                <c:pt idx="17">
                  <c:v>0.12273148550447843</c:v>
                </c:pt>
                <c:pt idx="18">
                  <c:v>0.12273148550447843</c:v>
                </c:pt>
                <c:pt idx="19">
                  <c:v>0.12273148550447843</c:v>
                </c:pt>
                <c:pt idx="20">
                  <c:v>0.12273148550447843</c:v>
                </c:pt>
                <c:pt idx="21">
                  <c:v>0.12273148550447843</c:v>
                </c:pt>
                <c:pt idx="22">
                  <c:v>0.12273148550447843</c:v>
                </c:pt>
                <c:pt idx="23">
                  <c:v>0.12273148550447843</c:v>
                </c:pt>
                <c:pt idx="24">
                  <c:v>0.12273148550447843</c:v>
                </c:pt>
                <c:pt idx="25">
                  <c:v>0.12273148550447843</c:v>
                </c:pt>
                <c:pt idx="26">
                  <c:v>0.12273148550447843</c:v>
                </c:pt>
                <c:pt idx="27">
                  <c:v>0.12273148550447843</c:v>
                </c:pt>
                <c:pt idx="28">
                  <c:v>0.12273148550447843</c:v>
                </c:pt>
                <c:pt idx="29">
                  <c:v>0.12273148550447843</c:v>
                </c:pt>
                <c:pt idx="30">
                  <c:v>0.12273148550447843</c:v>
                </c:pt>
                <c:pt idx="31">
                  <c:v>0.12273148550447843</c:v>
                </c:pt>
                <c:pt idx="32">
                  <c:v>0.12273148550447843</c:v>
                </c:pt>
                <c:pt idx="33">
                  <c:v>0.12273148550447843</c:v>
                </c:pt>
                <c:pt idx="34">
                  <c:v>0.12273148550447843</c:v>
                </c:pt>
                <c:pt idx="35">
                  <c:v>0.12273148550447843</c:v>
                </c:pt>
                <c:pt idx="36">
                  <c:v>0.12273148550447843</c:v>
                </c:pt>
                <c:pt idx="37">
                  <c:v>0.12273148550447843</c:v>
                </c:pt>
                <c:pt idx="38">
                  <c:v>0.12273148550447843</c:v>
                </c:pt>
                <c:pt idx="39">
                  <c:v>0.12273148550447843</c:v>
                </c:pt>
                <c:pt idx="40">
                  <c:v>0.12273148550447843</c:v>
                </c:pt>
                <c:pt idx="41">
                  <c:v>0.12273148550447843</c:v>
                </c:pt>
                <c:pt idx="42">
                  <c:v>0.12273148550447843</c:v>
                </c:pt>
                <c:pt idx="43">
                  <c:v>0.12273148550447843</c:v>
                </c:pt>
                <c:pt idx="44">
                  <c:v>0.12273148550447843</c:v>
                </c:pt>
                <c:pt idx="45">
                  <c:v>0.12273148550447843</c:v>
                </c:pt>
                <c:pt idx="46">
                  <c:v>0.12273148550447843</c:v>
                </c:pt>
                <c:pt idx="47">
                  <c:v>0.12273148550447843</c:v>
                </c:pt>
                <c:pt idx="48">
                  <c:v>0.12273148550447843</c:v>
                </c:pt>
                <c:pt idx="49">
                  <c:v>0.12273148550447843</c:v>
                </c:pt>
                <c:pt idx="50">
                  <c:v>0.12273148550447843</c:v>
                </c:pt>
                <c:pt idx="51">
                  <c:v>0.12273148550447843</c:v>
                </c:pt>
                <c:pt idx="52">
                  <c:v>0.12273148550447843</c:v>
                </c:pt>
                <c:pt idx="53">
                  <c:v>0.12273148550447843</c:v>
                </c:pt>
                <c:pt idx="54">
                  <c:v>0.12273148550447843</c:v>
                </c:pt>
                <c:pt idx="55">
                  <c:v>0.12273148550447843</c:v>
                </c:pt>
                <c:pt idx="56">
                  <c:v>0.12273148550447843</c:v>
                </c:pt>
                <c:pt idx="57">
                  <c:v>0.12273148550447843</c:v>
                </c:pt>
                <c:pt idx="58">
                  <c:v>0.12273148550447843</c:v>
                </c:pt>
                <c:pt idx="59">
                  <c:v>0.12273148550447843</c:v>
                </c:pt>
                <c:pt idx="60">
                  <c:v>0.12273148550447843</c:v>
                </c:pt>
                <c:pt idx="61">
                  <c:v>0.12273148550447843</c:v>
                </c:pt>
                <c:pt idx="62">
                  <c:v>0.12273148550447843</c:v>
                </c:pt>
                <c:pt idx="63">
                  <c:v>0.12273148550447843</c:v>
                </c:pt>
                <c:pt idx="64">
                  <c:v>0.12273148550447843</c:v>
                </c:pt>
                <c:pt idx="65">
                  <c:v>0.12273148550447843</c:v>
                </c:pt>
                <c:pt idx="66">
                  <c:v>0.12273148550447843</c:v>
                </c:pt>
                <c:pt idx="67">
                  <c:v>0.12273148550447843</c:v>
                </c:pt>
                <c:pt idx="68">
                  <c:v>0.12273148550447843</c:v>
                </c:pt>
                <c:pt idx="69">
                  <c:v>0.12273148550447843</c:v>
                </c:pt>
                <c:pt idx="70">
                  <c:v>0.12273148550447843</c:v>
                </c:pt>
                <c:pt idx="71">
                  <c:v>0.12273148550447843</c:v>
                </c:pt>
                <c:pt idx="72">
                  <c:v>0.12273148550447843</c:v>
                </c:pt>
                <c:pt idx="73">
                  <c:v>0.12273148550447843</c:v>
                </c:pt>
                <c:pt idx="74">
                  <c:v>0.12273148550447843</c:v>
                </c:pt>
                <c:pt idx="75">
                  <c:v>0.12273148550447843</c:v>
                </c:pt>
                <c:pt idx="76">
                  <c:v>0.12273148550447843</c:v>
                </c:pt>
                <c:pt idx="77">
                  <c:v>0.12273148550447843</c:v>
                </c:pt>
                <c:pt idx="78">
                  <c:v>0.12273148550447843</c:v>
                </c:pt>
                <c:pt idx="79">
                  <c:v>0.12273148550447843</c:v>
                </c:pt>
                <c:pt idx="80">
                  <c:v>0.12273148550447843</c:v>
                </c:pt>
                <c:pt idx="81">
                  <c:v>0.12273148550447843</c:v>
                </c:pt>
                <c:pt idx="82">
                  <c:v>0.12273148550447843</c:v>
                </c:pt>
                <c:pt idx="83">
                  <c:v>0.12273148550447843</c:v>
                </c:pt>
                <c:pt idx="84">
                  <c:v>0.12273148550447843</c:v>
                </c:pt>
                <c:pt idx="85">
                  <c:v>0.12273148550447843</c:v>
                </c:pt>
                <c:pt idx="86">
                  <c:v>0.12273148550447843</c:v>
                </c:pt>
                <c:pt idx="87">
                  <c:v>0.12273148550447843</c:v>
                </c:pt>
                <c:pt idx="88">
                  <c:v>0.12273148550447843</c:v>
                </c:pt>
                <c:pt idx="89">
                  <c:v>0.12273148550447843</c:v>
                </c:pt>
                <c:pt idx="90">
                  <c:v>0.12273148550447843</c:v>
                </c:pt>
                <c:pt idx="91">
                  <c:v>0.12273148550447843</c:v>
                </c:pt>
                <c:pt idx="92">
                  <c:v>0.12273148550447843</c:v>
                </c:pt>
                <c:pt idx="93">
                  <c:v>0.12273148550447843</c:v>
                </c:pt>
                <c:pt idx="94">
                  <c:v>0.12273148550447843</c:v>
                </c:pt>
                <c:pt idx="95">
                  <c:v>0.12273148550447843</c:v>
                </c:pt>
                <c:pt idx="96">
                  <c:v>0.12273148550447843</c:v>
                </c:pt>
                <c:pt idx="97">
                  <c:v>0.12273148550447843</c:v>
                </c:pt>
                <c:pt idx="98">
                  <c:v>0.12273148550447843</c:v>
                </c:pt>
                <c:pt idx="99">
                  <c:v>0.12273148550447843</c:v>
                </c:pt>
                <c:pt idx="100">
                  <c:v>0.12273148550447843</c:v>
                </c:pt>
                <c:pt idx="101">
                  <c:v>0.12273148550447843</c:v>
                </c:pt>
                <c:pt idx="102">
                  <c:v>0.12273148550447843</c:v>
                </c:pt>
                <c:pt idx="103">
                  <c:v>5.6840646826258223E-2</c:v>
                </c:pt>
                <c:pt idx="104">
                  <c:v>5.6840646826258223E-2</c:v>
                </c:pt>
                <c:pt idx="105">
                  <c:v>5.6840646826258223E-2</c:v>
                </c:pt>
                <c:pt idx="106">
                  <c:v>5.6840646826258223E-2</c:v>
                </c:pt>
                <c:pt idx="107">
                  <c:v>5.6840646826258223E-2</c:v>
                </c:pt>
                <c:pt idx="108">
                  <c:v>5.6840646826258223E-2</c:v>
                </c:pt>
                <c:pt idx="109">
                  <c:v>5.6840646826258223E-2</c:v>
                </c:pt>
                <c:pt idx="110">
                  <c:v>5.6840646826258223E-2</c:v>
                </c:pt>
                <c:pt idx="111">
                  <c:v>5.6840646826258223E-2</c:v>
                </c:pt>
                <c:pt idx="112">
                  <c:v>5.6840646826258223E-2</c:v>
                </c:pt>
                <c:pt idx="113">
                  <c:v>5.6840646826258223E-2</c:v>
                </c:pt>
                <c:pt idx="114">
                  <c:v>5.6840646826258223E-2</c:v>
                </c:pt>
                <c:pt idx="115">
                  <c:v>5.6840646826258223E-2</c:v>
                </c:pt>
                <c:pt idx="116">
                  <c:v>5.6840646826258223E-2</c:v>
                </c:pt>
                <c:pt idx="117">
                  <c:v>5.6840646826258223E-2</c:v>
                </c:pt>
                <c:pt idx="118">
                  <c:v>5.6840646826258223E-2</c:v>
                </c:pt>
                <c:pt idx="119">
                  <c:v>5.6840646826258223E-2</c:v>
                </c:pt>
                <c:pt idx="120">
                  <c:v>5.6840646826258223E-2</c:v>
                </c:pt>
                <c:pt idx="121">
                  <c:v>5.6840646826258223E-2</c:v>
                </c:pt>
                <c:pt idx="122">
                  <c:v>5.6840646826258223E-2</c:v>
                </c:pt>
                <c:pt idx="123">
                  <c:v>5.6840646826258223E-2</c:v>
                </c:pt>
                <c:pt idx="124">
                  <c:v>5.6840646826258223E-2</c:v>
                </c:pt>
                <c:pt idx="125">
                  <c:v>5.6840646826258223E-2</c:v>
                </c:pt>
                <c:pt idx="126">
                  <c:v>5.6840646826258223E-2</c:v>
                </c:pt>
                <c:pt idx="127">
                  <c:v>5.6840646826258223E-2</c:v>
                </c:pt>
                <c:pt idx="128">
                  <c:v>5.6840646826258223E-2</c:v>
                </c:pt>
                <c:pt idx="129">
                  <c:v>5.6840646826258223E-2</c:v>
                </c:pt>
                <c:pt idx="130">
                  <c:v>5.6840646826258223E-2</c:v>
                </c:pt>
                <c:pt idx="131">
                  <c:v>5.6840646826258223E-2</c:v>
                </c:pt>
                <c:pt idx="132">
                  <c:v>5.6840646826258223E-2</c:v>
                </c:pt>
                <c:pt idx="133">
                  <c:v>5.6840646826258223E-2</c:v>
                </c:pt>
                <c:pt idx="134">
                  <c:v>5.6840646826258223E-2</c:v>
                </c:pt>
                <c:pt idx="135">
                  <c:v>5.6840646826258223E-2</c:v>
                </c:pt>
                <c:pt idx="136">
                  <c:v>5.6840646826258223E-2</c:v>
                </c:pt>
                <c:pt idx="137">
                  <c:v>5.6840646826258223E-2</c:v>
                </c:pt>
                <c:pt idx="138">
                  <c:v>5.6840646826258223E-2</c:v>
                </c:pt>
                <c:pt idx="139">
                  <c:v>5.6840646826258223E-2</c:v>
                </c:pt>
                <c:pt idx="140">
                  <c:v>5.6840646826258223E-2</c:v>
                </c:pt>
                <c:pt idx="141">
                  <c:v>5.6840646826258223E-2</c:v>
                </c:pt>
                <c:pt idx="142">
                  <c:v>5.6840646826258223E-2</c:v>
                </c:pt>
                <c:pt idx="143">
                  <c:v>5.6840646826258223E-2</c:v>
                </c:pt>
                <c:pt idx="144">
                  <c:v>5.6840646826258223E-2</c:v>
                </c:pt>
                <c:pt idx="145">
                  <c:v>5.6840646826258223E-2</c:v>
                </c:pt>
                <c:pt idx="146">
                  <c:v>5.6840646826258223E-2</c:v>
                </c:pt>
                <c:pt idx="147">
                  <c:v>5.6840646826258223E-2</c:v>
                </c:pt>
                <c:pt idx="148">
                  <c:v>5.6840646826258223E-2</c:v>
                </c:pt>
                <c:pt idx="149">
                  <c:v>5.6840646826258223E-2</c:v>
                </c:pt>
                <c:pt idx="150">
                  <c:v>5.6840646826258223E-2</c:v>
                </c:pt>
                <c:pt idx="151">
                  <c:v>5.6840646826258223E-2</c:v>
                </c:pt>
                <c:pt idx="152">
                  <c:v>5.6840646826258223E-2</c:v>
                </c:pt>
                <c:pt idx="153">
                  <c:v>5.6840646826258223E-2</c:v>
                </c:pt>
                <c:pt idx="154">
                  <c:v>5.6840646826258223E-2</c:v>
                </c:pt>
                <c:pt idx="155">
                  <c:v>5.6840646826258223E-2</c:v>
                </c:pt>
                <c:pt idx="156">
                  <c:v>5.6840646826258223E-2</c:v>
                </c:pt>
                <c:pt idx="157">
                  <c:v>5.6840646826258223E-2</c:v>
                </c:pt>
                <c:pt idx="158">
                  <c:v>5.6840646826258223E-2</c:v>
                </c:pt>
                <c:pt idx="159">
                  <c:v>5.6840646826258223E-2</c:v>
                </c:pt>
                <c:pt idx="160">
                  <c:v>5.6840646826258223E-2</c:v>
                </c:pt>
                <c:pt idx="161">
                  <c:v>5.6840646826258223E-2</c:v>
                </c:pt>
                <c:pt idx="162">
                  <c:v>5.6840646826258223E-2</c:v>
                </c:pt>
                <c:pt idx="163">
                  <c:v>5.6840646826258223E-2</c:v>
                </c:pt>
                <c:pt idx="164">
                  <c:v>5.6840646826258223E-2</c:v>
                </c:pt>
                <c:pt idx="165">
                  <c:v>5.6840646826258223E-2</c:v>
                </c:pt>
                <c:pt idx="166">
                  <c:v>5.6840646826258223E-2</c:v>
                </c:pt>
                <c:pt idx="167">
                  <c:v>5.6840646826258223E-2</c:v>
                </c:pt>
                <c:pt idx="168">
                  <c:v>5.6840646826258223E-2</c:v>
                </c:pt>
                <c:pt idx="169">
                  <c:v>5.6840646826258223E-2</c:v>
                </c:pt>
                <c:pt idx="170">
                  <c:v>5.6840646826258223E-2</c:v>
                </c:pt>
                <c:pt idx="171">
                  <c:v>5.6840646826258223E-2</c:v>
                </c:pt>
                <c:pt idx="172">
                  <c:v>5.6840646826258223E-2</c:v>
                </c:pt>
                <c:pt idx="173">
                  <c:v>5.6840646826258223E-2</c:v>
                </c:pt>
                <c:pt idx="174">
                  <c:v>5.6840646826258223E-2</c:v>
                </c:pt>
                <c:pt idx="175">
                  <c:v>5.6840646826258223E-2</c:v>
                </c:pt>
                <c:pt idx="176">
                  <c:v>5.6840646826258223E-2</c:v>
                </c:pt>
                <c:pt idx="177">
                  <c:v>5.6840646826258223E-2</c:v>
                </c:pt>
                <c:pt idx="178">
                  <c:v>5.6840646826258223E-2</c:v>
                </c:pt>
                <c:pt idx="179">
                  <c:v>5.6840646826258223E-2</c:v>
                </c:pt>
                <c:pt idx="180">
                  <c:v>5.6840646826258223E-2</c:v>
                </c:pt>
                <c:pt idx="181">
                  <c:v>5.6840646826258223E-2</c:v>
                </c:pt>
                <c:pt idx="182">
                  <c:v>5.6840646826258223E-2</c:v>
                </c:pt>
                <c:pt idx="183">
                  <c:v>5.6840646826258223E-2</c:v>
                </c:pt>
                <c:pt idx="184">
                  <c:v>5.6840646826258223E-2</c:v>
                </c:pt>
                <c:pt idx="185">
                  <c:v>5.6840646826258223E-2</c:v>
                </c:pt>
                <c:pt idx="186">
                  <c:v>5.6840646826258223E-2</c:v>
                </c:pt>
                <c:pt idx="187">
                  <c:v>5.6840646826258223E-2</c:v>
                </c:pt>
                <c:pt idx="188">
                  <c:v>5.6840646826258223E-2</c:v>
                </c:pt>
                <c:pt idx="189">
                  <c:v>5.6840646826258223E-2</c:v>
                </c:pt>
                <c:pt idx="190">
                  <c:v>5.6840646826258223E-2</c:v>
                </c:pt>
                <c:pt idx="191">
                  <c:v>5.6840646826258223E-2</c:v>
                </c:pt>
                <c:pt idx="192">
                  <c:v>5.6840646826258223E-2</c:v>
                </c:pt>
                <c:pt idx="193">
                  <c:v>5.6840646826258223E-2</c:v>
                </c:pt>
                <c:pt idx="194">
                  <c:v>5.6840646826258223E-2</c:v>
                </c:pt>
                <c:pt idx="195">
                  <c:v>5.6840646826258223E-2</c:v>
                </c:pt>
                <c:pt idx="196">
                  <c:v>5.6840646826258223E-2</c:v>
                </c:pt>
                <c:pt idx="197">
                  <c:v>5.6840646826258223E-2</c:v>
                </c:pt>
                <c:pt idx="198">
                  <c:v>5.6840646826258223E-2</c:v>
                </c:pt>
                <c:pt idx="199">
                  <c:v>5.6840646826258223E-2</c:v>
                </c:pt>
                <c:pt idx="200">
                  <c:v>5.6840646826258223E-2</c:v>
                </c:pt>
                <c:pt idx="201">
                  <c:v>5.6840646826258223E-2</c:v>
                </c:pt>
                <c:pt idx="202">
                  <c:v>5.6840646826258223E-2</c:v>
                </c:pt>
                <c:pt idx="203">
                  <c:v>5.6840646826258223E-2</c:v>
                </c:pt>
                <c:pt idx="204">
                  <c:v>5.6840646826258223E-2</c:v>
                </c:pt>
                <c:pt idx="205">
                  <c:v>5.6840646826258223E-2</c:v>
                </c:pt>
                <c:pt idx="206">
                  <c:v>5.6840646826258223E-2</c:v>
                </c:pt>
                <c:pt idx="207">
                  <c:v>5.6840646826258223E-2</c:v>
                </c:pt>
                <c:pt idx="208">
                  <c:v>5.6840646826258223E-2</c:v>
                </c:pt>
                <c:pt idx="209">
                  <c:v>5.6840646826258223E-2</c:v>
                </c:pt>
                <c:pt idx="210">
                  <c:v>5.6840646826258223E-2</c:v>
                </c:pt>
                <c:pt idx="211">
                  <c:v>5.6840646826258223E-2</c:v>
                </c:pt>
                <c:pt idx="212">
                  <c:v>5.6840646826258223E-2</c:v>
                </c:pt>
                <c:pt idx="213">
                  <c:v>5.6840646826258223E-2</c:v>
                </c:pt>
                <c:pt idx="214">
                  <c:v>5.6840646826258223E-2</c:v>
                </c:pt>
                <c:pt idx="215">
                  <c:v>5.6840646826258223E-2</c:v>
                </c:pt>
                <c:pt idx="216">
                  <c:v>5.6840646826258223E-2</c:v>
                </c:pt>
                <c:pt idx="217">
                  <c:v>5.6840646826258223E-2</c:v>
                </c:pt>
                <c:pt idx="218">
                  <c:v>5.6840646826258223E-2</c:v>
                </c:pt>
                <c:pt idx="219">
                  <c:v>5.6840646826258223E-2</c:v>
                </c:pt>
                <c:pt idx="220">
                  <c:v>5.6840646826258223E-2</c:v>
                </c:pt>
                <c:pt idx="221">
                  <c:v>5.6840646826258223E-2</c:v>
                </c:pt>
                <c:pt idx="222">
                  <c:v>5.6840646826258223E-2</c:v>
                </c:pt>
                <c:pt idx="223">
                  <c:v>5.6840646826258223E-2</c:v>
                </c:pt>
                <c:pt idx="224">
                  <c:v>5.6840646826258223E-2</c:v>
                </c:pt>
                <c:pt idx="225">
                  <c:v>5.6840646826258223E-2</c:v>
                </c:pt>
                <c:pt idx="226">
                  <c:v>5.6840646826258223E-2</c:v>
                </c:pt>
                <c:pt idx="227">
                  <c:v>5.6840646826258223E-2</c:v>
                </c:pt>
                <c:pt idx="228">
                  <c:v>5.6840646826258223E-2</c:v>
                </c:pt>
                <c:pt idx="229">
                  <c:v>5.6840646826258223E-2</c:v>
                </c:pt>
                <c:pt idx="230">
                  <c:v>5.6840646826258223E-2</c:v>
                </c:pt>
                <c:pt idx="231">
                  <c:v>5.6840646826258223E-2</c:v>
                </c:pt>
                <c:pt idx="232">
                  <c:v>5.6840646826258223E-2</c:v>
                </c:pt>
                <c:pt idx="233">
                  <c:v>5.6840646826258223E-2</c:v>
                </c:pt>
                <c:pt idx="234">
                  <c:v>5.6840646826258223E-2</c:v>
                </c:pt>
                <c:pt idx="235">
                  <c:v>5.6840646826258223E-2</c:v>
                </c:pt>
                <c:pt idx="236">
                  <c:v>5.6840646826258223E-2</c:v>
                </c:pt>
                <c:pt idx="237">
                  <c:v>5.6840646826258223E-2</c:v>
                </c:pt>
                <c:pt idx="238">
                  <c:v>5.6840646826258223E-2</c:v>
                </c:pt>
                <c:pt idx="239">
                  <c:v>5.6840646826258223E-2</c:v>
                </c:pt>
                <c:pt idx="240">
                  <c:v>5.6840646826258223E-2</c:v>
                </c:pt>
                <c:pt idx="241">
                  <c:v>5.6840646826258223E-2</c:v>
                </c:pt>
                <c:pt idx="242">
                  <c:v>5.6840646826258223E-2</c:v>
                </c:pt>
                <c:pt idx="243">
                  <c:v>5.6840646826258223E-2</c:v>
                </c:pt>
                <c:pt idx="244">
                  <c:v>5.6840646826258223E-2</c:v>
                </c:pt>
                <c:pt idx="245">
                  <c:v>5.6840646826258223E-2</c:v>
                </c:pt>
                <c:pt idx="246">
                  <c:v>5.6840646826258223E-2</c:v>
                </c:pt>
                <c:pt idx="247">
                  <c:v>5.6840646826258223E-2</c:v>
                </c:pt>
                <c:pt idx="248">
                  <c:v>5.6840646826258223E-2</c:v>
                </c:pt>
                <c:pt idx="249">
                  <c:v>5.6840646826258223E-2</c:v>
                </c:pt>
                <c:pt idx="250">
                  <c:v>5.6840646826258223E-2</c:v>
                </c:pt>
                <c:pt idx="251">
                  <c:v>5.6840646826258223E-2</c:v>
                </c:pt>
                <c:pt idx="252">
                  <c:v>5.6840646826258223E-2</c:v>
                </c:pt>
                <c:pt idx="253">
                  <c:v>5.6840646826258223E-2</c:v>
                </c:pt>
                <c:pt idx="254">
                  <c:v>5.6840646826258223E-2</c:v>
                </c:pt>
                <c:pt idx="255">
                  <c:v>5.6840646826258223E-2</c:v>
                </c:pt>
                <c:pt idx="256">
                  <c:v>5.6840646826258223E-2</c:v>
                </c:pt>
                <c:pt idx="257">
                  <c:v>5.6840646826258223E-2</c:v>
                </c:pt>
                <c:pt idx="258">
                  <c:v>5.6840646826258223E-2</c:v>
                </c:pt>
                <c:pt idx="259">
                  <c:v>5.6840646826258223E-2</c:v>
                </c:pt>
                <c:pt idx="260">
                  <c:v>5.6840646826258223E-2</c:v>
                </c:pt>
                <c:pt idx="261">
                  <c:v>5.6840646826258223E-2</c:v>
                </c:pt>
                <c:pt idx="262">
                  <c:v>5.6840646826258223E-2</c:v>
                </c:pt>
                <c:pt idx="263">
                  <c:v>5.6840646826258223E-2</c:v>
                </c:pt>
                <c:pt idx="264">
                  <c:v>5.6840646826258223E-2</c:v>
                </c:pt>
                <c:pt idx="265">
                  <c:v>5.6840646826258223E-2</c:v>
                </c:pt>
                <c:pt idx="266">
                  <c:v>5.6840646826258223E-2</c:v>
                </c:pt>
                <c:pt idx="267">
                  <c:v>5.6840646826258223E-2</c:v>
                </c:pt>
                <c:pt idx="268">
                  <c:v>5.6840646826258223E-2</c:v>
                </c:pt>
                <c:pt idx="269">
                  <c:v>5.6840646826258223E-2</c:v>
                </c:pt>
                <c:pt idx="270">
                  <c:v>5.6840646826258223E-2</c:v>
                </c:pt>
                <c:pt idx="271">
                  <c:v>5.6840646826258223E-2</c:v>
                </c:pt>
                <c:pt idx="272">
                  <c:v>5.6840646826258223E-2</c:v>
                </c:pt>
                <c:pt idx="273">
                  <c:v>5.6840646826258223E-2</c:v>
                </c:pt>
                <c:pt idx="274">
                  <c:v>5.6840646826258223E-2</c:v>
                </c:pt>
                <c:pt idx="275">
                  <c:v>5.6840646826258223E-2</c:v>
                </c:pt>
                <c:pt idx="276">
                  <c:v>5.6840646826258223E-2</c:v>
                </c:pt>
                <c:pt idx="277">
                  <c:v>5.6840646826258223E-2</c:v>
                </c:pt>
                <c:pt idx="278">
                  <c:v>5.6840646826258223E-2</c:v>
                </c:pt>
                <c:pt idx="279">
                  <c:v>3.8153762246828316E-2</c:v>
                </c:pt>
                <c:pt idx="280">
                  <c:v>3.8153762246828316E-2</c:v>
                </c:pt>
                <c:pt idx="281">
                  <c:v>3.8153762246828316E-2</c:v>
                </c:pt>
                <c:pt idx="282">
                  <c:v>3.8153762246828316E-2</c:v>
                </c:pt>
                <c:pt idx="283">
                  <c:v>3.8153762246828316E-2</c:v>
                </c:pt>
                <c:pt idx="284">
                  <c:v>3.8153762246828316E-2</c:v>
                </c:pt>
                <c:pt idx="285">
                  <c:v>3.8153762246828316E-2</c:v>
                </c:pt>
                <c:pt idx="286">
                  <c:v>3.8153762246828316E-2</c:v>
                </c:pt>
                <c:pt idx="287">
                  <c:v>3.8153762246828316E-2</c:v>
                </c:pt>
                <c:pt idx="288">
                  <c:v>3.8153762246828316E-2</c:v>
                </c:pt>
                <c:pt idx="289">
                  <c:v>3.8153762246828316E-2</c:v>
                </c:pt>
                <c:pt idx="290">
                  <c:v>3.8153762246828316E-2</c:v>
                </c:pt>
                <c:pt idx="291">
                  <c:v>3.8153762246828316E-2</c:v>
                </c:pt>
                <c:pt idx="292">
                  <c:v>3.8153762246828316E-2</c:v>
                </c:pt>
                <c:pt idx="293">
                  <c:v>3.8153762246828316E-2</c:v>
                </c:pt>
                <c:pt idx="294">
                  <c:v>3.8153762246828316E-2</c:v>
                </c:pt>
                <c:pt idx="295">
                  <c:v>3.8153762246828316E-2</c:v>
                </c:pt>
                <c:pt idx="296">
                  <c:v>3.8153762246828316E-2</c:v>
                </c:pt>
                <c:pt idx="297">
                  <c:v>3.8153762246828316E-2</c:v>
                </c:pt>
                <c:pt idx="298">
                  <c:v>3.8153762246828316E-2</c:v>
                </c:pt>
                <c:pt idx="299">
                  <c:v>3.8153762246828316E-2</c:v>
                </c:pt>
                <c:pt idx="300">
                  <c:v>3.8153762246828316E-2</c:v>
                </c:pt>
                <c:pt idx="301">
                  <c:v>3.8153762246828316E-2</c:v>
                </c:pt>
                <c:pt idx="302">
                  <c:v>3.8153762246828316E-2</c:v>
                </c:pt>
                <c:pt idx="303">
                  <c:v>3.8153762246828316E-2</c:v>
                </c:pt>
                <c:pt idx="304">
                  <c:v>3.8153762246828316E-2</c:v>
                </c:pt>
                <c:pt idx="305">
                  <c:v>3.8153762246828316E-2</c:v>
                </c:pt>
                <c:pt idx="306">
                  <c:v>3.8153762246828316E-2</c:v>
                </c:pt>
                <c:pt idx="307">
                  <c:v>3.8153762246828316E-2</c:v>
                </c:pt>
                <c:pt idx="308">
                  <c:v>3.8153762246828316E-2</c:v>
                </c:pt>
                <c:pt idx="309">
                  <c:v>3.8153762246828316E-2</c:v>
                </c:pt>
                <c:pt idx="310">
                  <c:v>3.8153762246828316E-2</c:v>
                </c:pt>
                <c:pt idx="311">
                  <c:v>3.8153762246828316E-2</c:v>
                </c:pt>
                <c:pt idx="312">
                  <c:v>3.8153762246828316E-2</c:v>
                </c:pt>
                <c:pt idx="313">
                  <c:v>3.8153762246828316E-2</c:v>
                </c:pt>
                <c:pt idx="314">
                  <c:v>3.8153762246828316E-2</c:v>
                </c:pt>
                <c:pt idx="315">
                  <c:v>3.8153762246828316E-2</c:v>
                </c:pt>
                <c:pt idx="316">
                  <c:v>3.8153762246828316E-2</c:v>
                </c:pt>
                <c:pt idx="317">
                  <c:v>3.8153762246828316E-2</c:v>
                </c:pt>
                <c:pt idx="318">
                  <c:v>3.8153762246828316E-2</c:v>
                </c:pt>
                <c:pt idx="319">
                  <c:v>3.8153762246828316E-2</c:v>
                </c:pt>
                <c:pt idx="320">
                  <c:v>3.8153762246828316E-2</c:v>
                </c:pt>
                <c:pt idx="321">
                  <c:v>3.8153762246828316E-2</c:v>
                </c:pt>
                <c:pt idx="322">
                  <c:v>3.8153762246828316E-2</c:v>
                </c:pt>
                <c:pt idx="323">
                  <c:v>3.8153762246828316E-2</c:v>
                </c:pt>
                <c:pt idx="324">
                  <c:v>3.8153762246828316E-2</c:v>
                </c:pt>
                <c:pt idx="325">
                  <c:v>3.8153762246828316E-2</c:v>
                </c:pt>
                <c:pt idx="326">
                  <c:v>2.9619359835497683E-2</c:v>
                </c:pt>
                <c:pt idx="327">
                  <c:v>2.9619359835497683E-2</c:v>
                </c:pt>
                <c:pt idx="328">
                  <c:v>2.9619359835497683E-2</c:v>
                </c:pt>
                <c:pt idx="329">
                  <c:v>2.9619359835497683E-2</c:v>
                </c:pt>
                <c:pt idx="330">
                  <c:v>2.9619359835497683E-2</c:v>
                </c:pt>
                <c:pt idx="331">
                  <c:v>2.9619359835497683E-2</c:v>
                </c:pt>
                <c:pt idx="332">
                  <c:v>1.9752281603590438E-2</c:v>
                </c:pt>
                <c:pt idx="333">
                  <c:v>1.9752281603590438E-2</c:v>
                </c:pt>
                <c:pt idx="334">
                  <c:v>1.9752281603590438E-2</c:v>
                </c:pt>
                <c:pt idx="335">
                  <c:v>1.9752281603590438E-2</c:v>
                </c:pt>
                <c:pt idx="336">
                  <c:v>1.9752281603590438E-2</c:v>
                </c:pt>
                <c:pt idx="337">
                  <c:v>1.9752281603590438E-2</c:v>
                </c:pt>
                <c:pt idx="338">
                  <c:v>1.9752281603590438E-2</c:v>
                </c:pt>
                <c:pt idx="339">
                  <c:v>1.9752281603590438E-2</c:v>
                </c:pt>
                <c:pt idx="340">
                  <c:v>1.9752281603590438E-2</c:v>
                </c:pt>
                <c:pt idx="341">
                  <c:v>1.9752281603590438E-2</c:v>
                </c:pt>
                <c:pt idx="342">
                  <c:v>1.9752281603590438E-2</c:v>
                </c:pt>
                <c:pt idx="343">
                  <c:v>1.9752281603590438E-2</c:v>
                </c:pt>
                <c:pt idx="344">
                  <c:v>1.9752281603590438E-2</c:v>
                </c:pt>
                <c:pt idx="345">
                  <c:v>1.9752281603590438E-2</c:v>
                </c:pt>
                <c:pt idx="346">
                  <c:v>1.9752281603590438E-2</c:v>
                </c:pt>
                <c:pt idx="347">
                  <c:v>1.9752281603590438E-2</c:v>
                </c:pt>
                <c:pt idx="348">
                  <c:v>1.9752281603590438E-2</c:v>
                </c:pt>
                <c:pt idx="349">
                  <c:v>1.9752281603590438E-2</c:v>
                </c:pt>
                <c:pt idx="350">
                  <c:v>1.9752281603590438E-2</c:v>
                </c:pt>
                <c:pt idx="351">
                  <c:v>1.9752281603590438E-2</c:v>
                </c:pt>
                <c:pt idx="352">
                  <c:v>1.9752281603590438E-2</c:v>
                </c:pt>
                <c:pt idx="353">
                  <c:v>1.9752281603590438E-2</c:v>
                </c:pt>
                <c:pt idx="354">
                  <c:v>1.9752281603590438E-2</c:v>
                </c:pt>
                <c:pt idx="355">
                  <c:v>1.9752281603590438E-2</c:v>
                </c:pt>
                <c:pt idx="356">
                  <c:v>1.9752281603590438E-2</c:v>
                </c:pt>
                <c:pt idx="357">
                  <c:v>1.9752281603590438E-2</c:v>
                </c:pt>
                <c:pt idx="358">
                  <c:v>1.9752281603590438E-2</c:v>
                </c:pt>
                <c:pt idx="359">
                  <c:v>1.9752281603590438E-2</c:v>
                </c:pt>
                <c:pt idx="360">
                  <c:v>1.9752281603590438E-2</c:v>
                </c:pt>
                <c:pt idx="361">
                  <c:v>1.9752281603590438E-2</c:v>
                </c:pt>
                <c:pt idx="362">
                  <c:v>1.9752281603590438E-2</c:v>
                </c:pt>
                <c:pt idx="363">
                  <c:v>1.9752281603590438E-2</c:v>
                </c:pt>
                <c:pt idx="364">
                  <c:v>1.9752281603590438E-2</c:v>
                </c:pt>
                <c:pt idx="365">
                  <c:v>1.9752281603590438E-2</c:v>
                </c:pt>
                <c:pt idx="366">
                  <c:v>1.9752281603590438E-2</c:v>
                </c:pt>
                <c:pt idx="367">
                  <c:v>1.9752281603590438E-2</c:v>
                </c:pt>
                <c:pt idx="368">
                  <c:v>1.9752281603590438E-2</c:v>
                </c:pt>
                <c:pt idx="369">
                  <c:v>1.9752281603590438E-2</c:v>
                </c:pt>
                <c:pt idx="370">
                  <c:v>1.9752281603590438E-2</c:v>
                </c:pt>
                <c:pt idx="371">
                  <c:v>1.9752281603590438E-2</c:v>
                </c:pt>
                <c:pt idx="372">
                  <c:v>1.9752281603590438E-2</c:v>
                </c:pt>
                <c:pt idx="373">
                  <c:v>1.9752281603590438E-2</c:v>
                </c:pt>
                <c:pt idx="374">
                  <c:v>1.9752281603590438E-2</c:v>
                </c:pt>
                <c:pt idx="375">
                  <c:v>1.9752281603590438E-2</c:v>
                </c:pt>
                <c:pt idx="376">
                  <c:v>1.9752281603590438E-2</c:v>
                </c:pt>
                <c:pt idx="377">
                  <c:v>1.9752281603590438E-2</c:v>
                </c:pt>
                <c:pt idx="378">
                  <c:v>1.9752281603590438E-2</c:v>
                </c:pt>
                <c:pt idx="379">
                  <c:v>1.9752281603590438E-2</c:v>
                </c:pt>
                <c:pt idx="380">
                  <c:v>1.9752281603590438E-2</c:v>
                </c:pt>
                <c:pt idx="381">
                  <c:v>1.9752281603590438E-2</c:v>
                </c:pt>
                <c:pt idx="382">
                  <c:v>1.9752281603590438E-2</c:v>
                </c:pt>
                <c:pt idx="383">
                  <c:v>1.9752281603590438E-2</c:v>
                </c:pt>
                <c:pt idx="384">
                  <c:v>1.9752281603590438E-2</c:v>
                </c:pt>
                <c:pt idx="385">
                  <c:v>1.9752281603590438E-2</c:v>
                </c:pt>
                <c:pt idx="386">
                  <c:v>1.9752281603590438E-2</c:v>
                </c:pt>
                <c:pt idx="387">
                  <c:v>1.9752281603590438E-2</c:v>
                </c:pt>
                <c:pt idx="388">
                  <c:v>1.9752281603590438E-2</c:v>
                </c:pt>
                <c:pt idx="389">
                  <c:v>1.9752281603590438E-2</c:v>
                </c:pt>
                <c:pt idx="390">
                  <c:v>1.9752281603590438E-2</c:v>
                </c:pt>
                <c:pt idx="391">
                  <c:v>1.9752281603590438E-2</c:v>
                </c:pt>
                <c:pt idx="392">
                  <c:v>1.9752281603590438E-2</c:v>
                </c:pt>
                <c:pt idx="393">
                  <c:v>1.9752281603590438E-2</c:v>
                </c:pt>
                <c:pt idx="394">
                  <c:v>1.9752281603590438E-2</c:v>
                </c:pt>
                <c:pt idx="395">
                  <c:v>1.9752281603590438E-2</c:v>
                </c:pt>
                <c:pt idx="396">
                  <c:v>1.9752281603590438E-2</c:v>
                </c:pt>
                <c:pt idx="397">
                  <c:v>1.9752281603590438E-2</c:v>
                </c:pt>
                <c:pt idx="398">
                  <c:v>1.9752281603590438E-2</c:v>
                </c:pt>
                <c:pt idx="399">
                  <c:v>1.9752281603590438E-2</c:v>
                </c:pt>
                <c:pt idx="400">
                  <c:v>1.9752281603590438E-2</c:v>
                </c:pt>
                <c:pt idx="401">
                  <c:v>1.9752281603590438E-2</c:v>
                </c:pt>
                <c:pt idx="402">
                  <c:v>1.9752281603590438E-2</c:v>
                </c:pt>
                <c:pt idx="403">
                  <c:v>1.9752281603590438E-2</c:v>
                </c:pt>
                <c:pt idx="404">
                  <c:v>1.9752281603590438E-2</c:v>
                </c:pt>
                <c:pt idx="405">
                  <c:v>1.9752281603590438E-2</c:v>
                </c:pt>
                <c:pt idx="406">
                  <c:v>1.9752281603590438E-2</c:v>
                </c:pt>
                <c:pt idx="407">
                  <c:v>1.9752281603590438E-2</c:v>
                </c:pt>
                <c:pt idx="408">
                  <c:v>1.9752281603590438E-2</c:v>
                </c:pt>
                <c:pt idx="409">
                  <c:v>1.9752281603590438E-2</c:v>
                </c:pt>
                <c:pt idx="410">
                  <c:v>1.9752281603590438E-2</c:v>
                </c:pt>
                <c:pt idx="411">
                  <c:v>1.9752281603590438E-2</c:v>
                </c:pt>
                <c:pt idx="412">
                  <c:v>1.9752281603590438E-2</c:v>
                </c:pt>
                <c:pt idx="413">
                  <c:v>1.9752281603590438E-2</c:v>
                </c:pt>
                <c:pt idx="414">
                  <c:v>1.9752281603590438E-2</c:v>
                </c:pt>
                <c:pt idx="415">
                  <c:v>1.9752281603590438E-2</c:v>
                </c:pt>
                <c:pt idx="416">
                  <c:v>1.9752281603590438E-2</c:v>
                </c:pt>
                <c:pt idx="417">
                  <c:v>1.9752281603590438E-2</c:v>
                </c:pt>
                <c:pt idx="418">
                  <c:v>1.9752281603590438E-2</c:v>
                </c:pt>
                <c:pt idx="419">
                  <c:v>1.9752281603590438E-2</c:v>
                </c:pt>
                <c:pt idx="420">
                  <c:v>1.9752281603590438E-2</c:v>
                </c:pt>
                <c:pt idx="421">
                  <c:v>1.9752281603590438E-2</c:v>
                </c:pt>
                <c:pt idx="422">
                  <c:v>1.9752281603590438E-2</c:v>
                </c:pt>
                <c:pt idx="423">
                  <c:v>1.9752281603590438E-2</c:v>
                </c:pt>
                <c:pt idx="424">
                  <c:v>1.9752281603590438E-2</c:v>
                </c:pt>
                <c:pt idx="425">
                  <c:v>1.9752281603590438E-2</c:v>
                </c:pt>
                <c:pt idx="426">
                  <c:v>1.9752281603590438E-2</c:v>
                </c:pt>
                <c:pt idx="427">
                  <c:v>1.9752281603590438E-2</c:v>
                </c:pt>
                <c:pt idx="428">
                  <c:v>1.9752281603590438E-2</c:v>
                </c:pt>
                <c:pt idx="429">
                  <c:v>1.9752281603590438E-2</c:v>
                </c:pt>
                <c:pt idx="430">
                  <c:v>1.9752281603590438E-2</c:v>
                </c:pt>
                <c:pt idx="431">
                  <c:v>1.9752281603590438E-2</c:v>
                </c:pt>
                <c:pt idx="432">
                  <c:v>1.9752281603590438E-2</c:v>
                </c:pt>
                <c:pt idx="433">
                  <c:v>1.9752281603590438E-2</c:v>
                </c:pt>
                <c:pt idx="434">
                  <c:v>1.9752281603590438E-2</c:v>
                </c:pt>
                <c:pt idx="435">
                  <c:v>1.9752281603590438E-2</c:v>
                </c:pt>
                <c:pt idx="436">
                  <c:v>1.9752281603590438E-2</c:v>
                </c:pt>
                <c:pt idx="437">
                  <c:v>1.9752281603590438E-2</c:v>
                </c:pt>
                <c:pt idx="438">
                  <c:v>1.9752281603590438E-2</c:v>
                </c:pt>
                <c:pt idx="439">
                  <c:v>1.9752281603590438E-2</c:v>
                </c:pt>
                <c:pt idx="440">
                  <c:v>1.9752281603590438E-2</c:v>
                </c:pt>
                <c:pt idx="441">
                  <c:v>1.9752281603590438E-2</c:v>
                </c:pt>
                <c:pt idx="442">
                  <c:v>1.9752281603590438E-2</c:v>
                </c:pt>
                <c:pt idx="443">
                  <c:v>1.9752281603590438E-2</c:v>
                </c:pt>
                <c:pt idx="444">
                  <c:v>1.9752281603590438E-2</c:v>
                </c:pt>
                <c:pt idx="445">
                  <c:v>1.9752281603590438E-2</c:v>
                </c:pt>
                <c:pt idx="446">
                  <c:v>1.9752281603590438E-2</c:v>
                </c:pt>
                <c:pt idx="447">
                  <c:v>1.9752281603590438E-2</c:v>
                </c:pt>
                <c:pt idx="448">
                  <c:v>1.9752281603590438E-2</c:v>
                </c:pt>
                <c:pt idx="449">
                  <c:v>1.9752281603590438E-2</c:v>
                </c:pt>
                <c:pt idx="450">
                  <c:v>1.9752281603590438E-2</c:v>
                </c:pt>
                <c:pt idx="451">
                  <c:v>1.9752281603590438E-2</c:v>
                </c:pt>
                <c:pt idx="452">
                  <c:v>1.9752281603590438E-2</c:v>
                </c:pt>
                <c:pt idx="453">
                  <c:v>1.9752281603590438E-2</c:v>
                </c:pt>
                <c:pt idx="454">
                  <c:v>1.9752281603590438E-2</c:v>
                </c:pt>
                <c:pt idx="455">
                  <c:v>1.9752281603590438E-2</c:v>
                </c:pt>
                <c:pt idx="456">
                  <c:v>1.9752281603590438E-2</c:v>
                </c:pt>
                <c:pt idx="457">
                  <c:v>1.9752281603590438E-2</c:v>
                </c:pt>
                <c:pt idx="458">
                  <c:v>1.9752281603590438E-2</c:v>
                </c:pt>
                <c:pt idx="459">
                  <c:v>1.9752281603590438E-2</c:v>
                </c:pt>
                <c:pt idx="460">
                  <c:v>1.9752281603590438E-2</c:v>
                </c:pt>
                <c:pt idx="461">
                  <c:v>1.9752281603590438E-2</c:v>
                </c:pt>
                <c:pt idx="462">
                  <c:v>1.9752281603590438E-2</c:v>
                </c:pt>
                <c:pt idx="463">
                  <c:v>1.9752281603590438E-2</c:v>
                </c:pt>
                <c:pt idx="464">
                  <c:v>1.9752281603590438E-2</c:v>
                </c:pt>
                <c:pt idx="465">
                  <c:v>1.9752281603590438E-2</c:v>
                </c:pt>
                <c:pt idx="466">
                  <c:v>1.9752281603590438E-2</c:v>
                </c:pt>
                <c:pt idx="467">
                  <c:v>1.9752281603590438E-2</c:v>
                </c:pt>
                <c:pt idx="468">
                  <c:v>1.9752281603590438E-2</c:v>
                </c:pt>
                <c:pt idx="469">
                  <c:v>1.9752281603590438E-2</c:v>
                </c:pt>
                <c:pt idx="470">
                  <c:v>1.9752281603590438E-2</c:v>
                </c:pt>
                <c:pt idx="471">
                  <c:v>1.9752281603590438E-2</c:v>
                </c:pt>
                <c:pt idx="472">
                  <c:v>1.9752281603590438E-2</c:v>
                </c:pt>
                <c:pt idx="473">
                  <c:v>1.9752281603590438E-2</c:v>
                </c:pt>
                <c:pt idx="474">
                  <c:v>1.9752281603590438E-2</c:v>
                </c:pt>
                <c:pt idx="475">
                  <c:v>1.9752281603590438E-2</c:v>
                </c:pt>
                <c:pt idx="476">
                  <c:v>1.9752281603590438E-2</c:v>
                </c:pt>
                <c:pt idx="477">
                  <c:v>1.9752281603590438E-2</c:v>
                </c:pt>
                <c:pt idx="478">
                  <c:v>1.9752281603590438E-2</c:v>
                </c:pt>
                <c:pt idx="479">
                  <c:v>1.9752281603590438E-2</c:v>
                </c:pt>
                <c:pt idx="480">
                  <c:v>1.9752281603590438E-2</c:v>
                </c:pt>
                <c:pt idx="481">
                  <c:v>1.9752281603590438E-2</c:v>
                </c:pt>
                <c:pt idx="482">
                  <c:v>1.9752281603590438E-2</c:v>
                </c:pt>
                <c:pt idx="483">
                  <c:v>1.9752281603590438E-2</c:v>
                </c:pt>
                <c:pt idx="484">
                  <c:v>1.9752281603590438E-2</c:v>
                </c:pt>
                <c:pt idx="485">
                  <c:v>1.9752281603590438E-2</c:v>
                </c:pt>
                <c:pt idx="486">
                  <c:v>1.9752281603590438E-2</c:v>
                </c:pt>
                <c:pt idx="487">
                  <c:v>1.9752281603590438E-2</c:v>
                </c:pt>
                <c:pt idx="488">
                  <c:v>1.9752281603590438E-2</c:v>
                </c:pt>
                <c:pt idx="489">
                  <c:v>1.9752281603590438E-2</c:v>
                </c:pt>
                <c:pt idx="490">
                  <c:v>1.9752281603590438E-2</c:v>
                </c:pt>
                <c:pt idx="491">
                  <c:v>1.9752281603590438E-2</c:v>
                </c:pt>
                <c:pt idx="492">
                  <c:v>1.9752281603590438E-2</c:v>
                </c:pt>
                <c:pt idx="493">
                  <c:v>1.9752281603590438E-2</c:v>
                </c:pt>
                <c:pt idx="494">
                  <c:v>1.9752281603590438E-2</c:v>
                </c:pt>
                <c:pt idx="495">
                  <c:v>1.9752281603590438E-2</c:v>
                </c:pt>
                <c:pt idx="496">
                  <c:v>1.9752281603590438E-2</c:v>
                </c:pt>
                <c:pt idx="497">
                  <c:v>1.9752281603590438E-2</c:v>
                </c:pt>
                <c:pt idx="498">
                  <c:v>1.9752281603590438E-2</c:v>
                </c:pt>
                <c:pt idx="499">
                  <c:v>1.9752281603590438E-2</c:v>
                </c:pt>
                <c:pt idx="500">
                  <c:v>1.9752281603590438E-2</c:v>
                </c:pt>
                <c:pt idx="501">
                  <c:v>1.9752281603590438E-2</c:v>
                </c:pt>
                <c:pt idx="502">
                  <c:v>1.9752281603590438E-2</c:v>
                </c:pt>
                <c:pt idx="503">
                  <c:v>1.9752281603590438E-2</c:v>
                </c:pt>
                <c:pt idx="504">
                  <c:v>1.9752281603590438E-2</c:v>
                </c:pt>
                <c:pt idx="505">
                  <c:v>1.9752281603590438E-2</c:v>
                </c:pt>
                <c:pt idx="506">
                  <c:v>1.9752281603590438E-2</c:v>
                </c:pt>
                <c:pt idx="507">
                  <c:v>1.9752281603590438E-2</c:v>
                </c:pt>
                <c:pt idx="508">
                  <c:v>1.9752281603590438E-2</c:v>
                </c:pt>
                <c:pt idx="509">
                  <c:v>1.9752281603590438E-2</c:v>
                </c:pt>
                <c:pt idx="510">
                  <c:v>1.9752281603590438E-2</c:v>
                </c:pt>
                <c:pt idx="511">
                  <c:v>1.9752281603590438E-2</c:v>
                </c:pt>
                <c:pt idx="512">
                  <c:v>1.9752281603590438E-2</c:v>
                </c:pt>
                <c:pt idx="513">
                  <c:v>1.9752281603590438E-2</c:v>
                </c:pt>
                <c:pt idx="514">
                  <c:v>1.9752281603590438E-2</c:v>
                </c:pt>
                <c:pt idx="515">
                  <c:v>1.9752281603590438E-2</c:v>
                </c:pt>
                <c:pt idx="516">
                  <c:v>1.9752281603590438E-2</c:v>
                </c:pt>
                <c:pt idx="517">
                  <c:v>1.9752281603590438E-2</c:v>
                </c:pt>
                <c:pt idx="518">
                  <c:v>1.9752281603590438E-2</c:v>
                </c:pt>
                <c:pt idx="519">
                  <c:v>1.9752281603590438E-2</c:v>
                </c:pt>
                <c:pt idx="520">
                  <c:v>1.9752281603590438E-2</c:v>
                </c:pt>
                <c:pt idx="521">
                  <c:v>1.9752281603590438E-2</c:v>
                </c:pt>
                <c:pt idx="522">
                  <c:v>1.9752281603590438E-2</c:v>
                </c:pt>
                <c:pt idx="523">
                  <c:v>1.9752281603590438E-2</c:v>
                </c:pt>
                <c:pt idx="524">
                  <c:v>1.9752281603590438E-2</c:v>
                </c:pt>
                <c:pt idx="525">
                  <c:v>1.9752281603590438E-2</c:v>
                </c:pt>
                <c:pt idx="526">
                  <c:v>1.9752281603590438E-2</c:v>
                </c:pt>
                <c:pt idx="527">
                  <c:v>1.9752281603590438E-2</c:v>
                </c:pt>
                <c:pt idx="528">
                  <c:v>1.9752281603590438E-2</c:v>
                </c:pt>
                <c:pt idx="529">
                  <c:v>1.9752281603590438E-2</c:v>
                </c:pt>
                <c:pt idx="530">
                  <c:v>1.9752281603590438E-2</c:v>
                </c:pt>
                <c:pt idx="531">
                  <c:v>1.9752281603590438E-2</c:v>
                </c:pt>
                <c:pt idx="532">
                  <c:v>1.9752281603590438E-2</c:v>
                </c:pt>
                <c:pt idx="533">
                  <c:v>1.9752281603590438E-2</c:v>
                </c:pt>
                <c:pt idx="534">
                  <c:v>1.9752281603590438E-2</c:v>
                </c:pt>
                <c:pt idx="535">
                  <c:v>1.9752281603590438E-2</c:v>
                </c:pt>
                <c:pt idx="536">
                  <c:v>1.9752281603590438E-2</c:v>
                </c:pt>
                <c:pt idx="537">
                  <c:v>1.9752281603590438E-2</c:v>
                </c:pt>
                <c:pt idx="538">
                  <c:v>1.9752281603590438E-2</c:v>
                </c:pt>
                <c:pt idx="539">
                  <c:v>1.9752281603590438E-2</c:v>
                </c:pt>
                <c:pt idx="540">
                  <c:v>1.9752281603590438E-2</c:v>
                </c:pt>
                <c:pt idx="541">
                  <c:v>1.9752281603590438E-2</c:v>
                </c:pt>
                <c:pt idx="542">
                  <c:v>1.9752281603590438E-2</c:v>
                </c:pt>
                <c:pt idx="543">
                  <c:v>1.9752281603590438E-2</c:v>
                </c:pt>
                <c:pt idx="544">
                  <c:v>1.9752281603590438E-2</c:v>
                </c:pt>
                <c:pt idx="545">
                  <c:v>1.9752281603590438E-2</c:v>
                </c:pt>
                <c:pt idx="546">
                  <c:v>1.9752281603590438E-2</c:v>
                </c:pt>
                <c:pt idx="547">
                  <c:v>1.9752281603590438E-2</c:v>
                </c:pt>
                <c:pt idx="548">
                  <c:v>1.9752281603590438E-2</c:v>
                </c:pt>
                <c:pt idx="549">
                  <c:v>1.9752281603590438E-2</c:v>
                </c:pt>
                <c:pt idx="550">
                  <c:v>1.9752281603590438E-2</c:v>
                </c:pt>
                <c:pt idx="551">
                  <c:v>1.9752281603590438E-2</c:v>
                </c:pt>
                <c:pt idx="552">
                  <c:v>1.9752281603590438E-2</c:v>
                </c:pt>
                <c:pt idx="553">
                  <c:v>1.9752281603590438E-2</c:v>
                </c:pt>
                <c:pt idx="554">
                  <c:v>1.9752281603590438E-2</c:v>
                </c:pt>
                <c:pt idx="555">
                  <c:v>1.9752281603590438E-2</c:v>
                </c:pt>
                <c:pt idx="556">
                  <c:v>1.9752281603590438E-2</c:v>
                </c:pt>
                <c:pt idx="557">
                  <c:v>1.9752281603590438E-2</c:v>
                </c:pt>
                <c:pt idx="558">
                  <c:v>1.9752281603590438E-2</c:v>
                </c:pt>
                <c:pt idx="559">
                  <c:v>1.9752281603590438E-2</c:v>
                </c:pt>
                <c:pt idx="560">
                  <c:v>1.9752281603590438E-2</c:v>
                </c:pt>
                <c:pt idx="561">
                  <c:v>1.9752281603590438E-2</c:v>
                </c:pt>
                <c:pt idx="562">
                  <c:v>1.9752281603590438E-2</c:v>
                </c:pt>
                <c:pt idx="563">
                  <c:v>1.9752281603590438E-2</c:v>
                </c:pt>
                <c:pt idx="564">
                  <c:v>1.9752281603590438E-2</c:v>
                </c:pt>
                <c:pt idx="565">
                  <c:v>1.9752281603590438E-2</c:v>
                </c:pt>
                <c:pt idx="566">
                  <c:v>1.9752281603590438E-2</c:v>
                </c:pt>
                <c:pt idx="567">
                  <c:v>1.9752281603590438E-2</c:v>
                </c:pt>
                <c:pt idx="568">
                  <c:v>1.9752281603590438E-2</c:v>
                </c:pt>
                <c:pt idx="569">
                  <c:v>1.9752281603590438E-2</c:v>
                </c:pt>
                <c:pt idx="570">
                  <c:v>1.9752281603590438E-2</c:v>
                </c:pt>
                <c:pt idx="571">
                  <c:v>1.9752281603590438E-2</c:v>
                </c:pt>
                <c:pt idx="572">
                  <c:v>1.9752281603590438E-2</c:v>
                </c:pt>
                <c:pt idx="573">
                  <c:v>1.9752281603590438E-2</c:v>
                </c:pt>
                <c:pt idx="574">
                  <c:v>1.9752281603590438E-2</c:v>
                </c:pt>
                <c:pt idx="575">
                  <c:v>1.9752281603590438E-2</c:v>
                </c:pt>
                <c:pt idx="576">
                  <c:v>1.9752281603590438E-2</c:v>
                </c:pt>
                <c:pt idx="577">
                  <c:v>1.9752281603590438E-2</c:v>
                </c:pt>
                <c:pt idx="578">
                  <c:v>1.9752281603590438E-2</c:v>
                </c:pt>
                <c:pt idx="579">
                  <c:v>1.9752281603590438E-2</c:v>
                </c:pt>
                <c:pt idx="580">
                  <c:v>1.9752281603590438E-2</c:v>
                </c:pt>
                <c:pt idx="581">
                  <c:v>1.9752281603590438E-2</c:v>
                </c:pt>
                <c:pt idx="582">
                  <c:v>1.9752281603590438E-2</c:v>
                </c:pt>
                <c:pt idx="583">
                  <c:v>1.9752281603590438E-2</c:v>
                </c:pt>
                <c:pt idx="584">
                  <c:v>1.9752281603590438E-2</c:v>
                </c:pt>
                <c:pt idx="585">
                  <c:v>1.9752281603590438E-2</c:v>
                </c:pt>
                <c:pt idx="586">
                  <c:v>1.9752281603590438E-2</c:v>
                </c:pt>
                <c:pt idx="587">
                  <c:v>1.9752281603590438E-2</c:v>
                </c:pt>
                <c:pt idx="588">
                  <c:v>1.9752281603590438E-2</c:v>
                </c:pt>
                <c:pt idx="589">
                  <c:v>1.9752281603590438E-2</c:v>
                </c:pt>
                <c:pt idx="590">
                  <c:v>1.9752281603590438E-2</c:v>
                </c:pt>
                <c:pt idx="591">
                  <c:v>1.9752281603590438E-2</c:v>
                </c:pt>
                <c:pt idx="592">
                  <c:v>1.9752281603590438E-2</c:v>
                </c:pt>
                <c:pt idx="593">
                  <c:v>1.9752281603590438E-2</c:v>
                </c:pt>
                <c:pt idx="594">
                  <c:v>1.9752281603590438E-2</c:v>
                </c:pt>
                <c:pt idx="595">
                  <c:v>1.9752281603590438E-2</c:v>
                </c:pt>
                <c:pt idx="596">
                  <c:v>1.9752281603590438E-2</c:v>
                </c:pt>
                <c:pt idx="597">
                  <c:v>1.9752281603590438E-2</c:v>
                </c:pt>
                <c:pt idx="598">
                  <c:v>1.9752281603590438E-2</c:v>
                </c:pt>
                <c:pt idx="599">
                  <c:v>1.9752281603590438E-2</c:v>
                </c:pt>
                <c:pt idx="600">
                  <c:v>1.9752281603590438E-2</c:v>
                </c:pt>
                <c:pt idx="601">
                  <c:v>1.9752281603590438E-2</c:v>
                </c:pt>
                <c:pt idx="602">
                  <c:v>1.9752281603590438E-2</c:v>
                </c:pt>
                <c:pt idx="603">
                  <c:v>1.9752281603590438E-2</c:v>
                </c:pt>
                <c:pt idx="604">
                  <c:v>1.9752281603590438E-2</c:v>
                </c:pt>
                <c:pt idx="605">
                  <c:v>1.9752281603590438E-2</c:v>
                </c:pt>
                <c:pt idx="606">
                  <c:v>1.9752281603590438E-2</c:v>
                </c:pt>
                <c:pt idx="607">
                  <c:v>1.9752281603590438E-2</c:v>
                </c:pt>
                <c:pt idx="608">
                  <c:v>1.9752281603590438E-2</c:v>
                </c:pt>
                <c:pt idx="609">
                  <c:v>1.9752281603590438E-2</c:v>
                </c:pt>
                <c:pt idx="610">
                  <c:v>1.9752281603590438E-2</c:v>
                </c:pt>
                <c:pt idx="611">
                  <c:v>1.9752281603590438E-2</c:v>
                </c:pt>
                <c:pt idx="612">
                  <c:v>1.9752281603590438E-2</c:v>
                </c:pt>
                <c:pt idx="613">
                  <c:v>1.9752281603590438E-2</c:v>
                </c:pt>
                <c:pt idx="614">
                  <c:v>1.9752281603590438E-2</c:v>
                </c:pt>
                <c:pt idx="615">
                  <c:v>1.9752281603590438E-2</c:v>
                </c:pt>
                <c:pt idx="616">
                  <c:v>1.9752281603590438E-2</c:v>
                </c:pt>
                <c:pt idx="617">
                  <c:v>1.9752281603590438E-2</c:v>
                </c:pt>
                <c:pt idx="618">
                  <c:v>1.9752281603590438E-2</c:v>
                </c:pt>
                <c:pt idx="619">
                  <c:v>1.9752281603590438E-2</c:v>
                </c:pt>
                <c:pt idx="620">
                  <c:v>1.9752281603590438E-2</c:v>
                </c:pt>
                <c:pt idx="621">
                  <c:v>1.9752281603590438E-2</c:v>
                </c:pt>
                <c:pt idx="622">
                  <c:v>1.9752281603590438E-2</c:v>
                </c:pt>
                <c:pt idx="623">
                  <c:v>1.9752281603590438E-2</c:v>
                </c:pt>
                <c:pt idx="624">
                  <c:v>1.9752281603590438E-2</c:v>
                </c:pt>
                <c:pt idx="625">
                  <c:v>1.9752281603590438E-2</c:v>
                </c:pt>
                <c:pt idx="626">
                  <c:v>1.9752281603590438E-2</c:v>
                </c:pt>
                <c:pt idx="627">
                  <c:v>1.9752281603590438E-2</c:v>
                </c:pt>
                <c:pt idx="628">
                  <c:v>1.9752281603590438E-2</c:v>
                </c:pt>
                <c:pt idx="629">
                  <c:v>1.9752281603590438E-2</c:v>
                </c:pt>
                <c:pt idx="630">
                  <c:v>1.9752281603590438E-2</c:v>
                </c:pt>
                <c:pt idx="631">
                  <c:v>1.9752281603590438E-2</c:v>
                </c:pt>
                <c:pt idx="632">
                  <c:v>1.9752281603590438E-2</c:v>
                </c:pt>
                <c:pt idx="633">
                  <c:v>1.9752281603590438E-2</c:v>
                </c:pt>
                <c:pt idx="634">
                  <c:v>1.9752281603590438E-2</c:v>
                </c:pt>
                <c:pt idx="635">
                  <c:v>1.9752281603590438E-2</c:v>
                </c:pt>
                <c:pt idx="636">
                  <c:v>1.9752281603590438E-2</c:v>
                </c:pt>
                <c:pt idx="637">
                  <c:v>1.9752281603590438E-2</c:v>
                </c:pt>
                <c:pt idx="638">
                  <c:v>1.9752281603590438E-2</c:v>
                </c:pt>
                <c:pt idx="639">
                  <c:v>1.9752281603590438E-2</c:v>
                </c:pt>
                <c:pt idx="640">
                  <c:v>1.9752281603590438E-2</c:v>
                </c:pt>
                <c:pt idx="641">
                  <c:v>1.9752281603590438E-2</c:v>
                </c:pt>
                <c:pt idx="642">
                  <c:v>1.9752281603590438E-2</c:v>
                </c:pt>
                <c:pt idx="643">
                  <c:v>1.9752281603590438E-2</c:v>
                </c:pt>
                <c:pt idx="644">
                  <c:v>1.9752281603590438E-2</c:v>
                </c:pt>
                <c:pt idx="645">
                  <c:v>1.9752281603590438E-2</c:v>
                </c:pt>
                <c:pt idx="646">
                  <c:v>1.9752281603590438E-2</c:v>
                </c:pt>
                <c:pt idx="647">
                  <c:v>1.9752281603590438E-2</c:v>
                </c:pt>
                <c:pt idx="648">
                  <c:v>1.9752281603590438E-2</c:v>
                </c:pt>
                <c:pt idx="649">
                  <c:v>1.9752281603590438E-2</c:v>
                </c:pt>
                <c:pt idx="650">
                  <c:v>1.9752281603590438E-2</c:v>
                </c:pt>
                <c:pt idx="651">
                  <c:v>1.9752281603590438E-2</c:v>
                </c:pt>
                <c:pt idx="652">
                  <c:v>1.9752281603590438E-2</c:v>
                </c:pt>
                <c:pt idx="653">
                  <c:v>1.9752281603590438E-2</c:v>
                </c:pt>
                <c:pt idx="654">
                  <c:v>1.9752281603590438E-2</c:v>
                </c:pt>
                <c:pt idx="655">
                  <c:v>1.9752281603590438E-2</c:v>
                </c:pt>
                <c:pt idx="656">
                  <c:v>1.9752281603590438E-2</c:v>
                </c:pt>
                <c:pt idx="657">
                  <c:v>1.9752281603590438E-2</c:v>
                </c:pt>
                <c:pt idx="658">
                  <c:v>1.9752281603590438E-2</c:v>
                </c:pt>
                <c:pt idx="659">
                  <c:v>1.9752281603590438E-2</c:v>
                </c:pt>
                <c:pt idx="660">
                  <c:v>1.9752281603590438E-2</c:v>
                </c:pt>
                <c:pt idx="661">
                  <c:v>1.9752281603590438E-2</c:v>
                </c:pt>
                <c:pt idx="662">
                  <c:v>1.9752281603590438E-2</c:v>
                </c:pt>
                <c:pt idx="663">
                  <c:v>1.9752281603590438E-2</c:v>
                </c:pt>
                <c:pt idx="664">
                  <c:v>1.9752281603590438E-2</c:v>
                </c:pt>
                <c:pt idx="665">
                  <c:v>1.9752281603590438E-2</c:v>
                </c:pt>
                <c:pt idx="666">
                  <c:v>1.9752281603590438E-2</c:v>
                </c:pt>
                <c:pt idx="667">
                  <c:v>1.9752281603590438E-2</c:v>
                </c:pt>
                <c:pt idx="668">
                  <c:v>1.9752281603590438E-2</c:v>
                </c:pt>
                <c:pt idx="669">
                  <c:v>1.9752281603590438E-2</c:v>
                </c:pt>
                <c:pt idx="670">
                  <c:v>1.9752281603590438E-2</c:v>
                </c:pt>
                <c:pt idx="671">
                  <c:v>1.9752281603590438E-2</c:v>
                </c:pt>
                <c:pt idx="672">
                  <c:v>9.5306361891901448E-3</c:v>
                </c:pt>
                <c:pt idx="673">
                  <c:v>9.5306361891901448E-3</c:v>
                </c:pt>
                <c:pt idx="674">
                  <c:v>9.5306361891901448E-3</c:v>
                </c:pt>
                <c:pt idx="675">
                  <c:v>9.5306361891901448E-3</c:v>
                </c:pt>
                <c:pt idx="676">
                  <c:v>9.5306361891901448E-3</c:v>
                </c:pt>
                <c:pt idx="677">
                  <c:v>9.5306361891901448E-3</c:v>
                </c:pt>
                <c:pt idx="678">
                  <c:v>9.5306361891901448E-3</c:v>
                </c:pt>
                <c:pt idx="679">
                  <c:v>9.5306361891901448E-3</c:v>
                </c:pt>
                <c:pt idx="680">
                  <c:v>9.5306361891901448E-3</c:v>
                </c:pt>
                <c:pt idx="681">
                  <c:v>9.5306361891901448E-3</c:v>
                </c:pt>
                <c:pt idx="682">
                  <c:v>9.5306361891901448E-3</c:v>
                </c:pt>
                <c:pt idx="683">
                  <c:v>9.5306361891901448E-3</c:v>
                </c:pt>
                <c:pt idx="684">
                  <c:v>9.5306361891901448E-3</c:v>
                </c:pt>
                <c:pt idx="685">
                  <c:v>9.5306361891901448E-3</c:v>
                </c:pt>
                <c:pt idx="686">
                  <c:v>9.5306361891901448E-3</c:v>
                </c:pt>
                <c:pt idx="687">
                  <c:v>9.5306361891901448E-3</c:v>
                </c:pt>
                <c:pt idx="688">
                  <c:v>9.5306361891901448E-3</c:v>
                </c:pt>
                <c:pt idx="689">
                  <c:v>9.5306361891901448E-3</c:v>
                </c:pt>
                <c:pt idx="690">
                  <c:v>9.5306361891901448E-3</c:v>
                </c:pt>
                <c:pt idx="691">
                  <c:v>9.5306361891901448E-3</c:v>
                </c:pt>
                <c:pt idx="692">
                  <c:v>9.5306361891901448E-3</c:v>
                </c:pt>
                <c:pt idx="693">
                  <c:v>9.5306361891901448E-3</c:v>
                </c:pt>
                <c:pt idx="694">
                  <c:v>9.5306361891901448E-3</c:v>
                </c:pt>
                <c:pt idx="695">
                  <c:v>9.5306361891901448E-3</c:v>
                </c:pt>
                <c:pt idx="696">
                  <c:v>9.5306361891901448E-3</c:v>
                </c:pt>
                <c:pt idx="697">
                  <c:v>9.5306361891901448E-3</c:v>
                </c:pt>
                <c:pt idx="698">
                  <c:v>9.5306361891901448E-3</c:v>
                </c:pt>
                <c:pt idx="699">
                  <c:v>9.5306361891901448E-3</c:v>
                </c:pt>
                <c:pt idx="700">
                  <c:v>9.5306361891901448E-3</c:v>
                </c:pt>
                <c:pt idx="701">
                  <c:v>9.5306361891901448E-3</c:v>
                </c:pt>
                <c:pt idx="702">
                  <c:v>9.5306361891901448E-3</c:v>
                </c:pt>
                <c:pt idx="703">
                  <c:v>9.5306361891901448E-3</c:v>
                </c:pt>
                <c:pt idx="704">
                  <c:v>9.5306361891901448E-3</c:v>
                </c:pt>
                <c:pt idx="705">
                  <c:v>9.5306361891901448E-3</c:v>
                </c:pt>
                <c:pt idx="706">
                  <c:v>9.5306361891901448E-3</c:v>
                </c:pt>
                <c:pt idx="707">
                  <c:v>9.5306361891901448E-3</c:v>
                </c:pt>
                <c:pt idx="708">
                  <c:v>9.5306361891901448E-3</c:v>
                </c:pt>
                <c:pt idx="709">
                  <c:v>9.5306361891901448E-3</c:v>
                </c:pt>
                <c:pt idx="710">
                  <c:v>9.5306361891901448E-3</c:v>
                </c:pt>
                <c:pt idx="711">
                  <c:v>9.5306361891901448E-3</c:v>
                </c:pt>
                <c:pt idx="712">
                  <c:v>9.5306361891901448E-3</c:v>
                </c:pt>
                <c:pt idx="713">
                  <c:v>9.5306361891901448E-3</c:v>
                </c:pt>
                <c:pt idx="714">
                  <c:v>9.5306361891901448E-3</c:v>
                </c:pt>
                <c:pt idx="715">
                  <c:v>9.5306361891901448E-3</c:v>
                </c:pt>
                <c:pt idx="716">
                  <c:v>9.5306361891901448E-3</c:v>
                </c:pt>
                <c:pt idx="717">
                  <c:v>9.5306361891901448E-3</c:v>
                </c:pt>
                <c:pt idx="718">
                  <c:v>9.5306361891901448E-3</c:v>
                </c:pt>
                <c:pt idx="719">
                  <c:v>9.5306361891901448E-3</c:v>
                </c:pt>
                <c:pt idx="720">
                  <c:v>9.5306361891901448E-3</c:v>
                </c:pt>
                <c:pt idx="721">
                  <c:v>9.5306361891901448E-3</c:v>
                </c:pt>
                <c:pt idx="722">
                  <c:v>9.5306361891901448E-3</c:v>
                </c:pt>
                <c:pt idx="723">
                  <c:v>9.5306361891901448E-3</c:v>
                </c:pt>
                <c:pt idx="724">
                  <c:v>9.5306361891901448E-3</c:v>
                </c:pt>
                <c:pt idx="725">
                  <c:v>9.5306361891901448E-3</c:v>
                </c:pt>
                <c:pt idx="726">
                  <c:v>9.5306361891901448E-3</c:v>
                </c:pt>
                <c:pt idx="727">
                  <c:v>9.5306361891901448E-3</c:v>
                </c:pt>
                <c:pt idx="728">
                  <c:v>9.5306361891901448E-3</c:v>
                </c:pt>
                <c:pt idx="729">
                  <c:v>9.5306361891901448E-3</c:v>
                </c:pt>
                <c:pt idx="730">
                  <c:v>9.5306361891901448E-3</c:v>
                </c:pt>
                <c:pt idx="731">
                  <c:v>9.5306361891901448E-3</c:v>
                </c:pt>
                <c:pt idx="732">
                  <c:v>9.5306361891901448E-3</c:v>
                </c:pt>
                <c:pt idx="733">
                  <c:v>9.5306361891901448E-3</c:v>
                </c:pt>
                <c:pt idx="734">
                  <c:v>9.5306361891901448E-3</c:v>
                </c:pt>
                <c:pt idx="735">
                  <c:v>9.5306361891901448E-3</c:v>
                </c:pt>
                <c:pt idx="736">
                  <c:v>9.5306361891901448E-3</c:v>
                </c:pt>
                <c:pt idx="737">
                  <c:v>9.5306361891901448E-3</c:v>
                </c:pt>
                <c:pt idx="738">
                  <c:v>9.5306361891901448E-3</c:v>
                </c:pt>
                <c:pt idx="739">
                  <c:v>9.5306361891901448E-3</c:v>
                </c:pt>
                <c:pt idx="740">
                  <c:v>9.5306361891901448E-3</c:v>
                </c:pt>
                <c:pt idx="741">
                  <c:v>9.5306361891901448E-3</c:v>
                </c:pt>
                <c:pt idx="742">
                  <c:v>9.5306361891901448E-3</c:v>
                </c:pt>
                <c:pt idx="743">
                  <c:v>9.5306361891901448E-3</c:v>
                </c:pt>
                <c:pt idx="744">
                  <c:v>9.5306361891901448E-3</c:v>
                </c:pt>
                <c:pt idx="745">
                  <c:v>9.5306361891901448E-3</c:v>
                </c:pt>
                <c:pt idx="746">
                  <c:v>9.5306361891901448E-3</c:v>
                </c:pt>
                <c:pt idx="747">
                  <c:v>9.5306361891901448E-3</c:v>
                </c:pt>
                <c:pt idx="748">
                  <c:v>9.5306361891901448E-3</c:v>
                </c:pt>
                <c:pt idx="749">
                  <c:v>9.5306361891901448E-3</c:v>
                </c:pt>
                <c:pt idx="750">
                  <c:v>9.5306361891901448E-3</c:v>
                </c:pt>
                <c:pt idx="751">
                  <c:v>9.5306361891901448E-3</c:v>
                </c:pt>
                <c:pt idx="752">
                  <c:v>9.5306361891901448E-3</c:v>
                </c:pt>
                <c:pt idx="753">
                  <c:v>9.5306361891901448E-3</c:v>
                </c:pt>
                <c:pt idx="754">
                  <c:v>9.5306361891901448E-3</c:v>
                </c:pt>
                <c:pt idx="755">
                  <c:v>9.5306361891901448E-3</c:v>
                </c:pt>
                <c:pt idx="756">
                  <c:v>9.5306361891901448E-3</c:v>
                </c:pt>
                <c:pt idx="757">
                  <c:v>9.5306361891901448E-3</c:v>
                </c:pt>
                <c:pt idx="758">
                  <c:v>9.5306361891901448E-3</c:v>
                </c:pt>
                <c:pt idx="759">
                  <c:v>9.5306361891901448E-3</c:v>
                </c:pt>
                <c:pt idx="760">
                  <c:v>9.5306361891901448E-3</c:v>
                </c:pt>
                <c:pt idx="761">
                  <c:v>9.5306361891901448E-3</c:v>
                </c:pt>
                <c:pt idx="762">
                  <c:v>9.5306361891901448E-3</c:v>
                </c:pt>
                <c:pt idx="763">
                  <c:v>9.5306361891901448E-3</c:v>
                </c:pt>
                <c:pt idx="764">
                  <c:v>9.5306361891901448E-3</c:v>
                </c:pt>
                <c:pt idx="765">
                  <c:v>9.5306361891901448E-3</c:v>
                </c:pt>
                <c:pt idx="766">
                  <c:v>9.5306361891901448E-3</c:v>
                </c:pt>
                <c:pt idx="767">
                  <c:v>9.5306361891901448E-3</c:v>
                </c:pt>
                <c:pt idx="768">
                  <c:v>9.5306361891901448E-3</c:v>
                </c:pt>
                <c:pt idx="769">
                  <c:v>9.5306361891901448E-3</c:v>
                </c:pt>
                <c:pt idx="770">
                  <c:v>9.5306361891901448E-3</c:v>
                </c:pt>
                <c:pt idx="771">
                  <c:v>9.5306361891901448E-3</c:v>
                </c:pt>
                <c:pt idx="772">
                  <c:v>9.5306361891901448E-3</c:v>
                </c:pt>
                <c:pt idx="773">
                  <c:v>9.5306361891901448E-3</c:v>
                </c:pt>
                <c:pt idx="774">
                  <c:v>9.5306361891901448E-3</c:v>
                </c:pt>
                <c:pt idx="775">
                  <c:v>9.5306361891901448E-3</c:v>
                </c:pt>
                <c:pt idx="776">
                  <c:v>9.5306361891901448E-3</c:v>
                </c:pt>
                <c:pt idx="777">
                  <c:v>9.5306361891901448E-3</c:v>
                </c:pt>
                <c:pt idx="778">
                  <c:v>9.5306361891901448E-3</c:v>
                </c:pt>
                <c:pt idx="779">
                  <c:v>9.5306361891901448E-3</c:v>
                </c:pt>
                <c:pt idx="780">
                  <c:v>9.5306361891901448E-3</c:v>
                </c:pt>
                <c:pt idx="781">
                  <c:v>9.5306361891901448E-3</c:v>
                </c:pt>
                <c:pt idx="782">
                  <c:v>9.5306361891901448E-3</c:v>
                </c:pt>
                <c:pt idx="783">
                  <c:v>9.5306361891901448E-3</c:v>
                </c:pt>
                <c:pt idx="784">
                  <c:v>9.5306361891901448E-3</c:v>
                </c:pt>
                <c:pt idx="785">
                  <c:v>9.5306361891901448E-3</c:v>
                </c:pt>
                <c:pt idx="786">
                  <c:v>9.5306361891901448E-3</c:v>
                </c:pt>
                <c:pt idx="787">
                  <c:v>9.5306361891901448E-3</c:v>
                </c:pt>
                <c:pt idx="788">
                  <c:v>9.5306361891901448E-3</c:v>
                </c:pt>
                <c:pt idx="789">
                  <c:v>9.5306361891901448E-3</c:v>
                </c:pt>
                <c:pt idx="790">
                  <c:v>9.5306361891901448E-3</c:v>
                </c:pt>
                <c:pt idx="791">
                  <c:v>9.5306361891901448E-3</c:v>
                </c:pt>
                <c:pt idx="792">
                  <c:v>9.5306361891901448E-3</c:v>
                </c:pt>
                <c:pt idx="793">
                  <c:v>9.5306361891901448E-3</c:v>
                </c:pt>
                <c:pt idx="794">
                  <c:v>9.5306361891901448E-3</c:v>
                </c:pt>
                <c:pt idx="795">
                  <c:v>9.5306361891901448E-3</c:v>
                </c:pt>
                <c:pt idx="796">
                  <c:v>9.5306361891901448E-3</c:v>
                </c:pt>
                <c:pt idx="797">
                  <c:v>9.5306361891901448E-3</c:v>
                </c:pt>
                <c:pt idx="798">
                  <c:v>9.5306361891901448E-3</c:v>
                </c:pt>
                <c:pt idx="799">
                  <c:v>9.5306361891901448E-3</c:v>
                </c:pt>
                <c:pt idx="800">
                  <c:v>9.5306361891901448E-3</c:v>
                </c:pt>
                <c:pt idx="801">
                  <c:v>9.5306361891901448E-3</c:v>
                </c:pt>
                <c:pt idx="802">
                  <c:v>9.5306361891901448E-3</c:v>
                </c:pt>
                <c:pt idx="803">
                  <c:v>9.5306361891901448E-3</c:v>
                </c:pt>
                <c:pt idx="804">
                  <c:v>9.5306361891901448E-3</c:v>
                </c:pt>
                <c:pt idx="805">
                  <c:v>9.5306361891901448E-3</c:v>
                </c:pt>
                <c:pt idx="806">
                  <c:v>9.5306361891901448E-3</c:v>
                </c:pt>
                <c:pt idx="807">
                  <c:v>9.5306361891901448E-3</c:v>
                </c:pt>
                <c:pt idx="808">
                  <c:v>9.5306361891901448E-3</c:v>
                </c:pt>
                <c:pt idx="809">
                  <c:v>9.5306361891901448E-3</c:v>
                </c:pt>
                <c:pt idx="810">
                  <c:v>9.5306361891901448E-3</c:v>
                </c:pt>
                <c:pt idx="811">
                  <c:v>9.5306361891901448E-3</c:v>
                </c:pt>
                <c:pt idx="812">
                  <c:v>9.5306361891901448E-3</c:v>
                </c:pt>
                <c:pt idx="813">
                  <c:v>9.5306361891901448E-3</c:v>
                </c:pt>
                <c:pt idx="814">
                  <c:v>9.5306361891901448E-3</c:v>
                </c:pt>
                <c:pt idx="815">
                  <c:v>9.5306361891901448E-3</c:v>
                </c:pt>
                <c:pt idx="816">
                  <c:v>9.5306361891901448E-3</c:v>
                </c:pt>
                <c:pt idx="817">
                  <c:v>9.5306361891901448E-3</c:v>
                </c:pt>
                <c:pt idx="818">
                  <c:v>9.5306361891901448E-3</c:v>
                </c:pt>
                <c:pt idx="819">
                  <c:v>9.5306361891901448E-3</c:v>
                </c:pt>
                <c:pt idx="820">
                  <c:v>9.5306361891901448E-3</c:v>
                </c:pt>
                <c:pt idx="821">
                  <c:v>9.5306361891901448E-3</c:v>
                </c:pt>
                <c:pt idx="822">
                  <c:v>9.5306361891901448E-3</c:v>
                </c:pt>
                <c:pt idx="823">
                  <c:v>9.5306361891901448E-3</c:v>
                </c:pt>
                <c:pt idx="824">
                  <c:v>9.5306361891901448E-3</c:v>
                </c:pt>
                <c:pt idx="825">
                  <c:v>9.5306361891901448E-3</c:v>
                </c:pt>
                <c:pt idx="826">
                  <c:v>9.5306361891901448E-3</c:v>
                </c:pt>
                <c:pt idx="827">
                  <c:v>9.5306361891901448E-3</c:v>
                </c:pt>
                <c:pt idx="828">
                  <c:v>9.5306361891901448E-3</c:v>
                </c:pt>
                <c:pt idx="829">
                  <c:v>9.5306361891901448E-3</c:v>
                </c:pt>
                <c:pt idx="830">
                  <c:v>9.5306361891901448E-3</c:v>
                </c:pt>
                <c:pt idx="831">
                  <c:v>9.5306361891901448E-3</c:v>
                </c:pt>
                <c:pt idx="832">
                  <c:v>9.5306361891901448E-3</c:v>
                </c:pt>
                <c:pt idx="833">
                  <c:v>9.5306361891901448E-3</c:v>
                </c:pt>
                <c:pt idx="834">
                  <c:v>9.5306361891901448E-3</c:v>
                </c:pt>
                <c:pt idx="835">
                  <c:v>9.5306361891901448E-3</c:v>
                </c:pt>
                <c:pt idx="836">
                  <c:v>9.5306361891901448E-3</c:v>
                </c:pt>
                <c:pt idx="837">
                  <c:v>9.5306361891901448E-3</c:v>
                </c:pt>
                <c:pt idx="838">
                  <c:v>9.5306361891901448E-3</c:v>
                </c:pt>
                <c:pt idx="839">
                  <c:v>9.5306361891901448E-3</c:v>
                </c:pt>
                <c:pt idx="840">
                  <c:v>9.5306361891901448E-3</c:v>
                </c:pt>
                <c:pt idx="841">
                  <c:v>9.5306361891901448E-3</c:v>
                </c:pt>
                <c:pt idx="842">
                  <c:v>9.5306361891901448E-3</c:v>
                </c:pt>
                <c:pt idx="843">
                  <c:v>9.5306361891901448E-3</c:v>
                </c:pt>
                <c:pt idx="844">
                  <c:v>9.5306361891901448E-3</c:v>
                </c:pt>
                <c:pt idx="845">
                  <c:v>9.5306361891901448E-3</c:v>
                </c:pt>
                <c:pt idx="846">
                  <c:v>9.5306361891901448E-3</c:v>
                </c:pt>
                <c:pt idx="847">
                  <c:v>9.5306361891901448E-3</c:v>
                </c:pt>
                <c:pt idx="848">
                  <c:v>9.5306361891901448E-3</c:v>
                </c:pt>
                <c:pt idx="849">
                  <c:v>9.5306361891901448E-3</c:v>
                </c:pt>
                <c:pt idx="850">
                  <c:v>9.5306361891901448E-3</c:v>
                </c:pt>
                <c:pt idx="851">
                  <c:v>9.5306361891901448E-3</c:v>
                </c:pt>
                <c:pt idx="852">
                  <c:v>9.5306361891901448E-3</c:v>
                </c:pt>
                <c:pt idx="853">
                  <c:v>9.5306361891901448E-3</c:v>
                </c:pt>
                <c:pt idx="854">
                  <c:v>9.5306361891901448E-3</c:v>
                </c:pt>
                <c:pt idx="855">
                  <c:v>9.5306361891901448E-3</c:v>
                </c:pt>
                <c:pt idx="856">
                  <c:v>9.5306361891901448E-3</c:v>
                </c:pt>
                <c:pt idx="857">
                  <c:v>9.5306361891901448E-3</c:v>
                </c:pt>
                <c:pt idx="858">
                  <c:v>9.5306361891901448E-3</c:v>
                </c:pt>
                <c:pt idx="859">
                  <c:v>9.5306361891901448E-3</c:v>
                </c:pt>
                <c:pt idx="860">
                  <c:v>9.5306361891901448E-3</c:v>
                </c:pt>
                <c:pt idx="861">
                  <c:v>9.5306361891901448E-3</c:v>
                </c:pt>
                <c:pt idx="862">
                  <c:v>9.5306361891901448E-3</c:v>
                </c:pt>
                <c:pt idx="863">
                  <c:v>9.5306361891901448E-3</c:v>
                </c:pt>
                <c:pt idx="864">
                  <c:v>9.5306361891901448E-3</c:v>
                </c:pt>
                <c:pt idx="865">
                  <c:v>9.5306361891901448E-3</c:v>
                </c:pt>
                <c:pt idx="866">
                  <c:v>9.5306361891901448E-3</c:v>
                </c:pt>
                <c:pt idx="867">
                  <c:v>9.5306361891901448E-3</c:v>
                </c:pt>
                <c:pt idx="868">
                  <c:v>9.5306361891901448E-3</c:v>
                </c:pt>
                <c:pt idx="869">
                  <c:v>9.5306361891901448E-3</c:v>
                </c:pt>
                <c:pt idx="870">
                  <c:v>9.5306361891901448E-3</c:v>
                </c:pt>
                <c:pt idx="871">
                  <c:v>9.5306361891901448E-3</c:v>
                </c:pt>
                <c:pt idx="872">
                  <c:v>9.5306361891901448E-3</c:v>
                </c:pt>
                <c:pt idx="873">
                  <c:v>9.5306361891901448E-3</c:v>
                </c:pt>
                <c:pt idx="874">
                  <c:v>9.5306361891901448E-3</c:v>
                </c:pt>
                <c:pt idx="875">
                  <c:v>9.5306361891901448E-3</c:v>
                </c:pt>
                <c:pt idx="876">
                  <c:v>9.5306361891901448E-3</c:v>
                </c:pt>
                <c:pt idx="877">
                  <c:v>9.5306361891901448E-3</c:v>
                </c:pt>
                <c:pt idx="878">
                  <c:v>9.5306361891901448E-3</c:v>
                </c:pt>
                <c:pt idx="879">
                  <c:v>9.5306361891901448E-3</c:v>
                </c:pt>
                <c:pt idx="880">
                  <c:v>9.5306361891901448E-3</c:v>
                </c:pt>
                <c:pt idx="881">
                  <c:v>9.5306361891901448E-3</c:v>
                </c:pt>
                <c:pt idx="882">
                  <c:v>9.5306361891901448E-3</c:v>
                </c:pt>
                <c:pt idx="883">
                  <c:v>9.5306361891901448E-3</c:v>
                </c:pt>
                <c:pt idx="884">
                  <c:v>9.5306361891901448E-3</c:v>
                </c:pt>
                <c:pt idx="885">
                  <c:v>9.5306361891901448E-3</c:v>
                </c:pt>
                <c:pt idx="886">
                  <c:v>9.5306361891901448E-3</c:v>
                </c:pt>
                <c:pt idx="887">
                  <c:v>9.5306361891901448E-3</c:v>
                </c:pt>
                <c:pt idx="888">
                  <c:v>9.5306361891901448E-3</c:v>
                </c:pt>
                <c:pt idx="889">
                  <c:v>9.5306361891901448E-3</c:v>
                </c:pt>
                <c:pt idx="890">
                  <c:v>9.5306361891901448E-3</c:v>
                </c:pt>
                <c:pt idx="891">
                  <c:v>9.5306361891901448E-3</c:v>
                </c:pt>
                <c:pt idx="892">
                  <c:v>9.5306361891901448E-3</c:v>
                </c:pt>
                <c:pt idx="893">
                  <c:v>9.5306361891901448E-3</c:v>
                </c:pt>
                <c:pt idx="894">
                  <c:v>9.5306361891901448E-3</c:v>
                </c:pt>
                <c:pt idx="895">
                  <c:v>9.5306361891901448E-3</c:v>
                </c:pt>
                <c:pt idx="896">
                  <c:v>9.5306361891901448E-3</c:v>
                </c:pt>
                <c:pt idx="897">
                  <c:v>9.5306361891901448E-3</c:v>
                </c:pt>
                <c:pt idx="898">
                  <c:v>9.5306361891901448E-3</c:v>
                </c:pt>
                <c:pt idx="899">
                  <c:v>9.5306361891901448E-3</c:v>
                </c:pt>
                <c:pt idx="900">
                  <c:v>9.5306361891901448E-3</c:v>
                </c:pt>
                <c:pt idx="901">
                  <c:v>9.5306361891901448E-3</c:v>
                </c:pt>
                <c:pt idx="902">
                  <c:v>9.5306361891901448E-3</c:v>
                </c:pt>
                <c:pt idx="903">
                  <c:v>9.5306361891901448E-3</c:v>
                </c:pt>
                <c:pt idx="904">
                  <c:v>9.5306361891901448E-3</c:v>
                </c:pt>
                <c:pt idx="905">
                  <c:v>9.5306361891901448E-3</c:v>
                </c:pt>
                <c:pt idx="906">
                  <c:v>9.5306361891901448E-3</c:v>
                </c:pt>
                <c:pt idx="907">
                  <c:v>9.5306361891901448E-3</c:v>
                </c:pt>
                <c:pt idx="908">
                  <c:v>9.5306361891901448E-3</c:v>
                </c:pt>
                <c:pt idx="909">
                  <c:v>9.5306361891901448E-3</c:v>
                </c:pt>
                <c:pt idx="910">
                  <c:v>9.5306361891901448E-3</c:v>
                </c:pt>
                <c:pt idx="911">
                  <c:v>9.5306361891901448E-3</c:v>
                </c:pt>
                <c:pt idx="912">
                  <c:v>9.5306361891901448E-3</c:v>
                </c:pt>
                <c:pt idx="913">
                  <c:v>9.5306361891901448E-3</c:v>
                </c:pt>
                <c:pt idx="914">
                  <c:v>9.5306361891901448E-3</c:v>
                </c:pt>
                <c:pt idx="915">
                  <c:v>9.5306361891901448E-3</c:v>
                </c:pt>
                <c:pt idx="916">
                  <c:v>9.5306361891901448E-3</c:v>
                </c:pt>
                <c:pt idx="917">
                  <c:v>9.5306361891901448E-3</c:v>
                </c:pt>
                <c:pt idx="918">
                  <c:v>9.5306361891901448E-3</c:v>
                </c:pt>
                <c:pt idx="919">
                  <c:v>9.5306361891901448E-3</c:v>
                </c:pt>
                <c:pt idx="920">
                  <c:v>9.5306361891901448E-3</c:v>
                </c:pt>
                <c:pt idx="921">
                  <c:v>9.5306361891901448E-3</c:v>
                </c:pt>
                <c:pt idx="922">
                  <c:v>9.5306361891901448E-3</c:v>
                </c:pt>
                <c:pt idx="923">
                  <c:v>9.5306361891901448E-3</c:v>
                </c:pt>
                <c:pt idx="924">
                  <c:v>9.5306361891901448E-3</c:v>
                </c:pt>
                <c:pt idx="925">
                  <c:v>9.5306361891901448E-3</c:v>
                </c:pt>
                <c:pt idx="926">
                  <c:v>9.5306361891901448E-3</c:v>
                </c:pt>
                <c:pt idx="927">
                  <c:v>9.5306361891901448E-3</c:v>
                </c:pt>
                <c:pt idx="928">
                  <c:v>9.5306361891901448E-3</c:v>
                </c:pt>
                <c:pt idx="929">
                  <c:v>9.5306361891901448E-3</c:v>
                </c:pt>
                <c:pt idx="930">
                  <c:v>9.5306361891901448E-3</c:v>
                </c:pt>
                <c:pt idx="931">
                  <c:v>9.5306361891901448E-3</c:v>
                </c:pt>
                <c:pt idx="932">
                  <c:v>9.5306361891901448E-3</c:v>
                </c:pt>
                <c:pt idx="933">
                  <c:v>9.5306361891901448E-3</c:v>
                </c:pt>
                <c:pt idx="934">
                  <c:v>9.5306361891901448E-3</c:v>
                </c:pt>
                <c:pt idx="935">
                  <c:v>9.5306361891901448E-3</c:v>
                </c:pt>
                <c:pt idx="936">
                  <c:v>9.5306361891901448E-3</c:v>
                </c:pt>
                <c:pt idx="937">
                  <c:v>9.5306361891901448E-3</c:v>
                </c:pt>
                <c:pt idx="938">
                  <c:v>9.5306361891901448E-3</c:v>
                </c:pt>
                <c:pt idx="939">
                  <c:v>9.5306361891901448E-3</c:v>
                </c:pt>
                <c:pt idx="940">
                  <c:v>9.5306361891901448E-3</c:v>
                </c:pt>
                <c:pt idx="941">
                  <c:v>9.5306361891901448E-3</c:v>
                </c:pt>
                <c:pt idx="942">
                  <c:v>9.5306361891901448E-3</c:v>
                </c:pt>
                <c:pt idx="943">
                  <c:v>9.5306361891901448E-3</c:v>
                </c:pt>
                <c:pt idx="944">
                  <c:v>9.5306361891901448E-3</c:v>
                </c:pt>
                <c:pt idx="945">
                  <c:v>9.5306361891901448E-3</c:v>
                </c:pt>
                <c:pt idx="946">
                  <c:v>9.5306361891901448E-3</c:v>
                </c:pt>
                <c:pt idx="947">
                  <c:v>9.5306361891901448E-3</c:v>
                </c:pt>
                <c:pt idx="948">
                  <c:v>9.5306361891901448E-3</c:v>
                </c:pt>
                <c:pt idx="949">
                  <c:v>9.5306361891901448E-3</c:v>
                </c:pt>
                <c:pt idx="950">
                  <c:v>9.5306361891901448E-3</c:v>
                </c:pt>
                <c:pt idx="951">
                  <c:v>9.5306361891901448E-3</c:v>
                </c:pt>
                <c:pt idx="952">
                  <c:v>9.5306361891901448E-3</c:v>
                </c:pt>
                <c:pt idx="953">
                  <c:v>9.5306361891901448E-3</c:v>
                </c:pt>
                <c:pt idx="954">
                  <c:v>9.5306361891901448E-3</c:v>
                </c:pt>
                <c:pt idx="955">
                  <c:v>9.5306361891901448E-3</c:v>
                </c:pt>
                <c:pt idx="956">
                  <c:v>9.5306361891901448E-3</c:v>
                </c:pt>
                <c:pt idx="957">
                  <c:v>9.5306361891901448E-3</c:v>
                </c:pt>
                <c:pt idx="958">
                  <c:v>9.5306361891901448E-3</c:v>
                </c:pt>
                <c:pt idx="959">
                  <c:v>9.5306361891901448E-3</c:v>
                </c:pt>
                <c:pt idx="960">
                  <c:v>9.5306361891901448E-3</c:v>
                </c:pt>
                <c:pt idx="961">
                  <c:v>9.5306361891901448E-3</c:v>
                </c:pt>
                <c:pt idx="962">
                  <c:v>9.5306361891901448E-3</c:v>
                </c:pt>
                <c:pt idx="963">
                  <c:v>9.5306361891901448E-3</c:v>
                </c:pt>
                <c:pt idx="964">
                  <c:v>9.5306361891901448E-3</c:v>
                </c:pt>
                <c:pt idx="965">
                  <c:v>9.5306361891901448E-3</c:v>
                </c:pt>
                <c:pt idx="966">
                  <c:v>9.5306361891901448E-3</c:v>
                </c:pt>
                <c:pt idx="967">
                  <c:v>9.5306361891901448E-3</c:v>
                </c:pt>
                <c:pt idx="968">
                  <c:v>9.5306361891901448E-3</c:v>
                </c:pt>
                <c:pt idx="969">
                  <c:v>9.5306361891901448E-3</c:v>
                </c:pt>
                <c:pt idx="970">
                  <c:v>9.5306361891901448E-3</c:v>
                </c:pt>
                <c:pt idx="971">
                  <c:v>9.5306361891901448E-3</c:v>
                </c:pt>
                <c:pt idx="972">
                  <c:v>9.5306361891901448E-3</c:v>
                </c:pt>
                <c:pt idx="973">
                  <c:v>9.5306361891901448E-3</c:v>
                </c:pt>
                <c:pt idx="974">
                  <c:v>9.5306361891901448E-3</c:v>
                </c:pt>
                <c:pt idx="975">
                  <c:v>9.5306361891901448E-3</c:v>
                </c:pt>
                <c:pt idx="976">
                  <c:v>9.5306361891901448E-3</c:v>
                </c:pt>
                <c:pt idx="977">
                  <c:v>9.5306361891901448E-3</c:v>
                </c:pt>
                <c:pt idx="978">
                  <c:v>9.5306361891901448E-3</c:v>
                </c:pt>
                <c:pt idx="979">
                  <c:v>9.5306361891901448E-3</c:v>
                </c:pt>
                <c:pt idx="980">
                  <c:v>9.5306361891901448E-3</c:v>
                </c:pt>
                <c:pt idx="981">
                  <c:v>9.5306361891901448E-3</c:v>
                </c:pt>
                <c:pt idx="982">
                  <c:v>9.5306361891901448E-3</c:v>
                </c:pt>
                <c:pt idx="983">
                  <c:v>9.5306361891901448E-3</c:v>
                </c:pt>
                <c:pt idx="984">
                  <c:v>9.5306361891901448E-3</c:v>
                </c:pt>
                <c:pt idx="985">
                  <c:v>9.5306361891901448E-3</c:v>
                </c:pt>
                <c:pt idx="986">
                  <c:v>9.5306361891901448E-3</c:v>
                </c:pt>
                <c:pt idx="987">
                  <c:v>9.5306361891901448E-3</c:v>
                </c:pt>
                <c:pt idx="988">
                  <c:v>9.5306361891901448E-3</c:v>
                </c:pt>
                <c:pt idx="989">
                  <c:v>9.5306361891901448E-3</c:v>
                </c:pt>
                <c:pt idx="990">
                  <c:v>9.5306361891901448E-3</c:v>
                </c:pt>
                <c:pt idx="991">
                  <c:v>9.5306361891901448E-3</c:v>
                </c:pt>
                <c:pt idx="992">
                  <c:v>9.5306361891901448E-3</c:v>
                </c:pt>
                <c:pt idx="993">
                  <c:v>9.5306361891901448E-3</c:v>
                </c:pt>
                <c:pt idx="994">
                  <c:v>9.5306361891901448E-3</c:v>
                </c:pt>
                <c:pt idx="995">
                  <c:v>9.5306361891901448E-3</c:v>
                </c:pt>
                <c:pt idx="996">
                  <c:v>9.5306361891901448E-3</c:v>
                </c:pt>
                <c:pt idx="997">
                  <c:v>9.5306361891901448E-3</c:v>
                </c:pt>
                <c:pt idx="998">
                  <c:v>9.5306361891901448E-3</c:v>
                </c:pt>
                <c:pt idx="999">
                  <c:v>9.5306361891901448E-3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F80B-49A2-95B4-7DC96158B92F}"/>
            </c:ext>
          </c:extLst>
        </c:ser>
        <c:ser>
          <c:idx val="13"/>
          <c:order val="13"/>
          <c:spPr>
            <a:ln w="1905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Sheet1!$O$1:$O$1000</c:f>
              <c:numCache>
                <c:formatCode>General</c:formatCode>
                <c:ptCount val="1000"/>
                <c:pt idx="0">
                  <c:v>0.3960047259612286</c:v>
                </c:pt>
                <c:pt idx="1">
                  <c:v>0.3960047259612286</c:v>
                </c:pt>
                <c:pt idx="2">
                  <c:v>0.3960047259612286</c:v>
                </c:pt>
                <c:pt idx="3">
                  <c:v>0.3960047259612286</c:v>
                </c:pt>
                <c:pt idx="4">
                  <c:v>0.3960047259612286</c:v>
                </c:pt>
                <c:pt idx="5">
                  <c:v>0.3960047259612286</c:v>
                </c:pt>
                <c:pt idx="6">
                  <c:v>0.3960047259612286</c:v>
                </c:pt>
                <c:pt idx="7">
                  <c:v>0.3960047259612286</c:v>
                </c:pt>
                <c:pt idx="8">
                  <c:v>0.3960047259612286</c:v>
                </c:pt>
                <c:pt idx="9">
                  <c:v>0.3960047259612286</c:v>
                </c:pt>
                <c:pt idx="10">
                  <c:v>0.3960047259612286</c:v>
                </c:pt>
                <c:pt idx="11">
                  <c:v>0.3960047259612286</c:v>
                </c:pt>
                <c:pt idx="12">
                  <c:v>0.3960047259612286</c:v>
                </c:pt>
                <c:pt idx="13">
                  <c:v>0.3960047259612286</c:v>
                </c:pt>
                <c:pt idx="14">
                  <c:v>0.3960047259612286</c:v>
                </c:pt>
                <c:pt idx="15">
                  <c:v>0.3960047259612286</c:v>
                </c:pt>
                <c:pt idx="16">
                  <c:v>0.3960047259612286</c:v>
                </c:pt>
                <c:pt idx="17">
                  <c:v>0.3960047259612286</c:v>
                </c:pt>
                <c:pt idx="18">
                  <c:v>0.3960047259612286</c:v>
                </c:pt>
                <c:pt idx="19">
                  <c:v>0.3960047259612286</c:v>
                </c:pt>
                <c:pt idx="20">
                  <c:v>0.3960047259612286</c:v>
                </c:pt>
                <c:pt idx="21">
                  <c:v>0.3960047259612286</c:v>
                </c:pt>
                <c:pt idx="22">
                  <c:v>0.3960047259612286</c:v>
                </c:pt>
                <c:pt idx="23">
                  <c:v>0.3960047259612286</c:v>
                </c:pt>
                <c:pt idx="24">
                  <c:v>0.3960047259612286</c:v>
                </c:pt>
                <c:pt idx="25">
                  <c:v>0.3960047259612286</c:v>
                </c:pt>
                <c:pt idx="26">
                  <c:v>0.3960047259612286</c:v>
                </c:pt>
                <c:pt idx="27">
                  <c:v>0.3960047259612286</c:v>
                </c:pt>
                <c:pt idx="28">
                  <c:v>0.3960047259612286</c:v>
                </c:pt>
                <c:pt idx="29">
                  <c:v>0.3960047259612286</c:v>
                </c:pt>
                <c:pt idx="30">
                  <c:v>0.3960047259612286</c:v>
                </c:pt>
                <c:pt idx="31">
                  <c:v>0.3960047259612286</c:v>
                </c:pt>
                <c:pt idx="32">
                  <c:v>0.3960047259612286</c:v>
                </c:pt>
                <c:pt idx="33">
                  <c:v>0.3960047259612286</c:v>
                </c:pt>
                <c:pt idx="34">
                  <c:v>0.3960047259612286</c:v>
                </c:pt>
                <c:pt idx="35">
                  <c:v>0.3960047259612286</c:v>
                </c:pt>
                <c:pt idx="36">
                  <c:v>0.3960047259612286</c:v>
                </c:pt>
                <c:pt idx="37">
                  <c:v>0.3960047259612286</c:v>
                </c:pt>
                <c:pt idx="38">
                  <c:v>0.3960047259612286</c:v>
                </c:pt>
                <c:pt idx="39">
                  <c:v>0.3960047259612286</c:v>
                </c:pt>
                <c:pt idx="40">
                  <c:v>0.3960047259612286</c:v>
                </c:pt>
                <c:pt idx="41">
                  <c:v>0.3960047259612286</c:v>
                </c:pt>
                <c:pt idx="42">
                  <c:v>0.3960047259612286</c:v>
                </c:pt>
                <c:pt idx="43">
                  <c:v>0.3960047259612286</c:v>
                </c:pt>
                <c:pt idx="44">
                  <c:v>0.3960047259612286</c:v>
                </c:pt>
                <c:pt idx="45">
                  <c:v>0.3960047259612286</c:v>
                </c:pt>
                <c:pt idx="46">
                  <c:v>0.3960047259612286</c:v>
                </c:pt>
                <c:pt idx="47">
                  <c:v>0.3960047259612286</c:v>
                </c:pt>
                <c:pt idx="48">
                  <c:v>0.3960047259612286</c:v>
                </c:pt>
                <c:pt idx="49">
                  <c:v>0.3960047259612286</c:v>
                </c:pt>
                <c:pt idx="50">
                  <c:v>0.3960047259612286</c:v>
                </c:pt>
                <c:pt idx="51">
                  <c:v>0.3960047259612286</c:v>
                </c:pt>
                <c:pt idx="52">
                  <c:v>0.3960047259612286</c:v>
                </c:pt>
                <c:pt idx="53">
                  <c:v>0.3960047259612286</c:v>
                </c:pt>
                <c:pt idx="54">
                  <c:v>0.3960047259612286</c:v>
                </c:pt>
                <c:pt idx="55">
                  <c:v>0.3960047259612286</c:v>
                </c:pt>
                <c:pt idx="56">
                  <c:v>0.3960047259612286</c:v>
                </c:pt>
                <c:pt idx="57">
                  <c:v>0.3960047259612286</c:v>
                </c:pt>
                <c:pt idx="58">
                  <c:v>0.3960047259612286</c:v>
                </c:pt>
                <c:pt idx="59">
                  <c:v>0.3960047259612286</c:v>
                </c:pt>
                <c:pt idx="60">
                  <c:v>0.3960047259612286</c:v>
                </c:pt>
                <c:pt idx="61">
                  <c:v>0.3960047259612286</c:v>
                </c:pt>
                <c:pt idx="62">
                  <c:v>0.3960047259612286</c:v>
                </c:pt>
                <c:pt idx="63">
                  <c:v>0.3960047259612286</c:v>
                </c:pt>
                <c:pt idx="64">
                  <c:v>0.3960047259612286</c:v>
                </c:pt>
                <c:pt idx="65">
                  <c:v>0.3960047259612286</c:v>
                </c:pt>
                <c:pt idx="66">
                  <c:v>0.3960047259612286</c:v>
                </c:pt>
                <c:pt idx="67">
                  <c:v>0.3960047259612286</c:v>
                </c:pt>
                <c:pt idx="68">
                  <c:v>0.3960047259612286</c:v>
                </c:pt>
                <c:pt idx="69">
                  <c:v>0.3960047259612286</c:v>
                </c:pt>
                <c:pt idx="70">
                  <c:v>0.3960047259612286</c:v>
                </c:pt>
                <c:pt idx="71">
                  <c:v>0.3960047259612286</c:v>
                </c:pt>
                <c:pt idx="72">
                  <c:v>0.3960047259612286</c:v>
                </c:pt>
                <c:pt idx="73">
                  <c:v>0.3960047259612286</c:v>
                </c:pt>
                <c:pt idx="74">
                  <c:v>0.3960047259612286</c:v>
                </c:pt>
                <c:pt idx="75">
                  <c:v>0.3960047259612286</c:v>
                </c:pt>
                <c:pt idx="76">
                  <c:v>0.3960047259612286</c:v>
                </c:pt>
                <c:pt idx="77">
                  <c:v>0.3960047259612286</c:v>
                </c:pt>
                <c:pt idx="78">
                  <c:v>7.4115154441545927E-2</c:v>
                </c:pt>
                <c:pt idx="79">
                  <c:v>7.4115154441545927E-2</c:v>
                </c:pt>
                <c:pt idx="80">
                  <c:v>7.4115154441545927E-2</c:v>
                </c:pt>
                <c:pt idx="81">
                  <c:v>7.4115154441545927E-2</c:v>
                </c:pt>
                <c:pt idx="82">
                  <c:v>7.4115154441545927E-2</c:v>
                </c:pt>
                <c:pt idx="83">
                  <c:v>7.4115154441545927E-2</c:v>
                </c:pt>
                <c:pt idx="84">
                  <c:v>7.4115154441545927E-2</c:v>
                </c:pt>
                <c:pt idx="85">
                  <c:v>7.4115154441545927E-2</c:v>
                </c:pt>
                <c:pt idx="86">
                  <c:v>7.4115154441545927E-2</c:v>
                </c:pt>
                <c:pt idx="87">
                  <c:v>7.4115154441545927E-2</c:v>
                </c:pt>
                <c:pt idx="88">
                  <c:v>7.4115154441545927E-2</c:v>
                </c:pt>
                <c:pt idx="89">
                  <c:v>7.4115154441545927E-2</c:v>
                </c:pt>
                <c:pt idx="90">
                  <c:v>7.4115154441545927E-2</c:v>
                </c:pt>
                <c:pt idx="91">
                  <c:v>7.4115154441545927E-2</c:v>
                </c:pt>
                <c:pt idx="92">
                  <c:v>7.4115154441545927E-2</c:v>
                </c:pt>
                <c:pt idx="93">
                  <c:v>7.4115154441545927E-2</c:v>
                </c:pt>
                <c:pt idx="94">
                  <c:v>7.4115154441545927E-2</c:v>
                </c:pt>
                <c:pt idx="95">
                  <c:v>7.4115154441545927E-2</c:v>
                </c:pt>
                <c:pt idx="96">
                  <c:v>7.4115154441545927E-2</c:v>
                </c:pt>
                <c:pt idx="97">
                  <c:v>7.4115154441545927E-2</c:v>
                </c:pt>
                <c:pt idx="98">
                  <c:v>5.8850998025360202E-2</c:v>
                </c:pt>
                <c:pt idx="99">
                  <c:v>5.8850998025360202E-2</c:v>
                </c:pt>
                <c:pt idx="100">
                  <c:v>5.8850998025360202E-2</c:v>
                </c:pt>
                <c:pt idx="101">
                  <c:v>5.8850998025360202E-2</c:v>
                </c:pt>
                <c:pt idx="102">
                  <c:v>5.8850998025360202E-2</c:v>
                </c:pt>
                <c:pt idx="103">
                  <c:v>5.0589686526172017E-2</c:v>
                </c:pt>
                <c:pt idx="104">
                  <c:v>5.0589686526172017E-2</c:v>
                </c:pt>
                <c:pt idx="105">
                  <c:v>5.0589686526172017E-2</c:v>
                </c:pt>
                <c:pt idx="106">
                  <c:v>5.0589686526172017E-2</c:v>
                </c:pt>
                <c:pt idx="107">
                  <c:v>5.0589686526172017E-2</c:v>
                </c:pt>
                <c:pt idx="108">
                  <c:v>5.0589686526172017E-2</c:v>
                </c:pt>
                <c:pt idx="109">
                  <c:v>5.0589686526172017E-2</c:v>
                </c:pt>
                <c:pt idx="110">
                  <c:v>5.0589686526172017E-2</c:v>
                </c:pt>
                <c:pt idx="111">
                  <c:v>5.0589686526172017E-2</c:v>
                </c:pt>
                <c:pt idx="112">
                  <c:v>5.0589686526172017E-2</c:v>
                </c:pt>
                <c:pt idx="113">
                  <c:v>5.0589686526172017E-2</c:v>
                </c:pt>
                <c:pt idx="114">
                  <c:v>5.0589686526172017E-2</c:v>
                </c:pt>
                <c:pt idx="115">
                  <c:v>5.0589686526172017E-2</c:v>
                </c:pt>
                <c:pt idx="116">
                  <c:v>4.8733665217581934E-2</c:v>
                </c:pt>
                <c:pt idx="117">
                  <c:v>4.8733665217581934E-2</c:v>
                </c:pt>
                <c:pt idx="118">
                  <c:v>4.8733665217581934E-2</c:v>
                </c:pt>
                <c:pt idx="119">
                  <c:v>4.8733665217581934E-2</c:v>
                </c:pt>
                <c:pt idx="120">
                  <c:v>4.8733665217581934E-2</c:v>
                </c:pt>
                <c:pt idx="121">
                  <c:v>4.8733665217581934E-2</c:v>
                </c:pt>
                <c:pt idx="122">
                  <c:v>4.8733665217581934E-2</c:v>
                </c:pt>
                <c:pt idx="123">
                  <c:v>4.8733665217581934E-2</c:v>
                </c:pt>
                <c:pt idx="124">
                  <c:v>3.7506992377898229E-2</c:v>
                </c:pt>
                <c:pt idx="125">
                  <c:v>3.7506992377898229E-2</c:v>
                </c:pt>
                <c:pt idx="126">
                  <c:v>3.7506992377898229E-2</c:v>
                </c:pt>
                <c:pt idx="127">
                  <c:v>3.7506992377898229E-2</c:v>
                </c:pt>
                <c:pt idx="128">
                  <c:v>3.7506992377898229E-2</c:v>
                </c:pt>
                <c:pt idx="129">
                  <c:v>3.7506992377898229E-2</c:v>
                </c:pt>
                <c:pt idx="130">
                  <c:v>3.7506992377898229E-2</c:v>
                </c:pt>
                <c:pt idx="131">
                  <c:v>3.7506992377898229E-2</c:v>
                </c:pt>
                <c:pt idx="132">
                  <c:v>3.7506992377898229E-2</c:v>
                </c:pt>
                <c:pt idx="133">
                  <c:v>3.7506992377898229E-2</c:v>
                </c:pt>
                <c:pt idx="134">
                  <c:v>3.7506992377898229E-2</c:v>
                </c:pt>
                <c:pt idx="135">
                  <c:v>3.7506992377898229E-2</c:v>
                </c:pt>
                <c:pt idx="136">
                  <c:v>3.7506992377898229E-2</c:v>
                </c:pt>
                <c:pt idx="137">
                  <c:v>3.7506992377898229E-2</c:v>
                </c:pt>
                <c:pt idx="138">
                  <c:v>3.7506992377898229E-2</c:v>
                </c:pt>
                <c:pt idx="139">
                  <c:v>3.7506992377898229E-2</c:v>
                </c:pt>
                <c:pt idx="140">
                  <c:v>3.7506992377898229E-2</c:v>
                </c:pt>
                <c:pt idx="141">
                  <c:v>3.7506992377898229E-2</c:v>
                </c:pt>
                <c:pt idx="142">
                  <c:v>3.7506992377898229E-2</c:v>
                </c:pt>
                <c:pt idx="143">
                  <c:v>3.7506992377898229E-2</c:v>
                </c:pt>
                <c:pt idx="144">
                  <c:v>3.7506992377898229E-2</c:v>
                </c:pt>
                <c:pt idx="145">
                  <c:v>3.7506992377898229E-2</c:v>
                </c:pt>
                <c:pt idx="146">
                  <c:v>3.7506992377898229E-2</c:v>
                </c:pt>
                <c:pt idx="147">
                  <c:v>3.7506992377898229E-2</c:v>
                </c:pt>
                <c:pt idx="148">
                  <c:v>3.7506992377898229E-2</c:v>
                </c:pt>
                <c:pt idx="149">
                  <c:v>3.7506992377898229E-2</c:v>
                </c:pt>
                <c:pt idx="150">
                  <c:v>3.7506992377898229E-2</c:v>
                </c:pt>
                <c:pt idx="151">
                  <c:v>3.7506992377898229E-2</c:v>
                </c:pt>
                <c:pt idx="152">
                  <c:v>3.7506992377898229E-2</c:v>
                </c:pt>
                <c:pt idx="153">
                  <c:v>3.7506992377898229E-2</c:v>
                </c:pt>
                <c:pt idx="154">
                  <c:v>3.7506992377898229E-2</c:v>
                </c:pt>
                <c:pt idx="155">
                  <c:v>3.7506992377898229E-2</c:v>
                </c:pt>
                <c:pt idx="156">
                  <c:v>3.7506992377898229E-2</c:v>
                </c:pt>
                <c:pt idx="157">
                  <c:v>3.7506992377898229E-2</c:v>
                </c:pt>
                <c:pt idx="158">
                  <c:v>3.7506992377898229E-2</c:v>
                </c:pt>
                <c:pt idx="159">
                  <c:v>3.7506992377898229E-2</c:v>
                </c:pt>
                <c:pt idx="160">
                  <c:v>3.7506992377898229E-2</c:v>
                </c:pt>
                <c:pt idx="161">
                  <c:v>3.7506992377898229E-2</c:v>
                </c:pt>
                <c:pt idx="162">
                  <c:v>3.7506992377898229E-2</c:v>
                </c:pt>
                <c:pt idx="163">
                  <c:v>3.7506992377898229E-2</c:v>
                </c:pt>
                <c:pt idx="164">
                  <c:v>3.7506992377898229E-2</c:v>
                </c:pt>
                <c:pt idx="165">
                  <c:v>3.7506992377898229E-2</c:v>
                </c:pt>
                <c:pt idx="166">
                  <c:v>3.7506992377898229E-2</c:v>
                </c:pt>
                <c:pt idx="167">
                  <c:v>3.7506992377898229E-2</c:v>
                </c:pt>
                <c:pt idx="168">
                  <c:v>3.7506992377898229E-2</c:v>
                </c:pt>
                <c:pt idx="169">
                  <c:v>3.7506992377898229E-2</c:v>
                </c:pt>
                <c:pt idx="170">
                  <c:v>3.7506992377898229E-2</c:v>
                </c:pt>
                <c:pt idx="171">
                  <c:v>3.7506992377898229E-2</c:v>
                </c:pt>
                <c:pt idx="172">
                  <c:v>3.7506992377898229E-2</c:v>
                </c:pt>
                <c:pt idx="173">
                  <c:v>3.7506992377898229E-2</c:v>
                </c:pt>
                <c:pt idx="174">
                  <c:v>3.7506992377898229E-2</c:v>
                </c:pt>
                <c:pt idx="175">
                  <c:v>3.7506992377898229E-2</c:v>
                </c:pt>
                <c:pt idx="176">
                  <c:v>3.7506992377898229E-2</c:v>
                </c:pt>
                <c:pt idx="177">
                  <c:v>3.7506992377898229E-2</c:v>
                </c:pt>
                <c:pt idx="178">
                  <c:v>3.7506992377898229E-2</c:v>
                </c:pt>
                <c:pt idx="179">
                  <c:v>2.7940244270504122E-2</c:v>
                </c:pt>
                <c:pt idx="180">
                  <c:v>2.7940244270504122E-2</c:v>
                </c:pt>
                <c:pt idx="181">
                  <c:v>2.7940244270504122E-2</c:v>
                </c:pt>
                <c:pt idx="182">
                  <c:v>2.7940244270504122E-2</c:v>
                </c:pt>
                <c:pt idx="183">
                  <c:v>2.7940244270504122E-2</c:v>
                </c:pt>
                <c:pt idx="184">
                  <c:v>2.7940244270504122E-2</c:v>
                </c:pt>
                <c:pt idx="185">
                  <c:v>2.7940244270504122E-2</c:v>
                </c:pt>
                <c:pt idx="186">
                  <c:v>2.7940244270504122E-2</c:v>
                </c:pt>
                <c:pt idx="187">
                  <c:v>2.7940244270504122E-2</c:v>
                </c:pt>
                <c:pt idx="188">
                  <c:v>2.7940244270504122E-2</c:v>
                </c:pt>
                <c:pt idx="189">
                  <c:v>2.7940244270504122E-2</c:v>
                </c:pt>
                <c:pt idx="190">
                  <c:v>2.7940244270504122E-2</c:v>
                </c:pt>
                <c:pt idx="191">
                  <c:v>2.7940244270504122E-2</c:v>
                </c:pt>
                <c:pt idx="192">
                  <c:v>2.7940244270504122E-2</c:v>
                </c:pt>
                <c:pt idx="193">
                  <c:v>2.7644304514474971E-2</c:v>
                </c:pt>
                <c:pt idx="194">
                  <c:v>2.7644304514474971E-2</c:v>
                </c:pt>
                <c:pt idx="195">
                  <c:v>2.7644304514474971E-2</c:v>
                </c:pt>
                <c:pt idx="196">
                  <c:v>2.7644304514474971E-2</c:v>
                </c:pt>
                <c:pt idx="197">
                  <c:v>2.7487292493947435E-2</c:v>
                </c:pt>
                <c:pt idx="198">
                  <c:v>2.7405093405639902E-2</c:v>
                </c:pt>
                <c:pt idx="199">
                  <c:v>2.7304548716777233E-2</c:v>
                </c:pt>
                <c:pt idx="200">
                  <c:v>2.7304548716777233E-2</c:v>
                </c:pt>
                <c:pt idx="201">
                  <c:v>2.7304548716777233E-2</c:v>
                </c:pt>
                <c:pt idx="202">
                  <c:v>2.7304548716777233E-2</c:v>
                </c:pt>
                <c:pt idx="203">
                  <c:v>2.7304548716777233E-2</c:v>
                </c:pt>
                <c:pt idx="204">
                  <c:v>2.7304548716777233E-2</c:v>
                </c:pt>
                <c:pt idx="205">
                  <c:v>2.7304548716777233E-2</c:v>
                </c:pt>
                <c:pt idx="206">
                  <c:v>2.7304548716777233E-2</c:v>
                </c:pt>
                <c:pt idx="207">
                  <c:v>2.7304548716777233E-2</c:v>
                </c:pt>
                <c:pt idx="208">
                  <c:v>2.7304548716777233E-2</c:v>
                </c:pt>
                <c:pt idx="209">
                  <c:v>2.7304548716777233E-2</c:v>
                </c:pt>
                <c:pt idx="210">
                  <c:v>2.7304548716777233E-2</c:v>
                </c:pt>
                <c:pt idx="211">
                  <c:v>2.7304548716777233E-2</c:v>
                </c:pt>
                <c:pt idx="212">
                  <c:v>2.7304548716777233E-2</c:v>
                </c:pt>
                <c:pt idx="213">
                  <c:v>2.7304548716777233E-2</c:v>
                </c:pt>
                <c:pt idx="214">
                  <c:v>2.7304548716777233E-2</c:v>
                </c:pt>
                <c:pt idx="215">
                  <c:v>2.7304548716777233E-2</c:v>
                </c:pt>
                <c:pt idx="216">
                  <c:v>2.7304548716777233E-2</c:v>
                </c:pt>
                <c:pt idx="217">
                  <c:v>2.7304548716777233E-2</c:v>
                </c:pt>
                <c:pt idx="218">
                  <c:v>2.7304548716777233E-2</c:v>
                </c:pt>
                <c:pt idx="219">
                  <c:v>2.7304548716777233E-2</c:v>
                </c:pt>
                <c:pt idx="220">
                  <c:v>2.7304548716777233E-2</c:v>
                </c:pt>
                <c:pt idx="221">
                  <c:v>2.7304548716777233E-2</c:v>
                </c:pt>
                <c:pt idx="222">
                  <c:v>2.7304548716777233E-2</c:v>
                </c:pt>
                <c:pt idx="223">
                  <c:v>2.7304548716777233E-2</c:v>
                </c:pt>
                <c:pt idx="224">
                  <c:v>2.7304548716777233E-2</c:v>
                </c:pt>
                <c:pt idx="225">
                  <c:v>2.7304548716777233E-2</c:v>
                </c:pt>
                <c:pt idx="226">
                  <c:v>2.7304548716777233E-2</c:v>
                </c:pt>
                <c:pt idx="227">
                  <c:v>2.7304548716777233E-2</c:v>
                </c:pt>
                <c:pt idx="228">
                  <c:v>2.7304548716777233E-2</c:v>
                </c:pt>
                <c:pt idx="229">
                  <c:v>2.7304548716777233E-2</c:v>
                </c:pt>
                <c:pt idx="230">
                  <c:v>2.7304548716777233E-2</c:v>
                </c:pt>
                <c:pt idx="231">
                  <c:v>2.7304548716777233E-2</c:v>
                </c:pt>
                <c:pt idx="232">
                  <c:v>2.7304548716777233E-2</c:v>
                </c:pt>
                <c:pt idx="233">
                  <c:v>2.7304548716777233E-2</c:v>
                </c:pt>
                <c:pt idx="234">
                  <c:v>2.7294106686882924E-2</c:v>
                </c:pt>
                <c:pt idx="235">
                  <c:v>2.7294106686882924E-2</c:v>
                </c:pt>
                <c:pt idx="236">
                  <c:v>2.7294106686882924E-2</c:v>
                </c:pt>
                <c:pt idx="237">
                  <c:v>2.7294106686882924E-2</c:v>
                </c:pt>
                <c:pt idx="238">
                  <c:v>2.7294106686882924E-2</c:v>
                </c:pt>
                <c:pt idx="239">
                  <c:v>2.7294106686882924E-2</c:v>
                </c:pt>
                <c:pt idx="240">
                  <c:v>2.7294106686882924E-2</c:v>
                </c:pt>
                <c:pt idx="241">
                  <c:v>2.7294106686882924E-2</c:v>
                </c:pt>
                <c:pt idx="242">
                  <c:v>2.7294106686882924E-2</c:v>
                </c:pt>
                <c:pt idx="243">
                  <c:v>2.7294106686882924E-2</c:v>
                </c:pt>
                <c:pt idx="244">
                  <c:v>2.7294106686882924E-2</c:v>
                </c:pt>
                <c:pt idx="245">
                  <c:v>2.7294106686882924E-2</c:v>
                </c:pt>
                <c:pt idx="246">
                  <c:v>2.7294106686882924E-2</c:v>
                </c:pt>
                <c:pt idx="247">
                  <c:v>2.7294106686882924E-2</c:v>
                </c:pt>
                <c:pt idx="248">
                  <c:v>2.7294106686882924E-2</c:v>
                </c:pt>
                <c:pt idx="249">
                  <c:v>2.7294106686882924E-2</c:v>
                </c:pt>
                <c:pt idx="250">
                  <c:v>2.7294106686882924E-2</c:v>
                </c:pt>
                <c:pt idx="251">
                  <c:v>2.7294106686882924E-2</c:v>
                </c:pt>
                <c:pt idx="252">
                  <c:v>2.7294106686882924E-2</c:v>
                </c:pt>
                <c:pt idx="253">
                  <c:v>2.7294106686882924E-2</c:v>
                </c:pt>
                <c:pt idx="254">
                  <c:v>2.7294106686882924E-2</c:v>
                </c:pt>
                <c:pt idx="255">
                  <c:v>2.7294106686882924E-2</c:v>
                </c:pt>
                <c:pt idx="256">
                  <c:v>2.7294106686882924E-2</c:v>
                </c:pt>
                <c:pt idx="257">
                  <c:v>2.7294106686882924E-2</c:v>
                </c:pt>
                <c:pt idx="258">
                  <c:v>2.7294106686882924E-2</c:v>
                </c:pt>
                <c:pt idx="259">
                  <c:v>2.7294106686882924E-2</c:v>
                </c:pt>
                <c:pt idx="260">
                  <c:v>2.7294106686882924E-2</c:v>
                </c:pt>
                <c:pt idx="261">
                  <c:v>2.7294106686882924E-2</c:v>
                </c:pt>
                <c:pt idx="262">
                  <c:v>2.7294106686882924E-2</c:v>
                </c:pt>
                <c:pt idx="263">
                  <c:v>2.7294106686882924E-2</c:v>
                </c:pt>
                <c:pt idx="264">
                  <c:v>2.7294106686882924E-2</c:v>
                </c:pt>
                <c:pt idx="265">
                  <c:v>2.7294106686882924E-2</c:v>
                </c:pt>
                <c:pt idx="266">
                  <c:v>2.7294106686882924E-2</c:v>
                </c:pt>
                <c:pt idx="267">
                  <c:v>2.7294106686882924E-2</c:v>
                </c:pt>
                <c:pt idx="268">
                  <c:v>2.7294106686882924E-2</c:v>
                </c:pt>
                <c:pt idx="269">
                  <c:v>2.7294106686882924E-2</c:v>
                </c:pt>
                <c:pt idx="270">
                  <c:v>2.7294106686882924E-2</c:v>
                </c:pt>
                <c:pt idx="271">
                  <c:v>2.7294106686882924E-2</c:v>
                </c:pt>
                <c:pt idx="272">
                  <c:v>2.7294106686882924E-2</c:v>
                </c:pt>
                <c:pt idx="273">
                  <c:v>2.7294106686882924E-2</c:v>
                </c:pt>
                <c:pt idx="274">
                  <c:v>2.7294106686882924E-2</c:v>
                </c:pt>
                <c:pt idx="275">
                  <c:v>2.7294106686882924E-2</c:v>
                </c:pt>
                <c:pt idx="276">
                  <c:v>2.7294106686882924E-2</c:v>
                </c:pt>
                <c:pt idx="277">
                  <c:v>2.7294106686882924E-2</c:v>
                </c:pt>
                <c:pt idx="278">
                  <c:v>2.7294106686882924E-2</c:v>
                </c:pt>
                <c:pt idx="279">
                  <c:v>2.7294106686882924E-2</c:v>
                </c:pt>
                <c:pt idx="280">
                  <c:v>2.7294106686882924E-2</c:v>
                </c:pt>
                <c:pt idx="281">
                  <c:v>2.7294106686882924E-2</c:v>
                </c:pt>
                <c:pt idx="282">
                  <c:v>2.7294106686882924E-2</c:v>
                </c:pt>
                <c:pt idx="283">
                  <c:v>2.7294106686882924E-2</c:v>
                </c:pt>
                <c:pt idx="284">
                  <c:v>2.7294106686882924E-2</c:v>
                </c:pt>
                <c:pt idx="285">
                  <c:v>2.7294106686882924E-2</c:v>
                </c:pt>
                <c:pt idx="286">
                  <c:v>2.7294106686882924E-2</c:v>
                </c:pt>
                <c:pt idx="287">
                  <c:v>2.7294106686882924E-2</c:v>
                </c:pt>
                <c:pt idx="288">
                  <c:v>2.7294106686882924E-2</c:v>
                </c:pt>
                <c:pt idx="289">
                  <c:v>2.7294106686882924E-2</c:v>
                </c:pt>
                <c:pt idx="290">
                  <c:v>2.7294106686882924E-2</c:v>
                </c:pt>
                <c:pt idx="291">
                  <c:v>2.7294106686882924E-2</c:v>
                </c:pt>
                <c:pt idx="292">
                  <c:v>2.7294106686882924E-2</c:v>
                </c:pt>
                <c:pt idx="293">
                  <c:v>2.7294106686882924E-2</c:v>
                </c:pt>
                <c:pt idx="294">
                  <c:v>2.7294106686882924E-2</c:v>
                </c:pt>
                <c:pt idx="295">
                  <c:v>2.7294106686882924E-2</c:v>
                </c:pt>
                <c:pt idx="296">
                  <c:v>2.7294106686882924E-2</c:v>
                </c:pt>
                <c:pt idx="297">
                  <c:v>2.7294106686882924E-2</c:v>
                </c:pt>
                <c:pt idx="298">
                  <c:v>2.7294106686882924E-2</c:v>
                </c:pt>
                <c:pt idx="299">
                  <c:v>2.7294106686882924E-2</c:v>
                </c:pt>
                <c:pt idx="300">
                  <c:v>2.7294106686882924E-2</c:v>
                </c:pt>
                <c:pt idx="301">
                  <c:v>2.7294106686882924E-2</c:v>
                </c:pt>
                <c:pt idx="302">
                  <c:v>2.7294106686882924E-2</c:v>
                </c:pt>
                <c:pt idx="303">
                  <c:v>2.7294106686882924E-2</c:v>
                </c:pt>
                <c:pt idx="304">
                  <c:v>2.7294106686882924E-2</c:v>
                </c:pt>
                <c:pt idx="305">
                  <c:v>2.7294106686882924E-2</c:v>
                </c:pt>
                <c:pt idx="306">
                  <c:v>2.7294106686882924E-2</c:v>
                </c:pt>
                <c:pt idx="307">
                  <c:v>2.7294106686882924E-2</c:v>
                </c:pt>
                <c:pt idx="308">
                  <c:v>2.7294106686882924E-2</c:v>
                </c:pt>
                <c:pt idx="309">
                  <c:v>2.7294106686882924E-2</c:v>
                </c:pt>
                <c:pt idx="310">
                  <c:v>2.7294106686882924E-2</c:v>
                </c:pt>
                <c:pt idx="311">
                  <c:v>2.7294106686882924E-2</c:v>
                </c:pt>
                <c:pt idx="312">
                  <c:v>2.7294106686882924E-2</c:v>
                </c:pt>
                <c:pt idx="313">
                  <c:v>2.7294106686882924E-2</c:v>
                </c:pt>
                <c:pt idx="314">
                  <c:v>2.7294106686882924E-2</c:v>
                </c:pt>
                <c:pt idx="315">
                  <c:v>2.7294106686882924E-2</c:v>
                </c:pt>
                <c:pt idx="316">
                  <c:v>2.7294106686882924E-2</c:v>
                </c:pt>
                <c:pt idx="317">
                  <c:v>2.7294106686882924E-2</c:v>
                </c:pt>
                <c:pt idx="318">
                  <c:v>2.7294106686882924E-2</c:v>
                </c:pt>
                <c:pt idx="319">
                  <c:v>2.7294106686882924E-2</c:v>
                </c:pt>
                <c:pt idx="320">
                  <c:v>2.7294106686882924E-2</c:v>
                </c:pt>
                <c:pt idx="321">
                  <c:v>2.7294106686882924E-2</c:v>
                </c:pt>
                <c:pt idx="322">
                  <c:v>2.7294106686882924E-2</c:v>
                </c:pt>
                <c:pt idx="323">
                  <c:v>2.7294106686882924E-2</c:v>
                </c:pt>
                <c:pt idx="324">
                  <c:v>2.7294106686882924E-2</c:v>
                </c:pt>
                <c:pt idx="325">
                  <c:v>2.7294106686882924E-2</c:v>
                </c:pt>
                <c:pt idx="326">
                  <c:v>2.7294106686882924E-2</c:v>
                </c:pt>
                <c:pt idx="327">
                  <c:v>2.7294106686882924E-2</c:v>
                </c:pt>
                <c:pt idx="328">
                  <c:v>2.7294106686882924E-2</c:v>
                </c:pt>
                <c:pt idx="329">
                  <c:v>2.7294106686882924E-2</c:v>
                </c:pt>
                <c:pt idx="330">
                  <c:v>2.7294106686882924E-2</c:v>
                </c:pt>
                <c:pt idx="331">
                  <c:v>2.7294106686882924E-2</c:v>
                </c:pt>
                <c:pt idx="332">
                  <c:v>2.7294106686882924E-2</c:v>
                </c:pt>
                <c:pt idx="333">
                  <c:v>2.7294106686882924E-2</c:v>
                </c:pt>
                <c:pt idx="334">
                  <c:v>2.7294106686882924E-2</c:v>
                </c:pt>
                <c:pt idx="335">
                  <c:v>2.7294106686882924E-2</c:v>
                </c:pt>
                <c:pt idx="336">
                  <c:v>2.7294106686882924E-2</c:v>
                </c:pt>
                <c:pt idx="337">
                  <c:v>2.7294106686882924E-2</c:v>
                </c:pt>
                <c:pt idx="338">
                  <c:v>2.7294106686882924E-2</c:v>
                </c:pt>
                <c:pt idx="339">
                  <c:v>2.7294106686882924E-2</c:v>
                </c:pt>
                <c:pt idx="340">
                  <c:v>2.7294106686882924E-2</c:v>
                </c:pt>
                <c:pt idx="341">
                  <c:v>2.7294106686882924E-2</c:v>
                </c:pt>
                <c:pt idx="342">
                  <c:v>2.7294106686882924E-2</c:v>
                </c:pt>
                <c:pt idx="343">
                  <c:v>2.7294106686882924E-2</c:v>
                </c:pt>
                <c:pt idx="344">
                  <c:v>2.7294106686882924E-2</c:v>
                </c:pt>
                <c:pt idx="345">
                  <c:v>2.7294106686882924E-2</c:v>
                </c:pt>
                <c:pt idx="346">
                  <c:v>2.7294106686882924E-2</c:v>
                </c:pt>
                <c:pt idx="347">
                  <c:v>2.7294106686882924E-2</c:v>
                </c:pt>
                <c:pt idx="348">
                  <c:v>2.7294106686882924E-2</c:v>
                </c:pt>
                <c:pt idx="349">
                  <c:v>2.7294106686882924E-2</c:v>
                </c:pt>
                <c:pt idx="350">
                  <c:v>2.7294106686882924E-2</c:v>
                </c:pt>
                <c:pt idx="351">
                  <c:v>2.7294106686882924E-2</c:v>
                </c:pt>
                <c:pt idx="352">
                  <c:v>2.7294106686882924E-2</c:v>
                </c:pt>
                <c:pt idx="353">
                  <c:v>2.7294106686882924E-2</c:v>
                </c:pt>
                <c:pt idx="354">
                  <c:v>2.7294106686882924E-2</c:v>
                </c:pt>
                <c:pt idx="355">
                  <c:v>2.7294106686882924E-2</c:v>
                </c:pt>
                <c:pt idx="356">
                  <c:v>2.7294106686882924E-2</c:v>
                </c:pt>
                <c:pt idx="357">
                  <c:v>2.7294106686882924E-2</c:v>
                </c:pt>
                <c:pt idx="358">
                  <c:v>2.7294106686882924E-2</c:v>
                </c:pt>
                <c:pt idx="359">
                  <c:v>2.7294106686882924E-2</c:v>
                </c:pt>
                <c:pt idx="360">
                  <c:v>2.7294106686882924E-2</c:v>
                </c:pt>
                <c:pt idx="361">
                  <c:v>2.7294106686882924E-2</c:v>
                </c:pt>
                <c:pt idx="362">
                  <c:v>2.7294106686882924E-2</c:v>
                </c:pt>
                <c:pt idx="363">
                  <c:v>2.7294106686882924E-2</c:v>
                </c:pt>
                <c:pt idx="364">
                  <c:v>2.7294106686882924E-2</c:v>
                </c:pt>
                <c:pt idx="365">
                  <c:v>2.7294106686882924E-2</c:v>
                </c:pt>
                <c:pt idx="366">
                  <c:v>2.7294106686882924E-2</c:v>
                </c:pt>
                <c:pt idx="367">
                  <c:v>2.7294106686882924E-2</c:v>
                </c:pt>
                <c:pt idx="368">
                  <c:v>2.7294106686882924E-2</c:v>
                </c:pt>
                <c:pt idx="369">
                  <c:v>2.7294106686882924E-2</c:v>
                </c:pt>
                <c:pt idx="370">
                  <c:v>2.7294106686882924E-2</c:v>
                </c:pt>
                <c:pt idx="371">
                  <c:v>2.7294106686882924E-2</c:v>
                </c:pt>
                <c:pt idx="372">
                  <c:v>2.7294106686882924E-2</c:v>
                </c:pt>
                <c:pt idx="373">
                  <c:v>2.7294106686882924E-2</c:v>
                </c:pt>
                <c:pt idx="374">
                  <c:v>2.7294106686882924E-2</c:v>
                </c:pt>
                <c:pt idx="375">
                  <c:v>2.7294106686882924E-2</c:v>
                </c:pt>
                <c:pt idx="376">
                  <c:v>2.7294106686882924E-2</c:v>
                </c:pt>
                <c:pt idx="377">
                  <c:v>2.7294106686882924E-2</c:v>
                </c:pt>
                <c:pt idx="378">
                  <c:v>2.7294106686882924E-2</c:v>
                </c:pt>
                <c:pt idx="379">
                  <c:v>2.7294106686882924E-2</c:v>
                </c:pt>
                <c:pt idx="380">
                  <c:v>2.7294106686882924E-2</c:v>
                </c:pt>
                <c:pt idx="381">
                  <c:v>2.7294106686882924E-2</c:v>
                </c:pt>
                <c:pt idx="382">
                  <c:v>2.7294106686882924E-2</c:v>
                </c:pt>
                <c:pt idx="383">
                  <c:v>2.7294106686882924E-2</c:v>
                </c:pt>
                <c:pt idx="384">
                  <c:v>2.7294106686882924E-2</c:v>
                </c:pt>
                <c:pt idx="385">
                  <c:v>2.7294106686882924E-2</c:v>
                </c:pt>
                <c:pt idx="386">
                  <c:v>2.7294106686882924E-2</c:v>
                </c:pt>
                <c:pt idx="387">
                  <c:v>2.7294106686882924E-2</c:v>
                </c:pt>
                <c:pt idx="388">
                  <c:v>2.7294106686882924E-2</c:v>
                </c:pt>
                <c:pt idx="389">
                  <c:v>2.7294106686882924E-2</c:v>
                </c:pt>
                <c:pt idx="390">
                  <c:v>2.7294106686882924E-2</c:v>
                </c:pt>
                <c:pt idx="391">
                  <c:v>2.7294106686882924E-2</c:v>
                </c:pt>
                <c:pt idx="392">
                  <c:v>2.7294106686882924E-2</c:v>
                </c:pt>
                <c:pt idx="393">
                  <c:v>2.7294106686882924E-2</c:v>
                </c:pt>
                <c:pt idx="394">
                  <c:v>2.7294106686882924E-2</c:v>
                </c:pt>
                <c:pt idx="395">
                  <c:v>2.7294106686882924E-2</c:v>
                </c:pt>
                <c:pt idx="396">
                  <c:v>2.7294106686882924E-2</c:v>
                </c:pt>
                <c:pt idx="397">
                  <c:v>2.7294106686882924E-2</c:v>
                </c:pt>
                <c:pt idx="398">
                  <c:v>2.7294106686882924E-2</c:v>
                </c:pt>
                <c:pt idx="399">
                  <c:v>2.7294106686882924E-2</c:v>
                </c:pt>
                <c:pt idx="400">
                  <c:v>2.7294106686882924E-2</c:v>
                </c:pt>
                <c:pt idx="401">
                  <c:v>2.7294106686882924E-2</c:v>
                </c:pt>
                <c:pt idx="402">
                  <c:v>2.7294106686882924E-2</c:v>
                </c:pt>
                <c:pt idx="403">
                  <c:v>2.7294106686882924E-2</c:v>
                </c:pt>
                <c:pt idx="404">
                  <c:v>2.7294106686882924E-2</c:v>
                </c:pt>
                <c:pt idx="405">
                  <c:v>2.7294106686882924E-2</c:v>
                </c:pt>
                <c:pt idx="406">
                  <c:v>2.7294106686882924E-2</c:v>
                </c:pt>
                <c:pt idx="407">
                  <c:v>2.7294106686882924E-2</c:v>
                </c:pt>
                <c:pt idx="408">
                  <c:v>2.7294106686882924E-2</c:v>
                </c:pt>
                <c:pt idx="409">
                  <c:v>2.7294106686882924E-2</c:v>
                </c:pt>
                <c:pt idx="410">
                  <c:v>2.7294106686882924E-2</c:v>
                </c:pt>
                <c:pt idx="411">
                  <c:v>2.7294106686882924E-2</c:v>
                </c:pt>
                <c:pt idx="412">
                  <c:v>2.7294106686882924E-2</c:v>
                </c:pt>
                <c:pt idx="413">
                  <c:v>2.7294106686882924E-2</c:v>
                </c:pt>
                <c:pt idx="414">
                  <c:v>2.7294106686882924E-2</c:v>
                </c:pt>
                <c:pt idx="415">
                  <c:v>2.7294106686882924E-2</c:v>
                </c:pt>
                <c:pt idx="416">
                  <c:v>2.7294106686882924E-2</c:v>
                </c:pt>
                <c:pt idx="417">
                  <c:v>2.7294106686882924E-2</c:v>
                </c:pt>
                <c:pt idx="418">
                  <c:v>2.7294106686882924E-2</c:v>
                </c:pt>
                <c:pt idx="419">
                  <c:v>2.7294106686882924E-2</c:v>
                </c:pt>
                <c:pt idx="420">
                  <c:v>2.7294106686882924E-2</c:v>
                </c:pt>
                <c:pt idx="421">
                  <c:v>2.7294106686882924E-2</c:v>
                </c:pt>
                <c:pt idx="422">
                  <c:v>2.7294106686882924E-2</c:v>
                </c:pt>
                <c:pt idx="423">
                  <c:v>2.7294106686882924E-2</c:v>
                </c:pt>
                <c:pt idx="424">
                  <c:v>2.7294106686882924E-2</c:v>
                </c:pt>
                <c:pt idx="425">
                  <c:v>2.7294106686882924E-2</c:v>
                </c:pt>
                <c:pt idx="426">
                  <c:v>2.7294106686882924E-2</c:v>
                </c:pt>
                <c:pt idx="427">
                  <c:v>2.7294106686882924E-2</c:v>
                </c:pt>
                <c:pt idx="428">
                  <c:v>2.7294106686882924E-2</c:v>
                </c:pt>
                <c:pt idx="429">
                  <c:v>2.7294106686882924E-2</c:v>
                </c:pt>
                <c:pt idx="430">
                  <c:v>2.7294106686882924E-2</c:v>
                </c:pt>
                <c:pt idx="431">
                  <c:v>2.7294106686882924E-2</c:v>
                </c:pt>
                <c:pt idx="432">
                  <c:v>2.7294106686882924E-2</c:v>
                </c:pt>
                <c:pt idx="433">
                  <c:v>2.7294106686882924E-2</c:v>
                </c:pt>
                <c:pt idx="434">
                  <c:v>2.7294106686882924E-2</c:v>
                </c:pt>
                <c:pt idx="435">
                  <c:v>2.7294106686882924E-2</c:v>
                </c:pt>
                <c:pt idx="436">
                  <c:v>2.7294106686882924E-2</c:v>
                </c:pt>
                <c:pt idx="437">
                  <c:v>2.7294106686882924E-2</c:v>
                </c:pt>
                <c:pt idx="438">
                  <c:v>2.7294106686882924E-2</c:v>
                </c:pt>
                <c:pt idx="439">
                  <c:v>2.7294106686882924E-2</c:v>
                </c:pt>
                <c:pt idx="440">
                  <c:v>2.7294106686882924E-2</c:v>
                </c:pt>
                <c:pt idx="441">
                  <c:v>2.7294106686882924E-2</c:v>
                </c:pt>
                <c:pt idx="442">
                  <c:v>2.7294106686882924E-2</c:v>
                </c:pt>
                <c:pt idx="443">
                  <c:v>2.7294106686882924E-2</c:v>
                </c:pt>
                <c:pt idx="444">
                  <c:v>2.7294106686882924E-2</c:v>
                </c:pt>
                <c:pt idx="445">
                  <c:v>2.7294106686882924E-2</c:v>
                </c:pt>
                <c:pt idx="446">
                  <c:v>2.7294106686882924E-2</c:v>
                </c:pt>
                <c:pt idx="447">
                  <c:v>2.7294106686882924E-2</c:v>
                </c:pt>
                <c:pt idx="448">
                  <c:v>2.7294106686882924E-2</c:v>
                </c:pt>
                <c:pt idx="449">
                  <c:v>2.7294106686882924E-2</c:v>
                </c:pt>
                <c:pt idx="450">
                  <c:v>2.7294106686882924E-2</c:v>
                </c:pt>
                <c:pt idx="451">
                  <c:v>2.7294106686882924E-2</c:v>
                </c:pt>
                <c:pt idx="452">
                  <c:v>2.7294106686882924E-2</c:v>
                </c:pt>
                <c:pt idx="453">
                  <c:v>2.7294106686882924E-2</c:v>
                </c:pt>
                <c:pt idx="454">
                  <c:v>2.7294106686882924E-2</c:v>
                </c:pt>
                <c:pt idx="455">
                  <c:v>2.7294106686882924E-2</c:v>
                </c:pt>
                <c:pt idx="456">
                  <c:v>2.7294106686882924E-2</c:v>
                </c:pt>
                <c:pt idx="457">
                  <c:v>2.7294106686882924E-2</c:v>
                </c:pt>
                <c:pt idx="458">
                  <c:v>2.7294106686882924E-2</c:v>
                </c:pt>
                <c:pt idx="459">
                  <c:v>2.7294106686882924E-2</c:v>
                </c:pt>
                <c:pt idx="460">
                  <c:v>2.7294106686882924E-2</c:v>
                </c:pt>
                <c:pt idx="461">
                  <c:v>2.7294106686882924E-2</c:v>
                </c:pt>
                <c:pt idx="462">
                  <c:v>2.7294106686882924E-2</c:v>
                </c:pt>
                <c:pt idx="463">
                  <c:v>2.7294106686882924E-2</c:v>
                </c:pt>
                <c:pt idx="464">
                  <c:v>2.7294106686882924E-2</c:v>
                </c:pt>
                <c:pt idx="465">
                  <c:v>2.7294106686882924E-2</c:v>
                </c:pt>
                <c:pt idx="466">
                  <c:v>2.7294106686882924E-2</c:v>
                </c:pt>
                <c:pt idx="467">
                  <c:v>2.7294106686882924E-2</c:v>
                </c:pt>
                <c:pt idx="468">
                  <c:v>2.7294106686882924E-2</c:v>
                </c:pt>
                <c:pt idx="469">
                  <c:v>2.7294106686882924E-2</c:v>
                </c:pt>
                <c:pt idx="470">
                  <c:v>2.7294106686882924E-2</c:v>
                </c:pt>
                <c:pt idx="471">
                  <c:v>2.7294106686882924E-2</c:v>
                </c:pt>
                <c:pt idx="472">
                  <c:v>2.7294106686882924E-2</c:v>
                </c:pt>
                <c:pt idx="473">
                  <c:v>2.7294106686882924E-2</c:v>
                </c:pt>
                <c:pt idx="474">
                  <c:v>2.7294106686882924E-2</c:v>
                </c:pt>
                <c:pt idx="475">
                  <c:v>2.7294106686882924E-2</c:v>
                </c:pt>
                <c:pt idx="476">
                  <c:v>2.7294106686882924E-2</c:v>
                </c:pt>
                <c:pt idx="477">
                  <c:v>2.7294106686882924E-2</c:v>
                </c:pt>
                <c:pt idx="478">
                  <c:v>2.7294106686882924E-2</c:v>
                </c:pt>
                <c:pt idx="479">
                  <c:v>2.7294106686882924E-2</c:v>
                </c:pt>
                <c:pt idx="480">
                  <c:v>2.7294106686882924E-2</c:v>
                </c:pt>
                <c:pt idx="481">
                  <c:v>2.7294106686882924E-2</c:v>
                </c:pt>
                <c:pt idx="482">
                  <c:v>2.7294106686882924E-2</c:v>
                </c:pt>
                <c:pt idx="483">
                  <c:v>2.7294106686882924E-2</c:v>
                </c:pt>
                <c:pt idx="484">
                  <c:v>2.7294106686882924E-2</c:v>
                </c:pt>
                <c:pt idx="485">
                  <c:v>2.7294106686882924E-2</c:v>
                </c:pt>
                <c:pt idx="486">
                  <c:v>2.7294106686882924E-2</c:v>
                </c:pt>
                <c:pt idx="487">
                  <c:v>2.7294106686882924E-2</c:v>
                </c:pt>
                <c:pt idx="488">
                  <c:v>2.7294106686882924E-2</c:v>
                </c:pt>
                <c:pt idx="489">
                  <c:v>2.7294106686882924E-2</c:v>
                </c:pt>
                <c:pt idx="490">
                  <c:v>2.7294106686882924E-2</c:v>
                </c:pt>
                <c:pt idx="491">
                  <c:v>2.7294106686882924E-2</c:v>
                </c:pt>
                <c:pt idx="492">
                  <c:v>2.7294106686882924E-2</c:v>
                </c:pt>
                <c:pt idx="493">
                  <c:v>2.7294106686882924E-2</c:v>
                </c:pt>
                <c:pt idx="494">
                  <c:v>2.7294106686882924E-2</c:v>
                </c:pt>
                <c:pt idx="495">
                  <c:v>2.7294106686882924E-2</c:v>
                </c:pt>
                <c:pt idx="496">
                  <c:v>2.7294106686882924E-2</c:v>
                </c:pt>
                <c:pt idx="497">
                  <c:v>2.7294106686882924E-2</c:v>
                </c:pt>
                <c:pt idx="498">
                  <c:v>2.7294106686882924E-2</c:v>
                </c:pt>
                <c:pt idx="499">
                  <c:v>2.7294106686882924E-2</c:v>
                </c:pt>
                <c:pt idx="500">
                  <c:v>2.7294106686882924E-2</c:v>
                </c:pt>
                <c:pt idx="501">
                  <c:v>2.7294106686882924E-2</c:v>
                </c:pt>
                <c:pt idx="502">
                  <c:v>2.7294106686882924E-2</c:v>
                </c:pt>
                <c:pt idx="503">
                  <c:v>2.7294106686882924E-2</c:v>
                </c:pt>
                <c:pt idx="504">
                  <c:v>2.7294106686882924E-2</c:v>
                </c:pt>
                <c:pt idx="505">
                  <c:v>2.7294106686882924E-2</c:v>
                </c:pt>
                <c:pt idx="506">
                  <c:v>2.7294106686882924E-2</c:v>
                </c:pt>
                <c:pt idx="507">
                  <c:v>2.7294106686882924E-2</c:v>
                </c:pt>
                <c:pt idx="508">
                  <c:v>2.7294106686882924E-2</c:v>
                </c:pt>
                <c:pt idx="509">
                  <c:v>2.7294106686882924E-2</c:v>
                </c:pt>
                <c:pt idx="510">
                  <c:v>2.7294106686882924E-2</c:v>
                </c:pt>
                <c:pt idx="511">
                  <c:v>2.7294106686882924E-2</c:v>
                </c:pt>
                <c:pt idx="512">
                  <c:v>2.7294106686882924E-2</c:v>
                </c:pt>
                <c:pt idx="513">
                  <c:v>2.7294106686882924E-2</c:v>
                </c:pt>
                <c:pt idx="514">
                  <c:v>2.7294106686882924E-2</c:v>
                </c:pt>
                <c:pt idx="515">
                  <c:v>2.7294106686882924E-2</c:v>
                </c:pt>
                <c:pt idx="516">
                  <c:v>2.7294106686882924E-2</c:v>
                </c:pt>
                <c:pt idx="517">
                  <c:v>2.7294106686882924E-2</c:v>
                </c:pt>
                <c:pt idx="518">
                  <c:v>2.7294106686882924E-2</c:v>
                </c:pt>
                <c:pt idx="519">
                  <c:v>2.7294106686882924E-2</c:v>
                </c:pt>
                <c:pt idx="520">
                  <c:v>2.7294106686882924E-2</c:v>
                </c:pt>
                <c:pt idx="521">
                  <c:v>2.7294106686882924E-2</c:v>
                </c:pt>
                <c:pt idx="522">
                  <c:v>2.7294106686882924E-2</c:v>
                </c:pt>
                <c:pt idx="523">
                  <c:v>2.7294106686882924E-2</c:v>
                </c:pt>
                <c:pt idx="524">
                  <c:v>2.7294106686882924E-2</c:v>
                </c:pt>
                <c:pt idx="525">
                  <c:v>2.7294106686882924E-2</c:v>
                </c:pt>
                <c:pt idx="526">
                  <c:v>2.7294106686882924E-2</c:v>
                </c:pt>
                <c:pt idx="527">
                  <c:v>2.7294106686882924E-2</c:v>
                </c:pt>
                <c:pt idx="528">
                  <c:v>2.7294106686882924E-2</c:v>
                </c:pt>
                <c:pt idx="529">
                  <c:v>2.7294106686882924E-2</c:v>
                </c:pt>
                <c:pt idx="530">
                  <c:v>2.7294106686882924E-2</c:v>
                </c:pt>
                <c:pt idx="531">
                  <c:v>2.7294106686882924E-2</c:v>
                </c:pt>
                <c:pt idx="532">
                  <c:v>2.7294106686882924E-2</c:v>
                </c:pt>
                <c:pt idx="533">
                  <c:v>2.7294106686882924E-2</c:v>
                </c:pt>
                <c:pt idx="534">
                  <c:v>2.7294106686882924E-2</c:v>
                </c:pt>
                <c:pt idx="535">
                  <c:v>2.7294106686882924E-2</c:v>
                </c:pt>
                <c:pt idx="536">
                  <c:v>2.7294106686882924E-2</c:v>
                </c:pt>
                <c:pt idx="537">
                  <c:v>2.7294106686882924E-2</c:v>
                </c:pt>
                <c:pt idx="538">
                  <c:v>2.7294106686882924E-2</c:v>
                </c:pt>
                <c:pt idx="539">
                  <c:v>2.7294106686882924E-2</c:v>
                </c:pt>
                <c:pt idx="540">
                  <c:v>2.7294106686882924E-2</c:v>
                </c:pt>
                <c:pt idx="541">
                  <c:v>2.7294106686882924E-2</c:v>
                </c:pt>
                <c:pt idx="542">
                  <c:v>2.7294106686882924E-2</c:v>
                </c:pt>
                <c:pt idx="543">
                  <c:v>2.7294106686882924E-2</c:v>
                </c:pt>
                <c:pt idx="544">
                  <c:v>2.7294106686882924E-2</c:v>
                </c:pt>
                <c:pt idx="545">
                  <c:v>2.7294106686882924E-2</c:v>
                </c:pt>
                <c:pt idx="546">
                  <c:v>2.7294106686882924E-2</c:v>
                </c:pt>
                <c:pt idx="547">
                  <c:v>2.7294106686882924E-2</c:v>
                </c:pt>
                <c:pt idx="548">
                  <c:v>2.7294106686882924E-2</c:v>
                </c:pt>
                <c:pt idx="549">
                  <c:v>2.7294106686882924E-2</c:v>
                </c:pt>
                <c:pt idx="550">
                  <c:v>2.7294106686882924E-2</c:v>
                </c:pt>
                <c:pt idx="551">
                  <c:v>2.7294106686882924E-2</c:v>
                </c:pt>
                <c:pt idx="552">
                  <c:v>2.7294106686882924E-2</c:v>
                </c:pt>
                <c:pt idx="553">
                  <c:v>2.7294106686882924E-2</c:v>
                </c:pt>
                <c:pt idx="554">
                  <c:v>2.7294106686882924E-2</c:v>
                </c:pt>
                <c:pt idx="555">
                  <c:v>2.7294106686882924E-2</c:v>
                </c:pt>
                <c:pt idx="556">
                  <c:v>2.7294106686882924E-2</c:v>
                </c:pt>
                <c:pt idx="557">
                  <c:v>2.7294106686882924E-2</c:v>
                </c:pt>
                <c:pt idx="558">
                  <c:v>2.7294106686882924E-2</c:v>
                </c:pt>
                <c:pt idx="559">
                  <c:v>2.7294106686882924E-2</c:v>
                </c:pt>
                <c:pt idx="560">
                  <c:v>2.7294106686882924E-2</c:v>
                </c:pt>
                <c:pt idx="561">
                  <c:v>2.7294106686882924E-2</c:v>
                </c:pt>
                <c:pt idx="562">
                  <c:v>2.7294106686882924E-2</c:v>
                </c:pt>
                <c:pt idx="563">
                  <c:v>2.7294106686882924E-2</c:v>
                </c:pt>
                <c:pt idx="564">
                  <c:v>2.7294106686882924E-2</c:v>
                </c:pt>
                <c:pt idx="565">
                  <c:v>2.7294106686882924E-2</c:v>
                </c:pt>
                <c:pt idx="566">
                  <c:v>2.7294106686882924E-2</c:v>
                </c:pt>
                <c:pt idx="567">
                  <c:v>2.7294106686882924E-2</c:v>
                </c:pt>
                <c:pt idx="568">
                  <c:v>2.7294106686882924E-2</c:v>
                </c:pt>
                <c:pt idx="569">
                  <c:v>2.7294106686882924E-2</c:v>
                </c:pt>
                <c:pt idx="570">
                  <c:v>2.7294106686882924E-2</c:v>
                </c:pt>
                <c:pt idx="571">
                  <c:v>2.7294106686882924E-2</c:v>
                </c:pt>
                <c:pt idx="572">
                  <c:v>2.7294106686882924E-2</c:v>
                </c:pt>
                <c:pt idx="573">
                  <c:v>2.7294106686882924E-2</c:v>
                </c:pt>
                <c:pt idx="574">
                  <c:v>2.7294106686882924E-2</c:v>
                </c:pt>
                <c:pt idx="575">
                  <c:v>2.7294106686882924E-2</c:v>
                </c:pt>
                <c:pt idx="576">
                  <c:v>2.7294106686882924E-2</c:v>
                </c:pt>
                <c:pt idx="577">
                  <c:v>2.7294106686882924E-2</c:v>
                </c:pt>
                <c:pt idx="578">
                  <c:v>2.7294106686882924E-2</c:v>
                </c:pt>
                <c:pt idx="579">
                  <c:v>2.7294106686882924E-2</c:v>
                </c:pt>
                <c:pt idx="580">
                  <c:v>2.7294106686882924E-2</c:v>
                </c:pt>
                <c:pt idx="581">
                  <c:v>2.7294106686882924E-2</c:v>
                </c:pt>
                <c:pt idx="582">
                  <c:v>2.7294106686882924E-2</c:v>
                </c:pt>
                <c:pt idx="583">
                  <c:v>2.7293018596208141E-2</c:v>
                </c:pt>
                <c:pt idx="584">
                  <c:v>2.7293018596208141E-2</c:v>
                </c:pt>
                <c:pt idx="585">
                  <c:v>2.7293018596208141E-2</c:v>
                </c:pt>
                <c:pt idx="586">
                  <c:v>2.7293018596208141E-2</c:v>
                </c:pt>
                <c:pt idx="587">
                  <c:v>2.7293018596208141E-2</c:v>
                </c:pt>
                <c:pt idx="588">
                  <c:v>2.7293018596208141E-2</c:v>
                </c:pt>
                <c:pt idx="589">
                  <c:v>2.7293018596208141E-2</c:v>
                </c:pt>
                <c:pt idx="590">
                  <c:v>2.7293018596208141E-2</c:v>
                </c:pt>
                <c:pt idx="591">
                  <c:v>2.7293018596208141E-2</c:v>
                </c:pt>
                <c:pt idx="592">
                  <c:v>2.7293018596208141E-2</c:v>
                </c:pt>
                <c:pt idx="593">
                  <c:v>2.7293018596208141E-2</c:v>
                </c:pt>
                <c:pt idx="594">
                  <c:v>2.7293018596208141E-2</c:v>
                </c:pt>
                <c:pt idx="595">
                  <c:v>2.7293018596208141E-2</c:v>
                </c:pt>
                <c:pt idx="596">
                  <c:v>2.7293018596208141E-2</c:v>
                </c:pt>
                <c:pt idx="597">
                  <c:v>2.7293018596208141E-2</c:v>
                </c:pt>
                <c:pt idx="598">
                  <c:v>2.7293018596208141E-2</c:v>
                </c:pt>
                <c:pt idx="599">
                  <c:v>2.7293018596208141E-2</c:v>
                </c:pt>
                <c:pt idx="600">
                  <c:v>2.7293018596208141E-2</c:v>
                </c:pt>
                <c:pt idx="601">
                  <c:v>2.7293018596208141E-2</c:v>
                </c:pt>
                <c:pt idx="602">
                  <c:v>2.7293018596208141E-2</c:v>
                </c:pt>
                <c:pt idx="603">
                  <c:v>2.7293018596208141E-2</c:v>
                </c:pt>
                <c:pt idx="604">
                  <c:v>2.7293018596208141E-2</c:v>
                </c:pt>
                <c:pt idx="605">
                  <c:v>2.7293018596208141E-2</c:v>
                </c:pt>
                <c:pt idx="606">
                  <c:v>2.7293018596208141E-2</c:v>
                </c:pt>
                <c:pt idx="607">
                  <c:v>2.7293018596208141E-2</c:v>
                </c:pt>
                <c:pt idx="608">
                  <c:v>2.7293018596208141E-2</c:v>
                </c:pt>
                <c:pt idx="609">
                  <c:v>2.7293018596208141E-2</c:v>
                </c:pt>
                <c:pt idx="610">
                  <c:v>2.7293018596208141E-2</c:v>
                </c:pt>
                <c:pt idx="611">
                  <c:v>2.7293018596208141E-2</c:v>
                </c:pt>
                <c:pt idx="612">
                  <c:v>2.7293018596208141E-2</c:v>
                </c:pt>
                <c:pt idx="613">
                  <c:v>2.7293018596208141E-2</c:v>
                </c:pt>
                <c:pt idx="614">
                  <c:v>2.7293018596208141E-2</c:v>
                </c:pt>
                <c:pt idx="615">
                  <c:v>2.7293018596208141E-2</c:v>
                </c:pt>
                <c:pt idx="616">
                  <c:v>2.7293018596208141E-2</c:v>
                </c:pt>
                <c:pt idx="617">
                  <c:v>2.7293018596208141E-2</c:v>
                </c:pt>
                <c:pt idx="618">
                  <c:v>2.7293018596208141E-2</c:v>
                </c:pt>
                <c:pt idx="619">
                  <c:v>2.7293018596208141E-2</c:v>
                </c:pt>
                <c:pt idx="620">
                  <c:v>2.7293018596208141E-2</c:v>
                </c:pt>
                <c:pt idx="621">
                  <c:v>2.7293018596208141E-2</c:v>
                </c:pt>
                <c:pt idx="622">
                  <c:v>2.7293018596208141E-2</c:v>
                </c:pt>
                <c:pt idx="623">
                  <c:v>2.7293018596208141E-2</c:v>
                </c:pt>
                <c:pt idx="624">
                  <c:v>2.7293018596208141E-2</c:v>
                </c:pt>
                <c:pt idx="625">
                  <c:v>2.7293018596208141E-2</c:v>
                </c:pt>
                <c:pt idx="626">
                  <c:v>2.7293018596208141E-2</c:v>
                </c:pt>
                <c:pt idx="627">
                  <c:v>2.7293018596208141E-2</c:v>
                </c:pt>
                <c:pt idx="628">
                  <c:v>2.7293018596208141E-2</c:v>
                </c:pt>
                <c:pt idx="629">
                  <c:v>2.7293018596208141E-2</c:v>
                </c:pt>
                <c:pt idx="630">
                  <c:v>2.7293018596208141E-2</c:v>
                </c:pt>
                <c:pt idx="631">
                  <c:v>2.7293018596208141E-2</c:v>
                </c:pt>
                <c:pt idx="632">
                  <c:v>2.7293018596208141E-2</c:v>
                </c:pt>
                <c:pt idx="633">
                  <c:v>2.7293018596208141E-2</c:v>
                </c:pt>
                <c:pt idx="634">
                  <c:v>2.7293018596208141E-2</c:v>
                </c:pt>
                <c:pt idx="635">
                  <c:v>2.7293018596208141E-2</c:v>
                </c:pt>
                <c:pt idx="636">
                  <c:v>2.7293018596208141E-2</c:v>
                </c:pt>
                <c:pt idx="637">
                  <c:v>2.7293018596208141E-2</c:v>
                </c:pt>
                <c:pt idx="638">
                  <c:v>2.7293018596208141E-2</c:v>
                </c:pt>
                <c:pt idx="639">
                  <c:v>2.7293018596208141E-2</c:v>
                </c:pt>
                <c:pt idx="640">
                  <c:v>2.7293018596208141E-2</c:v>
                </c:pt>
                <c:pt idx="641">
                  <c:v>2.7293018596208141E-2</c:v>
                </c:pt>
                <c:pt idx="642">
                  <c:v>2.7293018596208141E-2</c:v>
                </c:pt>
                <c:pt idx="643">
                  <c:v>2.7293018596208141E-2</c:v>
                </c:pt>
                <c:pt idx="644">
                  <c:v>2.7293018596208141E-2</c:v>
                </c:pt>
                <c:pt idx="645">
                  <c:v>2.7293018596208141E-2</c:v>
                </c:pt>
                <c:pt idx="646">
                  <c:v>2.7293018596208141E-2</c:v>
                </c:pt>
                <c:pt idx="647">
                  <c:v>2.7293018596208141E-2</c:v>
                </c:pt>
                <c:pt idx="648">
                  <c:v>2.7293018596208141E-2</c:v>
                </c:pt>
                <c:pt idx="649">
                  <c:v>2.7293018596208141E-2</c:v>
                </c:pt>
                <c:pt idx="650">
                  <c:v>2.7293018596208141E-2</c:v>
                </c:pt>
                <c:pt idx="651">
                  <c:v>2.7293018596208141E-2</c:v>
                </c:pt>
                <c:pt idx="652">
                  <c:v>2.7293018596208141E-2</c:v>
                </c:pt>
                <c:pt idx="653">
                  <c:v>2.7293018596208141E-2</c:v>
                </c:pt>
                <c:pt idx="654">
                  <c:v>2.7293018596208141E-2</c:v>
                </c:pt>
                <c:pt idx="655">
                  <c:v>2.7293018596208141E-2</c:v>
                </c:pt>
                <c:pt idx="656">
                  <c:v>2.7293018596208141E-2</c:v>
                </c:pt>
                <c:pt idx="657">
                  <c:v>2.7293018596208141E-2</c:v>
                </c:pt>
                <c:pt idx="658">
                  <c:v>2.7293018596208141E-2</c:v>
                </c:pt>
                <c:pt idx="659">
                  <c:v>2.7293018596208141E-2</c:v>
                </c:pt>
                <c:pt idx="660">
                  <c:v>2.7293018596208141E-2</c:v>
                </c:pt>
                <c:pt idx="661">
                  <c:v>2.7293018596208141E-2</c:v>
                </c:pt>
                <c:pt idx="662">
                  <c:v>2.7293018596208141E-2</c:v>
                </c:pt>
                <c:pt idx="663">
                  <c:v>2.7293018596208141E-2</c:v>
                </c:pt>
                <c:pt idx="664">
                  <c:v>2.7293018596208141E-2</c:v>
                </c:pt>
                <c:pt idx="665">
                  <c:v>2.7293018596208141E-2</c:v>
                </c:pt>
                <c:pt idx="666">
                  <c:v>2.7293018596208141E-2</c:v>
                </c:pt>
                <c:pt idx="667">
                  <c:v>2.7293018596208141E-2</c:v>
                </c:pt>
                <c:pt idx="668">
                  <c:v>2.7293018596208141E-2</c:v>
                </c:pt>
                <c:pt idx="669">
                  <c:v>2.7293018596208141E-2</c:v>
                </c:pt>
                <c:pt idx="670">
                  <c:v>2.7293018596208141E-2</c:v>
                </c:pt>
                <c:pt idx="671">
                  <c:v>2.7293018596208141E-2</c:v>
                </c:pt>
                <c:pt idx="672">
                  <c:v>2.7293018596208141E-2</c:v>
                </c:pt>
                <c:pt idx="673">
                  <c:v>2.7293018596208141E-2</c:v>
                </c:pt>
                <c:pt idx="674">
                  <c:v>2.7293018596208141E-2</c:v>
                </c:pt>
                <c:pt idx="675">
                  <c:v>2.7293018596208141E-2</c:v>
                </c:pt>
                <c:pt idx="676">
                  <c:v>2.7293018596208141E-2</c:v>
                </c:pt>
                <c:pt idx="677">
                  <c:v>2.7293018596208141E-2</c:v>
                </c:pt>
                <c:pt idx="678">
                  <c:v>2.7293018596208141E-2</c:v>
                </c:pt>
                <c:pt idx="679">
                  <c:v>2.7293018596208141E-2</c:v>
                </c:pt>
                <c:pt idx="680">
                  <c:v>2.7293018596208141E-2</c:v>
                </c:pt>
                <c:pt idx="681">
                  <c:v>2.7293018596208141E-2</c:v>
                </c:pt>
                <c:pt idx="682">
                  <c:v>2.7293018596208141E-2</c:v>
                </c:pt>
                <c:pt idx="683">
                  <c:v>2.7293018596208141E-2</c:v>
                </c:pt>
                <c:pt idx="684">
                  <c:v>2.7293018596208141E-2</c:v>
                </c:pt>
                <c:pt idx="685">
                  <c:v>2.7293018596208141E-2</c:v>
                </c:pt>
                <c:pt idx="686">
                  <c:v>2.7293018596208141E-2</c:v>
                </c:pt>
                <c:pt idx="687">
                  <c:v>2.7293018596208141E-2</c:v>
                </c:pt>
                <c:pt idx="688">
                  <c:v>2.7293018596208141E-2</c:v>
                </c:pt>
                <c:pt idx="689">
                  <c:v>2.7293018596208141E-2</c:v>
                </c:pt>
                <c:pt idx="690">
                  <c:v>2.7293018596208141E-2</c:v>
                </c:pt>
                <c:pt idx="691">
                  <c:v>2.7293018596208141E-2</c:v>
                </c:pt>
                <c:pt idx="692">
                  <c:v>2.7293018596208141E-2</c:v>
                </c:pt>
                <c:pt idx="693">
                  <c:v>2.7293018596208141E-2</c:v>
                </c:pt>
                <c:pt idx="694">
                  <c:v>2.7293018596208141E-2</c:v>
                </c:pt>
                <c:pt idx="695">
                  <c:v>2.7293018596208141E-2</c:v>
                </c:pt>
                <c:pt idx="696">
                  <c:v>2.7293018596208141E-2</c:v>
                </c:pt>
                <c:pt idx="697">
                  <c:v>2.7293018596208141E-2</c:v>
                </c:pt>
                <c:pt idx="698">
                  <c:v>2.7293018596208141E-2</c:v>
                </c:pt>
                <c:pt idx="699">
                  <c:v>2.7293018596208141E-2</c:v>
                </c:pt>
                <c:pt idx="700">
                  <c:v>2.7293018596208141E-2</c:v>
                </c:pt>
                <c:pt idx="701">
                  <c:v>2.7293018596208141E-2</c:v>
                </c:pt>
                <c:pt idx="702">
                  <c:v>2.7293018596208141E-2</c:v>
                </c:pt>
                <c:pt idx="703">
                  <c:v>2.7293018596208141E-2</c:v>
                </c:pt>
                <c:pt idx="704">
                  <c:v>2.7293018596208141E-2</c:v>
                </c:pt>
                <c:pt idx="705">
                  <c:v>2.7293018596208141E-2</c:v>
                </c:pt>
                <c:pt idx="706">
                  <c:v>2.7293018596208141E-2</c:v>
                </c:pt>
                <c:pt idx="707">
                  <c:v>2.7293018596208141E-2</c:v>
                </c:pt>
                <c:pt idx="708">
                  <c:v>2.7293018596208141E-2</c:v>
                </c:pt>
                <c:pt idx="709">
                  <c:v>2.7293018596208141E-2</c:v>
                </c:pt>
                <c:pt idx="710">
                  <c:v>2.7293018596208141E-2</c:v>
                </c:pt>
                <c:pt idx="711">
                  <c:v>2.7293018596208141E-2</c:v>
                </c:pt>
                <c:pt idx="712">
                  <c:v>2.7293018596208141E-2</c:v>
                </c:pt>
                <c:pt idx="713">
                  <c:v>2.7293018596208141E-2</c:v>
                </c:pt>
                <c:pt idx="714">
                  <c:v>2.7293018596208141E-2</c:v>
                </c:pt>
                <c:pt idx="715">
                  <c:v>2.7293018596208141E-2</c:v>
                </c:pt>
                <c:pt idx="716">
                  <c:v>2.7293018596208141E-2</c:v>
                </c:pt>
                <c:pt idx="717">
                  <c:v>2.7293018596208141E-2</c:v>
                </c:pt>
                <c:pt idx="718">
                  <c:v>2.7293018596208141E-2</c:v>
                </c:pt>
                <c:pt idx="719">
                  <c:v>2.7293018596208141E-2</c:v>
                </c:pt>
                <c:pt idx="720">
                  <c:v>2.7293018596208141E-2</c:v>
                </c:pt>
                <c:pt idx="721">
                  <c:v>2.7293018596208141E-2</c:v>
                </c:pt>
                <c:pt idx="722">
                  <c:v>2.7293018596208141E-2</c:v>
                </c:pt>
                <c:pt idx="723">
                  <c:v>2.7293018596208141E-2</c:v>
                </c:pt>
                <c:pt idx="724">
                  <c:v>2.7293018596208141E-2</c:v>
                </c:pt>
                <c:pt idx="725">
                  <c:v>2.7293018596208141E-2</c:v>
                </c:pt>
                <c:pt idx="726">
                  <c:v>2.7293018596208141E-2</c:v>
                </c:pt>
                <c:pt idx="727">
                  <c:v>2.7293018596208141E-2</c:v>
                </c:pt>
                <c:pt idx="728">
                  <c:v>2.7293018596208141E-2</c:v>
                </c:pt>
                <c:pt idx="729">
                  <c:v>2.7293018596208141E-2</c:v>
                </c:pt>
                <c:pt idx="730">
                  <c:v>2.7293018596208141E-2</c:v>
                </c:pt>
                <c:pt idx="731">
                  <c:v>2.7293018596208141E-2</c:v>
                </c:pt>
                <c:pt idx="732">
                  <c:v>2.7293018596208141E-2</c:v>
                </c:pt>
                <c:pt idx="733">
                  <c:v>2.7293018596208141E-2</c:v>
                </c:pt>
                <c:pt idx="734">
                  <c:v>2.7293018596208141E-2</c:v>
                </c:pt>
                <c:pt idx="735">
                  <c:v>2.7293018596208141E-2</c:v>
                </c:pt>
                <c:pt idx="736">
                  <c:v>2.7293018596208141E-2</c:v>
                </c:pt>
                <c:pt idx="737">
                  <c:v>2.7293018596208141E-2</c:v>
                </c:pt>
                <c:pt idx="738">
                  <c:v>2.7293018596208141E-2</c:v>
                </c:pt>
                <c:pt idx="739">
                  <c:v>2.7293018596208141E-2</c:v>
                </c:pt>
                <c:pt idx="740">
                  <c:v>2.7293018596208141E-2</c:v>
                </c:pt>
                <c:pt idx="741">
                  <c:v>2.7293018596208141E-2</c:v>
                </c:pt>
                <c:pt idx="742">
                  <c:v>2.7293018596208141E-2</c:v>
                </c:pt>
                <c:pt idx="743">
                  <c:v>2.7293018596208141E-2</c:v>
                </c:pt>
                <c:pt idx="744">
                  <c:v>2.7293018596208141E-2</c:v>
                </c:pt>
                <c:pt idx="745">
                  <c:v>2.7293018596208141E-2</c:v>
                </c:pt>
                <c:pt idx="746">
                  <c:v>2.7293018596208141E-2</c:v>
                </c:pt>
                <c:pt idx="747">
                  <c:v>2.7293018596208141E-2</c:v>
                </c:pt>
                <c:pt idx="748">
                  <c:v>2.7293018596208141E-2</c:v>
                </c:pt>
                <c:pt idx="749">
                  <c:v>2.7293018596208141E-2</c:v>
                </c:pt>
                <c:pt idx="750">
                  <c:v>2.7293018596208141E-2</c:v>
                </c:pt>
                <c:pt idx="751">
                  <c:v>2.7293018596208141E-2</c:v>
                </c:pt>
                <c:pt idx="752">
                  <c:v>2.7293018596208141E-2</c:v>
                </c:pt>
                <c:pt idx="753">
                  <c:v>2.7293018596208141E-2</c:v>
                </c:pt>
                <c:pt idx="754">
                  <c:v>2.7293018596208141E-2</c:v>
                </c:pt>
                <c:pt idx="755">
                  <c:v>2.7293018596208141E-2</c:v>
                </c:pt>
                <c:pt idx="756">
                  <c:v>2.7293018596208141E-2</c:v>
                </c:pt>
                <c:pt idx="757">
                  <c:v>2.7293018596208141E-2</c:v>
                </c:pt>
                <c:pt idx="758">
                  <c:v>2.7293018596208141E-2</c:v>
                </c:pt>
                <c:pt idx="759">
                  <c:v>2.7293018596208141E-2</c:v>
                </c:pt>
                <c:pt idx="760">
                  <c:v>2.7293018596208141E-2</c:v>
                </c:pt>
                <c:pt idx="761">
                  <c:v>2.7293018596208141E-2</c:v>
                </c:pt>
                <c:pt idx="762">
                  <c:v>2.7293018596208141E-2</c:v>
                </c:pt>
                <c:pt idx="763">
                  <c:v>2.7293018596208141E-2</c:v>
                </c:pt>
                <c:pt idx="764">
                  <c:v>2.7293018596208141E-2</c:v>
                </c:pt>
                <c:pt idx="765">
                  <c:v>2.7293018596208141E-2</c:v>
                </c:pt>
                <c:pt idx="766">
                  <c:v>2.7293018596208141E-2</c:v>
                </c:pt>
                <c:pt idx="767">
                  <c:v>2.7293018596208141E-2</c:v>
                </c:pt>
                <c:pt idx="768">
                  <c:v>2.7293018596208141E-2</c:v>
                </c:pt>
                <c:pt idx="769">
                  <c:v>2.7293018596208141E-2</c:v>
                </c:pt>
                <c:pt idx="770">
                  <c:v>2.7293018596208141E-2</c:v>
                </c:pt>
                <c:pt idx="771">
                  <c:v>2.7293018596208141E-2</c:v>
                </c:pt>
                <c:pt idx="772">
                  <c:v>2.7293018596208141E-2</c:v>
                </c:pt>
                <c:pt idx="773">
                  <c:v>2.7293018596208141E-2</c:v>
                </c:pt>
                <c:pt idx="774">
                  <c:v>2.7293018596208141E-2</c:v>
                </c:pt>
                <c:pt idx="775">
                  <c:v>2.7293018596208141E-2</c:v>
                </c:pt>
                <c:pt idx="776">
                  <c:v>2.7293018596208141E-2</c:v>
                </c:pt>
                <c:pt idx="777">
                  <c:v>2.7293018596208141E-2</c:v>
                </c:pt>
                <c:pt idx="778">
                  <c:v>2.7293018596208141E-2</c:v>
                </c:pt>
                <c:pt idx="779">
                  <c:v>2.7293018596208141E-2</c:v>
                </c:pt>
                <c:pt idx="780">
                  <c:v>2.7293018596208141E-2</c:v>
                </c:pt>
                <c:pt idx="781">
                  <c:v>2.7293018596208141E-2</c:v>
                </c:pt>
                <c:pt idx="782">
                  <c:v>2.7293018596208141E-2</c:v>
                </c:pt>
                <c:pt idx="783">
                  <c:v>2.7293018596208141E-2</c:v>
                </c:pt>
                <c:pt idx="784">
                  <c:v>2.7293018596208141E-2</c:v>
                </c:pt>
                <c:pt idx="785">
                  <c:v>2.7293018596208141E-2</c:v>
                </c:pt>
                <c:pt idx="786">
                  <c:v>2.7293018596208141E-2</c:v>
                </c:pt>
                <c:pt idx="787">
                  <c:v>2.7293018596208141E-2</c:v>
                </c:pt>
                <c:pt idx="788">
                  <c:v>2.7293018596208141E-2</c:v>
                </c:pt>
                <c:pt idx="789">
                  <c:v>2.7293018596208141E-2</c:v>
                </c:pt>
                <c:pt idx="790">
                  <c:v>2.7293018596208141E-2</c:v>
                </c:pt>
                <c:pt idx="791">
                  <c:v>2.7293018596208141E-2</c:v>
                </c:pt>
                <c:pt idx="792">
                  <c:v>2.7293018596208141E-2</c:v>
                </c:pt>
                <c:pt idx="793">
                  <c:v>2.7293018596208141E-2</c:v>
                </c:pt>
                <c:pt idx="794">
                  <c:v>2.7293018596208141E-2</c:v>
                </c:pt>
                <c:pt idx="795">
                  <c:v>2.7293018596208141E-2</c:v>
                </c:pt>
                <c:pt idx="796">
                  <c:v>2.7293018596208141E-2</c:v>
                </c:pt>
                <c:pt idx="797">
                  <c:v>2.7293018596208141E-2</c:v>
                </c:pt>
                <c:pt idx="798">
                  <c:v>2.7293018596208141E-2</c:v>
                </c:pt>
                <c:pt idx="799">
                  <c:v>2.7293018596208141E-2</c:v>
                </c:pt>
                <c:pt idx="800">
                  <c:v>2.7293018596208141E-2</c:v>
                </c:pt>
                <c:pt idx="801">
                  <c:v>2.7293018596208141E-2</c:v>
                </c:pt>
                <c:pt idx="802">
                  <c:v>2.7293018596208141E-2</c:v>
                </c:pt>
                <c:pt idx="803">
                  <c:v>2.7293018596208141E-2</c:v>
                </c:pt>
                <c:pt idx="804">
                  <c:v>2.7293018596208141E-2</c:v>
                </c:pt>
                <c:pt idx="805">
                  <c:v>2.7293018596208141E-2</c:v>
                </c:pt>
                <c:pt idx="806">
                  <c:v>2.7293018596208141E-2</c:v>
                </c:pt>
                <c:pt idx="807">
                  <c:v>2.7293018596208141E-2</c:v>
                </c:pt>
                <c:pt idx="808">
                  <c:v>2.7293018596208141E-2</c:v>
                </c:pt>
                <c:pt idx="809">
                  <c:v>2.7293018596208141E-2</c:v>
                </c:pt>
                <c:pt idx="810">
                  <c:v>2.7293018596208141E-2</c:v>
                </c:pt>
                <c:pt idx="811">
                  <c:v>2.7293018596208141E-2</c:v>
                </c:pt>
                <c:pt idx="812">
                  <c:v>2.7293018596208141E-2</c:v>
                </c:pt>
                <c:pt idx="813">
                  <c:v>2.7293018596208141E-2</c:v>
                </c:pt>
                <c:pt idx="814">
                  <c:v>2.7293018596208141E-2</c:v>
                </c:pt>
                <c:pt idx="815">
                  <c:v>2.7293018596208141E-2</c:v>
                </c:pt>
                <c:pt idx="816">
                  <c:v>2.7293018596208141E-2</c:v>
                </c:pt>
                <c:pt idx="817">
                  <c:v>2.7293018596208141E-2</c:v>
                </c:pt>
                <c:pt idx="818">
                  <c:v>2.7293018596208141E-2</c:v>
                </c:pt>
                <c:pt idx="819">
                  <c:v>2.7293018596208141E-2</c:v>
                </c:pt>
                <c:pt idx="820">
                  <c:v>2.7232080759999278E-2</c:v>
                </c:pt>
                <c:pt idx="821">
                  <c:v>2.7232080759999278E-2</c:v>
                </c:pt>
                <c:pt idx="822">
                  <c:v>2.7232080759999278E-2</c:v>
                </c:pt>
                <c:pt idx="823">
                  <c:v>2.7232080759999278E-2</c:v>
                </c:pt>
                <c:pt idx="824">
                  <c:v>2.7232080759999278E-2</c:v>
                </c:pt>
                <c:pt idx="825">
                  <c:v>2.7232080759999278E-2</c:v>
                </c:pt>
                <c:pt idx="826">
                  <c:v>2.7232080759999278E-2</c:v>
                </c:pt>
                <c:pt idx="827">
                  <c:v>2.7232080759999278E-2</c:v>
                </c:pt>
                <c:pt idx="828">
                  <c:v>2.7232080759999278E-2</c:v>
                </c:pt>
                <c:pt idx="829">
                  <c:v>2.7232080759999278E-2</c:v>
                </c:pt>
                <c:pt idx="830">
                  <c:v>2.7232080759999278E-2</c:v>
                </c:pt>
                <c:pt idx="831">
                  <c:v>2.7232080759999278E-2</c:v>
                </c:pt>
                <c:pt idx="832">
                  <c:v>2.7232080759999278E-2</c:v>
                </c:pt>
                <c:pt idx="833">
                  <c:v>2.7232080759999278E-2</c:v>
                </c:pt>
                <c:pt idx="834">
                  <c:v>2.7232080759999278E-2</c:v>
                </c:pt>
                <c:pt idx="835">
                  <c:v>2.7232080759999278E-2</c:v>
                </c:pt>
                <c:pt idx="836">
                  <c:v>2.7232080759999278E-2</c:v>
                </c:pt>
                <c:pt idx="837">
                  <c:v>2.7232080759999278E-2</c:v>
                </c:pt>
                <c:pt idx="838">
                  <c:v>2.7232080759999278E-2</c:v>
                </c:pt>
                <c:pt idx="839">
                  <c:v>2.7232080759999278E-2</c:v>
                </c:pt>
                <c:pt idx="840">
                  <c:v>2.7232080759999278E-2</c:v>
                </c:pt>
                <c:pt idx="841">
                  <c:v>2.7232080759999278E-2</c:v>
                </c:pt>
                <c:pt idx="842">
                  <c:v>2.7232080759999278E-2</c:v>
                </c:pt>
                <c:pt idx="843">
                  <c:v>2.7232080759999278E-2</c:v>
                </c:pt>
                <c:pt idx="844">
                  <c:v>2.7232080759999278E-2</c:v>
                </c:pt>
                <c:pt idx="845">
                  <c:v>2.7232080759999278E-2</c:v>
                </c:pt>
                <c:pt idx="846">
                  <c:v>2.7232080759999278E-2</c:v>
                </c:pt>
                <c:pt idx="847">
                  <c:v>2.7232080759999278E-2</c:v>
                </c:pt>
                <c:pt idx="848">
                  <c:v>2.7232080759999278E-2</c:v>
                </c:pt>
                <c:pt idx="849">
                  <c:v>2.7232080759999278E-2</c:v>
                </c:pt>
                <c:pt idx="850">
                  <c:v>2.7232080759999278E-2</c:v>
                </c:pt>
                <c:pt idx="851">
                  <c:v>2.7232080759999278E-2</c:v>
                </c:pt>
                <c:pt idx="852">
                  <c:v>2.7232080759999278E-2</c:v>
                </c:pt>
                <c:pt idx="853">
                  <c:v>2.7232080759999278E-2</c:v>
                </c:pt>
                <c:pt idx="854">
                  <c:v>2.7232080759999278E-2</c:v>
                </c:pt>
                <c:pt idx="855">
                  <c:v>2.7232080759999278E-2</c:v>
                </c:pt>
                <c:pt idx="856">
                  <c:v>2.7232080759999278E-2</c:v>
                </c:pt>
                <c:pt idx="857">
                  <c:v>2.7232080759999278E-2</c:v>
                </c:pt>
                <c:pt idx="858">
                  <c:v>2.7232080759999278E-2</c:v>
                </c:pt>
                <c:pt idx="859">
                  <c:v>2.7232080759999278E-2</c:v>
                </c:pt>
                <c:pt idx="860">
                  <c:v>2.7232080759999278E-2</c:v>
                </c:pt>
                <c:pt idx="861">
                  <c:v>2.7232080759999278E-2</c:v>
                </c:pt>
                <c:pt idx="862">
                  <c:v>2.7232080759999278E-2</c:v>
                </c:pt>
                <c:pt idx="863">
                  <c:v>2.7232080759999278E-2</c:v>
                </c:pt>
                <c:pt idx="864">
                  <c:v>2.7232080759999278E-2</c:v>
                </c:pt>
                <c:pt idx="865">
                  <c:v>2.7232080759999278E-2</c:v>
                </c:pt>
                <c:pt idx="866">
                  <c:v>2.7232080759999278E-2</c:v>
                </c:pt>
                <c:pt idx="867">
                  <c:v>2.7232080759999278E-2</c:v>
                </c:pt>
                <c:pt idx="868">
                  <c:v>2.7232080759999278E-2</c:v>
                </c:pt>
                <c:pt idx="869">
                  <c:v>2.7232080759999278E-2</c:v>
                </c:pt>
                <c:pt idx="870">
                  <c:v>2.7232080759999278E-2</c:v>
                </c:pt>
                <c:pt idx="871">
                  <c:v>2.7232080759999278E-2</c:v>
                </c:pt>
                <c:pt idx="872">
                  <c:v>2.7232080759999278E-2</c:v>
                </c:pt>
                <c:pt idx="873">
                  <c:v>2.7232080759999278E-2</c:v>
                </c:pt>
                <c:pt idx="874">
                  <c:v>2.7232080759999278E-2</c:v>
                </c:pt>
                <c:pt idx="875">
                  <c:v>2.7232080759999278E-2</c:v>
                </c:pt>
                <c:pt idx="876">
                  <c:v>2.7232080759999278E-2</c:v>
                </c:pt>
                <c:pt idx="877">
                  <c:v>2.7232080759999278E-2</c:v>
                </c:pt>
                <c:pt idx="878">
                  <c:v>2.7232080759999278E-2</c:v>
                </c:pt>
                <c:pt idx="879">
                  <c:v>2.7232080759999278E-2</c:v>
                </c:pt>
                <c:pt idx="880">
                  <c:v>2.7232080759999278E-2</c:v>
                </c:pt>
                <c:pt idx="881">
                  <c:v>2.7232080759999278E-2</c:v>
                </c:pt>
                <c:pt idx="882">
                  <c:v>2.7232080759999278E-2</c:v>
                </c:pt>
                <c:pt idx="883">
                  <c:v>2.7232080759999278E-2</c:v>
                </c:pt>
                <c:pt idx="884">
                  <c:v>2.7232080759999278E-2</c:v>
                </c:pt>
                <c:pt idx="885">
                  <c:v>2.7232080759999278E-2</c:v>
                </c:pt>
                <c:pt idx="886">
                  <c:v>2.7232080759999278E-2</c:v>
                </c:pt>
                <c:pt idx="887">
                  <c:v>2.7232080759999278E-2</c:v>
                </c:pt>
                <c:pt idx="888">
                  <c:v>2.7232080759999278E-2</c:v>
                </c:pt>
                <c:pt idx="889">
                  <c:v>2.7232080759999278E-2</c:v>
                </c:pt>
                <c:pt idx="890">
                  <c:v>2.7232080759999278E-2</c:v>
                </c:pt>
                <c:pt idx="891">
                  <c:v>2.7232080759999278E-2</c:v>
                </c:pt>
                <c:pt idx="892">
                  <c:v>2.7232080759999278E-2</c:v>
                </c:pt>
                <c:pt idx="893">
                  <c:v>2.7232080759999278E-2</c:v>
                </c:pt>
                <c:pt idx="894">
                  <c:v>2.7232080759999278E-2</c:v>
                </c:pt>
                <c:pt idx="895">
                  <c:v>2.7232080759999278E-2</c:v>
                </c:pt>
                <c:pt idx="896">
                  <c:v>2.7232080759999278E-2</c:v>
                </c:pt>
                <c:pt idx="897">
                  <c:v>2.7232080759999278E-2</c:v>
                </c:pt>
                <c:pt idx="898">
                  <c:v>2.7232080759999278E-2</c:v>
                </c:pt>
                <c:pt idx="899">
                  <c:v>2.7232080759999278E-2</c:v>
                </c:pt>
                <c:pt idx="900">
                  <c:v>2.7232080759999278E-2</c:v>
                </c:pt>
                <c:pt idx="901">
                  <c:v>2.7232080759999278E-2</c:v>
                </c:pt>
                <c:pt idx="902">
                  <c:v>2.7232080759999278E-2</c:v>
                </c:pt>
                <c:pt idx="903">
                  <c:v>2.7232080759999278E-2</c:v>
                </c:pt>
                <c:pt idx="904">
                  <c:v>2.7232080759999278E-2</c:v>
                </c:pt>
                <c:pt idx="905">
                  <c:v>2.7232080759999278E-2</c:v>
                </c:pt>
                <c:pt idx="906">
                  <c:v>2.7232080759999278E-2</c:v>
                </c:pt>
                <c:pt idx="907">
                  <c:v>2.7232080759999278E-2</c:v>
                </c:pt>
                <c:pt idx="908">
                  <c:v>2.7232080759999278E-2</c:v>
                </c:pt>
                <c:pt idx="909">
                  <c:v>2.7232080759999278E-2</c:v>
                </c:pt>
                <c:pt idx="910">
                  <c:v>2.7232080759999278E-2</c:v>
                </c:pt>
                <c:pt idx="911">
                  <c:v>2.7232080759999278E-2</c:v>
                </c:pt>
                <c:pt idx="912">
                  <c:v>2.7232080759999278E-2</c:v>
                </c:pt>
                <c:pt idx="913">
                  <c:v>2.7232080759999278E-2</c:v>
                </c:pt>
                <c:pt idx="914">
                  <c:v>2.7232080759999278E-2</c:v>
                </c:pt>
                <c:pt idx="915">
                  <c:v>2.7232080759999278E-2</c:v>
                </c:pt>
                <c:pt idx="916">
                  <c:v>2.7232080759999278E-2</c:v>
                </c:pt>
                <c:pt idx="917">
                  <c:v>2.7232080759999278E-2</c:v>
                </c:pt>
                <c:pt idx="918">
                  <c:v>2.7232080759999278E-2</c:v>
                </c:pt>
                <c:pt idx="919">
                  <c:v>2.7232080759999278E-2</c:v>
                </c:pt>
                <c:pt idx="920">
                  <c:v>2.7232080759999278E-2</c:v>
                </c:pt>
                <c:pt idx="921">
                  <c:v>2.7232080759999278E-2</c:v>
                </c:pt>
                <c:pt idx="922">
                  <c:v>2.7232080759999278E-2</c:v>
                </c:pt>
                <c:pt idx="923">
                  <c:v>2.7232080759999278E-2</c:v>
                </c:pt>
                <c:pt idx="924">
                  <c:v>2.7232080759999278E-2</c:v>
                </c:pt>
                <c:pt idx="925">
                  <c:v>2.7232080759999278E-2</c:v>
                </c:pt>
                <c:pt idx="926">
                  <c:v>2.7232080759999278E-2</c:v>
                </c:pt>
                <c:pt idx="927">
                  <c:v>2.7232080759999278E-2</c:v>
                </c:pt>
                <c:pt idx="928">
                  <c:v>2.7232080759999278E-2</c:v>
                </c:pt>
                <c:pt idx="929">
                  <c:v>2.7232080759999278E-2</c:v>
                </c:pt>
                <c:pt idx="930">
                  <c:v>2.7232080759999278E-2</c:v>
                </c:pt>
                <c:pt idx="931">
                  <c:v>2.7232080759999278E-2</c:v>
                </c:pt>
                <c:pt idx="932">
                  <c:v>2.7232080759999278E-2</c:v>
                </c:pt>
                <c:pt idx="933">
                  <c:v>2.7232080759999278E-2</c:v>
                </c:pt>
                <c:pt idx="934">
                  <c:v>2.7232080759999278E-2</c:v>
                </c:pt>
                <c:pt idx="935">
                  <c:v>2.7232080759999278E-2</c:v>
                </c:pt>
                <c:pt idx="936">
                  <c:v>2.7232080759999278E-2</c:v>
                </c:pt>
                <c:pt idx="937">
                  <c:v>2.7232080759999278E-2</c:v>
                </c:pt>
                <c:pt idx="938">
                  <c:v>2.7232080759999278E-2</c:v>
                </c:pt>
                <c:pt idx="939">
                  <c:v>2.7232080759999278E-2</c:v>
                </c:pt>
                <c:pt idx="940">
                  <c:v>2.7232080759999278E-2</c:v>
                </c:pt>
                <c:pt idx="941">
                  <c:v>2.7232080759999278E-2</c:v>
                </c:pt>
                <c:pt idx="942">
                  <c:v>2.7232080759999278E-2</c:v>
                </c:pt>
                <c:pt idx="943">
                  <c:v>2.7232080759999278E-2</c:v>
                </c:pt>
                <c:pt idx="944">
                  <c:v>2.7232080759999278E-2</c:v>
                </c:pt>
                <c:pt idx="945">
                  <c:v>2.7232080759999278E-2</c:v>
                </c:pt>
                <c:pt idx="946">
                  <c:v>2.7232080759999278E-2</c:v>
                </c:pt>
                <c:pt idx="947">
                  <c:v>2.7232080759999278E-2</c:v>
                </c:pt>
                <c:pt idx="948">
                  <c:v>2.7232080759999278E-2</c:v>
                </c:pt>
                <c:pt idx="949">
                  <c:v>2.7232080759999278E-2</c:v>
                </c:pt>
                <c:pt idx="950">
                  <c:v>2.7232080759999278E-2</c:v>
                </c:pt>
                <c:pt idx="951">
                  <c:v>2.7232080759999278E-2</c:v>
                </c:pt>
                <c:pt idx="952">
                  <c:v>2.7232080759999278E-2</c:v>
                </c:pt>
                <c:pt idx="953">
                  <c:v>2.7232080759999278E-2</c:v>
                </c:pt>
                <c:pt idx="954">
                  <c:v>2.7232080759999278E-2</c:v>
                </c:pt>
                <c:pt idx="955">
                  <c:v>2.7232080759999278E-2</c:v>
                </c:pt>
                <c:pt idx="956">
                  <c:v>2.7232080759999278E-2</c:v>
                </c:pt>
                <c:pt idx="957">
                  <c:v>2.7232080759999278E-2</c:v>
                </c:pt>
                <c:pt idx="958">
                  <c:v>2.7232080759999278E-2</c:v>
                </c:pt>
                <c:pt idx="959">
                  <c:v>2.7232080759999278E-2</c:v>
                </c:pt>
                <c:pt idx="960">
                  <c:v>2.7232080759999278E-2</c:v>
                </c:pt>
                <c:pt idx="961">
                  <c:v>2.7232080759999278E-2</c:v>
                </c:pt>
                <c:pt idx="962">
                  <c:v>2.7232080759999278E-2</c:v>
                </c:pt>
                <c:pt idx="963">
                  <c:v>2.7232080759999278E-2</c:v>
                </c:pt>
                <c:pt idx="964">
                  <c:v>2.7232080759999278E-2</c:v>
                </c:pt>
                <c:pt idx="965">
                  <c:v>2.7232080759999278E-2</c:v>
                </c:pt>
                <c:pt idx="966">
                  <c:v>2.7232080759999278E-2</c:v>
                </c:pt>
                <c:pt idx="967">
                  <c:v>2.7232080759999278E-2</c:v>
                </c:pt>
                <c:pt idx="968">
                  <c:v>2.7232080759999278E-2</c:v>
                </c:pt>
                <c:pt idx="969">
                  <c:v>2.7232080759999278E-2</c:v>
                </c:pt>
                <c:pt idx="970">
                  <c:v>2.7232080759999278E-2</c:v>
                </c:pt>
                <c:pt idx="971">
                  <c:v>2.7232080759999278E-2</c:v>
                </c:pt>
                <c:pt idx="972">
                  <c:v>2.7232080759999278E-2</c:v>
                </c:pt>
                <c:pt idx="973">
                  <c:v>2.7232080759999278E-2</c:v>
                </c:pt>
                <c:pt idx="974">
                  <c:v>2.7232080759999278E-2</c:v>
                </c:pt>
                <c:pt idx="975">
                  <c:v>2.7232080759999278E-2</c:v>
                </c:pt>
                <c:pt idx="976">
                  <c:v>2.7232080759999278E-2</c:v>
                </c:pt>
                <c:pt idx="977">
                  <c:v>2.7232080759999278E-2</c:v>
                </c:pt>
                <c:pt idx="978">
                  <c:v>2.7232080759999278E-2</c:v>
                </c:pt>
                <c:pt idx="979">
                  <c:v>2.7232080759999278E-2</c:v>
                </c:pt>
                <c:pt idx="980">
                  <c:v>2.7232080759999278E-2</c:v>
                </c:pt>
                <c:pt idx="981">
                  <c:v>2.7232080759999278E-2</c:v>
                </c:pt>
                <c:pt idx="982">
                  <c:v>2.7232080759999278E-2</c:v>
                </c:pt>
                <c:pt idx="983">
                  <c:v>2.7232080759999278E-2</c:v>
                </c:pt>
                <c:pt idx="984">
                  <c:v>2.7232080759999278E-2</c:v>
                </c:pt>
                <c:pt idx="985">
                  <c:v>2.7232080759999278E-2</c:v>
                </c:pt>
                <c:pt idx="986">
                  <c:v>2.7232080759999278E-2</c:v>
                </c:pt>
                <c:pt idx="987">
                  <c:v>2.7232080759999278E-2</c:v>
                </c:pt>
                <c:pt idx="988">
                  <c:v>2.7232080759999278E-2</c:v>
                </c:pt>
                <c:pt idx="989">
                  <c:v>2.7232080759999278E-2</c:v>
                </c:pt>
                <c:pt idx="990">
                  <c:v>2.7232080759999278E-2</c:v>
                </c:pt>
                <c:pt idx="991">
                  <c:v>2.7232080759999278E-2</c:v>
                </c:pt>
                <c:pt idx="992">
                  <c:v>2.7232080759999278E-2</c:v>
                </c:pt>
                <c:pt idx="993">
                  <c:v>2.7232080759999278E-2</c:v>
                </c:pt>
                <c:pt idx="994">
                  <c:v>2.7232080759999278E-2</c:v>
                </c:pt>
                <c:pt idx="995">
                  <c:v>2.7232080759999278E-2</c:v>
                </c:pt>
                <c:pt idx="996">
                  <c:v>2.7232080759999278E-2</c:v>
                </c:pt>
                <c:pt idx="997">
                  <c:v>2.7232080759999278E-2</c:v>
                </c:pt>
                <c:pt idx="998">
                  <c:v>2.7232080759999278E-2</c:v>
                </c:pt>
                <c:pt idx="999">
                  <c:v>2.7232080759999278E-2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D-F80B-49A2-95B4-7DC96158B92F}"/>
            </c:ext>
          </c:extLst>
        </c:ser>
        <c:ser>
          <c:idx val="14"/>
          <c:order val="14"/>
          <c:spPr>
            <a:ln w="19050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Sheet1!$P$1:$P$1000</c:f>
              <c:numCache>
                <c:formatCode>General</c:formatCode>
                <c:ptCount val="1000"/>
                <c:pt idx="0">
                  <c:v>1.5980835951599226</c:v>
                </c:pt>
                <c:pt idx="1">
                  <c:v>1.5980835951599226</c:v>
                </c:pt>
                <c:pt idx="2">
                  <c:v>0.26354450964245135</c:v>
                </c:pt>
                <c:pt idx="3">
                  <c:v>0.26354450964245135</c:v>
                </c:pt>
                <c:pt idx="4">
                  <c:v>0.26354450964245135</c:v>
                </c:pt>
                <c:pt idx="5">
                  <c:v>0.26354450964245135</c:v>
                </c:pt>
                <c:pt idx="6">
                  <c:v>0.26354450964245135</c:v>
                </c:pt>
                <c:pt idx="7">
                  <c:v>0.26354450964245135</c:v>
                </c:pt>
                <c:pt idx="8">
                  <c:v>0.26354450964245135</c:v>
                </c:pt>
                <c:pt idx="9">
                  <c:v>0.26354450964245135</c:v>
                </c:pt>
                <c:pt idx="10">
                  <c:v>0.26354450964245135</c:v>
                </c:pt>
                <c:pt idx="11">
                  <c:v>0.26354450964245135</c:v>
                </c:pt>
                <c:pt idx="12">
                  <c:v>0.26354450964245135</c:v>
                </c:pt>
                <c:pt idx="13">
                  <c:v>0.26354450964245135</c:v>
                </c:pt>
                <c:pt idx="14">
                  <c:v>0.1809324875575522</c:v>
                </c:pt>
                <c:pt idx="15">
                  <c:v>0.1809324875575522</c:v>
                </c:pt>
                <c:pt idx="16">
                  <c:v>0.1809324875575522</c:v>
                </c:pt>
                <c:pt idx="17">
                  <c:v>0.1809324875575522</c:v>
                </c:pt>
                <c:pt idx="18">
                  <c:v>0.1809324875575522</c:v>
                </c:pt>
                <c:pt idx="19">
                  <c:v>0.1809324875575522</c:v>
                </c:pt>
                <c:pt idx="20">
                  <c:v>0.1809324875575522</c:v>
                </c:pt>
                <c:pt idx="21">
                  <c:v>0.1809324875575522</c:v>
                </c:pt>
                <c:pt idx="22">
                  <c:v>4.3630441904027872E-2</c:v>
                </c:pt>
                <c:pt idx="23">
                  <c:v>4.3630441904027872E-2</c:v>
                </c:pt>
                <c:pt idx="24">
                  <c:v>4.3630441904027872E-2</c:v>
                </c:pt>
                <c:pt idx="25">
                  <c:v>4.3630441904027872E-2</c:v>
                </c:pt>
                <c:pt idx="26">
                  <c:v>4.3630441904027872E-2</c:v>
                </c:pt>
                <c:pt idx="27">
                  <c:v>4.3630441904027872E-2</c:v>
                </c:pt>
                <c:pt idx="28">
                  <c:v>4.3630441904027872E-2</c:v>
                </c:pt>
                <c:pt idx="29">
                  <c:v>4.3630441904027872E-2</c:v>
                </c:pt>
                <c:pt idx="30">
                  <c:v>4.3630441904027872E-2</c:v>
                </c:pt>
                <c:pt idx="31">
                  <c:v>4.3630441904027872E-2</c:v>
                </c:pt>
                <c:pt idx="32">
                  <c:v>4.3630441904027872E-2</c:v>
                </c:pt>
                <c:pt idx="33">
                  <c:v>4.3630441904027872E-2</c:v>
                </c:pt>
                <c:pt idx="34">
                  <c:v>4.3630441904027872E-2</c:v>
                </c:pt>
                <c:pt idx="35">
                  <c:v>4.3630441904027872E-2</c:v>
                </c:pt>
                <c:pt idx="36">
                  <c:v>4.3630441904027872E-2</c:v>
                </c:pt>
                <c:pt idx="37">
                  <c:v>4.3630441904027872E-2</c:v>
                </c:pt>
                <c:pt idx="38">
                  <c:v>4.3630441904027872E-2</c:v>
                </c:pt>
                <c:pt idx="39">
                  <c:v>4.3630441904027872E-2</c:v>
                </c:pt>
                <c:pt idx="40">
                  <c:v>4.3630441904027872E-2</c:v>
                </c:pt>
                <c:pt idx="41">
                  <c:v>4.3630441904027872E-2</c:v>
                </c:pt>
                <c:pt idx="42">
                  <c:v>4.3630441904027872E-2</c:v>
                </c:pt>
                <c:pt idx="43">
                  <c:v>4.3630441904027872E-2</c:v>
                </c:pt>
                <c:pt idx="44">
                  <c:v>4.3630441904027872E-2</c:v>
                </c:pt>
                <c:pt idx="45">
                  <c:v>4.3630441904027872E-2</c:v>
                </c:pt>
                <c:pt idx="46">
                  <c:v>4.3630441904027872E-2</c:v>
                </c:pt>
                <c:pt idx="47">
                  <c:v>4.3630441904027872E-2</c:v>
                </c:pt>
                <c:pt idx="48">
                  <c:v>3.1811681105919254E-2</c:v>
                </c:pt>
                <c:pt idx="49">
                  <c:v>3.1811681105919254E-2</c:v>
                </c:pt>
                <c:pt idx="50">
                  <c:v>3.1811681105919254E-2</c:v>
                </c:pt>
                <c:pt idx="51">
                  <c:v>3.1811681105919254E-2</c:v>
                </c:pt>
                <c:pt idx="52">
                  <c:v>3.1811681105919254E-2</c:v>
                </c:pt>
                <c:pt idx="53">
                  <c:v>3.1811681105919254E-2</c:v>
                </c:pt>
                <c:pt idx="54">
                  <c:v>3.1811681105919254E-2</c:v>
                </c:pt>
                <c:pt idx="55">
                  <c:v>3.1811681105919254E-2</c:v>
                </c:pt>
                <c:pt idx="56">
                  <c:v>3.1811681105919254E-2</c:v>
                </c:pt>
                <c:pt idx="57">
                  <c:v>3.1811681105919254E-2</c:v>
                </c:pt>
                <c:pt idx="58">
                  <c:v>3.1811681105919254E-2</c:v>
                </c:pt>
                <c:pt idx="59">
                  <c:v>3.1811681105919254E-2</c:v>
                </c:pt>
                <c:pt idx="60">
                  <c:v>3.1811681105919254E-2</c:v>
                </c:pt>
                <c:pt idx="61">
                  <c:v>3.1811681105919254E-2</c:v>
                </c:pt>
                <c:pt idx="62">
                  <c:v>3.1811681105919254E-2</c:v>
                </c:pt>
                <c:pt idx="63">
                  <c:v>3.1811681105919254E-2</c:v>
                </c:pt>
                <c:pt idx="64">
                  <c:v>3.1811681105919254E-2</c:v>
                </c:pt>
                <c:pt idx="65">
                  <c:v>3.1811681105919254E-2</c:v>
                </c:pt>
                <c:pt idx="66">
                  <c:v>3.1811681105919254E-2</c:v>
                </c:pt>
                <c:pt idx="67">
                  <c:v>3.1811681105919254E-2</c:v>
                </c:pt>
                <c:pt idx="68">
                  <c:v>3.1811681105919254E-2</c:v>
                </c:pt>
                <c:pt idx="69">
                  <c:v>3.1811681105919254E-2</c:v>
                </c:pt>
                <c:pt idx="70">
                  <c:v>3.1811681105919254E-2</c:v>
                </c:pt>
                <c:pt idx="71">
                  <c:v>3.1811681105919254E-2</c:v>
                </c:pt>
                <c:pt idx="72">
                  <c:v>3.1811681105919254E-2</c:v>
                </c:pt>
                <c:pt idx="73">
                  <c:v>3.1811681105919254E-2</c:v>
                </c:pt>
                <c:pt idx="74">
                  <c:v>3.1811681105919254E-2</c:v>
                </c:pt>
                <c:pt idx="75">
                  <c:v>3.1811681105919254E-2</c:v>
                </c:pt>
                <c:pt idx="76">
                  <c:v>3.1811681105919254E-2</c:v>
                </c:pt>
                <c:pt idx="77">
                  <c:v>3.1811681105919254E-2</c:v>
                </c:pt>
                <c:pt idx="78">
                  <c:v>3.1811681105919254E-2</c:v>
                </c:pt>
                <c:pt idx="79">
                  <c:v>3.1811681105919254E-2</c:v>
                </c:pt>
                <c:pt idx="80">
                  <c:v>3.1811681105919254E-2</c:v>
                </c:pt>
                <c:pt idx="81">
                  <c:v>3.1811681105919254E-2</c:v>
                </c:pt>
                <c:pt idx="82">
                  <c:v>3.1811681105919254E-2</c:v>
                </c:pt>
                <c:pt idx="83">
                  <c:v>3.1811681105919254E-2</c:v>
                </c:pt>
                <c:pt idx="84">
                  <c:v>3.1811681105919254E-2</c:v>
                </c:pt>
                <c:pt idx="85">
                  <c:v>3.1811681105919254E-2</c:v>
                </c:pt>
                <c:pt idx="86">
                  <c:v>3.1811681105919254E-2</c:v>
                </c:pt>
                <c:pt idx="87">
                  <c:v>3.1811681105919254E-2</c:v>
                </c:pt>
                <c:pt idx="88">
                  <c:v>3.1811681105919254E-2</c:v>
                </c:pt>
                <c:pt idx="89">
                  <c:v>3.1811681105919254E-2</c:v>
                </c:pt>
                <c:pt idx="90">
                  <c:v>3.1811681105919254E-2</c:v>
                </c:pt>
                <c:pt idx="91">
                  <c:v>3.1811681105919254E-2</c:v>
                </c:pt>
                <c:pt idx="92">
                  <c:v>3.1811681105919254E-2</c:v>
                </c:pt>
                <c:pt idx="93">
                  <c:v>3.1811681105919254E-2</c:v>
                </c:pt>
                <c:pt idx="94">
                  <c:v>3.1811681105919254E-2</c:v>
                </c:pt>
                <c:pt idx="95">
                  <c:v>3.1811681105919254E-2</c:v>
                </c:pt>
                <c:pt idx="96">
                  <c:v>3.1811681105919254E-2</c:v>
                </c:pt>
                <c:pt idx="97">
                  <c:v>3.1811681105919254E-2</c:v>
                </c:pt>
                <c:pt idx="98">
                  <c:v>3.1811681105919254E-2</c:v>
                </c:pt>
                <c:pt idx="99">
                  <c:v>3.1811681105919254E-2</c:v>
                </c:pt>
                <c:pt idx="100">
                  <c:v>3.1811681105919254E-2</c:v>
                </c:pt>
                <c:pt idx="101">
                  <c:v>3.1811681105919254E-2</c:v>
                </c:pt>
                <c:pt idx="102">
                  <c:v>3.1811681105919254E-2</c:v>
                </c:pt>
                <c:pt idx="103">
                  <c:v>3.1811681105919254E-2</c:v>
                </c:pt>
                <c:pt idx="104">
                  <c:v>3.1811681105919254E-2</c:v>
                </c:pt>
                <c:pt idx="105">
                  <c:v>3.1811681105919254E-2</c:v>
                </c:pt>
                <c:pt idx="106">
                  <c:v>3.1811681105919254E-2</c:v>
                </c:pt>
                <c:pt idx="107">
                  <c:v>3.1811681105919254E-2</c:v>
                </c:pt>
                <c:pt idx="108">
                  <c:v>3.1811681105919254E-2</c:v>
                </c:pt>
                <c:pt idx="109">
                  <c:v>3.1811681105919254E-2</c:v>
                </c:pt>
                <c:pt idx="110">
                  <c:v>3.1811681105919254E-2</c:v>
                </c:pt>
                <c:pt idx="111">
                  <c:v>3.1811681105919254E-2</c:v>
                </c:pt>
                <c:pt idx="112">
                  <c:v>3.1811681105919254E-2</c:v>
                </c:pt>
                <c:pt idx="113">
                  <c:v>3.1811681105919254E-2</c:v>
                </c:pt>
                <c:pt idx="114">
                  <c:v>3.1811681105919254E-2</c:v>
                </c:pt>
                <c:pt idx="115">
                  <c:v>3.1811681105919254E-2</c:v>
                </c:pt>
                <c:pt idx="116">
                  <c:v>3.1811681105919254E-2</c:v>
                </c:pt>
                <c:pt idx="117">
                  <c:v>3.1811681105919254E-2</c:v>
                </c:pt>
                <c:pt idx="118">
                  <c:v>3.1811681105919254E-2</c:v>
                </c:pt>
                <c:pt idx="119">
                  <c:v>3.1811681105919254E-2</c:v>
                </c:pt>
                <c:pt idx="120">
                  <c:v>3.1811681105919254E-2</c:v>
                </c:pt>
                <c:pt idx="121">
                  <c:v>3.1811681105919254E-2</c:v>
                </c:pt>
                <c:pt idx="122">
                  <c:v>3.1811681105919254E-2</c:v>
                </c:pt>
                <c:pt idx="123">
                  <c:v>3.1811681105919254E-2</c:v>
                </c:pt>
                <c:pt idx="124">
                  <c:v>3.1811681105919254E-2</c:v>
                </c:pt>
                <c:pt idx="125">
                  <c:v>3.1811681105919254E-2</c:v>
                </c:pt>
                <c:pt idx="126">
                  <c:v>3.1811681105919254E-2</c:v>
                </c:pt>
                <c:pt idx="127">
                  <c:v>3.1811681105919254E-2</c:v>
                </c:pt>
                <c:pt idx="128">
                  <c:v>3.1811681105919254E-2</c:v>
                </c:pt>
                <c:pt idx="129">
                  <c:v>3.1811681105919254E-2</c:v>
                </c:pt>
                <c:pt idx="130">
                  <c:v>3.1811681105919254E-2</c:v>
                </c:pt>
                <c:pt idx="131">
                  <c:v>3.1811681105919254E-2</c:v>
                </c:pt>
                <c:pt idx="132">
                  <c:v>3.1811681105919254E-2</c:v>
                </c:pt>
                <c:pt idx="133">
                  <c:v>3.1811681105919254E-2</c:v>
                </c:pt>
                <c:pt idx="134">
                  <c:v>3.1811681105919254E-2</c:v>
                </c:pt>
                <c:pt idx="135">
                  <c:v>3.1811681105919254E-2</c:v>
                </c:pt>
                <c:pt idx="136">
                  <c:v>3.1811681105919254E-2</c:v>
                </c:pt>
                <c:pt idx="137">
                  <c:v>3.1811681105919254E-2</c:v>
                </c:pt>
                <c:pt idx="138">
                  <c:v>3.1811681105919254E-2</c:v>
                </c:pt>
                <c:pt idx="139">
                  <c:v>3.1811681105919254E-2</c:v>
                </c:pt>
                <c:pt idx="140">
                  <c:v>3.1811681105919254E-2</c:v>
                </c:pt>
                <c:pt idx="141">
                  <c:v>3.1811681105919254E-2</c:v>
                </c:pt>
                <c:pt idx="142">
                  <c:v>3.1811681105919254E-2</c:v>
                </c:pt>
                <c:pt idx="143">
                  <c:v>3.1811681105919254E-2</c:v>
                </c:pt>
                <c:pt idx="144">
                  <c:v>3.1811681105919254E-2</c:v>
                </c:pt>
                <c:pt idx="145">
                  <c:v>3.1811681105919254E-2</c:v>
                </c:pt>
                <c:pt idx="146">
                  <c:v>3.1811681105919254E-2</c:v>
                </c:pt>
                <c:pt idx="147">
                  <c:v>3.1811681105919254E-2</c:v>
                </c:pt>
                <c:pt idx="148">
                  <c:v>3.1811681105919254E-2</c:v>
                </c:pt>
                <c:pt idx="149">
                  <c:v>3.1811681105919254E-2</c:v>
                </c:pt>
                <c:pt idx="150">
                  <c:v>3.1811681105919254E-2</c:v>
                </c:pt>
                <c:pt idx="151">
                  <c:v>3.1811681105919254E-2</c:v>
                </c:pt>
                <c:pt idx="152">
                  <c:v>3.1811681105919254E-2</c:v>
                </c:pt>
                <c:pt idx="153">
                  <c:v>3.1811681105919254E-2</c:v>
                </c:pt>
                <c:pt idx="154">
                  <c:v>3.1811681105919254E-2</c:v>
                </c:pt>
                <c:pt idx="155">
                  <c:v>3.1811681105919254E-2</c:v>
                </c:pt>
                <c:pt idx="156">
                  <c:v>3.1811681105919254E-2</c:v>
                </c:pt>
                <c:pt idx="157">
                  <c:v>3.1811681105919254E-2</c:v>
                </c:pt>
                <c:pt idx="158">
                  <c:v>3.1811681105919254E-2</c:v>
                </c:pt>
                <c:pt idx="159">
                  <c:v>3.1811681105919254E-2</c:v>
                </c:pt>
                <c:pt idx="160">
                  <c:v>3.1811681105919254E-2</c:v>
                </c:pt>
                <c:pt idx="161">
                  <c:v>3.1811681105919254E-2</c:v>
                </c:pt>
                <c:pt idx="162">
                  <c:v>3.1811681105919254E-2</c:v>
                </c:pt>
                <c:pt idx="163">
                  <c:v>3.1811681105919254E-2</c:v>
                </c:pt>
                <c:pt idx="164">
                  <c:v>3.1811681105919254E-2</c:v>
                </c:pt>
                <c:pt idx="165">
                  <c:v>3.1811681105919254E-2</c:v>
                </c:pt>
                <c:pt idx="166">
                  <c:v>3.1811681105919254E-2</c:v>
                </c:pt>
                <c:pt idx="167">
                  <c:v>3.1811681105919254E-2</c:v>
                </c:pt>
                <c:pt idx="168">
                  <c:v>3.1811681105919254E-2</c:v>
                </c:pt>
                <c:pt idx="169">
                  <c:v>3.1811681105919254E-2</c:v>
                </c:pt>
                <c:pt idx="170">
                  <c:v>3.1811681105919254E-2</c:v>
                </c:pt>
                <c:pt idx="171">
                  <c:v>3.1811681105919254E-2</c:v>
                </c:pt>
                <c:pt idx="172">
                  <c:v>3.1811681105919254E-2</c:v>
                </c:pt>
                <c:pt idx="173">
                  <c:v>3.1811681105919254E-2</c:v>
                </c:pt>
                <c:pt idx="174">
                  <c:v>3.1811681105919254E-2</c:v>
                </c:pt>
                <c:pt idx="175">
                  <c:v>3.1811681105919254E-2</c:v>
                </c:pt>
                <c:pt idx="176">
                  <c:v>3.1811681105919254E-2</c:v>
                </c:pt>
                <c:pt idx="177">
                  <c:v>3.1811681105919254E-2</c:v>
                </c:pt>
                <c:pt idx="178">
                  <c:v>3.1811681105919254E-2</c:v>
                </c:pt>
                <c:pt idx="179">
                  <c:v>3.1811681105919254E-2</c:v>
                </c:pt>
                <c:pt idx="180">
                  <c:v>3.1811681105919254E-2</c:v>
                </c:pt>
                <c:pt idx="181">
                  <c:v>3.1811681105919254E-2</c:v>
                </c:pt>
                <c:pt idx="182">
                  <c:v>3.1811681105919254E-2</c:v>
                </c:pt>
                <c:pt idx="183">
                  <c:v>3.1811681105919254E-2</c:v>
                </c:pt>
                <c:pt idx="184">
                  <c:v>3.1811681105919254E-2</c:v>
                </c:pt>
                <c:pt idx="185">
                  <c:v>3.1811681105919254E-2</c:v>
                </c:pt>
                <c:pt idx="186">
                  <c:v>3.1811681105919254E-2</c:v>
                </c:pt>
                <c:pt idx="187">
                  <c:v>3.1811681105919254E-2</c:v>
                </c:pt>
                <c:pt idx="188">
                  <c:v>3.1811681105919254E-2</c:v>
                </c:pt>
                <c:pt idx="189">
                  <c:v>3.1811681105919254E-2</c:v>
                </c:pt>
                <c:pt idx="190">
                  <c:v>3.1811681105919254E-2</c:v>
                </c:pt>
                <c:pt idx="191">
                  <c:v>3.1811681105919254E-2</c:v>
                </c:pt>
                <c:pt idx="192">
                  <c:v>3.1811681105919254E-2</c:v>
                </c:pt>
                <c:pt idx="193">
                  <c:v>3.1811681105919254E-2</c:v>
                </c:pt>
                <c:pt idx="194">
                  <c:v>3.1811681105919254E-2</c:v>
                </c:pt>
                <c:pt idx="195">
                  <c:v>3.1811681105919254E-2</c:v>
                </c:pt>
                <c:pt idx="196">
                  <c:v>3.1811681105919254E-2</c:v>
                </c:pt>
                <c:pt idx="197">
                  <c:v>3.1811681105919254E-2</c:v>
                </c:pt>
                <c:pt idx="198">
                  <c:v>3.1811681105919254E-2</c:v>
                </c:pt>
                <c:pt idx="199">
                  <c:v>3.1811681105919254E-2</c:v>
                </c:pt>
                <c:pt idx="200">
                  <c:v>3.1811681105919254E-2</c:v>
                </c:pt>
                <c:pt idx="201">
                  <c:v>3.1811681105919254E-2</c:v>
                </c:pt>
                <c:pt idx="202">
                  <c:v>3.1811681105919254E-2</c:v>
                </c:pt>
                <c:pt idx="203">
                  <c:v>3.1811681105919254E-2</c:v>
                </c:pt>
                <c:pt idx="204">
                  <c:v>3.1811681105919254E-2</c:v>
                </c:pt>
                <c:pt idx="205">
                  <c:v>3.1811681105919254E-2</c:v>
                </c:pt>
                <c:pt idx="206">
                  <c:v>3.1811681105919254E-2</c:v>
                </c:pt>
                <c:pt idx="207">
                  <c:v>3.1811681105919254E-2</c:v>
                </c:pt>
                <c:pt idx="208">
                  <c:v>3.1811681105919254E-2</c:v>
                </c:pt>
                <c:pt idx="209">
                  <c:v>3.1811681105919254E-2</c:v>
                </c:pt>
                <c:pt idx="210">
                  <c:v>3.1811681105919254E-2</c:v>
                </c:pt>
                <c:pt idx="211">
                  <c:v>3.1811681105919254E-2</c:v>
                </c:pt>
                <c:pt idx="212">
                  <c:v>3.1811681105919254E-2</c:v>
                </c:pt>
                <c:pt idx="213">
                  <c:v>3.1811681105919254E-2</c:v>
                </c:pt>
                <c:pt idx="214">
                  <c:v>3.1811681105919254E-2</c:v>
                </c:pt>
                <c:pt idx="215">
                  <c:v>3.1811681105919254E-2</c:v>
                </c:pt>
                <c:pt idx="216">
                  <c:v>3.1811681105919254E-2</c:v>
                </c:pt>
                <c:pt idx="217">
                  <c:v>3.1811681105919254E-2</c:v>
                </c:pt>
                <c:pt idx="218">
                  <c:v>3.1811681105919254E-2</c:v>
                </c:pt>
                <c:pt idx="219">
                  <c:v>3.1811681105919254E-2</c:v>
                </c:pt>
                <c:pt idx="220">
                  <c:v>3.1811681105919254E-2</c:v>
                </c:pt>
                <c:pt idx="221">
                  <c:v>3.1811681105919254E-2</c:v>
                </c:pt>
                <c:pt idx="222">
                  <c:v>3.1811681105919254E-2</c:v>
                </c:pt>
                <c:pt idx="223">
                  <c:v>3.1811681105919254E-2</c:v>
                </c:pt>
                <c:pt idx="224">
                  <c:v>3.1811681105919254E-2</c:v>
                </c:pt>
                <c:pt idx="225">
                  <c:v>3.1811681105919254E-2</c:v>
                </c:pt>
                <c:pt idx="226">
                  <c:v>3.1811681105919254E-2</c:v>
                </c:pt>
                <c:pt idx="227">
                  <c:v>3.1811681105919254E-2</c:v>
                </c:pt>
                <c:pt idx="228">
                  <c:v>3.1811681105919254E-2</c:v>
                </c:pt>
                <c:pt idx="229">
                  <c:v>3.1811681105919254E-2</c:v>
                </c:pt>
                <c:pt idx="230">
                  <c:v>3.1811681105919254E-2</c:v>
                </c:pt>
                <c:pt idx="231">
                  <c:v>3.1811681105919254E-2</c:v>
                </c:pt>
                <c:pt idx="232">
                  <c:v>3.1811681105919254E-2</c:v>
                </c:pt>
                <c:pt idx="233">
                  <c:v>3.1811681105919254E-2</c:v>
                </c:pt>
                <c:pt idx="234">
                  <c:v>3.1811681105919254E-2</c:v>
                </c:pt>
                <c:pt idx="235">
                  <c:v>3.1811681105919254E-2</c:v>
                </c:pt>
                <c:pt idx="236">
                  <c:v>3.1811681105919254E-2</c:v>
                </c:pt>
                <c:pt idx="237">
                  <c:v>3.1811681105919254E-2</c:v>
                </c:pt>
                <c:pt idx="238">
                  <c:v>3.1811681105919254E-2</c:v>
                </c:pt>
                <c:pt idx="239">
                  <c:v>3.1811681105919254E-2</c:v>
                </c:pt>
                <c:pt idx="240">
                  <c:v>3.1811681105919254E-2</c:v>
                </c:pt>
                <c:pt idx="241">
                  <c:v>3.1811681105919254E-2</c:v>
                </c:pt>
                <c:pt idx="242">
                  <c:v>3.1811681105919254E-2</c:v>
                </c:pt>
                <c:pt idx="243">
                  <c:v>3.1811681105919254E-2</c:v>
                </c:pt>
                <c:pt idx="244">
                  <c:v>3.1811681105919254E-2</c:v>
                </c:pt>
                <c:pt idx="245">
                  <c:v>3.1811681105919254E-2</c:v>
                </c:pt>
                <c:pt idx="246">
                  <c:v>3.1811681105919254E-2</c:v>
                </c:pt>
                <c:pt idx="247">
                  <c:v>3.1811681105919254E-2</c:v>
                </c:pt>
                <c:pt idx="248">
                  <c:v>3.1811681105919254E-2</c:v>
                </c:pt>
                <c:pt idx="249">
                  <c:v>3.1811681105919254E-2</c:v>
                </c:pt>
                <c:pt idx="250">
                  <c:v>3.1811681105919254E-2</c:v>
                </c:pt>
                <c:pt idx="251">
                  <c:v>3.1811681105919254E-2</c:v>
                </c:pt>
                <c:pt idx="252">
                  <c:v>3.1811681105919254E-2</c:v>
                </c:pt>
                <c:pt idx="253">
                  <c:v>3.1811681105919254E-2</c:v>
                </c:pt>
                <c:pt idx="254">
                  <c:v>3.1811681105919254E-2</c:v>
                </c:pt>
                <c:pt idx="255">
                  <c:v>3.1811681105919254E-2</c:v>
                </c:pt>
                <c:pt idx="256">
                  <c:v>3.1811681105919254E-2</c:v>
                </c:pt>
                <c:pt idx="257">
                  <c:v>3.1811681105919254E-2</c:v>
                </c:pt>
                <c:pt idx="258">
                  <c:v>3.1811681105919254E-2</c:v>
                </c:pt>
                <c:pt idx="259">
                  <c:v>3.1811681105919254E-2</c:v>
                </c:pt>
                <c:pt idx="260">
                  <c:v>3.1811681105919254E-2</c:v>
                </c:pt>
                <c:pt idx="261">
                  <c:v>3.1811681105919254E-2</c:v>
                </c:pt>
                <c:pt idx="262">
                  <c:v>3.1811681105919254E-2</c:v>
                </c:pt>
                <c:pt idx="263">
                  <c:v>3.1811681105919254E-2</c:v>
                </c:pt>
                <c:pt idx="264">
                  <c:v>3.1811681105919254E-2</c:v>
                </c:pt>
                <c:pt idx="265">
                  <c:v>3.1811681105919254E-2</c:v>
                </c:pt>
                <c:pt idx="266">
                  <c:v>3.1811681105919254E-2</c:v>
                </c:pt>
                <c:pt idx="267">
                  <c:v>3.1811681105919254E-2</c:v>
                </c:pt>
                <c:pt idx="268">
                  <c:v>3.1811681105919254E-2</c:v>
                </c:pt>
                <c:pt idx="269">
                  <c:v>3.1811681105919254E-2</c:v>
                </c:pt>
                <c:pt idx="270">
                  <c:v>3.1811681105919254E-2</c:v>
                </c:pt>
                <c:pt idx="271">
                  <c:v>3.1811681105919254E-2</c:v>
                </c:pt>
                <c:pt idx="272">
                  <c:v>3.1811681105919254E-2</c:v>
                </c:pt>
                <c:pt idx="273">
                  <c:v>3.1811681105919254E-2</c:v>
                </c:pt>
                <c:pt idx="274">
                  <c:v>3.1811681105919254E-2</c:v>
                </c:pt>
                <c:pt idx="275">
                  <c:v>3.1811681105919254E-2</c:v>
                </c:pt>
                <c:pt idx="276">
                  <c:v>3.1811681105919254E-2</c:v>
                </c:pt>
                <c:pt idx="277">
                  <c:v>3.1811681105919254E-2</c:v>
                </c:pt>
                <c:pt idx="278">
                  <c:v>3.1811681105919254E-2</c:v>
                </c:pt>
                <c:pt idx="279">
                  <c:v>3.1811681105919254E-2</c:v>
                </c:pt>
                <c:pt idx="280">
                  <c:v>3.1811681105919254E-2</c:v>
                </c:pt>
                <c:pt idx="281">
                  <c:v>3.1811681105919254E-2</c:v>
                </c:pt>
                <c:pt idx="282">
                  <c:v>3.1811681105919254E-2</c:v>
                </c:pt>
                <c:pt idx="283">
                  <c:v>3.1811681105919254E-2</c:v>
                </c:pt>
                <c:pt idx="284">
                  <c:v>3.1811681105919254E-2</c:v>
                </c:pt>
                <c:pt idx="285">
                  <c:v>3.1811681105919254E-2</c:v>
                </c:pt>
                <c:pt idx="286">
                  <c:v>3.1811681105919254E-2</c:v>
                </c:pt>
                <c:pt idx="287">
                  <c:v>3.1811681105919254E-2</c:v>
                </c:pt>
                <c:pt idx="288">
                  <c:v>3.1811681105919254E-2</c:v>
                </c:pt>
                <c:pt idx="289">
                  <c:v>3.1811681105919254E-2</c:v>
                </c:pt>
                <c:pt idx="290">
                  <c:v>3.1811681105919254E-2</c:v>
                </c:pt>
                <c:pt idx="291">
                  <c:v>3.1811681105919254E-2</c:v>
                </c:pt>
                <c:pt idx="292">
                  <c:v>3.1811681105919254E-2</c:v>
                </c:pt>
                <c:pt idx="293">
                  <c:v>3.1811681105919254E-2</c:v>
                </c:pt>
                <c:pt idx="294">
                  <c:v>3.1811681105919254E-2</c:v>
                </c:pt>
                <c:pt idx="295">
                  <c:v>3.1811681105919254E-2</c:v>
                </c:pt>
                <c:pt idx="296">
                  <c:v>3.1811681105919254E-2</c:v>
                </c:pt>
                <c:pt idx="297">
                  <c:v>3.1811681105919254E-2</c:v>
                </c:pt>
                <c:pt idx="298">
                  <c:v>3.1811681105919254E-2</c:v>
                </c:pt>
                <c:pt idx="299">
                  <c:v>3.1811681105919254E-2</c:v>
                </c:pt>
                <c:pt idx="300">
                  <c:v>3.1811681105919254E-2</c:v>
                </c:pt>
                <c:pt idx="301">
                  <c:v>3.1811681105919254E-2</c:v>
                </c:pt>
                <c:pt idx="302">
                  <c:v>3.1811681105919254E-2</c:v>
                </c:pt>
                <c:pt idx="303">
                  <c:v>3.1811681105919254E-2</c:v>
                </c:pt>
                <c:pt idx="304">
                  <c:v>3.1811681105919254E-2</c:v>
                </c:pt>
                <c:pt idx="305">
                  <c:v>3.1811681105919254E-2</c:v>
                </c:pt>
                <c:pt idx="306">
                  <c:v>3.1811681105919254E-2</c:v>
                </c:pt>
                <c:pt idx="307">
                  <c:v>3.1811681105919254E-2</c:v>
                </c:pt>
                <c:pt idx="308">
                  <c:v>3.1811681105919254E-2</c:v>
                </c:pt>
                <c:pt idx="309">
                  <c:v>3.1811681105919254E-2</c:v>
                </c:pt>
                <c:pt idx="310">
                  <c:v>3.1811681105919254E-2</c:v>
                </c:pt>
                <c:pt idx="311">
                  <c:v>3.1811681105919254E-2</c:v>
                </c:pt>
                <c:pt idx="312">
                  <c:v>3.1811681105919254E-2</c:v>
                </c:pt>
                <c:pt idx="313">
                  <c:v>3.1811681105919254E-2</c:v>
                </c:pt>
                <c:pt idx="314">
                  <c:v>3.1811681105919254E-2</c:v>
                </c:pt>
                <c:pt idx="315">
                  <c:v>3.1811681105919254E-2</c:v>
                </c:pt>
                <c:pt idx="316">
                  <c:v>3.1811681105919254E-2</c:v>
                </c:pt>
                <c:pt idx="317">
                  <c:v>3.1811681105919254E-2</c:v>
                </c:pt>
                <c:pt idx="318">
                  <c:v>3.1811681105919254E-2</c:v>
                </c:pt>
                <c:pt idx="319">
                  <c:v>3.1811681105919254E-2</c:v>
                </c:pt>
                <c:pt idx="320">
                  <c:v>3.1811681105919254E-2</c:v>
                </c:pt>
                <c:pt idx="321">
                  <c:v>3.1811681105919254E-2</c:v>
                </c:pt>
                <c:pt idx="322">
                  <c:v>3.1811681105919254E-2</c:v>
                </c:pt>
                <c:pt idx="323">
                  <c:v>3.1811681105919254E-2</c:v>
                </c:pt>
                <c:pt idx="324">
                  <c:v>3.1811681105919254E-2</c:v>
                </c:pt>
                <c:pt idx="325">
                  <c:v>3.1811681105919254E-2</c:v>
                </c:pt>
                <c:pt idx="326">
                  <c:v>3.1811681105919254E-2</c:v>
                </c:pt>
                <c:pt idx="327">
                  <c:v>3.1811681105919254E-2</c:v>
                </c:pt>
                <c:pt idx="328">
                  <c:v>3.1811681105919254E-2</c:v>
                </c:pt>
                <c:pt idx="329">
                  <c:v>3.1811681105919254E-2</c:v>
                </c:pt>
                <c:pt idx="330">
                  <c:v>3.1811681105919254E-2</c:v>
                </c:pt>
                <c:pt idx="331">
                  <c:v>3.1811681105919254E-2</c:v>
                </c:pt>
                <c:pt idx="332">
                  <c:v>3.1811681105919254E-2</c:v>
                </c:pt>
                <c:pt idx="333">
                  <c:v>3.1811681105919254E-2</c:v>
                </c:pt>
                <c:pt idx="334">
                  <c:v>3.1811681105919254E-2</c:v>
                </c:pt>
                <c:pt idx="335">
                  <c:v>3.1811681105919254E-2</c:v>
                </c:pt>
                <c:pt idx="336">
                  <c:v>3.1811681105919254E-2</c:v>
                </c:pt>
                <c:pt idx="337">
                  <c:v>3.1811681105919254E-2</c:v>
                </c:pt>
                <c:pt idx="338">
                  <c:v>3.1811681105919254E-2</c:v>
                </c:pt>
                <c:pt idx="339">
                  <c:v>3.1811681105919254E-2</c:v>
                </c:pt>
                <c:pt idx="340">
                  <c:v>3.1811681105919254E-2</c:v>
                </c:pt>
                <c:pt idx="341">
                  <c:v>3.1811681105919254E-2</c:v>
                </c:pt>
                <c:pt idx="342">
                  <c:v>3.1811681105919254E-2</c:v>
                </c:pt>
                <c:pt idx="343">
                  <c:v>3.1811681105919254E-2</c:v>
                </c:pt>
                <c:pt idx="344">
                  <c:v>3.1811681105919254E-2</c:v>
                </c:pt>
                <c:pt idx="345">
                  <c:v>3.1811681105919254E-2</c:v>
                </c:pt>
                <c:pt idx="346">
                  <c:v>3.1811681105919254E-2</c:v>
                </c:pt>
                <c:pt idx="347">
                  <c:v>3.1811681105919254E-2</c:v>
                </c:pt>
                <c:pt idx="348">
                  <c:v>3.1811681105919254E-2</c:v>
                </c:pt>
                <c:pt idx="349">
                  <c:v>3.1811681105919254E-2</c:v>
                </c:pt>
                <c:pt idx="350">
                  <c:v>3.1811681105919254E-2</c:v>
                </c:pt>
                <c:pt idx="351">
                  <c:v>3.1811681105919254E-2</c:v>
                </c:pt>
                <c:pt idx="352">
                  <c:v>3.1811681105919254E-2</c:v>
                </c:pt>
                <c:pt idx="353">
                  <c:v>3.1811681105919254E-2</c:v>
                </c:pt>
                <c:pt idx="354">
                  <c:v>3.1811681105919254E-2</c:v>
                </c:pt>
                <c:pt idx="355">
                  <c:v>3.1811681105919254E-2</c:v>
                </c:pt>
                <c:pt idx="356">
                  <c:v>3.1811681105919254E-2</c:v>
                </c:pt>
                <c:pt idx="357">
                  <c:v>3.1811681105919254E-2</c:v>
                </c:pt>
                <c:pt idx="358">
                  <c:v>3.1811681105919254E-2</c:v>
                </c:pt>
                <c:pt idx="359">
                  <c:v>3.1811681105919254E-2</c:v>
                </c:pt>
                <c:pt idx="360">
                  <c:v>3.1811681105919254E-2</c:v>
                </c:pt>
                <c:pt idx="361">
                  <c:v>3.1811681105919254E-2</c:v>
                </c:pt>
                <c:pt idx="362">
                  <c:v>3.1811681105919254E-2</c:v>
                </c:pt>
                <c:pt idx="363">
                  <c:v>3.1811681105919254E-2</c:v>
                </c:pt>
                <c:pt idx="364">
                  <c:v>3.1811681105919254E-2</c:v>
                </c:pt>
                <c:pt idx="365">
                  <c:v>3.1811681105919254E-2</c:v>
                </c:pt>
                <c:pt idx="366">
                  <c:v>3.1811681105919254E-2</c:v>
                </c:pt>
                <c:pt idx="367">
                  <c:v>3.1811681105919254E-2</c:v>
                </c:pt>
                <c:pt idx="368">
                  <c:v>3.1811681105919254E-2</c:v>
                </c:pt>
                <c:pt idx="369">
                  <c:v>3.1811681105919254E-2</c:v>
                </c:pt>
                <c:pt idx="370">
                  <c:v>3.1811681105919254E-2</c:v>
                </c:pt>
                <c:pt idx="371">
                  <c:v>3.1811681105919254E-2</c:v>
                </c:pt>
                <c:pt idx="372">
                  <c:v>3.1811681105919254E-2</c:v>
                </c:pt>
                <c:pt idx="373">
                  <c:v>3.1811681105919254E-2</c:v>
                </c:pt>
                <c:pt idx="374">
                  <c:v>3.1811681105919254E-2</c:v>
                </c:pt>
                <c:pt idx="375">
                  <c:v>3.1811681105919254E-2</c:v>
                </c:pt>
                <c:pt idx="376">
                  <c:v>3.1811681105919254E-2</c:v>
                </c:pt>
                <c:pt idx="377">
                  <c:v>3.1811681105919254E-2</c:v>
                </c:pt>
                <c:pt idx="378">
                  <c:v>3.1811681105919254E-2</c:v>
                </c:pt>
                <c:pt idx="379">
                  <c:v>3.1811681105919254E-2</c:v>
                </c:pt>
                <c:pt idx="380">
                  <c:v>3.1811681105919254E-2</c:v>
                </c:pt>
                <c:pt idx="381">
                  <c:v>3.1811681105919254E-2</c:v>
                </c:pt>
                <c:pt idx="382">
                  <c:v>3.1811681105919254E-2</c:v>
                </c:pt>
                <c:pt idx="383">
                  <c:v>3.1811681105919254E-2</c:v>
                </c:pt>
                <c:pt idx="384">
                  <c:v>3.1811681105919254E-2</c:v>
                </c:pt>
                <c:pt idx="385">
                  <c:v>3.1811681105919254E-2</c:v>
                </c:pt>
                <c:pt idx="386">
                  <c:v>3.1811681105919254E-2</c:v>
                </c:pt>
                <c:pt idx="387">
                  <c:v>3.1811681105919254E-2</c:v>
                </c:pt>
                <c:pt idx="388">
                  <c:v>3.1811681105919254E-2</c:v>
                </c:pt>
                <c:pt idx="389">
                  <c:v>3.1811681105919254E-2</c:v>
                </c:pt>
                <c:pt idx="390">
                  <c:v>3.1811681105919254E-2</c:v>
                </c:pt>
                <c:pt idx="391">
                  <c:v>3.1811681105919254E-2</c:v>
                </c:pt>
                <c:pt idx="392">
                  <c:v>3.1811681105919254E-2</c:v>
                </c:pt>
                <c:pt idx="393">
                  <c:v>3.1811681105919254E-2</c:v>
                </c:pt>
                <c:pt idx="394">
                  <c:v>2.8269994522711617E-2</c:v>
                </c:pt>
                <c:pt idx="395">
                  <c:v>2.8269994522711617E-2</c:v>
                </c:pt>
                <c:pt idx="396">
                  <c:v>2.8269994522711617E-2</c:v>
                </c:pt>
                <c:pt idx="397">
                  <c:v>2.8269994522711617E-2</c:v>
                </c:pt>
                <c:pt idx="398">
                  <c:v>2.8269994522711617E-2</c:v>
                </c:pt>
                <c:pt idx="399">
                  <c:v>2.8269994522711617E-2</c:v>
                </c:pt>
                <c:pt idx="400">
                  <c:v>2.8269994522711617E-2</c:v>
                </c:pt>
                <c:pt idx="401">
                  <c:v>2.8269994522711617E-2</c:v>
                </c:pt>
                <c:pt idx="402">
                  <c:v>2.8269994522711617E-2</c:v>
                </c:pt>
                <c:pt idx="403">
                  <c:v>2.8269994522711617E-2</c:v>
                </c:pt>
                <c:pt idx="404">
                  <c:v>2.8269994522711617E-2</c:v>
                </c:pt>
                <c:pt idx="405">
                  <c:v>2.8269994522711617E-2</c:v>
                </c:pt>
                <c:pt idx="406">
                  <c:v>2.8269994522711617E-2</c:v>
                </c:pt>
                <c:pt idx="407">
                  <c:v>2.8269994522711617E-2</c:v>
                </c:pt>
                <c:pt idx="408">
                  <c:v>2.8269994522711617E-2</c:v>
                </c:pt>
                <c:pt idx="409">
                  <c:v>2.8269994522711617E-2</c:v>
                </c:pt>
                <c:pt idx="410">
                  <c:v>2.8269994522711617E-2</c:v>
                </c:pt>
                <c:pt idx="411">
                  <c:v>2.8269994522711617E-2</c:v>
                </c:pt>
                <c:pt idx="412">
                  <c:v>2.8269994522711617E-2</c:v>
                </c:pt>
                <c:pt idx="413">
                  <c:v>2.8269994522711617E-2</c:v>
                </c:pt>
                <c:pt idx="414">
                  <c:v>2.8269994522711617E-2</c:v>
                </c:pt>
                <c:pt idx="415">
                  <c:v>2.8269994522711617E-2</c:v>
                </c:pt>
                <c:pt idx="416">
                  <c:v>2.8269994522711617E-2</c:v>
                </c:pt>
                <c:pt idx="417">
                  <c:v>2.8269994522711617E-2</c:v>
                </c:pt>
                <c:pt idx="418">
                  <c:v>2.8269994522711617E-2</c:v>
                </c:pt>
                <c:pt idx="419">
                  <c:v>2.8269994522711617E-2</c:v>
                </c:pt>
                <c:pt idx="420">
                  <c:v>2.8269994522711617E-2</c:v>
                </c:pt>
                <c:pt idx="421">
                  <c:v>2.8269994522711617E-2</c:v>
                </c:pt>
                <c:pt idx="422">
                  <c:v>2.8269994522711617E-2</c:v>
                </c:pt>
                <c:pt idx="423">
                  <c:v>2.8269994522711617E-2</c:v>
                </c:pt>
                <c:pt idx="424">
                  <c:v>2.8269994522711617E-2</c:v>
                </c:pt>
                <c:pt idx="425">
                  <c:v>2.8269994522711617E-2</c:v>
                </c:pt>
                <c:pt idx="426">
                  <c:v>2.8269994522711617E-2</c:v>
                </c:pt>
                <c:pt idx="427">
                  <c:v>2.8269994522711617E-2</c:v>
                </c:pt>
                <c:pt idx="428">
                  <c:v>2.8269994522711617E-2</c:v>
                </c:pt>
                <c:pt idx="429">
                  <c:v>2.8269994522711617E-2</c:v>
                </c:pt>
                <c:pt idx="430">
                  <c:v>2.8269994522711617E-2</c:v>
                </c:pt>
                <c:pt idx="431">
                  <c:v>2.8269994522711617E-2</c:v>
                </c:pt>
                <c:pt idx="432">
                  <c:v>2.8269994522711617E-2</c:v>
                </c:pt>
                <c:pt idx="433">
                  <c:v>2.8269994522711617E-2</c:v>
                </c:pt>
                <c:pt idx="434">
                  <c:v>2.8269994522711617E-2</c:v>
                </c:pt>
                <c:pt idx="435">
                  <c:v>2.8269994522711617E-2</c:v>
                </c:pt>
                <c:pt idx="436">
                  <c:v>2.8269994522711617E-2</c:v>
                </c:pt>
                <c:pt idx="437">
                  <c:v>2.8269994522711617E-2</c:v>
                </c:pt>
                <c:pt idx="438">
                  <c:v>2.8269994522711617E-2</c:v>
                </c:pt>
                <c:pt idx="439">
                  <c:v>2.8269994522711617E-2</c:v>
                </c:pt>
                <c:pt idx="440">
                  <c:v>2.8269994522711617E-2</c:v>
                </c:pt>
                <c:pt idx="441">
                  <c:v>2.8269994522711617E-2</c:v>
                </c:pt>
                <c:pt idx="442">
                  <c:v>2.8269994522711617E-2</c:v>
                </c:pt>
                <c:pt idx="443">
                  <c:v>2.8269994522711617E-2</c:v>
                </c:pt>
                <c:pt idx="444">
                  <c:v>2.8269994522711617E-2</c:v>
                </c:pt>
                <c:pt idx="445">
                  <c:v>2.8269994522711617E-2</c:v>
                </c:pt>
                <c:pt idx="446">
                  <c:v>2.8269994522711617E-2</c:v>
                </c:pt>
                <c:pt idx="447">
                  <c:v>2.8269994522711617E-2</c:v>
                </c:pt>
                <c:pt idx="448">
                  <c:v>2.8269994522711617E-2</c:v>
                </c:pt>
                <c:pt idx="449">
                  <c:v>2.8269994522711617E-2</c:v>
                </c:pt>
                <c:pt idx="450">
                  <c:v>2.8269994522711617E-2</c:v>
                </c:pt>
                <c:pt idx="451">
                  <c:v>2.8269994522711617E-2</c:v>
                </c:pt>
                <c:pt idx="452">
                  <c:v>2.8269994522711617E-2</c:v>
                </c:pt>
                <c:pt idx="453">
                  <c:v>2.8269994522711617E-2</c:v>
                </c:pt>
                <c:pt idx="454">
                  <c:v>2.8269994522711617E-2</c:v>
                </c:pt>
                <c:pt idx="455">
                  <c:v>2.8269994522711617E-2</c:v>
                </c:pt>
                <c:pt idx="456">
                  <c:v>2.8269994522711617E-2</c:v>
                </c:pt>
                <c:pt idx="457">
                  <c:v>2.8269994522711617E-2</c:v>
                </c:pt>
                <c:pt idx="458">
                  <c:v>2.8269994522711617E-2</c:v>
                </c:pt>
                <c:pt idx="459">
                  <c:v>2.8269994522711617E-2</c:v>
                </c:pt>
                <c:pt idx="460">
                  <c:v>2.8269994522711617E-2</c:v>
                </c:pt>
                <c:pt idx="461">
                  <c:v>2.8269994522711617E-2</c:v>
                </c:pt>
                <c:pt idx="462">
                  <c:v>2.8269994522711617E-2</c:v>
                </c:pt>
                <c:pt idx="463">
                  <c:v>2.8269994522711617E-2</c:v>
                </c:pt>
                <c:pt idx="464">
                  <c:v>2.8269994522711617E-2</c:v>
                </c:pt>
                <c:pt idx="465">
                  <c:v>2.8269994522711617E-2</c:v>
                </c:pt>
                <c:pt idx="466">
                  <c:v>2.8269994522711617E-2</c:v>
                </c:pt>
                <c:pt idx="467">
                  <c:v>2.8269994522711617E-2</c:v>
                </c:pt>
                <c:pt idx="468">
                  <c:v>2.8269994522711617E-2</c:v>
                </c:pt>
                <c:pt idx="469">
                  <c:v>2.8269994522711617E-2</c:v>
                </c:pt>
                <c:pt idx="470">
                  <c:v>2.8269994522711617E-2</c:v>
                </c:pt>
                <c:pt idx="471">
                  <c:v>2.8269994522711617E-2</c:v>
                </c:pt>
                <c:pt idx="472">
                  <c:v>2.8269994522711617E-2</c:v>
                </c:pt>
                <c:pt idx="473">
                  <c:v>2.8269994522711617E-2</c:v>
                </c:pt>
                <c:pt idx="474">
                  <c:v>2.8269994522711617E-2</c:v>
                </c:pt>
                <c:pt idx="475">
                  <c:v>2.8269994522711617E-2</c:v>
                </c:pt>
                <c:pt idx="476">
                  <c:v>2.8269994522711617E-2</c:v>
                </c:pt>
                <c:pt idx="477">
                  <c:v>2.8269994522711617E-2</c:v>
                </c:pt>
                <c:pt idx="478">
                  <c:v>2.8269994522711617E-2</c:v>
                </c:pt>
                <c:pt idx="479">
                  <c:v>2.8269994522711617E-2</c:v>
                </c:pt>
                <c:pt idx="480">
                  <c:v>2.8269994522711617E-2</c:v>
                </c:pt>
                <c:pt idx="481">
                  <c:v>2.8269994522711617E-2</c:v>
                </c:pt>
                <c:pt idx="482">
                  <c:v>2.8269994522711617E-2</c:v>
                </c:pt>
                <c:pt idx="483">
                  <c:v>2.8269994522711617E-2</c:v>
                </c:pt>
                <c:pt idx="484">
                  <c:v>2.8269994522711617E-2</c:v>
                </c:pt>
                <c:pt idx="485">
                  <c:v>2.8269994522711617E-2</c:v>
                </c:pt>
                <c:pt idx="486">
                  <c:v>2.8269994522711617E-2</c:v>
                </c:pt>
                <c:pt idx="487">
                  <c:v>2.8269994522711617E-2</c:v>
                </c:pt>
                <c:pt idx="488">
                  <c:v>2.8269994522711617E-2</c:v>
                </c:pt>
                <c:pt idx="489">
                  <c:v>2.8269994522711617E-2</c:v>
                </c:pt>
                <c:pt idx="490">
                  <c:v>2.8269994522711617E-2</c:v>
                </c:pt>
                <c:pt idx="491">
                  <c:v>2.8269994522711617E-2</c:v>
                </c:pt>
                <c:pt idx="492">
                  <c:v>2.8269994522711617E-2</c:v>
                </c:pt>
                <c:pt idx="493">
                  <c:v>2.8269994522711617E-2</c:v>
                </c:pt>
                <c:pt idx="494">
                  <c:v>2.8269994522711617E-2</c:v>
                </c:pt>
                <c:pt idx="495">
                  <c:v>2.8269994522711617E-2</c:v>
                </c:pt>
                <c:pt idx="496">
                  <c:v>2.8269994522711617E-2</c:v>
                </c:pt>
                <c:pt idx="497">
                  <c:v>2.8269994522711617E-2</c:v>
                </c:pt>
                <c:pt idx="498">
                  <c:v>2.8269994522711617E-2</c:v>
                </c:pt>
                <c:pt idx="499">
                  <c:v>2.8269994522711617E-2</c:v>
                </c:pt>
                <c:pt idx="500">
                  <c:v>2.8269994522711617E-2</c:v>
                </c:pt>
                <c:pt idx="501">
                  <c:v>2.8269994522711617E-2</c:v>
                </c:pt>
                <c:pt idx="502">
                  <c:v>2.8269994522711617E-2</c:v>
                </c:pt>
                <c:pt idx="503">
                  <c:v>2.8269994522711617E-2</c:v>
                </c:pt>
                <c:pt idx="504">
                  <c:v>2.8269994522711617E-2</c:v>
                </c:pt>
                <c:pt idx="505">
                  <c:v>2.8269994522711617E-2</c:v>
                </c:pt>
                <c:pt idx="506">
                  <c:v>2.8269994522711617E-2</c:v>
                </c:pt>
                <c:pt idx="507">
                  <c:v>2.8269994522711617E-2</c:v>
                </c:pt>
                <c:pt idx="508">
                  <c:v>2.8269994522711617E-2</c:v>
                </c:pt>
                <c:pt idx="509">
                  <c:v>2.8269994522711617E-2</c:v>
                </c:pt>
                <c:pt idx="510">
                  <c:v>2.8269994522711617E-2</c:v>
                </c:pt>
                <c:pt idx="511">
                  <c:v>2.8269994522711617E-2</c:v>
                </c:pt>
                <c:pt idx="512">
                  <c:v>2.8269994522711617E-2</c:v>
                </c:pt>
                <c:pt idx="513">
                  <c:v>2.8269994522711617E-2</c:v>
                </c:pt>
                <c:pt idx="514">
                  <c:v>2.8269994522711617E-2</c:v>
                </c:pt>
                <c:pt idx="515">
                  <c:v>2.8269994522711617E-2</c:v>
                </c:pt>
                <c:pt idx="516">
                  <c:v>2.8269994522711617E-2</c:v>
                </c:pt>
                <c:pt idx="517">
                  <c:v>2.8269994522711617E-2</c:v>
                </c:pt>
                <c:pt idx="518">
                  <c:v>2.8269994522711617E-2</c:v>
                </c:pt>
                <c:pt idx="519">
                  <c:v>2.8269994522711617E-2</c:v>
                </c:pt>
                <c:pt idx="520">
                  <c:v>2.8269994522711617E-2</c:v>
                </c:pt>
                <c:pt idx="521">
                  <c:v>2.8269994522711617E-2</c:v>
                </c:pt>
                <c:pt idx="522">
                  <c:v>2.8269994522711617E-2</c:v>
                </c:pt>
                <c:pt idx="523">
                  <c:v>2.8269994522711617E-2</c:v>
                </c:pt>
                <c:pt idx="524">
                  <c:v>2.8269994522711617E-2</c:v>
                </c:pt>
                <c:pt idx="525">
                  <c:v>2.8269994522711617E-2</c:v>
                </c:pt>
                <c:pt idx="526">
                  <c:v>2.8269994522711617E-2</c:v>
                </c:pt>
                <c:pt idx="527">
                  <c:v>2.8269994522711617E-2</c:v>
                </c:pt>
                <c:pt idx="528">
                  <c:v>2.8269994522711617E-2</c:v>
                </c:pt>
                <c:pt idx="529">
                  <c:v>2.8269994522711617E-2</c:v>
                </c:pt>
                <c:pt idx="530">
                  <c:v>2.8269994522711617E-2</c:v>
                </c:pt>
                <c:pt idx="531">
                  <c:v>2.8269994522711617E-2</c:v>
                </c:pt>
                <c:pt idx="532">
                  <c:v>2.8269994522711617E-2</c:v>
                </c:pt>
                <c:pt idx="533">
                  <c:v>2.8269994522711617E-2</c:v>
                </c:pt>
                <c:pt idx="534">
                  <c:v>2.8269994522711617E-2</c:v>
                </c:pt>
                <c:pt idx="535">
                  <c:v>2.8269994522711617E-2</c:v>
                </c:pt>
                <c:pt idx="536">
                  <c:v>2.8269994522711617E-2</c:v>
                </c:pt>
                <c:pt idx="537">
                  <c:v>2.8269994522711617E-2</c:v>
                </c:pt>
                <c:pt idx="538">
                  <c:v>2.8269994522711617E-2</c:v>
                </c:pt>
                <c:pt idx="539">
                  <c:v>2.8269994522711617E-2</c:v>
                </c:pt>
                <c:pt idx="540">
                  <c:v>2.8269994522711617E-2</c:v>
                </c:pt>
                <c:pt idx="541">
                  <c:v>2.8269994522711617E-2</c:v>
                </c:pt>
                <c:pt idx="542">
                  <c:v>2.8269994522711617E-2</c:v>
                </c:pt>
                <c:pt idx="543">
                  <c:v>2.8269994522711617E-2</c:v>
                </c:pt>
                <c:pt idx="544">
                  <c:v>2.8269994522711617E-2</c:v>
                </c:pt>
                <c:pt idx="545">
                  <c:v>2.8269994522711617E-2</c:v>
                </c:pt>
                <c:pt idx="546">
                  <c:v>2.8269994522711617E-2</c:v>
                </c:pt>
                <c:pt idx="547">
                  <c:v>2.8269994522711617E-2</c:v>
                </c:pt>
                <c:pt idx="548">
                  <c:v>2.8269994522711617E-2</c:v>
                </c:pt>
                <c:pt idx="549">
                  <c:v>2.8269994522711617E-2</c:v>
                </c:pt>
                <c:pt idx="550">
                  <c:v>2.8269994522711617E-2</c:v>
                </c:pt>
                <c:pt idx="551">
                  <c:v>2.8269994522711617E-2</c:v>
                </c:pt>
                <c:pt idx="552">
                  <c:v>2.8269994522711617E-2</c:v>
                </c:pt>
                <c:pt idx="553">
                  <c:v>2.8269994522711617E-2</c:v>
                </c:pt>
                <c:pt idx="554">
                  <c:v>2.8269994522711617E-2</c:v>
                </c:pt>
                <c:pt idx="555">
                  <c:v>2.8269994522711617E-2</c:v>
                </c:pt>
                <c:pt idx="556">
                  <c:v>2.8269994522711617E-2</c:v>
                </c:pt>
                <c:pt idx="557">
                  <c:v>2.8269994522711617E-2</c:v>
                </c:pt>
                <c:pt idx="558">
                  <c:v>2.8269994522711617E-2</c:v>
                </c:pt>
                <c:pt idx="559">
                  <c:v>2.8269994522711617E-2</c:v>
                </c:pt>
                <c:pt idx="560">
                  <c:v>2.8269994522711617E-2</c:v>
                </c:pt>
                <c:pt idx="561">
                  <c:v>2.8269994522711617E-2</c:v>
                </c:pt>
                <c:pt idx="562">
                  <c:v>2.8269994522711617E-2</c:v>
                </c:pt>
                <c:pt idx="563">
                  <c:v>2.8269994522711617E-2</c:v>
                </c:pt>
                <c:pt idx="564">
                  <c:v>2.8269994522711617E-2</c:v>
                </c:pt>
                <c:pt idx="565">
                  <c:v>2.8269994522711617E-2</c:v>
                </c:pt>
                <c:pt idx="566">
                  <c:v>2.8269994522711617E-2</c:v>
                </c:pt>
                <c:pt idx="567">
                  <c:v>2.8269994522711617E-2</c:v>
                </c:pt>
                <c:pt idx="568">
                  <c:v>2.8269994522711617E-2</c:v>
                </c:pt>
                <c:pt idx="569">
                  <c:v>2.8269994522711617E-2</c:v>
                </c:pt>
                <c:pt idx="570">
                  <c:v>2.8269994522711617E-2</c:v>
                </c:pt>
                <c:pt idx="571">
                  <c:v>2.8269994522711617E-2</c:v>
                </c:pt>
                <c:pt idx="572">
                  <c:v>2.8269994522711617E-2</c:v>
                </c:pt>
                <c:pt idx="573">
                  <c:v>2.8269994522711617E-2</c:v>
                </c:pt>
                <c:pt idx="574">
                  <c:v>2.8269994522711617E-2</c:v>
                </c:pt>
                <c:pt idx="575">
                  <c:v>2.8269994522711617E-2</c:v>
                </c:pt>
                <c:pt idx="576">
                  <c:v>2.8269994522711617E-2</c:v>
                </c:pt>
                <c:pt idx="577">
                  <c:v>2.8269994522711617E-2</c:v>
                </c:pt>
                <c:pt idx="578">
                  <c:v>2.8269994522711617E-2</c:v>
                </c:pt>
                <c:pt idx="579">
                  <c:v>2.8269994522711617E-2</c:v>
                </c:pt>
                <c:pt idx="580">
                  <c:v>2.8269994522711617E-2</c:v>
                </c:pt>
                <c:pt idx="581">
                  <c:v>2.8269994522711617E-2</c:v>
                </c:pt>
                <c:pt idx="582">
                  <c:v>2.8269994522711617E-2</c:v>
                </c:pt>
                <c:pt idx="583">
                  <c:v>2.8269994522711617E-2</c:v>
                </c:pt>
                <c:pt idx="584">
                  <c:v>2.8269994522711617E-2</c:v>
                </c:pt>
                <c:pt idx="585">
                  <c:v>2.8269994522711617E-2</c:v>
                </c:pt>
                <c:pt idx="586">
                  <c:v>2.8269994522711617E-2</c:v>
                </c:pt>
                <c:pt idx="587">
                  <c:v>2.8269994522711617E-2</c:v>
                </c:pt>
                <c:pt idx="588">
                  <c:v>2.8269994522711617E-2</c:v>
                </c:pt>
                <c:pt idx="589">
                  <c:v>2.8269994522711617E-2</c:v>
                </c:pt>
                <c:pt idx="590">
                  <c:v>2.8269994522711617E-2</c:v>
                </c:pt>
                <c:pt idx="591">
                  <c:v>2.8269994522711617E-2</c:v>
                </c:pt>
                <c:pt idx="592">
                  <c:v>2.8269994522711617E-2</c:v>
                </c:pt>
                <c:pt idx="593">
                  <c:v>2.8269994522711617E-2</c:v>
                </c:pt>
                <c:pt idx="594">
                  <c:v>2.8269994522711617E-2</c:v>
                </c:pt>
                <c:pt idx="595">
                  <c:v>2.8269994522711617E-2</c:v>
                </c:pt>
                <c:pt idx="596">
                  <c:v>2.8269994522711617E-2</c:v>
                </c:pt>
                <c:pt idx="597">
                  <c:v>2.8269994522711617E-2</c:v>
                </c:pt>
                <c:pt idx="598">
                  <c:v>2.8269994522711617E-2</c:v>
                </c:pt>
                <c:pt idx="599">
                  <c:v>2.8269994522711617E-2</c:v>
                </c:pt>
                <c:pt idx="600">
                  <c:v>2.8269994522711617E-2</c:v>
                </c:pt>
                <c:pt idx="601">
                  <c:v>2.8269994522711617E-2</c:v>
                </c:pt>
                <c:pt idx="602">
                  <c:v>2.8269994522711617E-2</c:v>
                </c:pt>
                <c:pt idx="603">
                  <c:v>2.8269994522711617E-2</c:v>
                </c:pt>
                <c:pt idx="604">
                  <c:v>2.8269994522711617E-2</c:v>
                </c:pt>
                <c:pt idx="605">
                  <c:v>2.8269994522711617E-2</c:v>
                </c:pt>
                <c:pt idx="606">
                  <c:v>2.8269994522711617E-2</c:v>
                </c:pt>
                <c:pt idx="607">
                  <c:v>2.8269994522711617E-2</c:v>
                </c:pt>
                <c:pt idx="608">
                  <c:v>2.8269994522711617E-2</c:v>
                </c:pt>
                <c:pt idx="609">
                  <c:v>2.8269994522711617E-2</c:v>
                </c:pt>
                <c:pt idx="610">
                  <c:v>2.8269994522711617E-2</c:v>
                </c:pt>
                <c:pt idx="611">
                  <c:v>2.8269994522711617E-2</c:v>
                </c:pt>
                <c:pt idx="612">
                  <c:v>2.8269994522711617E-2</c:v>
                </c:pt>
                <c:pt idx="613">
                  <c:v>2.8269994522711617E-2</c:v>
                </c:pt>
                <c:pt idx="614">
                  <c:v>2.8269994522711617E-2</c:v>
                </c:pt>
                <c:pt idx="615">
                  <c:v>2.8269994522711617E-2</c:v>
                </c:pt>
                <c:pt idx="616">
                  <c:v>2.8269994522711617E-2</c:v>
                </c:pt>
                <c:pt idx="617">
                  <c:v>2.8269994522711617E-2</c:v>
                </c:pt>
                <c:pt idx="618">
                  <c:v>2.8269994522711617E-2</c:v>
                </c:pt>
                <c:pt idx="619">
                  <c:v>2.8269994522711617E-2</c:v>
                </c:pt>
                <c:pt idx="620">
                  <c:v>2.8269994522711617E-2</c:v>
                </c:pt>
                <c:pt idx="621">
                  <c:v>2.8269994522711617E-2</c:v>
                </c:pt>
                <c:pt idx="622">
                  <c:v>2.8269994522711617E-2</c:v>
                </c:pt>
                <c:pt idx="623">
                  <c:v>2.8269994522711617E-2</c:v>
                </c:pt>
                <c:pt idx="624">
                  <c:v>2.8269994522711617E-2</c:v>
                </c:pt>
                <c:pt idx="625">
                  <c:v>2.8269994522711617E-2</c:v>
                </c:pt>
                <c:pt idx="626">
                  <c:v>2.8269994522711617E-2</c:v>
                </c:pt>
                <c:pt idx="627">
                  <c:v>2.8269994522711617E-2</c:v>
                </c:pt>
                <c:pt idx="628">
                  <c:v>2.8269994522711617E-2</c:v>
                </c:pt>
                <c:pt idx="629">
                  <c:v>2.8269994522711617E-2</c:v>
                </c:pt>
                <c:pt idx="630">
                  <c:v>2.8269994522711617E-2</c:v>
                </c:pt>
                <c:pt idx="631">
                  <c:v>2.8269994522711617E-2</c:v>
                </c:pt>
                <c:pt idx="632">
                  <c:v>2.8269994522711617E-2</c:v>
                </c:pt>
                <c:pt idx="633">
                  <c:v>2.8269994522711617E-2</c:v>
                </c:pt>
                <c:pt idx="634">
                  <c:v>2.8269994522711617E-2</c:v>
                </c:pt>
                <c:pt idx="635">
                  <c:v>2.8269994522711617E-2</c:v>
                </c:pt>
                <c:pt idx="636">
                  <c:v>2.8269994522711617E-2</c:v>
                </c:pt>
                <c:pt idx="637">
                  <c:v>2.8269994522711617E-2</c:v>
                </c:pt>
                <c:pt idx="638">
                  <c:v>2.8269994522711617E-2</c:v>
                </c:pt>
                <c:pt idx="639">
                  <c:v>2.8269994522711617E-2</c:v>
                </c:pt>
                <c:pt idx="640">
                  <c:v>2.8269994522711617E-2</c:v>
                </c:pt>
                <c:pt idx="641">
                  <c:v>2.8269994522711617E-2</c:v>
                </c:pt>
                <c:pt idx="642">
                  <c:v>2.8269994522711617E-2</c:v>
                </c:pt>
                <c:pt idx="643">
                  <c:v>2.8269994522711617E-2</c:v>
                </c:pt>
                <c:pt idx="644">
                  <c:v>2.8269994522711617E-2</c:v>
                </c:pt>
                <c:pt idx="645">
                  <c:v>2.8269994522711617E-2</c:v>
                </c:pt>
                <c:pt idx="646">
                  <c:v>2.8269994522711617E-2</c:v>
                </c:pt>
                <c:pt idx="647">
                  <c:v>2.8269994522711617E-2</c:v>
                </c:pt>
                <c:pt idx="648">
                  <c:v>2.8269994522711617E-2</c:v>
                </c:pt>
                <c:pt idx="649">
                  <c:v>2.8269994522711617E-2</c:v>
                </c:pt>
                <c:pt idx="650">
                  <c:v>2.8269994522711617E-2</c:v>
                </c:pt>
                <c:pt idx="651">
                  <c:v>2.8269994522711617E-2</c:v>
                </c:pt>
                <c:pt idx="652">
                  <c:v>2.8269994522711617E-2</c:v>
                </c:pt>
                <c:pt idx="653">
                  <c:v>2.8269994522711617E-2</c:v>
                </c:pt>
                <c:pt idx="654">
                  <c:v>2.8269994522711617E-2</c:v>
                </c:pt>
                <c:pt idx="655">
                  <c:v>2.8269994522711617E-2</c:v>
                </c:pt>
                <c:pt idx="656">
                  <c:v>2.8269994522711617E-2</c:v>
                </c:pt>
                <c:pt idx="657">
                  <c:v>2.8269994522711617E-2</c:v>
                </c:pt>
                <c:pt idx="658">
                  <c:v>2.8269994522711617E-2</c:v>
                </c:pt>
                <c:pt idx="659">
                  <c:v>2.8269994522711617E-2</c:v>
                </c:pt>
                <c:pt idx="660">
                  <c:v>2.8269994522711617E-2</c:v>
                </c:pt>
                <c:pt idx="661">
                  <c:v>2.8269994522711617E-2</c:v>
                </c:pt>
                <c:pt idx="662">
                  <c:v>2.8269994522711617E-2</c:v>
                </c:pt>
                <c:pt idx="663">
                  <c:v>2.8269994522711617E-2</c:v>
                </c:pt>
                <c:pt idx="664">
                  <c:v>2.8269994522711617E-2</c:v>
                </c:pt>
                <c:pt idx="665">
                  <c:v>2.8269994522711617E-2</c:v>
                </c:pt>
                <c:pt idx="666">
                  <c:v>2.8269994522711617E-2</c:v>
                </c:pt>
                <c:pt idx="667">
                  <c:v>2.8269994522711617E-2</c:v>
                </c:pt>
                <c:pt idx="668">
                  <c:v>2.8269994522711617E-2</c:v>
                </c:pt>
                <c:pt idx="669">
                  <c:v>2.8269994522711617E-2</c:v>
                </c:pt>
                <c:pt idx="670">
                  <c:v>2.8269994522711617E-2</c:v>
                </c:pt>
                <c:pt idx="671">
                  <c:v>2.8269994522711617E-2</c:v>
                </c:pt>
                <c:pt idx="672">
                  <c:v>2.8269994522711617E-2</c:v>
                </c:pt>
                <c:pt idx="673">
                  <c:v>2.8269994522711617E-2</c:v>
                </c:pt>
                <c:pt idx="674">
                  <c:v>2.8269994522711617E-2</c:v>
                </c:pt>
                <c:pt idx="675">
                  <c:v>2.8269994522711617E-2</c:v>
                </c:pt>
                <c:pt idx="676">
                  <c:v>2.8269994522711617E-2</c:v>
                </c:pt>
                <c:pt idx="677">
                  <c:v>2.8269994522711617E-2</c:v>
                </c:pt>
                <c:pt idx="678">
                  <c:v>2.8269994522711617E-2</c:v>
                </c:pt>
                <c:pt idx="679">
                  <c:v>2.8269994522711617E-2</c:v>
                </c:pt>
                <c:pt idx="680">
                  <c:v>2.8269994522711617E-2</c:v>
                </c:pt>
                <c:pt idx="681">
                  <c:v>2.8269994522711617E-2</c:v>
                </c:pt>
                <c:pt idx="682">
                  <c:v>2.8269994522711617E-2</c:v>
                </c:pt>
                <c:pt idx="683">
                  <c:v>2.8269994522711617E-2</c:v>
                </c:pt>
                <c:pt idx="684">
                  <c:v>2.8269994522711617E-2</c:v>
                </c:pt>
                <c:pt idx="685">
                  <c:v>2.8269994522711617E-2</c:v>
                </c:pt>
                <c:pt idx="686">
                  <c:v>2.8269994522711617E-2</c:v>
                </c:pt>
                <c:pt idx="687">
                  <c:v>2.8269994522711617E-2</c:v>
                </c:pt>
                <c:pt idx="688">
                  <c:v>2.8269994522711617E-2</c:v>
                </c:pt>
                <c:pt idx="689">
                  <c:v>2.8269994522711617E-2</c:v>
                </c:pt>
                <c:pt idx="690">
                  <c:v>2.8269994522711617E-2</c:v>
                </c:pt>
                <c:pt idx="691">
                  <c:v>2.8269994522711617E-2</c:v>
                </c:pt>
                <c:pt idx="692">
                  <c:v>2.8269994522711617E-2</c:v>
                </c:pt>
                <c:pt idx="693">
                  <c:v>2.8269994522711617E-2</c:v>
                </c:pt>
                <c:pt idx="694">
                  <c:v>2.8269994522711617E-2</c:v>
                </c:pt>
                <c:pt idx="695">
                  <c:v>2.8269994522711617E-2</c:v>
                </c:pt>
                <c:pt idx="696">
                  <c:v>2.8269994522711617E-2</c:v>
                </c:pt>
                <c:pt idx="697">
                  <c:v>2.8269994522711617E-2</c:v>
                </c:pt>
                <c:pt idx="698">
                  <c:v>2.8269994522711617E-2</c:v>
                </c:pt>
                <c:pt idx="699">
                  <c:v>2.8269994522711617E-2</c:v>
                </c:pt>
                <c:pt idx="700">
                  <c:v>2.8269994522711617E-2</c:v>
                </c:pt>
                <c:pt idx="701">
                  <c:v>2.8269994522711617E-2</c:v>
                </c:pt>
                <c:pt idx="702">
                  <c:v>2.8269994522711617E-2</c:v>
                </c:pt>
                <c:pt idx="703">
                  <c:v>2.8269994522711617E-2</c:v>
                </c:pt>
                <c:pt idx="704">
                  <c:v>2.8269994522711617E-2</c:v>
                </c:pt>
                <c:pt idx="705">
                  <c:v>2.8269994522711617E-2</c:v>
                </c:pt>
                <c:pt idx="706">
                  <c:v>2.8269994522711617E-2</c:v>
                </c:pt>
                <c:pt idx="707">
                  <c:v>2.8269994522711617E-2</c:v>
                </c:pt>
                <c:pt idx="708">
                  <c:v>2.8269994522711617E-2</c:v>
                </c:pt>
                <c:pt idx="709">
                  <c:v>2.8269994522711617E-2</c:v>
                </c:pt>
                <c:pt idx="710">
                  <c:v>2.8269994522711617E-2</c:v>
                </c:pt>
                <c:pt idx="711">
                  <c:v>2.8269994522711617E-2</c:v>
                </c:pt>
                <c:pt idx="712">
                  <c:v>2.8269994522711617E-2</c:v>
                </c:pt>
                <c:pt idx="713">
                  <c:v>2.8269994522711617E-2</c:v>
                </c:pt>
                <c:pt idx="714">
                  <c:v>2.8269994522711617E-2</c:v>
                </c:pt>
                <c:pt idx="715">
                  <c:v>2.8269994522711617E-2</c:v>
                </c:pt>
                <c:pt idx="716">
                  <c:v>2.8269994522711617E-2</c:v>
                </c:pt>
                <c:pt idx="717">
                  <c:v>2.8269994522711617E-2</c:v>
                </c:pt>
                <c:pt idx="718">
                  <c:v>2.8269994522711617E-2</c:v>
                </c:pt>
                <c:pt idx="719">
                  <c:v>2.8269994522711617E-2</c:v>
                </c:pt>
                <c:pt idx="720">
                  <c:v>2.8269994522711617E-2</c:v>
                </c:pt>
                <c:pt idx="721">
                  <c:v>2.8269994522711617E-2</c:v>
                </c:pt>
                <c:pt idx="722">
                  <c:v>2.8269994522711617E-2</c:v>
                </c:pt>
                <c:pt idx="723">
                  <c:v>2.8269994522711617E-2</c:v>
                </c:pt>
                <c:pt idx="724">
                  <c:v>2.8269994522711617E-2</c:v>
                </c:pt>
                <c:pt idx="725">
                  <c:v>2.8269994522711617E-2</c:v>
                </c:pt>
                <c:pt idx="726">
                  <c:v>2.8269994522711617E-2</c:v>
                </c:pt>
                <c:pt idx="727">
                  <c:v>2.8269994522711617E-2</c:v>
                </c:pt>
                <c:pt idx="728">
                  <c:v>2.8269994522711617E-2</c:v>
                </c:pt>
                <c:pt idx="729">
                  <c:v>2.8269994522711617E-2</c:v>
                </c:pt>
                <c:pt idx="730">
                  <c:v>2.8269994522711617E-2</c:v>
                </c:pt>
                <c:pt idx="731">
                  <c:v>2.8269994522711617E-2</c:v>
                </c:pt>
                <c:pt idx="732">
                  <c:v>2.8269994522711617E-2</c:v>
                </c:pt>
                <c:pt idx="733">
                  <c:v>2.8269994522711617E-2</c:v>
                </c:pt>
                <c:pt idx="734">
                  <c:v>2.8269994522711617E-2</c:v>
                </c:pt>
                <c:pt idx="735">
                  <c:v>2.8269994522711617E-2</c:v>
                </c:pt>
                <c:pt idx="736">
                  <c:v>2.8269994522711617E-2</c:v>
                </c:pt>
                <c:pt idx="737">
                  <c:v>2.8269994522711617E-2</c:v>
                </c:pt>
                <c:pt idx="738">
                  <c:v>2.8269994522711617E-2</c:v>
                </c:pt>
                <c:pt idx="739">
                  <c:v>2.8269994522711617E-2</c:v>
                </c:pt>
                <c:pt idx="740">
                  <c:v>2.8269994522711617E-2</c:v>
                </c:pt>
                <c:pt idx="741">
                  <c:v>2.8269994522711617E-2</c:v>
                </c:pt>
                <c:pt idx="742">
                  <c:v>2.8269994522711617E-2</c:v>
                </c:pt>
                <c:pt idx="743">
                  <c:v>2.8269994522711617E-2</c:v>
                </c:pt>
                <c:pt idx="744">
                  <c:v>2.8269994522711617E-2</c:v>
                </c:pt>
                <c:pt idx="745">
                  <c:v>2.8269994522711617E-2</c:v>
                </c:pt>
                <c:pt idx="746">
                  <c:v>2.8269994522711617E-2</c:v>
                </c:pt>
                <c:pt idx="747">
                  <c:v>2.8269994522711617E-2</c:v>
                </c:pt>
                <c:pt idx="748">
                  <c:v>2.8269994522711617E-2</c:v>
                </c:pt>
                <c:pt idx="749">
                  <c:v>2.8269994522711617E-2</c:v>
                </c:pt>
                <c:pt idx="750">
                  <c:v>2.8269994522711617E-2</c:v>
                </c:pt>
                <c:pt idx="751">
                  <c:v>2.8269994522711617E-2</c:v>
                </c:pt>
                <c:pt idx="752">
                  <c:v>2.8269994522711617E-2</c:v>
                </c:pt>
                <c:pt idx="753">
                  <c:v>2.8269994522711617E-2</c:v>
                </c:pt>
                <c:pt idx="754">
                  <c:v>2.8269994522711617E-2</c:v>
                </c:pt>
                <c:pt idx="755">
                  <c:v>2.8269994522711617E-2</c:v>
                </c:pt>
                <c:pt idx="756">
                  <c:v>2.8269994522711617E-2</c:v>
                </c:pt>
                <c:pt idx="757">
                  <c:v>2.8269994522711617E-2</c:v>
                </c:pt>
                <c:pt idx="758">
                  <c:v>2.8269994522711617E-2</c:v>
                </c:pt>
                <c:pt idx="759">
                  <c:v>2.8269994522711617E-2</c:v>
                </c:pt>
                <c:pt idx="760">
                  <c:v>2.8269994522711617E-2</c:v>
                </c:pt>
                <c:pt idx="761">
                  <c:v>2.8269994522711617E-2</c:v>
                </c:pt>
                <c:pt idx="762">
                  <c:v>2.8269994522711617E-2</c:v>
                </c:pt>
                <c:pt idx="763">
                  <c:v>2.8269994522711617E-2</c:v>
                </c:pt>
                <c:pt idx="764">
                  <c:v>2.8269994522711617E-2</c:v>
                </c:pt>
                <c:pt idx="765">
                  <c:v>2.8269994522711617E-2</c:v>
                </c:pt>
                <c:pt idx="766">
                  <c:v>2.8269994522711617E-2</c:v>
                </c:pt>
                <c:pt idx="767">
                  <c:v>2.8269994522711617E-2</c:v>
                </c:pt>
                <c:pt idx="768">
                  <c:v>2.8269994522711617E-2</c:v>
                </c:pt>
                <c:pt idx="769">
                  <c:v>2.8269994522711617E-2</c:v>
                </c:pt>
                <c:pt idx="770">
                  <c:v>2.8269994522711617E-2</c:v>
                </c:pt>
                <c:pt idx="771">
                  <c:v>2.8269994522711617E-2</c:v>
                </c:pt>
                <c:pt idx="772">
                  <c:v>2.8269994522711617E-2</c:v>
                </c:pt>
                <c:pt idx="773">
                  <c:v>2.8269994522711617E-2</c:v>
                </c:pt>
                <c:pt idx="774">
                  <c:v>2.8269994522711617E-2</c:v>
                </c:pt>
                <c:pt idx="775">
                  <c:v>2.8269994522711617E-2</c:v>
                </c:pt>
                <c:pt idx="776">
                  <c:v>2.8269994522711617E-2</c:v>
                </c:pt>
                <c:pt idx="777">
                  <c:v>2.8269994522711617E-2</c:v>
                </c:pt>
                <c:pt idx="778">
                  <c:v>2.8269994522711617E-2</c:v>
                </c:pt>
                <c:pt idx="779">
                  <c:v>2.8269994522711617E-2</c:v>
                </c:pt>
                <c:pt idx="780">
                  <c:v>2.8269994522711617E-2</c:v>
                </c:pt>
                <c:pt idx="781">
                  <c:v>2.8269994522711617E-2</c:v>
                </c:pt>
                <c:pt idx="782">
                  <c:v>2.8269994522711617E-2</c:v>
                </c:pt>
                <c:pt idx="783">
                  <c:v>2.8269994522711617E-2</c:v>
                </c:pt>
                <c:pt idx="784">
                  <c:v>2.8269994522711617E-2</c:v>
                </c:pt>
                <c:pt idx="785">
                  <c:v>2.8269994522711617E-2</c:v>
                </c:pt>
                <c:pt idx="786">
                  <c:v>2.8269994522711617E-2</c:v>
                </c:pt>
                <c:pt idx="787">
                  <c:v>2.8269994522711617E-2</c:v>
                </c:pt>
                <c:pt idx="788">
                  <c:v>2.8269994522711617E-2</c:v>
                </c:pt>
                <c:pt idx="789">
                  <c:v>2.8269994522711617E-2</c:v>
                </c:pt>
                <c:pt idx="790">
                  <c:v>2.8269994522711617E-2</c:v>
                </c:pt>
                <c:pt idx="791">
                  <c:v>2.8269994522711617E-2</c:v>
                </c:pt>
                <c:pt idx="792">
                  <c:v>2.8269994522711617E-2</c:v>
                </c:pt>
                <c:pt idx="793">
                  <c:v>2.8269994522711617E-2</c:v>
                </c:pt>
                <c:pt idx="794">
                  <c:v>2.8269994522711617E-2</c:v>
                </c:pt>
                <c:pt idx="795">
                  <c:v>2.8269994522711617E-2</c:v>
                </c:pt>
                <c:pt idx="796">
                  <c:v>2.8269994522711617E-2</c:v>
                </c:pt>
                <c:pt idx="797">
                  <c:v>2.8269994522711617E-2</c:v>
                </c:pt>
                <c:pt idx="798">
                  <c:v>2.8269994522711617E-2</c:v>
                </c:pt>
                <c:pt idx="799">
                  <c:v>2.8269994522711617E-2</c:v>
                </c:pt>
                <c:pt idx="800">
                  <c:v>2.8269994522711617E-2</c:v>
                </c:pt>
                <c:pt idx="801">
                  <c:v>2.8269994522711617E-2</c:v>
                </c:pt>
                <c:pt idx="802">
                  <c:v>2.8269994522711617E-2</c:v>
                </c:pt>
                <c:pt idx="803">
                  <c:v>2.8269994522711617E-2</c:v>
                </c:pt>
                <c:pt idx="804">
                  <c:v>2.8269994522711617E-2</c:v>
                </c:pt>
                <c:pt idx="805">
                  <c:v>2.8269994522711617E-2</c:v>
                </c:pt>
                <c:pt idx="806">
                  <c:v>2.8269994522711617E-2</c:v>
                </c:pt>
                <c:pt idx="807">
                  <c:v>2.8269994522711617E-2</c:v>
                </c:pt>
                <c:pt idx="808">
                  <c:v>2.8269994522711617E-2</c:v>
                </c:pt>
                <c:pt idx="809">
                  <c:v>2.8269994522711617E-2</c:v>
                </c:pt>
                <c:pt idx="810">
                  <c:v>2.8269994522711617E-2</c:v>
                </c:pt>
                <c:pt idx="811">
                  <c:v>2.8269994522711617E-2</c:v>
                </c:pt>
                <c:pt idx="812">
                  <c:v>2.8269994522711617E-2</c:v>
                </c:pt>
                <c:pt idx="813">
                  <c:v>2.8269994522711617E-2</c:v>
                </c:pt>
                <c:pt idx="814">
                  <c:v>2.8269994522711617E-2</c:v>
                </c:pt>
                <c:pt idx="815">
                  <c:v>2.8269994522711617E-2</c:v>
                </c:pt>
                <c:pt idx="816">
                  <c:v>2.8269994522711617E-2</c:v>
                </c:pt>
                <c:pt idx="817">
                  <c:v>2.8269994522711617E-2</c:v>
                </c:pt>
                <c:pt idx="818">
                  <c:v>2.8269994522711617E-2</c:v>
                </c:pt>
                <c:pt idx="819">
                  <c:v>2.8269994522711617E-2</c:v>
                </c:pt>
                <c:pt idx="820">
                  <c:v>2.8269994522711617E-2</c:v>
                </c:pt>
                <c:pt idx="821">
                  <c:v>2.8269994522711617E-2</c:v>
                </c:pt>
                <c:pt idx="822">
                  <c:v>2.8269994522711617E-2</c:v>
                </c:pt>
                <c:pt idx="823">
                  <c:v>2.8269994522711617E-2</c:v>
                </c:pt>
                <c:pt idx="824">
                  <c:v>2.8269994522711617E-2</c:v>
                </c:pt>
                <c:pt idx="825">
                  <c:v>2.8269994522711617E-2</c:v>
                </c:pt>
                <c:pt idx="826">
                  <c:v>2.8269994522711617E-2</c:v>
                </c:pt>
                <c:pt idx="827">
                  <c:v>2.8269994522711617E-2</c:v>
                </c:pt>
                <c:pt idx="828">
                  <c:v>2.8269994522711617E-2</c:v>
                </c:pt>
                <c:pt idx="829">
                  <c:v>2.8269994522711617E-2</c:v>
                </c:pt>
                <c:pt idx="830">
                  <c:v>2.8269994522711617E-2</c:v>
                </c:pt>
                <c:pt idx="831">
                  <c:v>2.8269994522711617E-2</c:v>
                </c:pt>
                <c:pt idx="832">
                  <c:v>2.8269994522711617E-2</c:v>
                </c:pt>
                <c:pt idx="833">
                  <c:v>2.8269994522711617E-2</c:v>
                </c:pt>
                <c:pt idx="834">
                  <c:v>2.8269994522711617E-2</c:v>
                </c:pt>
                <c:pt idx="835">
                  <c:v>2.8269994522711617E-2</c:v>
                </c:pt>
                <c:pt idx="836">
                  <c:v>2.8269994522711617E-2</c:v>
                </c:pt>
                <c:pt idx="837">
                  <c:v>2.8269994522711617E-2</c:v>
                </c:pt>
                <c:pt idx="838">
                  <c:v>2.8269994522711617E-2</c:v>
                </c:pt>
                <c:pt idx="839">
                  <c:v>2.8269994522711617E-2</c:v>
                </c:pt>
                <c:pt idx="840">
                  <c:v>2.8269994522711617E-2</c:v>
                </c:pt>
                <c:pt idx="841">
                  <c:v>2.8269994522711617E-2</c:v>
                </c:pt>
                <c:pt idx="842">
                  <c:v>2.8269994522711617E-2</c:v>
                </c:pt>
                <c:pt idx="843">
                  <c:v>2.8269994522711617E-2</c:v>
                </c:pt>
                <c:pt idx="844">
                  <c:v>2.8269994522711617E-2</c:v>
                </c:pt>
                <c:pt idx="845">
                  <c:v>2.8269994522711617E-2</c:v>
                </c:pt>
                <c:pt idx="846">
                  <c:v>2.8269994522711617E-2</c:v>
                </c:pt>
                <c:pt idx="847">
                  <c:v>2.8269994522711617E-2</c:v>
                </c:pt>
                <c:pt idx="848">
                  <c:v>2.8269994522711617E-2</c:v>
                </c:pt>
                <c:pt idx="849">
                  <c:v>2.8269994522711617E-2</c:v>
                </c:pt>
                <c:pt idx="850">
                  <c:v>2.8269994522711617E-2</c:v>
                </c:pt>
                <c:pt idx="851">
                  <c:v>2.8269994522711617E-2</c:v>
                </c:pt>
                <c:pt idx="852">
                  <c:v>2.8269994522711617E-2</c:v>
                </c:pt>
                <c:pt idx="853">
                  <c:v>2.8269994522711617E-2</c:v>
                </c:pt>
                <c:pt idx="854">
                  <c:v>2.8269994522711617E-2</c:v>
                </c:pt>
                <c:pt idx="855">
                  <c:v>2.8269994522711617E-2</c:v>
                </c:pt>
                <c:pt idx="856">
                  <c:v>2.8269994522711617E-2</c:v>
                </c:pt>
                <c:pt idx="857">
                  <c:v>2.8269994522711617E-2</c:v>
                </c:pt>
                <c:pt idx="858">
                  <c:v>2.8269994522711617E-2</c:v>
                </c:pt>
                <c:pt idx="859">
                  <c:v>2.8269994522711617E-2</c:v>
                </c:pt>
                <c:pt idx="860">
                  <c:v>2.8269994522711617E-2</c:v>
                </c:pt>
                <c:pt idx="861">
                  <c:v>2.8269994522711617E-2</c:v>
                </c:pt>
                <c:pt idx="862">
                  <c:v>2.8269994522711617E-2</c:v>
                </c:pt>
                <c:pt idx="863">
                  <c:v>2.8269994522711617E-2</c:v>
                </c:pt>
                <c:pt idx="864">
                  <c:v>2.8269994522711617E-2</c:v>
                </c:pt>
                <c:pt idx="865">
                  <c:v>2.8269994522711617E-2</c:v>
                </c:pt>
                <c:pt idx="866">
                  <c:v>2.8269994522711617E-2</c:v>
                </c:pt>
                <c:pt idx="867">
                  <c:v>2.8269994522711617E-2</c:v>
                </c:pt>
                <c:pt idx="868">
                  <c:v>2.8269994522711617E-2</c:v>
                </c:pt>
                <c:pt idx="869">
                  <c:v>2.8269994522711617E-2</c:v>
                </c:pt>
                <c:pt idx="870">
                  <c:v>2.8269994522711617E-2</c:v>
                </c:pt>
                <c:pt idx="871">
                  <c:v>2.8269994522711617E-2</c:v>
                </c:pt>
                <c:pt idx="872">
                  <c:v>2.8269994522711617E-2</c:v>
                </c:pt>
                <c:pt idx="873">
                  <c:v>2.8269994522711617E-2</c:v>
                </c:pt>
                <c:pt idx="874">
                  <c:v>2.8269994522711617E-2</c:v>
                </c:pt>
                <c:pt idx="875">
                  <c:v>2.8269994522711617E-2</c:v>
                </c:pt>
                <c:pt idx="876">
                  <c:v>2.8269994522711617E-2</c:v>
                </c:pt>
                <c:pt idx="877">
                  <c:v>2.8269994522711617E-2</c:v>
                </c:pt>
                <c:pt idx="878">
                  <c:v>2.8269994522711617E-2</c:v>
                </c:pt>
                <c:pt idx="879">
                  <c:v>2.8269994522711617E-2</c:v>
                </c:pt>
                <c:pt idx="880">
                  <c:v>2.8269994522711617E-2</c:v>
                </c:pt>
                <c:pt idx="881">
                  <c:v>2.8269994522711617E-2</c:v>
                </c:pt>
                <c:pt idx="882">
                  <c:v>2.8269994522711617E-2</c:v>
                </c:pt>
                <c:pt idx="883">
                  <c:v>2.8269994522711617E-2</c:v>
                </c:pt>
                <c:pt idx="884">
                  <c:v>2.8269994522711617E-2</c:v>
                </c:pt>
                <c:pt idx="885">
                  <c:v>2.8269994522711617E-2</c:v>
                </c:pt>
                <c:pt idx="886">
                  <c:v>2.8269994522711617E-2</c:v>
                </c:pt>
                <c:pt idx="887">
                  <c:v>2.8269994522711617E-2</c:v>
                </c:pt>
                <c:pt idx="888">
                  <c:v>2.8269994522711617E-2</c:v>
                </c:pt>
                <c:pt idx="889">
                  <c:v>2.8269994522711617E-2</c:v>
                </c:pt>
                <c:pt idx="890">
                  <c:v>2.8269994522711617E-2</c:v>
                </c:pt>
                <c:pt idx="891">
                  <c:v>2.8269994522711617E-2</c:v>
                </c:pt>
                <c:pt idx="892">
                  <c:v>2.8269994522711617E-2</c:v>
                </c:pt>
                <c:pt idx="893">
                  <c:v>2.8269994522711617E-2</c:v>
                </c:pt>
                <c:pt idx="894">
                  <c:v>2.8269994522711617E-2</c:v>
                </c:pt>
                <c:pt idx="895">
                  <c:v>2.8269994522711617E-2</c:v>
                </c:pt>
                <c:pt idx="896">
                  <c:v>2.8269994522711617E-2</c:v>
                </c:pt>
                <c:pt idx="897">
                  <c:v>2.8269994522711617E-2</c:v>
                </c:pt>
                <c:pt idx="898">
                  <c:v>2.8269994522711617E-2</c:v>
                </c:pt>
                <c:pt idx="899">
                  <c:v>2.8269994522711617E-2</c:v>
                </c:pt>
                <c:pt idx="900">
                  <c:v>2.8269994522711617E-2</c:v>
                </c:pt>
                <c:pt idx="901">
                  <c:v>2.8269994522711617E-2</c:v>
                </c:pt>
                <c:pt idx="902">
                  <c:v>2.8269994522711617E-2</c:v>
                </c:pt>
                <c:pt idx="903">
                  <c:v>2.8269994522711617E-2</c:v>
                </c:pt>
                <c:pt idx="904">
                  <c:v>2.8269994522711617E-2</c:v>
                </c:pt>
                <c:pt idx="905">
                  <c:v>2.8269994522711617E-2</c:v>
                </c:pt>
                <c:pt idx="906">
                  <c:v>2.8269994522711617E-2</c:v>
                </c:pt>
                <c:pt idx="907">
                  <c:v>2.8269994522711617E-2</c:v>
                </c:pt>
                <c:pt idx="908">
                  <c:v>2.8269994522711617E-2</c:v>
                </c:pt>
                <c:pt idx="909">
                  <c:v>2.8269994522711617E-2</c:v>
                </c:pt>
                <c:pt idx="910">
                  <c:v>2.8269994522711617E-2</c:v>
                </c:pt>
                <c:pt idx="911">
                  <c:v>2.8269994522711617E-2</c:v>
                </c:pt>
                <c:pt idx="912">
                  <c:v>2.8269994522711617E-2</c:v>
                </c:pt>
                <c:pt idx="913">
                  <c:v>2.8269994522711617E-2</c:v>
                </c:pt>
                <c:pt idx="914">
                  <c:v>2.8269994522711617E-2</c:v>
                </c:pt>
                <c:pt idx="915">
                  <c:v>2.8269994522711617E-2</c:v>
                </c:pt>
                <c:pt idx="916">
                  <c:v>2.8269994522711617E-2</c:v>
                </c:pt>
                <c:pt idx="917">
                  <c:v>2.8269994522711617E-2</c:v>
                </c:pt>
                <c:pt idx="918">
                  <c:v>2.8269994522711617E-2</c:v>
                </c:pt>
                <c:pt idx="919">
                  <c:v>2.8269994522711617E-2</c:v>
                </c:pt>
                <c:pt idx="920">
                  <c:v>2.8269994522711617E-2</c:v>
                </c:pt>
                <c:pt idx="921">
                  <c:v>2.8269994522711617E-2</c:v>
                </c:pt>
                <c:pt idx="922">
                  <c:v>2.8269994522711617E-2</c:v>
                </c:pt>
                <c:pt idx="923">
                  <c:v>2.8269994522711617E-2</c:v>
                </c:pt>
                <c:pt idx="924">
                  <c:v>2.8269994522711617E-2</c:v>
                </c:pt>
                <c:pt idx="925">
                  <c:v>2.8269994522711617E-2</c:v>
                </c:pt>
                <c:pt idx="926">
                  <c:v>2.8269994522711617E-2</c:v>
                </c:pt>
                <c:pt idx="927">
                  <c:v>2.8269994522711617E-2</c:v>
                </c:pt>
                <c:pt idx="928">
                  <c:v>2.8269994522711617E-2</c:v>
                </c:pt>
                <c:pt idx="929">
                  <c:v>2.8269994522711617E-2</c:v>
                </c:pt>
                <c:pt idx="930">
                  <c:v>2.8269994522711617E-2</c:v>
                </c:pt>
                <c:pt idx="931">
                  <c:v>2.8269994522711617E-2</c:v>
                </c:pt>
                <c:pt idx="932">
                  <c:v>2.8269994522711617E-2</c:v>
                </c:pt>
                <c:pt idx="933">
                  <c:v>2.8269994522711617E-2</c:v>
                </c:pt>
                <c:pt idx="934">
                  <c:v>2.8269994522711617E-2</c:v>
                </c:pt>
                <c:pt idx="935">
                  <c:v>2.8269994522711617E-2</c:v>
                </c:pt>
                <c:pt idx="936">
                  <c:v>2.8269994522711617E-2</c:v>
                </c:pt>
                <c:pt idx="937">
                  <c:v>2.8269994522711617E-2</c:v>
                </c:pt>
                <c:pt idx="938">
                  <c:v>2.8269994522711617E-2</c:v>
                </c:pt>
                <c:pt idx="939">
                  <c:v>2.8269994522711617E-2</c:v>
                </c:pt>
                <c:pt idx="940">
                  <c:v>2.8269994522711617E-2</c:v>
                </c:pt>
                <c:pt idx="941">
                  <c:v>2.8269994522711617E-2</c:v>
                </c:pt>
                <c:pt idx="942">
                  <c:v>2.8269994522711617E-2</c:v>
                </c:pt>
                <c:pt idx="943">
                  <c:v>2.8269994522711617E-2</c:v>
                </c:pt>
                <c:pt idx="944">
                  <c:v>2.8269994522711617E-2</c:v>
                </c:pt>
                <c:pt idx="945">
                  <c:v>2.8269994522711617E-2</c:v>
                </c:pt>
                <c:pt idx="946">
                  <c:v>2.8269994522711617E-2</c:v>
                </c:pt>
                <c:pt idx="947">
                  <c:v>2.8269994522711617E-2</c:v>
                </c:pt>
                <c:pt idx="948">
                  <c:v>2.8269994522711617E-2</c:v>
                </c:pt>
                <c:pt idx="949">
                  <c:v>2.8269994522711617E-2</c:v>
                </c:pt>
                <c:pt idx="950">
                  <c:v>2.8269994522711617E-2</c:v>
                </c:pt>
                <c:pt idx="951">
                  <c:v>2.8269994522711617E-2</c:v>
                </c:pt>
                <c:pt idx="952">
                  <c:v>2.8269994522711617E-2</c:v>
                </c:pt>
                <c:pt idx="953">
                  <c:v>2.8269994522711617E-2</c:v>
                </c:pt>
                <c:pt idx="954">
                  <c:v>2.8269994522711617E-2</c:v>
                </c:pt>
                <c:pt idx="955">
                  <c:v>2.8269994522711617E-2</c:v>
                </c:pt>
                <c:pt idx="956">
                  <c:v>2.8269994522711617E-2</c:v>
                </c:pt>
                <c:pt idx="957">
                  <c:v>2.8269994522711617E-2</c:v>
                </c:pt>
                <c:pt idx="958">
                  <c:v>2.8269994522711617E-2</c:v>
                </c:pt>
                <c:pt idx="959">
                  <c:v>2.8269994522711617E-2</c:v>
                </c:pt>
                <c:pt idx="960">
                  <c:v>2.8269994522711617E-2</c:v>
                </c:pt>
                <c:pt idx="961">
                  <c:v>2.8269994522711617E-2</c:v>
                </c:pt>
                <c:pt idx="962">
                  <c:v>2.8269994522711617E-2</c:v>
                </c:pt>
                <c:pt idx="963">
                  <c:v>2.8269994522711617E-2</c:v>
                </c:pt>
                <c:pt idx="964">
                  <c:v>2.8269994522711617E-2</c:v>
                </c:pt>
                <c:pt idx="965">
                  <c:v>2.8269994522711617E-2</c:v>
                </c:pt>
                <c:pt idx="966">
                  <c:v>2.8269994522711617E-2</c:v>
                </c:pt>
                <c:pt idx="967">
                  <c:v>2.8269994522711617E-2</c:v>
                </c:pt>
                <c:pt idx="968">
                  <c:v>2.8269994522711617E-2</c:v>
                </c:pt>
                <c:pt idx="969">
                  <c:v>2.8269994522711617E-2</c:v>
                </c:pt>
                <c:pt idx="970">
                  <c:v>2.8269994522711617E-2</c:v>
                </c:pt>
                <c:pt idx="971">
                  <c:v>2.8269994522711617E-2</c:v>
                </c:pt>
                <c:pt idx="972">
                  <c:v>2.8269994522711617E-2</c:v>
                </c:pt>
                <c:pt idx="973">
                  <c:v>2.8269994522711617E-2</c:v>
                </c:pt>
                <c:pt idx="974">
                  <c:v>2.8269994522711617E-2</c:v>
                </c:pt>
                <c:pt idx="975">
                  <c:v>2.8269994522711617E-2</c:v>
                </c:pt>
                <c:pt idx="976">
                  <c:v>2.8269994522711617E-2</c:v>
                </c:pt>
                <c:pt idx="977">
                  <c:v>2.8269994522711617E-2</c:v>
                </c:pt>
                <c:pt idx="978">
                  <c:v>2.8269994522711617E-2</c:v>
                </c:pt>
                <c:pt idx="979">
                  <c:v>2.8269994522711617E-2</c:v>
                </c:pt>
                <c:pt idx="980">
                  <c:v>2.8269994522711617E-2</c:v>
                </c:pt>
                <c:pt idx="981">
                  <c:v>2.8269994522711617E-2</c:v>
                </c:pt>
                <c:pt idx="982">
                  <c:v>2.8269994522711617E-2</c:v>
                </c:pt>
                <c:pt idx="983">
                  <c:v>2.8269994522711617E-2</c:v>
                </c:pt>
                <c:pt idx="984">
                  <c:v>2.8269994522711617E-2</c:v>
                </c:pt>
                <c:pt idx="985">
                  <c:v>2.8269994522711617E-2</c:v>
                </c:pt>
                <c:pt idx="986">
                  <c:v>2.8269994522711617E-2</c:v>
                </c:pt>
                <c:pt idx="987">
                  <c:v>2.8269994522711617E-2</c:v>
                </c:pt>
                <c:pt idx="988">
                  <c:v>2.8269994522711617E-2</c:v>
                </c:pt>
                <c:pt idx="989">
                  <c:v>2.8269994522711617E-2</c:v>
                </c:pt>
                <c:pt idx="990">
                  <c:v>2.8269994522711617E-2</c:v>
                </c:pt>
                <c:pt idx="991">
                  <c:v>2.8269994522711617E-2</c:v>
                </c:pt>
                <c:pt idx="992">
                  <c:v>2.8269994522711617E-2</c:v>
                </c:pt>
                <c:pt idx="993">
                  <c:v>2.8269994522711617E-2</c:v>
                </c:pt>
                <c:pt idx="994">
                  <c:v>2.8269994522711617E-2</c:v>
                </c:pt>
                <c:pt idx="995">
                  <c:v>2.8269994522711617E-2</c:v>
                </c:pt>
                <c:pt idx="996">
                  <c:v>2.8269994522711617E-2</c:v>
                </c:pt>
                <c:pt idx="997">
                  <c:v>2.8269994522711617E-2</c:v>
                </c:pt>
                <c:pt idx="998">
                  <c:v>2.8269994522711617E-2</c:v>
                </c:pt>
                <c:pt idx="999">
                  <c:v>2.8269994522711617E-2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E-F80B-49A2-95B4-7DC96158B92F}"/>
            </c:ext>
          </c:extLst>
        </c:ser>
        <c:ser>
          <c:idx val="15"/>
          <c:order val="15"/>
          <c:spPr>
            <a:ln w="19050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Sheet1!$Q$1:$Q$1000</c:f>
              <c:numCache>
                <c:formatCode>General</c:formatCode>
                <c:ptCount val="1000"/>
                <c:pt idx="0">
                  <c:v>0.76807837382892574</c:v>
                </c:pt>
                <c:pt idx="1">
                  <c:v>0.71767708887966997</c:v>
                </c:pt>
                <c:pt idx="2">
                  <c:v>0.71767708887966997</c:v>
                </c:pt>
                <c:pt idx="3">
                  <c:v>0.71767708887966997</c:v>
                </c:pt>
                <c:pt idx="4">
                  <c:v>0.71767708887966997</c:v>
                </c:pt>
                <c:pt idx="5">
                  <c:v>0.71767708887966997</c:v>
                </c:pt>
                <c:pt idx="6">
                  <c:v>0.32951600245400381</c:v>
                </c:pt>
                <c:pt idx="7">
                  <c:v>0.32951600245400381</c:v>
                </c:pt>
                <c:pt idx="8">
                  <c:v>0.32951600245400381</c:v>
                </c:pt>
                <c:pt idx="9">
                  <c:v>0.32951600245400381</c:v>
                </c:pt>
                <c:pt idx="10">
                  <c:v>0.32951600245400381</c:v>
                </c:pt>
                <c:pt idx="11">
                  <c:v>0.32951600245400381</c:v>
                </c:pt>
                <c:pt idx="12">
                  <c:v>0.32951600245400381</c:v>
                </c:pt>
                <c:pt idx="13">
                  <c:v>0.32951600245400381</c:v>
                </c:pt>
                <c:pt idx="14">
                  <c:v>0.32951600245400381</c:v>
                </c:pt>
                <c:pt idx="15">
                  <c:v>0.32951600245400381</c:v>
                </c:pt>
                <c:pt idx="16">
                  <c:v>0.32951600245400381</c:v>
                </c:pt>
                <c:pt idx="17">
                  <c:v>0.32951600245400381</c:v>
                </c:pt>
                <c:pt idx="18">
                  <c:v>0.32951600245400381</c:v>
                </c:pt>
                <c:pt idx="19">
                  <c:v>0.32951600245400381</c:v>
                </c:pt>
                <c:pt idx="20">
                  <c:v>0.32951600245400381</c:v>
                </c:pt>
                <c:pt idx="21">
                  <c:v>0.32951600245400381</c:v>
                </c:pt>
                <c:pt idx="22">
                  <c:v>0.32951600245400381</c:v>
                </c:pt>
                <c:pt idx="23">
                  <c:v>0.32951600245400381</c:v>
                </c:pt>
                <c:pt idx="24">
                  <c:v>0.32951600245400381</c:v>
                </c:pt>
                <c:pt idx="25">
                  <c:v>0.32951600245400381</c:v>
                </c:pt>
                <c:pt idx="26">
                  <c:v>0.22040794939790409</c:v>
                </c:pt>
                <c:pt idx="27">
                  <c:v>0.22040794939790409</c:v>
                </c:pt>
                <c:pt idx="28">
                  <c:v>0.22040794939790409</c:v>
                </c:pt>
                <c:pt idx="29">
                  <c:v>0.22040794939790409</c:v>
                </c:pt>
                <c:pt idx="30">
                  <c:v>0.22040794939790409</c:v>
                </c:pt>
                <c:pt idx="31">
                  <c:v>0.22040794939790409</c:v>
                </c:pt>
                <c:pt idx="32">
                  <c:v>0.22040794939790409</c:v>
                </c:pt>
                <c:pt idx="33">
                  <c:v>0.22040794939790409</c:v>
                </c:pt>
                <c:pt idx="34">
                  <c:v>0.22040794939790409</c:v>
                </c:pt>
                <c:pt idx="35">
                  <c:v>0.22040794939790409</c:v>
                </c:pt>
                <c:pt idx="36">
                  <c:v>0.22040794939790409</c:v>
                </c:pt>
                <c:pt idx="37">
                  <c:v>0.22040794939790409</c:v>
                </c:pt>
                <c:pt idx="38">
                  <c:v>0.22040794939790409</c:v>
                </c:pt>
                <c:pt idx="39">
                  <c:v>0.22040794939790409</c:v>
                </c:pt>
                <c:pt idx="40">
                  <c:v>0.22040794939790409</c:v>
                </c:pt>
                <c:pt idx="41">
                  <c:v>0.22040794939790409</c:v>
                </c:pt>
                <c:pt idx="42">
                  <c:v>0.22040794939790409</c:v>
                </c:pt>
                <c:pt idx="43">
                  <c:v>0.22040794939790409</c:v>
                </c:pt>
                <c:pt idx="44">
                  <c:v>0.22040794939790409</c:v>
                </c:pt>
                <c:pt idx="45">
                  <c:v>0.22040794939790409</c:v>
                </c:pt>
                <c:pt idx="46">
                  <c:v>0.22040794939790409</c:v>
                </c:pt>
                <c:pt idx="47">
                  <c:v>0.22040794939790409</c:v>
                </c:pt>
                <c:pt idx="48">
                  <c:v>0.22040794939790409</c:v>
                </c:pt>
                <c:pt idx="49">
                  <c:v>0.22040794939790409</c:v>
                </c:pt>
                <c:pt idx="50">
                  <c:v>0.22040794939790409</c:v>
                </c:pt>
                <c:pt idx="51">
                  <c:v>0.22040794939790409</c:v>
                </c:pt>
                <c:pt idx="52">
                  <c:v>0.22040794939790409</c:v>
                </c:pt>
                <c:pt idx="53">
                  <c:v>0.22040794939790409</c:v>
                </c:pt>
                <c:pt idx="54">
                  <c:v>0.22040794939790409</c:v>
                </c:pt>
                <c:pt idx="55">
                  <c:v>0.22040794939790409</c:v>
                </c:pt>
                <c:pt idx="56">
                  <c:v>0.22040794939790409</c:v>
                </c:pt>
                <c:pt idx="57">
                  <c:v>0.22040794939790409</c:v>
                </c:pt>
                <c:pt idx="58">
                  <c:v>0.22040794939790409</c:v>
                </c:pt>
                <c:pt idx="59">
                  <c:v>0.22040794939790409</c:v>
                </c:pt>
                <c:pt idx="60">
                  <c:v>0.22040794939790409</c:v>
                </c:pt>
                <c:pt idx="61">
                  <c:v>0.22040794939790409</c:v>
                </c:pt>
                <c:pt idx="62">
                  <c:v>0.22040794939790409</c:v>
                </c:pt>
                <c:pt idx="63">
                  <c:v>0.22040794939790409</c:v>
                </c:pt>
                <c:pt idx="64">
                  <c:v>0.22040794939790409</c:v>
                </c:pt>
                <c:pt idx="65">
                  <c:v>0.22040794939790409</c:v>
                </c:pt>
                <c:pt idx="66">
                  <c:v>0.22040794939790409</c:v>
                </c:pt>
                <c:pt idx="67">
                  <c:v>0.22040794939790409</c:v>
                </c:pt>
                <c:pt idx="68">
                  <c:v>0.22040794939790409</c:v>
                </c:pt>
                <c:pt idx="69">
                  <c:v>0.22040794939790409</c:v>
                </c:pt>
                <c:pt idx="70">
                  <c:v>0.22040794939790409</c:v>
                </c:pt>
                <c:pt idx="71">
                  <c:v>0.22040794939790409</c:v>
                </c:pt>
                <c:pt idx="72">
                  <c:v>0.22040794939790409</c:v>
                </c:pt>
                <c:pt idx="73">
                  <c:v>0.22040794939790409</c:v>
                </c:pt>
                <c:pt idx="74">
                  <c:v>0.22040794939790409</c:v>
                </c:pt>
                <c:pt idx="75">
                  <c:v>0.22040794939790409</c:v>
                </c:pt>
                <c:pt idx="76">
                  <c:v>0.22040794939790409</c:v>
                </c:pt>
                <c:pt idx="77">
                  <c:v>0.22040794939790409</c:v>
                </c:pt>
                <c:pt idx="78">
                  <c:v>0.22040794939790409</c:v>
                </c:pt>
                <c:pt idx="79">
                  <c:v>0.22040794939790409</c:v>
                </c:pt>
                <c:pt idx="80">
                  <c:v>0.22040794939790409</c:v>
                </c:pt>
                <c:pt idx="81">
                  <c:v>0.22040794939790409</c:v>
                </c:pt>
                <c:pt idx="82">
                  <c:v>0.22040794939790409</c:v>
                </c:pt>
                <c:pt idx="83">
                  <c:v>0.22040794939790409</c:v>
                </c:pt>
                <c:pt idx="84">
                  <c:v>0.22040794939790409</c:v>
                </c:pt>
                <c:pt idx="85">
                  <c:v>0.22040794939790409</c:v>
                </c:pt>
                <c:pt idx="86">
                  <c:v>0.22040794939790409</c:v>
                </c:pt>
                <c:pt idx="87">
                  <c:v>0.22040794939790409</c:v>
                </c:pt>
                <c:pt idx="88">
                  <c:v>0.22040794939790409</c:v>
                </c:pt>
                <c:pt idx="89">
                  <c:v>0.22040794939790409</c:v>
                </c:pt>
                <c:pt idx="90">
                  <c:v>0.22040794939790409</c:v>
                </c:pt>
                <c:pt idx="91">
                  <c:v>0.22040794939790409</c:v>
                </c:pt>
                <c:pt idx="92">
                  <c:v>0.22040794939790409</c:v>
                </c:pt>
                <c:pt idx="93">
                  <c:v>0.22040794939790409</c:v>
                </c:pt>
                <c:pt idx="94">
                  <c:v>0.22040794939790409</c:v>
                </c:pt>
                <c:pt idx="95">
                  <c:v>0.22040794939790409</c:v>
                </c:pt>
                <c:pt idx="96">
                  <c:v>0.22040794939790409</c:v>
                </c:pt>
                <c:pt idx="97">
                  <c:v>0.22040794939790409</c:v>
                </c:pt>
                <c:pt idx="98">
                  <c:v>0.22040794939790409</c:v>
                </c:pt>
                <c:pt idx="99">
                  <c:v>0.22040794939790409</c:v>
                </c:pt>
                <c:pt idx="100">
                  <c:v>0.22040794939790409</c:v>
                </c:pt>
                <c:pt idx="101">
                  <c:v>0.22040794939790409</c:v>
                </c:pt>
                <c:pt idx="102">
                  <c:v>0.22040794939790409</c:v>
                </c:pt>
                <c:pt idx="103">
                  <c:v>0.22040794939790409</c:v>
                </c:pt>
                <c:pt idx="104">
                  <c:v>0.22040794939790409</c:v>
                </c:pt>
                <c:pt idx="105">
                  <c:v>0.22040794939790409</c:v>
                </c:pt>
                <c:pt idx="106">
                  <c:v>0.22040794939790409</c:v>
                </c:pt>
                <c:pt idx="107">
                  <c:v>0.22040794939790409</c:v>
                </c:pt>
                <c:pt idx="108">
                  <c:v>0.22040794939790409</c:v>
                </c:pt>
                <c:pt idx="109">
                  <c:v>0.22040794939790409</c:v>
                </c:pt>
                <c:pt idx="110">
                  <c:v>0.22040794939790409</c:v>
                </c:pt>
                <c:pt idx="111">
                  <c:v>0.1690151631241128</c:v>
                </c:pt>
                <c:pt idx="112">
                  <c:v>0.1690151631241128</c:v>
                </c:pt>
                <c:pt idx="113">
                  <c:v>0.1690151631241128</c:v>
                </c:pt>
                <c:pt idx="114">
                  <c:v>0.1690151631241128</c:v>
                </c:pt>
                <c:pt idx="115">
                  <c:v>0.1690151631241128</c:v>
                </c:pt>
                <c:pt idx="116">
                  <c:v>0.1690151631241128</c:v>
                </c:pt>
                <c:pt idx="117">
                  <c:v>0.1690151631241128</c:v>
                </c:pt>
                <c:pt idx="118">
                  <c:v>0.1690151631241128</c:v>
                </c:pt>
                <c:pt idx="119">
                  <c:v>0.1690151631241128</c:v>
                </c:pt>
                <c:pt idx="120">
                  <c:v>0.1690151631241128</c:v>
                </c:pt>
                <c:pt idx="121">
                  <c:v>0.1690151631241128</c:v>
                </c:pt>
                <c:pt idx="122">
                  <c:v>0.1690151631241128</c:v>
                </c:pt>
                <c:pt idx="123">
                  <c:v>0.1690151631241128</c:v>
                </c:pt>
                <c:pt idx="124">
                  <c:v>0.1690151631241128</c:v>
                </c:pt>
                <c:pt idx="125">
                  <c:v>0.1690151631241128</c:v>
                </c:pt>
                <c:pt idx="126">
                  <c:v>0.1690151631241128</c:v>
                </c:pt>
                <c:pt idx="127">
                  <c:v>0.1690151631241128</c:v>
                </c:pt>
                <c:pt idx="128">
                  <c:v>0.1690151631241128</c:v>
                </c:pt>
                <c:pt idx="129">
                  <c:v>0.15397998071215724</c:v>
                </c:pt>
                <c:pt idx="130">
                  <c:v>0.15397998071215724</c:v>
                </c:pt>
                <c:pt idx="131">
                  <c:v>0.15397998071215724</c:v>
                </c:pt>
                <c:pt idx="132">
                  <c:v>0.15397998071215724</c:v>
                </c:pt>
                <c:pt idx="133">
                  <c:v>0.15397998071215724</c:v>
                </c:pt>
                <c:pt idx="134">
                  <c:v>0.15397998071215724</c:v>
                </c:pt>
                <c:pt idx="135">
                  <c:v>0.12355901740308062</c:v>
                </c:pt>
                <c:pt idx="136">
                  <c:v>0.12355901740308062</c:v>
                </c:pt>
                <c:pt idx="137">
                  <c:v>0.12355901740308062</c:v>
                </c:pt>
                <c:pt idx="138">
                  <c:v>0.12355901740308062</c:v>
                </c:pt>
                <c:pt idx="139">
                  <c:v>0.12355901740308062</c:v>
                </c:pt>
                <c:pt idx="140">
                  <c:v>0.12355901740308062</c:v>
                </c:pt>
                <c:pt idx="141">
                  <c:v>0.12355901740308062</c:v>
                </c:pt>
                <c:pt idx="142">
                  <c:v>0.12355901740308062</c:v>
                </c:pt>
                <c:pt idx="143">
                  <c:v>0.12355901740308062</c:v>
                </c:pt>
                <c:pt idx="144">
                  <c:v>0.12355901740308062</c:v>
                </c:pt>
                <c:pt idx="145">
                  <c:v>0.12355901740308062</c:v>
                </c:pt>
                <c:pt idx="146">
                  <c:v>0.12355901740308062</c:v>
                </c:pt>
                <c:pt idx="147">
                  <c:v>0.12355901740308062</c:v>
                </c:pt>
                <c:pt idx="148">
                  <c:v>0.12355901740308062</c:v>
                </c:pt>
                <c:pt idx="149">
                  <c:v>0.12355901740308062</c:v>
                </c:pt>
                <c:pt idx="150">
                  <c:v>0.12355901740308062</c:v>
                </c:pt>
                <c:pt idx="151">
                  <c:v>0.12355901740308062</c:v>
                </c:pt>
                <c:pt idx="152">
                  <c:v>0.12355901740308062</c:v>
                </c:pt>
                <c:pt idx="153">
                  <c:v>0.12355901740308062</c:v>
                </c:pt>
                <c:pt idx="154">
                  <c:v>0.12355901740308062</c:v>
                </c:pt>
                <c:pt idx="155">
                  <c:v>0.12355901740308062</c:v>
                </c:pt>
                <c:pt idx="156">
                  <c:v>0.12355901740308062</c:v>
                </c:pt>
                <c:pt idx="157">
                  <c:v>0.12355901740308062</c:v>
                </c:pt>
                <c:pt idx="158">
                  <c:v>0.12355901740308062</c:v>
                </c:pt>
                <c:pt idx="159">
                  <c:v>0.12355901740308062</c:v>
                </c:pt>
                <c:pt idx="160">
                  <c:v>0.12355901740308062</c:v>
                </c:pt>
                <c:pt idx="161">
                  <c:v>0.12355901740308062</c:v>
                </c:pt>
                <c:pt idx="162">
                  <c:v>0.12355901740308062</c:v>
                </c:pt>
                <c:pt idx="163">
                  <c:v>0.12355901740308062</c:v>
                </c:pt>
                <c:pt idx="164">
                  <c:v>0.12355901740308062</c:v>
                </c:pt>
                <c:pt idx="165">
                  <c:v>0.12355901740308062</c:v>
                </c:pt>
                <c:pt idx="166">
                  <c:v>0.12355901740308062</c:v>
                </c:pt>
                <c:pt idx="167">
                  <c:v>0.12355901740308062</c:v>
                </c:pt>
                <c:pt idx="168">
                  <c:v>0.12355901740308062</c:v>
                </c:pt>
                <c:pt idx="169">
                  <c:v>0.12355901740308062</c:v>
                </c:pt>
                <c:pt idx="170">
                  <c:v>0.12355901740308062</c:v>
                </c:pt>
                <c:pt idx="171">
                  <c:v>0.12355901740308062</c:v>
                </c:pt>
                <c:pt idx="172">
                  <c:v>0.12355901740308062</c:v>
                </c:pt>
                <c:pt idx="173">
                  <c:v>0.12355901740308062</c:v>
                </c:pt>
                <c:pt idx="174">
                  <c:v>0.12355901740308062</c:v>
                </c:pt>
                <c:pt idx="175">
                  <c:v>0.12355901740308062</c:v>
                </c:pt>
                <c:pt idx="176">
                  <c:v>0.12355901740308062</c:v>
                </c:pt>
                <c:pt idx="177">
                  <c:v>0.12355901740308062</c:v>
                </c:pt>
                <c:pt idx="178">
                  <c:v>0.12355901740308062</c:v>
                </c:pt>
                <c:pt idx="179">
                  <c:v>0.12355901740308062</c:v>
                </c:pt>
                <c:pt idx="180">
                  <c:v>0.12355901740308062</c:v>
                </c:pt>
                <c:pt idx="181">
                  <c:v>0.12355901740308062</c:v>
                </c:pt>
                <c:pt idx="182">
                  <c:v>0.12355901740308062</c:v>
                </c:pt>
                <c:pt idx="183">
                  <c:v>0.12355901740308062</c:v>
                </c:pt>
                <c:pt idx="184">
                  <c:v>0.12355901740308062</c:v>
                </c:pt>
                <c:pt idx="185">
                  <c:v>0.12355901740308062</c:v>
                </c:pt>
                <c:pt idx="186">
                  <c:v>0.12355901740308062</c:v>
                </c:pt>
                <c:pt idx="187">
                  <c:v>0.12355901740308062</c:v>
                </c:pt>
                <c:pt idx="188">
                  <c:v>0.12355901740308062</c:v>
                </c:pt>
                <c:pt idx="189">
                  <c:v>0.12355901740308062</c:v>
                </c:pt>
                <c:pt idx="190">
                  <c:v>0.12355901740308062</c:v>
                </c:pt>
                <c:pt idx="191">
                  <c:v>0.12355901740308062</c:v>
                </c:pt>
                <c:pt idx="192">
                  <c:v>0.12355901740308062</c:v>
                </c:pt>
                <c:pt idx="193">
                  <c:v>0.12355901740308062</c:v>
                </c:pt>
                <c:pt idx="194">
                  <c:v>0.12355901740308062</c:v>
                </c:pt>
                <c:pt idx="195">
                  <c:v>0.12355901740308062</c:v>
                </c:pt>
                <c:pt idx="196">
                  <c:v>0.12355901740308062</c:v>
                </c:pt>
                <c:pt idx="197">
                  <c:v>0.12355901740308062</c:v>
                </c:pt>
                <c:pt idx="198">
                  <c:v>0.12355901740308062</c:v>
                </c:pt>
                <c:pt idx="199">
                  <c:v>0.12355901740308062</c:v>
                </c:pt>
                <c:pt idx="200">
                  <c:v>0.12355901740308062</c:v>
                </c:pt>
                <c:pt idx="201">
                  <c:v>0.12355901740308062</c:v>
                </c:pt>
                <c:pt idx="202">
                  <c:v>0.12355901740308062</c:v>
                </c:pt>
                <c:pt idx="203">
                  <c:v>0.12355901740308062</c:v>
                </c:pt>
                <c:pt idx="204">
                  <c:v>0.12355901740308062</c:v>
                </c:pt>
                <c:pt idx="205">
                  <c:v>0.12355901740308062</c:v>
                </c:pt>
                <c:pt idx="206">
                  <c:v>0.12355901740308062</c:v>
                </c:pt>
                <c:pt idx="207">
                  <c:v>0.12355901740308062</c:v>
                </c:pt>
                <c:pt idx="208">
                  <c:v>0.12355901740308062</c:v>
                </c:pt>
                <c:pt idx="209">
                  <c:v>0.12355901740308062</c:v>
                </c:pt>
                <c:pt idx="210">
                  <c:v>0.12355901740308062</c:v>
                </c:pt>
                <c:pt idx="211">
                  <c:v>0.12355901740308062</c:v>
                </c:pt>
                <c:pt idx="212">
                  <c:v>0.12355901740308062</c:v>
                </c:pt>
                <c:pt idx="213">
                  <c:v>0.12355901740308062</c:v>
                </c:pt>
                <c:pt idx="214">
                  <c:v>0.12355901740308062</c:v>
                </c:pt>
                <c:pt idx="215">
                  <c:v>0.12355901740308062</c:v>
                </c:pt>
                <c:pt idx="216">
                  <c:v>0.12355901740308062</c:v>
                </c:pt>
                <c:pt idx="217">
                  <c:v>0.12355901740308062</c:v>
                </c:pt>
                <c:pt idx="218">
                  <c:v>0.12355901740308062</c:v>
                </c:pt>
                <c:pt idx="219">
                  <c:v>0.12355901740308062</c:v>
                </c:pt>
                <c:pt idx="220">
                  <c:v>0.12355901740308062</c:v>
                </c:pt>
                <c:pt idx="221">
                  <c:v>0.12355901740308062</c:v>
                </c:pt>
                <c:pt idx="222">
                  <c:v>0.12355901740308062</c:v>
                </c:pt>
                <c:pt idx="223">
                  <c:v>0.12355901740308062</c:v>
                </c:pt>
                <c:pt idx="224">
                  <c:v>0.12355901740308062</c:v>
                </c:pt>
                <c:pt idx="225">
                  <c:v>0.12355901740308062</c:v>
                </c:pt>
                <c:pt idx="226">
                  <c:v>0.12355901740308062</c:v>
                </c:pt>
                <c:pt idx="227">
                  <c:v>0.12355901740308062</c:v>
                </c:pt>
                <c:pt idx="228">
                  <c:v>0.12355901740308062</c:v>
                </c:pt>
                <c:pt idx="229">
                  <c:v>0.12355901740308062</c:v>
                </c:pt>
                <c:pt idx="230">
                  <c:v>0.12355901740308062</c:v>
                </c:pt>
                <c:pt idx="231">
                  <c:v>0.12355901740308062</c:v>
                </c:pt>
                <c:pt idx="232">
                  <c:v>0.12355901740308062</c:v>
                </c:pt>
                <c:pt idx="233">
                  <c:v>0.12355901740308062</c:v>
                </c:pt>
                <c:pt idx="234">
                  <c:v>0.12355901740308062</c:v>
                </c:pt>
                <c:pt idx="235">
                  <c:v>0.12355901740308062</c:v>
                </c:pt>
                <c:pt idx="236">
                  <c:v>0.12355901740308062</c:v>
                </c:pt>
                <c:pt idx="237">
                  <c:v>0.12355901740308062</c:v>
                </c:pt>
                <c:pt idx="238">
                  <c:v>0.12355901740308062</c:v>
                </c:pt>
                <c:pt idx="239">
                  <c:v>0.12355901740308062</c:v>
                </c:pt>
                <c:pt idx="240">
                  <c:v>0.12355901740308062</c:v>
                </c:pt>
                <c:pt idx="241">
                  <c:v>0.12355901740308062</c:v>
                </c:pt>
                <c:pt idx="242">
                  <c:v>0.12355901740308062</c:v>
                </c:pt>
                <c:pt idx="243">
                  <c:v>0.12355901740308062</c:v>
                </c:pt>
                <c:pt idx="244">
                  <c:v>0.12355901740308062</c:v>
                </c:pt>
                <c:pt idx="245">
                  <c:v>0.12355901740308062</c:v>
                </c:pt>
                <c:pt idx="246">
                  <c:v>0.12355901740308062</c:v>
                </c:pt>
                <c:pt idx="247">
                  <c:v>0.12355901740308062</c:v>
                </c:pt>
                <c:pt idx="248">
                  <c:v>0.12355901740308062</c:v>
                </c:pt>
                <c:pt idx="249">
                  <c:v>0.12355901740308062</c:v>
                </c:pt>
                <c:pt idx="250">
                  <c:v>0.12355901740308062</c:v>
                </c:pt>
                <c:pt idx="251">
                  <c:v>9.1562287629858519E-2</c:v>
                </c:pt>
                <c:pt idx="252">
                  <c:v>9.1562287629858519E-2</c:v>
                </c:pt>
                <c:pt idx="253">
                  <c:v>9.1562287629858519E-2</c:v>
                </c:pt>
                <c:pt idx="254">
                  <c:v>9.1562287629858519E-2</c:v>
                </c:pt>
                <c:pt idx="255">
                  <c:v>9.1562287629858519E-2</c:v>
                </c:pt>
                <c:pt idx="256">
                  <c:v>9.1562287629858519E-2</c:v>
                </c:pt>
                <c:pt idx="257">
                  <c:v>9.1562287629858519E-2</c:v>
                </c:pt>
                <c:pt idx="258">
                  <c:v>9.1562287629858519E-2</c:v>
                </c:pt>
                <c:pt idx="259">
                  <c:v>9.1562287629858519E-2</c:v>
                </c:pt>
                <c:pt idx="260">
                  <c:v>9.1562287629858519E-2</c:v>
                </c:pt>
                <c:pt idx="261">
                  <c:v>9.1562287629858519E-2</c:v>
                </c:pt>
                <c:pt idx="262">
                  <c:v>9.1562287629858519E-2</c:v>
                </c:pt>
                <c:pt idx="263">
                  <c:v>9.1562287629858519E-2</c:v>
                </c:pt>
                <c:pt idx="264">
                  <c:v>9.1562287629858519E-2</c:v>
                </c:pt>
                <c:pt idx="265">
                  <c:v>9.1562287629858519E-2</c:v>
                </c:pt>
                <c:pt idx="266">
                  <c:v>9.1562287629858519E-2</c:v>
                </c:pt>
                <c:pt idx="267">
                  <c:v>9.1562287629858519E-2</c:v>
                </c:pt>
                <c:pt idx="268">
                  <c:v>9.1562287629858519E-2</c:v>
                </c:pt>
                <c:pt idx="269">
                  <c:v>9.1562287629858519E-2</c:v>
                </c:pt>
                <c:pt idx="270">
                  <c:v>9.1562287629858519E-2</c:v>
                </c:pt>
                <c:pt idx="271">
                  <c:v>9.1562287629858519E-2</c:v>
                </c:pt>
                <c:pt idx="272">
                  <c:v>9.1562287629858519E-2</c:v>
                </c:pt>
                <c:pt idx="273">
                  <c:v>9.1562287629858519E-2</c:v>
                </c:pt>
                <c:pt idx="274">
                  <c:v>9.1562287629858519E-2</c:v>
                </c:pt>
                <c:pt idx="275">
                  <c:v>9.1562287629858519E-2</c:v>
                </c:pt>
                <c:pt idx="276">
                  <c:v>9.1562287629858519E-2</c:v>
                </c:pt>
                <c:pt idx="277">
                  <c:v>9.1562287629858519E-2</c:v>
                </c:pt>
                <c:pt idx="278">
                  <c:v>9.1562287629858519E-2</c:v>
                </c:pt>
                <c:pt idx="279">
                  <c:v>9.1562287629858519E-2</c:v>
                </c:pt>
                <c:pt idx="280">
                  <c:v>9.1562287629858519E-2</c:v>
                </c:pt>
                <c:pt idx="281">
                  <c:v>9.1562287629858519E-2</c:v>
                </c:pt>
                <c:pt idx="282">
                  <c:v>9.1562287629858519E-2</c:v>
                </c:pt>
                <c:pt idx="283">
                  <c:v>9.1562287629858519E-2</c:v>
                </c:pt>
                <c:pt idx="284">
                  <c:v>9.1562287629858519E-2</c:v>
                </c:pt>
                <c:pt idx="285">
                  <c:v>9.1562287629858519E-2</c:v>
                </c:pt>
                <c:pt idx="286">
                  <c:v>9.1562287629858519E-2</c:v>
                </c:pt>
                <c:pt idx="287">
                  <c:v>9.1562287629858519E-2</c:v>
                </c:pt>
                <c:pt idx="288">
                  <c:v>9.1562287629858519E-2</c:v>
                </c:pt>
                <c:pt idx="289">
                  <c:v>9.1562287629858519E-2</c:v>
                </c:pt>
                <c:pt idx="290">
                  <c:v>9.1562287629858519E-2</c:v>
                </c:pt>
                <c:pt idx="291">
                  <c:v>9.1562287629858519E-2</c:v>
                </c:pt>
                <c:pt idx="292">
                  <c:v>9.1562287629858519E-2</c:v>
                </c:pt>
                <c:pt idx="293">
                  <c:v>9.1562287629858519E-2</c:v>
                </c:pt>
                <c:pt idx="294">
                  <c:v>9.1562287629858519E-2</c:v>
                </c:pt>
                <c:pt idx="295">
                  <c:v>9.1562287629858519E-2</c:v>
                </c:pt>
                <c:pt idx="296">
                  <c:v>9.1562287629858519E-2</c:v>
                </c:pt>
                <c:pt idx="297">
                  <c:v>9.1562287629858519E-2</c:v>
                </c:pt>
                <c:pt idx="298">
                  <c:v>9.1562287629858519E-2</c:v>
                </c:pt>
                <c:pt idx="299">
                  <c:v>9.1562287629858519E-2</c:v>
                </c:pt>
                <c:pt idx="300">
                  <c:v>9.1562287629858519E-2</c:v>
                </c:pt>
                <c:pt idx="301">
                  <c:v>9.1562287629858519E-2</c:v>
                </c:pt>
                <c:pt idx="302">
                  <c:v>9.1562287629858519E-2</c:v>
                </c:pt>
                <c:pt idx="303">
                  <c:v>9.1562287629858519E-2</c:v>
                </c:pt>
                <c:pt idx="304">
                  <c:v>9.1562287629858519E-2</c:v>
                </c:pt>
                <c:pt idx="305">
                  <c:v>9.1562287629858519E-2</c:v>
                </c:pt>
                <c:pt idx="306">
                  <c:v>9.1562287629858519E-2</c:v>
                </c:pt>
                <c:pt idx="307">
                  <c:v>9.1562287629858519E-2</c:v>
                </c:pt>
                <c:pt idx="308">
                  <c:v>9.1562287629858519E-2</c:v>
                </c:pt>
                <c:pt idx="309">
                  <c:v>9.1562287629858519E-2</c:v>
                </c:pt>
                <c:pt idx="310">
                  <c:v>9.1562287629858519E-2</c:v>
                </c:pt>
                <c:pt idx="311">
                  <c:v>9.1562287629858519E-2</c:v>
                </c:pt>
                <c:pt idx="312">
                  <c:v>9.1562287629858519E-2</c:v>
                </c:pt>
                <c:pt idx="313">
                  <c:v>9.1562287629858519E-2</c:v>
                </c:pt>
                <c:pt idx="314">
                  <c:v>9.1562287629858519E-2</c:v>
                </c:pt>
                <c:pt idx="315">
                  <c:v>9.1562287629858519E-2</c:v>
                </c:pt>
                <c:pt idx="316">
                  <c:v>9.1562287629858519E-2</c:v>
                </c:pt>
                <c:pt idx="317">
                  <c:v>9.1562287629858519E-2</c:v>
                </c:pt>
                <c:pt idx="318">
                  <c:v>9.1562287629858519E-2</c:v>
                </c:pt>
                <c:pt idx="319">
                  <c:v>9.1562287629858519E-2</c:v>
                </c:pt>
                <c:pt idx="320">
                  <c:v>9.1562287629858519E-2</c:v>
                </c:pt>
                <c:pt idx="321">
                  <c:v>9.1562287629858519E-2</c:v>
                </c:pt>
                <c:pt idx="322">
                  <c:v>9.1562287629858519E-2</c:v>
                </c:pt>
                <c:pt idx="323">
                  <c:v>9.1562287629858519E-2</c:v>
                </c:pt>
                <c:pt idx="324">
                  <c:v>9.1562287629858519E-2</c:v>
                </c:pt>
                <c:pt idx="325">
                  <c:v>9.1562287629858519E-2</c:v>
                </c:pt>
                <c:pt idx="326">
                  <c:v>9.1562287629858519E-2</c:v>
                </c:pt>
                <c:pt idx="327">
                  <c:v>9.1562287629858519E-2</c:v>
                </c:pt>
                <c:pt idx="328">
                  <c:v>9.1562287629858519E-2</c:v>
                </c:pt>
                <c:pt idx="329">
                  <c:v>9.1562287629858519E-2</c:v>
                </c:pt>
                <c:pt idx="330">
                  <c:v>9.1562287629858519E-2</c:v>
                </c:pt>
                <c:pt idx="331">
                  <c:v>9.1562287629858519E-2</c:v>
                </c:pt>
                <c:pt idx="332">
                  <c:v>9.1562287629858519E-2</c:v>
                </c:pt>
                <c:pt idx="333">
                  <c:v>9.1562287629858519E-2</c:v>
                </c:pt>
                <c:pt idx="334">
                  <c:v>9.1562287629858519E-2</c:v>
                </c:pt>
                <c:pt idx="335">
                  <c:v>9.1562287629858519E-2</c:v>
                </c:pt>
                <c:pt idx="336">
                  <c:v>9.1562287629858519E-2</c:v>
                </c:pt>
                <c:pt idx="337">
                  <c:v>9.1562287629858519E-2</c:v>
                </c:pt>
                <c:pt idx="338">
                  <c:v>9.1562287629858519E-2</c:v>
                </c:pt>
                <c:pt idx="339">
                  <c:v>3.7003239877027583E-2</c:v>
                </c:pt>
                <c:pt idx="340">
                  <c:v>3.7003239877027583E-2</c:v>
                </c:pt>
                <c:pt idx="341">
                  <c:v>3.7003239877027583E-2</c:v>
                </c:pt>
                <c:pt idx="342">
                  <c:v>3.7003239877027583E-2</c:v>
                </c:pt>
                <c:pt idx="343">
                  <c:v>3.7003239877027583E-2</c:v>
                </c:pt>
                <c:pt idx="344">
                  <c:v>3.7003239877027583E-2</c:v>
                </c:pt>
                <c:pt idx="345">
                  <c:v>3.7003239877027583E-2</c:v>
                </c:pt>
                <c:pt idx="346">
                  <c:v>3.7003239877027583E-2</c:v>
                </c:pt>
                <c:pt idx="347">
                  <c:v>3.7003239877027583E-2</c:v>
                </c:pt>
                <c:pt idx="348">
                  <c:v>3.7003239877027583E-2</c:v>
                </c:pt>
                <c:pt idx="349">
                  <c:v>3.7003239877027583E-2</c:v>
                </c:pt>
                <c:pt idx="350">
                  <c:v>3.7003239877027583E-2</c:v>
                </c:pt>
                <c:pt idx="351">
                  <c:v>3.7003239877027583E-2</c:v>
                </c:pt>
                <c:pt idx="352">
                  <c:v>3.7003239877027583E-2</c:v>
                </c:pt>
                <c:pt idx="353">
                  <c:v>3.7003239877027583E-2</c:v>
                </c:pt>
                <c:pt idx="354">
                  <c:v>3.7003239877027583E-2</c:v>
                </c:pt>
                <c:pt idx="355">
                  <c:v>3.7003239877027583E-2</c:v>
                </c:pt>
                <c:pt idx="356">
                  <c:v>3.7003239877027583E-2</c:v>
                </c:pt>
                <c:pt idx="357">
                  <c:v>3.7003239877027583E-2</c:v>
                </c:pt>
                <c:pt idx="358">
                  <c:v>3.7003239877027583E-2</c:v>
                </c:pt>
                <c:pt idx="359">
                  <c:v>3.7003239877027583E-2</c:v>
                </c:pt>
                <c:pt idx="360">
                  <c:v>3.7003239877027583E-2</c:v>
                </c:pt>
                <c:pt idx="361">
                  <c:v>3.7003239877027583E-2</c:v>
                </c:pt>
                <c:pt idx="362">
                  <c:v>3.7003239877027583E-2</c:v>
                </c:pt>
                <c:pt idx="363">
                  <c:v>3.7003239877027583E-2</c:v>
                </c:pt>
                <c:pt idx="364">
                  <c:v>3.7003239877027583E-2</c:v>
                </c:pt>
                <c:pt idx="365">
                  <c:v>3.7003239877027583E-2</c:v>
                </c:pt>
                <c:pt idx="366">
                  <c:v>3.7003239877027583E-2</c:v>
                </c:pt>
                <c:pt idx="367">
                  <c:v>3.7003239877027583E-2</c:v>
                </c:pt>
                <c:pt idx="368">
                  <c:v>3.7003239877027583E-2</c:v>
                </c:pt>
                <c:pt idx="369">
                  <c:v>3.7003239877027583E-2</c:v>
                </c:pt>
                <c:pt idx="370">
                  <c:v>3.7003239877027583E-2</c:v>
                </c:pt>
                <c:pt idx="371">
                  <c:v>3.7003239877027583E-2</c:v>
                </c:pt>
                <c:pt idx="372">
                  <c:v>3.7003239877027583E-2</c:v>
                </c:pt>
                <c:pt idx="373">
                  <c:v>3.7003239877027583E-2</c:v>
                </c:pt>
                <c:pt idx="374">
                  <c:v>3.7003239877027583E-2</c:v>
                </c:pt>
                <c:pt idx="375">
                  <c:v>3.7003239877027583E-2</c:v>
                </c:pt>
                <c:pt idx="376">
                  <c:v>3.7003239877027583E-2</c:v>
                </c:pt>
                <c:pt idx="377">
                  <c:v>3.7003239877027583E-2</c:v>
                </c:pt>
                <c:pt idx="378">
                  <c:v>3.7003239877027583E-2</c:v>
                </c:pt>
                <c:pt idx="379">
                  <c:v>3.7003239877027583E-2</c:v>
                </c:pt>
                <c:pt idx="380">
                  <c:v>3.7003239877027583E-2</c:v>
                </c:pt>
                <c:pt idx="381">
                  <c:v>3.7003239877027583E-2</c:v>
                </c:pt>
                <c:pt idx="382">
                  <c:v>3.7003239877027583E-2</c:v>
                </c:pt>
                <c:pt idx="383">
                  <c:v>3.7003239877027583E-2</c:v>
                </c:pt>
                <c:pt idx="384">
                  <c:v>3.7003239877027583E-2</c:v>
                </c:pt>
                <c:pt idx="385">
                  <c:v>3.7003239877027583E-2</c:v>
                </c:pt>
                <c:pt idx="386">
                  <c:v>3.7003239877027583E-2</c:v>
                </c:pt>
                <c:pt idx="387">
                  <c:v>3.7003239877027583E-2</c:v>
                </c:pt>
                <c:pt idx="388">
                  <c:v>3.7003239877027583E-2</c:v>
                </c:pt>
                <c:pt idx="389">
                  <c:v>3.7003239877027583E-2</c:v>
                </c:pt>
                <c:pt idx="390">
                  <c:v>3.7003239877027583E-2</c:v>
                </c:pt>
                <c:pt idx="391">
                  <c:v>3.7003239877027583E-2</c:v>
                </c:pt>
                <c:pt idx="392">
                  <c:v>3.7003239877027583E-2</c:v>
                </c:pt>
                <c:pt idx="393">
                  <c:v>3.7003239877027583E-2</c:v>
                </c:pt>
                <c:pt idx="394">
                  <c:v>3.7003239877027583E-2</c:v>
                </c:pt>
                <c:pt idx="395">
                  <c:v>3.7003239877027583E-2</c:v>
                </c:pt>
                <c:pt idx="396">
                  <c:v>3.7003239877027583E-2</c:v>
                </c:pt>
                <c:pt idx="397">
                  <c:v>3.7003239877027583E-2</c:v>
                </c:pt>
                <c:pt idx="398">
                  <c:v>3.7003239877027583E-2</c:v>
                </c:pt>
                <c:pt idx="399">
                  <c:v>3.7003239877027583E-2</c:v>
                </c:pt>
                <c:pt idx="400">
                  <c:v>3.7003239877027583E-2</c:v>
                </c:pt>
                <c:pt idx="401">
                  <c:v>3.7003239877027583E-2</c:v>
                </c:pt>
                <c:pt idx="402">
                  <c:v>3.7003239877027583E-2</c:v>
                </c:pt>
                <c:pt idx="403">
                  <c:v>3.7003239877027583E-2</c:v>
                </c:pt>
                <c:pt idx="404">
                  <c:v>3.7003239877027583E-2</c:v>
                </c:pt>
                <c:pt idx="405">
                  <c:v>3.7003239877027583E-2</c:v>
                </c:pt>
                <c:pt idx="406">
                  <c:v>3.7003239877027583E-2</c:v>
                </c:pt>
                <c:pt idx="407">
                  <c:v>3.7003239877027583E-2</c:v>
                </c:pt>
                <c:pt idx="408">
                  <c:v>3.7003239877027583E-2</c:v>
                </c:pt>
                <c:pt idx="409">
                  <c:v>3.7003239877027583E-2</c:v>
                </c:pt>
                <c:pt idx="410">
                  <c:v>3.7003239877027583E-2</c:v>
                </c:pt>
                <c:pt idx="411">
                  <c:v>3.7003239877027583E-2</c:v>
                </c:pt>
                <c:pt idx="412">
                  <c:v>3.7003239877027583E-2</c:v>
                </c:pt>
                <c:pt idx="413">
                  <c:v>3.7003239877027583E-2</c:v>
                </c:pt>
                <c:pt idx="414">
                  <c:v>3.7003239877027583E-2</c:v>
                </c:pt>
                <c:pt idx="415">
                  <c:v>3.7003239877027583E-2</c:v>
                </c:pt>
                <c:pt idx="416">
                  <c:v>3.7003239877027583E-2</c:v>
                </c:pt>
                <c:pt idx="417">
                  <c:v>3.7003239877027583E-2</c:v>
                </c:pt>
                <c:pt idx="418">
                  <c:v>3.7003239877027583E-2</c:v>
                </c:pt>
                <c:pt idx="419">
                  <c:v>3.7003239877027583E-2</c:v>
                </c:pt>
                <c:pt idx="420">
                  <c:v>3.7003239877027583E-2</c:v>
                </c:pt>
                <c:pt idx="421">
                  <c:v>3.7003239877027583E-2</c:v>
                </c:pt>
                <c:pt idx="422">
                  <c:v>3.7003239877027583E-2</c:v>
                </c:pt>
                <c:pt idx="423">
                  <c:v>3.7003239877027583E-2</c:v>
                </c:pt>
                <c:pt idx="424">
                  <c:v>3.7003239877027583E-2</c:v>
                </c:pt>
                <c:pt idx="425">
                  <c:v>3.7003239877027583E-2</c:v>
                </c:pt>
                <c:pt idx="426">
                  <c:v>3.7003239877027583E-2</c:v>
                </c:pt>
                <c:pt idx="427">
                  <c:v>3.7003239877027583E-2</c:v>
                </c:pt>
                <c:pt idx="428">
                  <c:v>3.7003239877027583E-2</c:v>
                </c:pt>
                <c:pt idx="429">
                  <c:v>3.7003239877027583E-2</c:v>
                </c:pt>
                <c:pt idx="430">
                  <c:v>3.7003239877027583E-2</c:v>
                </c:pt>
                <c:pt idx="431">
                  <c:v>3.7003239877027583E-2</c:v>
                </c:pt>
                <c:pt idx="432">
                  <c:v>3.7003239877027583E-2</c:v>
                </c:pt>
                <c:pt idx="433">
                  <c:v>3.7003239877027583E-2</c:v>
                </c:pt>
                <c:pt idx="434">
                  <c:v>3.7003239877027583E-2</c:v>
                </c:pt>
                <c:pt idx="435">
                  <c:v>3.7003239877027583E-2</c:v>
                </c:pt>
                <c:pt idx="436">
                  <c:v>3.7003239877027583E-2</c:v>
                </c:pt>
                <c:pt idx="437">
                  <c:v>3.7003239877027583E-2</c:v>
                </c:pt>
                <c:pt idx="438">
                  <c:v>3.7003239877027583E-2</c:v>
                </c:pt>
                <c:pt idx="439">
                  <c:v>3.7003239877027583E-2</c:v>
                </c:pt>
                <c:pt idx="440">
                  <c:v>3.7003239877027583E-2</c:v>
                </c:pt>
                <c:pt idx="441">
                  <c:v>3.7003239877027583E-2</c:v>
                </c:pt>
                <c:pt idx="442">
                  <c:v>3.7003239877027583E-2</c:v>
                </c:pt>
                <c:pt idx="443">
                  <c:v>3.7003239877027583E-2</c:v>
                </c:pt>
                <c:pt idx="444">
                  <c:v>3.7003239877027583E-2</c:v>
                </c:pt>
                <c:pt idx="445">
                  <c:v>3.7003239877027583E-2</c:v>
                </c:pt>
                <c:pt idx="446">
                  <c:v>3.7003239877027583E-2</c:v>
                </c:pt>
                <c:pt idx="447">
                  <c:v>3.7003239877027583E-2</c:v>
                </c:pt>
                <c:pt idx="448">
                  <c:v>3.7003239877027583E-2</c:v>
                </c:pt>
                <c:pt idx="449">
                  <c:v>3.7003239877027583E-2</c:v>
                </c:pt>
                <c:pt idx="450">
                  <c:v>3.7003239877027583E-2</c:v>
                </c:pt>
                <c:pt idx="451">
                  <c:v>3.7003239877027583E-2</c:v>
                </c:pt>
                <c:pt idx="452">
                  <c:v>3.7003239877027583E-2</c:v>
                </c:pt>
                <c:pt idx="453">
                  <c:v>3.7003239877027583E-2</c:v>
                </c:pt>
                <c:pt idx="454">
                  <c:v>3.7003239877027583E-2</c:v>
                </c:pt>
                <c:pt idx="455">
                  <c:v>3.7003239877027583E-2</c:v>
                </c:pt>
                <c:pt idx="456">
                  <c:v>3.7003239877027583E-2</c:v>
                </c:pt>
                <c:pt idx="457">
                  <c:v>3.7003239877027583E-2</c:v>
                </c:pt>
                <c:pt idx="458">
                  <c:v>3.7003239877027583E-2</c:v>
                </c:pt>
                <c:pt idx="459">
                  <c:v>3.7003239877027583E-2</c:v>
                </c:pt>
                <c:pt idx="460">
                  <c:v>3.7003239877027583E-2</c:v>
                </c:pt>
                <c:pt idx="461">
                  <c:v>3.7003239877027583E-2</c:v>
                </c:pt>
                <c:pt idx="462">
                  <c:v>3.7003239877027583E-2</c:v>
                </c:pt>
                <c:pt idx="463">
                  <c:v>3.7003239877027583E-2</c:v>
                </c:pt>
                <c:pt idx="464">
                  <c:v>3.7003239877027583E-2</c:v>
                </c:pt>
                <c:pt idx="465">
                  <c:v>3.7003239877027583E-2</c:v>
                </c:pt>
                <c:pt idx="466">
                  <c:v>3.7003239877027583E-2</c:v>
                </c:pt>
                <c:pt idx="467">
                  <c:v>3.7003239877027583E-2</c:v>
                </c:pt>
                <c:pt idx="468">
                  <c:v>3.7003239877027583E-2</c:v>
                </c:pt>
                <c:pt idx="469">
                  <c:v>3.7003239877027583E-2</c:v>
                </c:pt>
                <c:pt idx="470">
                  <c:v>3.7003239877027583E-2</c:v>
                </c:pt>
                <c:pt idx="471">
                  <c:v>3.7003239877027583E-2</c:v>
                </c:pt>
                <c:pt idx="472">
                  <c:v>3.7003239877027583E-2</c:v>
                </c:pt>
                <c:pt idx="473">
                  <c:v>3.7003239877027583E-2</c:v>
                </c:pt>
                <c:pt idx="474">
                  <c:v>3.7003239877027583E-2</c:v>
                </c:pt>
                <c:pt idx="475">
                  <c:v>3.7003239877027583E-2</c:v>
                </c:pt>
                <c:pt idx="476">
                  <c:v>3.7003239877027583E-2</c:v>
                </c:pt>
                <c:pt idx="477">
                  <c:v>3.7003239877027583E-2</c:v>
                </c:pt>
                <c:pt idx="478">
                  <c:v>3.7003239877027583E-2</c:v>
                </c:pt>
                <c:pt idx="479">
                  <c:v>3.7003239877027583E-2</c:v>
                </c:pt>
                <c:pt idx="480">
                  <c:v>3.7003239877027583E-2</c:v>
                </c:pt>
                <c:pt idx="481">
                  <c:v>3.7003239877027583E-2</c:v>
                </c:pt>
                <c:pt idx="482">
                  <c:v>3.7003239877027583E-2</c:v>
                </c:pt>
                <c:pt idx="483">
                  <c:v>3.7003239877027583E-2</c:v>
                </c:pt>
                <c:pt idx="484">
                  <c:v>3.7003239877027583E-2</c:v>
                </c:pt>
                <c:pt idx="485">
                  <c:v>3.7003239877027583E-2</c:v>
                </c:pt>
                <c:pt idx="486">
                  <c:v>3.7003239877027583E-2</c:v>
                </c:pt>
                <c:pt idx="487">
                  <c:v>3.7003239877027583E-2</c:v>
                </c:pt>
                <c:pt idx="488">
                  <c:v>3.7003239877027583E-2</c:v>
                </c:pt>
                <c:pt idx="489">
                  <c:v>3.7003239877027583E-2</c:v>
                </c:pt>
                <c:pt idx="490">
                  <c:v>3.7003239877027583E-2</c:v>
                </c:pt>
                <c:pt idx="491">
                  <c:v>3.7003239877027583E-2</c:v>
                </c:pt>
                <c:pt idx="492">
                  <c:v>3.7003239877027583E-2</c:v>
                </c:pt>
                <c:pt idx="493">
                  <c:v>3.7003239877027583E-2</c:v>
                </c:pt>
                <c:pt idx="494">
                  <c:v>3.7003239877027583E-2</c:v>
                </c:pt>
                <c:pt idx="495">
                  <c:v>3.7003239877027583E-2</c:v>
                </c:pt>
                <c:pt idx="496">
                  <c:v>3.7003239877027583E-2</c:v>
                </c:pt>
                <c:pt idx="497">
                  <c:v>3.7003239877027583E-2</c:v>
                </c:pt>
                <c:pt idx="498">
                  <c:v>3.7003239877027583E-2</c:v>
                </c:pt>
                <c:pt idx="499">
                  <c:v>3.7003239877027583E-2</c:v>
                </c:pt>
                <c:pt idx="500">
                  <c:v>3.7003239877027583E-2</c:v>
                </c:pt>
                <c:pt idx="501">
                  <c:v>3.7003239877027583E-2</c:v>
                </c:pt>
                <c:pt idx="502">
                  <c:v>3.7003239877027583E-2</c:v>
                </c:pt>
                <c:pt idx="503">
                  <c:v>3.7003239877027583E-2</c:v>
                </c:pt>
                <c:pt idx="504">
                  <c:v>3.7003239877027583E-2</c:v>
                </c:pt>
                <c:pt idx="505">
                  <c:v>3.7003239877027583E-2</c:v>
                </c:pt>
                <c:pt idx="506">
                  <c:v>3.7003239877027583E-2</c:v>
                </c:pt>
                <c:pt idx="507">
                  <c:v>3.7003239877027583E-2</c:v>
                </c:pt>
                <c:pt idx="508">
                  <c:v>3.7003239877027583E-2</c:v>
                </c:pt>
                <c:pt idx="509">
                  <c:v>3.7003239877027583E-2</c:v>
                </c:pt>
                <c:pt idx="510">
                  <c:v>3.7003239877027583E-2</c:v>
                </c:pt>
                <c:pt idx="511">
                  <c:v>3.7003239877027583E-2</c:v>
                </c:pt>
                <c:pt idx="512">
                  <c:v>3.7003239877027583E-2</c:v>
                </c:pt>
                <c:pt idx="513">
                  <c:v>3.7003239877027583E-2</c:v>
                </c:pt>
                <c:pt idx="514">
                  <c:v>3.7003239877027583E-2</c:v>
                </c:pt>
                <c:pt idx="515">
                  <c:v>3.7003239877027583E-2</c:v>
                </c:pt>
                <c:pt idx="516">
                  <c:v>3.7003239877027583E-2</c:v>
                </c:pt>
                <c:pt idx="517">
                  <c:v>3.7003239877027583E-2</c:v>
                </c:pt>
                <c:pt idx="518">
                  <c:v>3.7003239877027583E-2</c:v>
                </c:pt>
                <c:pt idx="519">
                  <c:v>3.7003239877027583E-2</c:v>
                </c:pt>
                <c:pt idx="520">
                  <c:v>3.7003239877027583E-2</c:v>
                </c:pt>
                <c:pt idx="521">
                  <c:v>3.7003239877027583E-2</c:v>
                </c:pt>
                <c:pt idx="522">
                  <c:v>3.7003239877027583E-2</c:v>
                </c:pt>
                <c:pt idx="523">
                  <c:v>3.7003239877027583E-2</c:v>
                </c:pt>
                <c:pt idx="524">
                  <c:v>3.7003239877027583E-2</c:v>
                </c:pt>
                <c:pt idx="525">
                  <c:v>3.7003239877027583E-2</c:v>
                </c:pt>
                <c:pt idx="526">
                  <c:v>3.7003239877027583E-2</c:v>
                </c:pt>
                <c:pt idx="527">
                  <c:v>3.7003239877027583E-2</c:v>
                </c:pt>
                <c:pt idx="528">
                  <c:v>3.7003239877027583E-2</c:v>
                </c:pt>
                <c:pt idx="529">
                  <c:v>3.7003239877027583E-2</c:v>
                </c:pt>
                <c:pt idx="530">
                  <c:v>3.7003239877027583E-2</c:v>
                </c:pt>
                <c:pt idx="531">
                  <c:v>3.7003239877027583E-2</c:v>
                </c:pt>
                <c:pt idx="532">
                  <c:v>3.7003239877027583E-2</c:v>
                </c:pt>
                <c:pt idx="533">
                  <c:v>3.7003239877027583E-2</c:v>
                </c:pt>
                <c:pt idx="534">
                  <c:v>3.7003239877027583E-2</c:v>
                </c:pt>
                <c:pt idx="535">
                  <c:v>3.7003239877027583E-2</c:v>
                </c:pt>
                <c:pt idx="536">
                  <c:v>3.7003239877027583E-2</c:v>
                </c:pt>
                <c:pt idx="537">
                  <c:v>3.7003239877027583E-2</c:v>
                </c:pt>
                <c:pt idx="538">
                  <c:v>3.7003239877027583E-2</c:v>
                </c:pt>
                <c:pt idx="539">
                  <c:v>3.7003239877027583E-2</c:v>
                </c:pt>
                <c:pt idx="540">
                  <c:v>3.7003239877027583E-2</c:v>
                </c:pt>
                <c:pt idx="541">
                  <c:v>3.7003239877027583E-2</c:v>
                </c:pt>
                <c:pt idx="542">
                  <c:v>3.7003239877027583E-2</c:v>
                </c:pt>
                <c:pt idx="543">
                  <c:v>3.7003239877027583E-2</c:v>
                </c:pt>
                <c:pt idx="544">
                  <c:v>3.7003239877027583E-2</c:v>
                </c:pt>
                <c:pt idx="545">
                  <c:v>3.7003239877027583E-2</c:v>
                </c:pt>
                <c:pt idx="546">
                  <c:v>3.7003239877027583E-2</c:v>
                </c:pt>
                <c:pt idx="547">
                  <c:v>3.7003239877027583E-2</c:v>
                </c:pt>
                <c:pt idx="548">
                  <c:v>3.7003239877027583E-2</c:v>
                </c:pt>
                <c:pt idx="549">
                  <c:v>3.7003239877027583E-2</c:v>
                </c:pt>
                <c:pt idx="550">
                  <c:v>3.7003239877027583E-2</c:v>
                </c:pt>
                <c:pt idx="551">
                  <c:v>3.7003239877027583E-2</c:v>
                </c:pt>
                <c:pt idx="552">
                  <c:v>3.7003239877027583E-2</c:v>
                </c:pt>
                <c:pt idx="553">
                  <c:v>3.7003239877027583E-2</c:v>
                </c:pt>
                <c:pt idx="554">
                  <c:v>3.7003239877027583E-2</c:v>
                </c:pt>
                <c:pt idx="555">
                  <c:v>3.7003239877027583E-2</c:v>
                </c:pt>
                <c:pt idx="556">
                  <c:v>3.7003239877027583E-2</c:v>
                </c:pt>
                <c:pt idx="557">
                  <c:v>3.7003239877027583E-2</c:v>
                </c:pt>
                <c:pt idx="558">
                  <c:v>3.7003239877027583E-2</c:v>
                </c:pt>
                <c:pt idx="559">
                  <c:v>3.7003239877027583E-2</c:v>
                </c:pt>
                <c:pt idx="560">
                  <c:v>3.7003239877027583E-2</c:v>
                </c:pt>
                <c:pt idx="561">
                  <c:v>3.7003239877027583E-2</c:v>
                </c:pt>
                <c:pt idx="562">
                  <c:v>3.7003239877027583E-2</c:v>
                </c:pt>
                <c:pt idx="563">
                  <c:v>3.7003239877027583E-2</c:v>
                </c:pt>
                <c:pt idx="564">
                  <c:v>3.7003239877027583E-2</c:v>
                </c:pt>
                <c:pt idx="565">
                  <c:v>3.7003239877027583E-2</c:v>
                </c:pt>
                <c:pt idx="566">
                  <c:v>3.7003239877027583E-2</c:v>
                </c:pt>
                <c:pt idx="567">
                  <c:v>3.7003239877027583E-2</c:v>
                </c:pt>
                <c:pt idx="568">
                  <c:v>3.7003239877027583E-2</c:v>
                </c:pt>
                <c:pt idx="569">
                  <c:v>3.7003239877027583E-2</c:v>
                </c:pt>
                <c:pt idx="570">
                  <c:v>3.7003239877027583E-2</c:v>
                </c:pt>
                <c:pt idx="571">
                  <c:v>3.7003239877027583E-2</c:v>
                </c:pt>
                <c:pt idx="572">
                  <c:v>3.7003239877027583E-2</c:v>
                </c:pt>
                <c:pt idx="573">
                  <c:v>3.7003239877027583E-2</c:v>
                </c:pt>
                <c:pt idx="574">
                  <c:v>3.7003239877027583E-2</c:v>
                </c:pt>
                <c:pt idx="575">
                  <c:v>3.7003239877027583E-2</c:v>
                </c:pt>
                <c:pt idx="576">
                  <c:v>3.7003239877027583E-2</c:v>
                </c:pt>
                <c:pt idx="577">
                  <c:v>3.7003239877027583E-2</c:v>
                </c:pt>
                <c:pt idx="578">
                  <c:v>3.7003239877027583E-2</c:v>
                </c:pt>
                <c:pt idx="579">
                  <c:v>3.7003239877027583E-2</c:v>
                </c:pt>
                <c:pt idx="580">
                  <c:v>3.7003239877027583E-2</c:v>
                </c:pt>
                <c:pt idx="581">
                  <c:v>3.7003239877027583E-2</c:v>
                </c:pt>
                <c:pt idx="582">
                  <c:v>3.7003239877027583E-2</c:v>
                </c:pt>
                <c:pt idx="583">
                  <c:v>3.7003239877027583E-2</c:v>
                </c:pt>
                <c:pt idx="584">
                  <c:v>3.7003239877027583E-2</c:v>
                </c:pt>
                <c:pt idx="585">
                  <c:v>3.7003239877027583E-2</c:v>
                </c:pt>
                <c:pt idx="586">
                  <c:v>3.7003239877027583E-2</c:v>
                </c:pt>
                <c:pt idx="587">
                  <c:v>3.7003239877027583E-2</c:v>
                </c:pt>
                <c:pt idx="588">
                  <c:v>3.7003239877027583E-2</c:v>
                </c:pt>
                <c:pt idx="589">
                  <c:v>3.7003239877027583E-2</c:v>
                </c:pt>
                <c:pt idx="590">
                  <c:v>3.7003239877027583E-2</c:v>
                </c:pt>
                <c:pt idx="591">
                  <c:v>3.7003239877027583E-2</c:v>
                </c:pt>
                <c:pt idx="592">
                  <c:v>3.7003239877027583E-2</c:v>
                </c:pt>
                <c:pt idx="593">
                  <c:v>3.7003239877027583E-2</c:v>
                </c:pt>
                <c:pt idx="594">
                  <c:v>3.7003239877027583E-2</c:v>
                </c:pt>
                <c:pt idx="595">
                  <c:v>3.7003239877027583E-2</c:v>
                </c:pt>
                <c:pt idx="596">
                  <c:v>3.7003239877027583E-2</c:v>
                </c:pt>
                <c:pt idx="597">
                  <c:v>3.7003239877027583E-2</c:v>
                </c:pt>
                <c:pt idx="598">
                  <c:v>3.7003239877027583E-2</c:v>
                </c:pt>
                <c:pt idx="599">
                  <c:v>3.7003239877027583E-2</c:v>
                </c:pt>
                <c:pt idx="600">
                  <c:v>3.7003239877027583E-2</c:v>
                </c:pt>
                <c:pt idx="601">
                  <c:v>3.7003239877027583E-2</c:v>
                </c:pt>
                <c:pt idx="602">
                  <c:v>3.7003239877027583E-2</c:v>
                </c:pt>
                <c:pt idx="603">
                  <c:v>3.7003239877027583E-2</c:v>
                </c:pt>
                <c:pt idx="604">
                  <c:v>3.7003239877027583E-2</c:v>
                </c:pt>
                <c:pt idx="605">
                  <c:v>3.7003239877027583E-2</c:v>
                </c:pt>
                <c:pt idx="606">
                  <c:v>3.7003239877027583E-2</c:v>
                </c:pt>
                <c:pt idx="607">
                  <c:v>3.7003239877027583E-2</c:v>
                </c:pt>
                <c:pt idx="608">
                  <c:v>3.7003239877027583E-2</c:v>
                </c:pt>
                <c:pt idx="609">
                  <c:v>3.7003239877027583E-2</c:v>
                </c:pt>
                <c:pt idx="610">
                  <c:v>3.7003239877027583E-2</c:v>
                </c:pt>
                <c:pt idx="611">
                  <c:v>3.7003239877027583E-2</c:v>
                </c:pt>
                <c:pt idx="612">
                  <c:v>3.7003239877027583E-2</c:v>
                </c:pt>
                <c:pt idx="613">
                  <c:v>3.7003239877027583E-2</c:v>
                </c:pt>
                <c:pt idx="614">
                  <c:v>3.7003239877027583E-2</c:v>
                </c:pt>
                <c:pt idx="615">
                  <c:v>3.7003239877027583E-2</c:v>
                </c:pt>
                <c:pt idx="616">
                  <c:v>3.7003239877027583E-2</c:v>
                </c:pt>
                <c:pt idx="617">
                  <c:v>3.7003239877027583E-2</c:v>
                </c:pt>
                <c:pt idx="618">
                  <c:v>3.7003239877027583E-2</c:v>
                </c:pt>
                <c:pt idx="619">
                  <c:v>3.7003239877027583E-2</c:v>
                </c:pt>
                <c:pt idx="620">
                  <c:v>3.7003239877027583E-2</c:v>
                </c:pt>
                <c:pt idx="621">
                  <c:v>3.7003239877027583E-2</c:v>
                </c:pt>
                <c:pt idx="622">
                  <c:v>3.7003239877027583E-2</c:v>
                </c:pt>
                <c:pt idx="623">
                  <c:v>3.7003239877027583E-2</c:v>
                </c:pt>
                <c:pt idx="624">
                  <c:v>3.7003239877027583E-2</c:v>
                </c:pt>
                <c:pt idx="625">
                  <c:v>3.7003239877027583E-2</c:v>
                </c:pt>
                <c:pt idx="626">
                  <c:v>3.7003239877027583E-2</c:v>
                </c:pt>
                <c:pt idx="627">
                  <c:v>3.7003239877027583E-2</c:v>
                </c:pt>
                <c:pt idx="628">
                  <c:v>3.7003239877027583E-2</c:v>
                </c:pt>
                <c:pt idx="629">
                  <c:v>3.7003239877027583E-2</c:v>
                </c:pt>
                <c:pt idx="630">
                  <c:v>3.7003239877027583E-2</c:v>
                </c:pt>
                <c:pt idx="631">
                  <c:v>3.7003239877027583E-2</c:v>
                </c:pt>
                <c:pt idx="632">
                  <c:v>3.7003239877027583E-2</c:v>
                </c:pt>
                <c:pt idx="633">
                  <c:v>3.7003239877027583E-2</c:v>
                </c:pt>
                <c:pt idx="634">
                  <c:v>3.7003239877027583E-2</c:v>
                </c:pt>
                <c:pt idx="635">
                  <c:v>3.7003239877027583E-2</c:v>
                </c:pt>
                <c:pt idx="636">
                  <c:v>3.7003239877027583E-2</c:v>
                </c:pt>
                <c:pt idx="637">
                  <c:v>3.7003239877027583E-2</c:v>
                </c:pt>
                <c:pt idx="638">
                  <c:v>3.7003239877027583E-2</c:v>
                </c:pt>
                <c:pt idx="639">
                  <c:v>3.7003239877027583E-2</c:v>
                </c:pt>
                <c:pt idx="640">
                  <c:v>3.7003239877027583E-2</c:v>
                </c:pt>
                <c:pt idx="641">
                  <c:v>3.7003239877027583E-2</c:v>
                </c:pt>
                <c:pt idx="642">
                  <c:v>3.7003239877027583E-2</c:v>
                </c:pt>
                <c:pt idx="643">
                  <c:v>3.7003239877027583E-2</c:v>
                </c:pt>
                <c:pt idx="644">
                  <c:v>3.7003239877027583E-2</c:v>
                </c:pt>
                <c:pt idx="645">
                  <c:v>3.7003239877027583E-2</c:v>
                </c:pt>
                <c:pt idx="646">
                  <c:v>3.7003239877027583E-2</c:v>
                </c:pt>
                <c:pt idx="647">
                  <c:v>3.7003239877027583E-2</c:v>
                </c:pt>
                <c:pt idx="648">
                  <c:v>3.7003239877027583E-2</c:v>
                </c:pt>
                <c:pt idx="649">
                  <c:v>3.7003239877027583E-2</c:v>
                </c:pt>
                <c:pt idx="650">
                  <c:v>3.7003239877027583E-2</c:v>
                </c:pt>
                <c:pt idx="651">
                  <c:v>3.7003239877027583E-2</c:v>
                </c:pt>
                <c:pt idx="652">
                  <c:v>3.7003239877027583E-2</c:v>
                </c:pt>
                <c:pt idx="653">
                  <c:v>3.7003239877027583E-2</c:v>
                </c:pt>
                <c:pt idx="654">
                  <c:v>3.7003239877027583E-2</c:v>
                </c:pt>
                <c:pt idx="655">
                  <c:v>3.7003239877027583E-2</c:v>
                </c:pt>
                <c:pt idx="656">
                  <c:v>3.7003239877027583E-2</c:v>
                </c:pt>
                <c:pt idx="657">
                  <c:v>3.7003239877027583E-2</c:v>
                </c:pt>
                <c:pt idx="658">
                  <c:v>3.7003239877027583E-2</c:v>
                </c:pt>
                <c:pt idx="659">
                  <c:v>3.7003239877027583E-2</c:v>
                </c:pt>
                <c:pt idx="660">
                  <c:v>3.7003239877027583E-2</c:v>
                </c:pt>
                <c:pt idx="661">
                  <c:v>3.7003239877027583E-2</c:v>
                </c:pt>
                <c:pt idx="662">
                  <c:v>3.7003239877027583E-2</c:v>
                </c:pt>
                <c:pt idx="663">
                  <c:v>3.7003239877027583E-2</c:v>
                </c:pt>
                <c:pt idx="664">
                  <c:v>3.7003239877027583E-2</c:v>
                </c:pt>
                <c:pt idx="665">
                  <c:v>3.7003239877027583E-2</c:v>
                </c:pt>
                <c:pt idx="666">
                  <c:v>3.7003239877027583E-2</c:v>
                </c:pt>
                <c:pt idx="667">
                  <c:v>3.7003239877027583E-2</c:v>
                </c:pt>
                <c:pt idx="668">
                  <c:v>3.7003239877027583E-2</c:v>
                </c:pt>
                <c:pt idx="669">
                  <c:v>3.7003239877027583E-2</c:v>
                </c:pt>
                <c:pt idx="670">
                  <c:v>3.7003239877027583E-2</c:v>
                </c:pt>
                <c:pt idx="671">
                  <c:v>3.7003239877027583E-2</c:v>
                </c:pt>
                <c:pt idx="672">
                  <c:v>3.7003239877027583E-2</c:v>
                </c:pt>
                <c:pt idx="673">
                  <c:v>3.7003239877027583E-2</c:v>
                </c:pt>
                <c:pt idx="674">
                  <c:v>3.7003239877027583E-2</c:v>
                </c:pt>
                <c:pt idx="675">
                  <c:v>3.7003239877027583E-2</c:v>
                </c:pt>
                <c:pt idx="676">
                  <c:v>3.7003239877027583E-2</c:v>
                </c:pt>
                <c:pt idx="677">
                  <c:v>3.7003239877027583E-2</c:v>
                </c:pt>
                <c:pt idx="678">
                  <c:v>3.7003239877027583E-2</c:v>
                </c:pt>
                <c:pt idx="679">
                  <c:v>3.7003239877027583E-2</c:v>
                </c:pt>
                <c:pt idx="680">
                  <c:v>3.7003239877027583E-2</c:v>
                </c:pt>
                <c:pt idx="681">
                  <c:v>3.7003239877027583E-2</c:v>
                </c:pt>
                <c:pt idx="682">
                  <c:v>3.7003239877027583E-2</c:v>
                </c:pt>
                <c:pt idx="683">
                  <c:v>3.7003239877027583E-2</c:v>
                </c:pt>
                <c:pt idx="684">
                  <c:v>3.7003239877027583E-2</c:v>
                </c:pt>
                <c:pt idx="685">
                  <c:v>3.7003239877027583E-2</c:v>
                </c:pt>
                <c:pt idx="686">
                  <c:v>3.7003239877027583E-2</c:v>
                </c:pt>
                <c:pt idx="687">
                  <c:v>3.7003239877027583E-2</c:v>
                </c:pt>
                <c:pt idx="688">
                  <c:v>3.7003239877027583E-2</c:v>
                </c:pt>
                <c:pt idx="689">
                  <c:v>3.7003239877027583E-2</c:v>
                </c:pt>
                <c:pt idx="690">
                  <c:v>3.7003239877027583E-2</c:v>
                </c:pt>
                <c:pt idx="691">
                  <c:v>3.7003239877027583E-2</c:v>
                </c:pt>
                <c:pt idx="692">
                  <c:v>3.7003239877027583E-2</c:v>
                </c:pt>
                <c:pt idx="693">
                  <c:v>3.7003239877027583E-2</c:v>
                </c:pt>
                <c:pt idx="694">
                  <c:v>3.7003239877027583E-2</c:v>
                </c:pt>
                <c:pt idx="695">
                  <c:v>3.7003239877027583E-2</c:v>
                </c:pt>
                <c:pt idx="696">
                  <c:v>3.7003239877027583E-2</c:v>
                </c:pt>
                <c:pt idx="697">
                  <c:v>3.7003239877027583E-2</c:v>
                </c:pt>
                <c:pt idx="698">
                  <c:v>3.7003239877027583E-2</c:v>
                </c:pt>
                <c:pt idx="699">
                  <c:v>3.7003239877027583E-2</c:v>
                </c:pt>
                <c:pt idx="700">
                  <c:v>3.7003239877027583E-2</c:v>
                </c:pt>
                <c:pt idx="701">
                  <c:v>3.7003239877027583E-2</c:v>
                </c:pt>
                <c:pt idx="702">
                  <c:v>3.7003239877027583E-2</c:v>
                </c:pt>
                <c:pt idx="703">
                  <c:v>3.7003239877027583E-2</c:v>
                </c:pt>
                <c:pt idx="704">
                  <c:v>3.7003239877027583E-2</c:v>
                </c:pt>
                <c:pt idx="705">
                  <c:v>3.7003239877027583E-2</c:v>
                </c:pt>
                <c:pt idx="706">
                  <c:v>3.7003239877027583E-2</c:v>
                </c:pt>
                <c:pt idx="707">
                  <c:v>3.7003239877027583E-2</c:v>
                </c:pt>
                <c:pt idx="708">
                  <c:v>3.7003239877027583E-2</c:v>
                </c:pt>
                <c:pt idx="709">
                  <c:v>3.7003239877027583E-2</c:v>
                </c:pt>
                <c:pt idx="710">
                  <c:v>3.7003239877027583E-2</c:v>
                </c:pt>
                <c:pt idx="711">
                  <c:v>3.7003239877027583E-2</c:v>
                </c:pt>
                <c:pt idx="712">
                  <c:v>3.7003239877027583E-2</c:v>
                </c:pt>
                <c:pt idx="713">
                  <c:v>3.7003239877027583E-2</c:v>
                </c:pt>
                <c:pt idx="714">
                  <c:v>3.7003239877027583E-2</c:v>
                </c:pt>
                <c:pt idx="715">
                  <c:v>3.7003239877027583E-2</c:v>
                </c:pt>
                <c:pt idx="716">
                  <c:v>3.7003239877027583E-2</c:v>
                </c:pt>
                <c:pt idx="717">
                  <c:v>3.7003239877027583E-2</c:v>
                </c:pt>
                <c:pt idx="718">
                  <c:v>3.7003239877027583E-2</c:v>
                </c:pt>
                <c:pt idx="719">
                  <c:v>3.7003239877027583E-2</c:v>
                </c:pt>
                <c:pt idx="720">
                  <c:v>3.7003239877027583E-2</c:v>
                </c:pt>
                <c:pt idx="721">
                  <c:v>3.7003239877027583E-2</c:v>
                </c:pt>
                <c:pt idx="722">
                  <c:v>3.7003239877027583E-2</c:v>
                </c:pt>
                <c:pt idx="723">
                  <c:v>3.7003239877027583E-2</c:v>
                </c:pt>
                <c:pt idx="724">
                  <c:v>3.7003239877027583E-2</c:v>
                </c:pt>
                <c:pt idx="725">
                  <c:v>3.7003239877027583E-2</c:v>
                </c:pt>
                <c:pt idx="726">
                  <c:v>3.7003239877027583E-2</c:v>
                </c:pt>
                <c:pt idx="727">
                  <c:v>3.7003239877027583E-2</c:v>
                </c:pt>
                <c:pt idx="728">
                  <c:v>3.7003239877027583E-2</c:v>
                </c:pt>
                <c:pt idx="729">
                  <c:v>3.7003239877027583E-2</c:v>
                </c:pt>
                <c:pt idx="730">
                  <c:v>3.7003239877027583E-2</c:v>
                </c:pt>
                <c:pt idx="731">
                  <c:v>3.7003239877027583E-2</c:v>
                </c:pt>
                <c:pt idx="732">
                  <c:v>3.7003239877027583E-2</c:v>
                </c:pt>
                <c:pt idx="733">
                  <c:v>3.7003239877027583E-2</c:v>
                </c:pt>
                <c:pt idx="734">
                  <c:v>3.7003239877027583E-2</c:v>
                </c:pt>
                <c:pt idx="735">
                  <c:v>3.7003239877027583E-2</c:v>
                </c:pt>
                <c:pt idx="736">
                  <c:v>3.7003239877027583E-2</c:v>
                </c:pt>
                <c:pt idx="737">
                  <c:v>3.7003239877027583E-2</c:v>
                </c:pt>
                <c:pt idx="738">
                  <c:v>3.7003239877027583E-2</c:v>
                </c:pt>
                <c:pt idx="739">
                  <c:v>3.7003239877027583E-2</c:v>
                </c:pt>
                <c:pt idx="740">
                  <c:v>3.7003239877027583E-2</c:v>
                </c:pt>
                <c:pt idx="741">
                  <c:v>3.7003239877027583E-2</c:v>
                </c:pt>
                <c:pt idx="742">
                  <c:v>3.7003239877027583E-2</c:v>
                </c:pt>
                <c:pt idx="743">
                  <c:v>3.7003239877027583E-2</c:v>
                </c:pt>
                <c:pt idx="744">
                  <c:v>3.7003239877027583E-2</c:v>
                </c:pt>
                <c:pt idx="745">
                  <c:v>3.7003239877027583E-2</c:v>
                </c:pt>
                <c:pt idx="746">
                  <c:v>3.7003239877027583E-2</c:v>
                </c:pt>
                <c:pt idx="747">
                  <c:v>3.7003239877027583E-2</c:v>
                </c:pt>
                <c:pt idx="748">
                  <c:v>3.7003239877027583E-2</c:v>
                </c:pt>
                <c:pt idx="749">
                  <c:v>3.7003239877027583E-2</c:v>
                </c:pt>
                <c:pt idx="750">
                  <c:v>3.7003239877027583E-2</c:v>
                </c:pt>
                <c:pt idx="751">
                  <c:v>3.7003239877027583E-2</c:v>
                </c:pt>
                <c:pt idx="752">
                  <c:v>3.7003239877027583E-2</c:v>
                </c:pt>
                <c:pt idx="753">
                  <c:v>3.7003239877027583E-2</c:v>
                </c:pt>
                <c:pt idx="754">
                  <c:v>3.7003239877027583E-2</c:v>
                </c:pt>
                <c:pt idx="755">
                  <c:v>3.7003239877027583E-2</c:v>
                </c:pt>
                <c:pt idx="756">
                  <c:v>3.7003239877027583E-2</c:v>
                </c:pt>
                <c:pt idx="757">
                  <c:v>3.7003239877027583E-2</c:v>
                </c:pt>
                <c:pt idx="758">
                  <c:v>3.7003239877027583E-2</c:v>
                </c:pt>
                <c:pt idx="759">
                  <c:v>3.7003239877027583E-2</c:v>
                </c:pt>
                <c:pt idx="760">
                  <c:v>3.7003239877027583E-2</c:v>
                </c:pt>
                <c:pt idx="761">
                  <c:v>3.7003239877027583E-2</c:v>
                </c:pt>
                <c:pt idx="762">
                  <c:v>3.7003239877027583E-2</c:v>
                </c:pt>
                <c:pt idx="763">
                  <c:v>3.7003239877027583E-2</c:v>
                </c:pt>
                <c:pt idx="764">
                  <c:v>3.7003239877027583E-2</c:v>
                </c:pt>
                <c:pt idx="765">
                  <c:v>3.7003239877027583E-2</c:v>
                </c:pt>
                <c:pt idx="766">
                  <c:v>3.7003239877027583E-2</c:v>
                </c:pt>
                <c:pt idx="767">
                  <c:v>3.7003239877027583E-2</c:v>
                </c:pt>
                <c:pt idx="768">
                  <c:v>3.7003239877027583E-2</c:v>
                </c:pt>
                <c:pt idx="769">
                  <c:v>3.7003239877027583E-2</c:v>
                </c:pt>
                <c:pt idx="770">
                  <c:v>3.7003239877027583E-2</c:v>
                </c:pt>
                <c:pt idx="771">
                  <c:v>3.7003239877027583E-2</c:v>
                </c:pt>
                <c:pt idx="772">
                  <c:v>3.7003239877027583E-2</c:v>
                </c:pt>
                <c:pt idx="773">
                  <c:v>3.7003239877027583E-2</c:v>
                </c:pt>
                <c:pt idx="774">
                  <c:v>3.7003239877027583E-2</c:v>
                </c:pt>
                <c:pt idx="775">
                  <c:v>3.7003239877027583E-2</c:v>
                </c:pt>
                <c:pt idx="776">
                  <c:v>3.7003239877027583E-2</c:v>
                </c:pt>
                <c:pt idx="777">
                  <c:v>3.7003239877027583E-2</c:v>
                </c:pt>
                <c:pt idx="778">
                  <c:v>3.7003239877027583E-2</c:v>
                </c:pt>
                <c:pt idx="779">
                  <c:v>3.7003239877027583E-2</c:v>
                </c:pt>
                <c:pt idx="780">
                  <c:v>3.7003239877027583E-2</c:v>
                </c:pt>
                <c:pt idx="781">
                  <c:v>3.7003239877027583E-2</c:v>
                </c:pt>
                <c:pt idx="782">
                  <c:v>3.7003239877027583E-2</c:v>
                </c:pt>
                <c:pt idx="783">
                  <c:v>3.7003239877027583E-2</c:v>
                </c:pt>
                <c:pt idx="784">
                  <c:v>3.7003239877027583E-2</c:v>
                </c:pt>
                <c:pt idx="785">
                  <c:v>3.7003239877027583E-2</c:v>
                </c:pt>
                <c:pt idx="786">
                  <c:v>3.7003239877027583E-2</c:v>
                </c:pt>
                <c:pt idx="787">
                  <c:v>3.7003239877027583E-2</c:v>
                </c:pt>
                <c:pt idx="788">
                  <c:v>3.7003239877027583E-2</c:v>
                </c:pt>
                <c:pt idx="789">
                  <c:v>3.7003239877027583E-2</c:v>
                </c:pt>
                <c:pt idx="790">
                  <c:v>3.7003239877027583E-2</c:v>
                </c:pt>
                <c:pt idx="791">
                  <c:v>3.7003239877027583E-2</c:v>
                </c:pt>
                <c:pt idx="792">
                  <c:v>3.7003239877027583E-2</c:v>
                </c:pt>
                <c:pt idx="793">
                  <c:v>3.7003239877027583E-2</c:v>
                </c:pt>
                <c:pt idx="794">
                  <c:v>3.7003239877027583E-2</c:v>
                </c:pt>
                <c:pt idx="795">
                  <c:v>3.7003239877027583E-2</c:v>
                </c:pt>
                <c:pt idx="796">
                  <c:v>3.7003239877027583E-2</c:v>
                </c:pt>
                <c:pt idx="797">
                  <c:v>3.7003239877027583E-2</c:v>
                </c:pt>
                <c:pt idx="798">
                  <c:v>3.7003239877027583E-2</c:v>
                </c:pt>
                <c:pt idx="799">
                  <c:v>3.7003239877027583E-2</c:v>
                </c:pt>
                <c:pt idx="800">
                  <c:v>3.7003239877027583E-2</c:v>
                </c:pt>
                <c:pt idx="801">
                  <c:v>3.7003239877027583E-2</c:v>
                </c:pt>
                <c:pt idx="802">
                  <c:v>3.7003239877027583E-2</c:v>
                </c:pt>
                <c:pt idx="803">
                  <c:v>3.7003239877027583E-2</c:v>
                </c:pt>
                <c:pt idx="804">
                  <c:v>3.7003239877027583E-2</c:v>
                </c:pt>
                <c:pt idx="805">
                  <c:v>3.7003239877027583E-2</c:v>
                </c:pt>
                <c:pt idx="806">
                  <c:v>3.7003239877027583E-2</c:v>
                </c:pt>
                <c:pt idx="807">
                  <c:v>3.7003239877027583E-2</c:v>
                </c:pt>
                <c:pt idx="808">
                  <c:v>3.7003239877027583E-2</c:v>
                </c:pt>
                <c:pt idx="809">
                  <c:v>3.7003239877027583E-2</c:v>
                </c:pt>
                <c:pt idx="810">
                  <c:v>3.7003239877027583E-2</c:v>
                </c:pt>
                <c:pt idx="811">
                  <c:v>3.7003239877027583E-2</c:v>
                </c:pt>
                <c:pt idx="812">
                  <c:v>3.7003239877027583E-2</c:v>
                </c:pt>
                <c:pt idx="813">
                  <c:v>3.7003239877027583E-2</c:v>
                </c:pt>
                <c:pt idx="814">
                  <c:v>3.7003239877027583E-2</c:v>
                </c:pt>
                <c:pt idx="815">
                  <c:v>3.7003239877027583E-2</c:v>
                </c:pt>
                <c:pt idx="816">
                  <c:v>3.7003239877027583E-2</c:v>
                </c:pt>
                <c:pt idx="817">
                  <c:v>3.7003239877027583E-2</c:v>
                </c:pt>
                <c:pt idx="818">
                  <c:v>3.7003239877027583E-2</c:v>
                </c:pt>
                <c:pt idx="819">
                  <c:v>3.7003239877027583E-2</c:v>
                </c:pt>
                <c:pt idx="820">
                  <c:v>3.7003239877027583E-2</c:v>
                </c:pt>
                <c:pt idx="821">
                  <c:v>3.7003239877027583E-2</c:v>
                </c:pt>
                <c:pt idx="822">
                  <c:v>3.7003239877027583E-2</c:v>
                </c:pt>
                <c:pt idx="823">
                  <c:v>3.7003239877027583E-2</c:v>
                </c:pt>
                <c:pt idx="824">
                  <c:v>3.7003239877027583E-2</c:v>
                </c:pt>
                <c:pt idx="825">
                  <c:v>3.7003239877027583E-2</c:v>
                </c:pt>
                <c:pt idx="826">
                  <c:v>3.7003239877027583E-2</c:v>
                </c:pt>
                <c:pt idx="827">
                  <c:v>3.7003239877027583E-2</c:v>
                </c:pt>
                <c:pt idx="828">
                  <c:v>3.7003239877027583E-2</c:v>
                </c:pt>
                <c:pt idx="829">
                  <c:v>3.7003239877027583E-2</c:v>
                </c:pt>
                <c:pt idx="830">
                  <c:v>3.7003239877027583E-2</c:v>
                </c:pt>
                <c:pt idx="831">
                  <c:v>3.7003239877027583E-2</c:v>
                </c:pt>
                <c:pt idx="832">
                  <c:v>3.7003239877027583E-2</c:v>
                </c:pt>
                <c:pt idx="833">
                  <c:v>3.7003239877027583E-2</c:v>
                </c:pt>
                <c:pt idx="834">
                  <c:v>3.7003239877027583E-2</c:v>
                </c:pt>
                <c:pt idx="835">
                  <c:v>3.7003239877027583E-2</c:v>
                </c:pt>
                <c:pt idx="836">
                  <c:v>3.7003239877027583E-2</c:v>
                </c:pt>
                <c:pt idx="837">
                  <c:v>3.7003239877027583E-2</c:v>
                </c:pt>
                <c:pt idx="838">
                  <c:v>3.7003239877027583E-2</c:v>
                </c:pt>
                <c:pt idx="839">
                  <c:v>3.7003239877027583E-2</c:v>
                </c:pt>
                <c:pt idx="840">
                  <c:v>3.7003239877027583E-2</c:v>
                </c:pt>
                <c:pt idx="841">
                  <c:v>3.7003239877027583E-2</c:v>
                </c:pt>
                <c:pt idx="842">
                  <c:v>3.7003239877027583E-2</c:v>
                </c:pt>
                <c:pt idx="843">
                  <c:v>3.7003239877027583E-2</c:v>
                </c:pt>
                <c:pt idx="844">
                  <c:v>3.7003239877027583E-2</c:v>
                </c:pt>
                <c:pt idx="845">
                  <c:v>3.7003239877027583E-2</c:v>
                </c:pt>
                <c:pt idx="846">
                  <c:v>3.7003239877027583E-2</c:v>
                </c:pt>
                <c:pt idx="847">
                  <c:v>3.7003239877027583E-2</c:v>
                </c:pt>
                <c:pt idx="848">
                  <c:v>3.7003239877027583E-2</c:v>
                </c:pt>
                <c:pt idx="849">
                  <c:v>3.7003239877027583E-2</c:v>
                </c:pt>
                <c:pt idx="850">
                  <c:v>3.7003239877027583E-2</c:v>
                </c:pt>
                <c:pt idx="851">
                  <c:v>3.7003239877027583E-2</c:v>
                </c:pt>
                <c:pt idx="852">
                  <c:v>3.7003239877027583E-2</c:v>
                </c:pt>
                <c:pt idx="853">
                  <c:v>3.7003239877027583E-2</c:v>
                </c:pt>
                <c:pt idx="854">
                  <c:v>3.7003239877027583E-2</c:v>
                </c:pt>
                <c:pt idx="855">
                  <c:v>3.7003239877027583E-2</c:v>
                </c:pt>
                <c:pt idx="856">
                  <c:v>3.7003239877027583E-2</c:v>
                </c:pt>
                <c:pt idx="857">
                  <c:v>3.7003239877027583E-2</c:v>
                </c:pt>
                <c:pt idx="858">
                  <c:v>3.7003239877027583E-2</c:v>
                </c:pt>
                <c:pt idx="859">
                  <c:v>3.7003239877027583E-2</c:v>
                </c:pt>
                <c:pt idx="860">
                  <c:v>3.7003239877027583E-2</c:v>
                </c:pt>
                <c:pt idx="861">
                  <c:v>3.7003239877027583E-2</c:v>
                </c:pt>
                <c:pt idx="862">
                  <c:v>3.7003239877027583E-2</c:v>
                </c:pt>
                <c:pt idx="863">
                  <c:v>3.7003239877027583E-2</c:v>
                </c:pt>
                <c:pt idx="864">
                  <c:v>3.7003239877027583E-2</c:v>
                </c:pt>
                <c:pt idx="865">
                  <c:v>3.7003239877027583E-2</c:v>
                </c:pt>
                <c:pt idx="866">
                  <c:v>3.7003239877027583E-2</c:v>
                </c:pt>
                <c:pt idx="867">
                  <c:v>3.7003239877027583E-2</c:v>
                </c:pt>
                <c:pt idx="868">
                  <c:v>3.7003239877027583E-2</c:v>
                </c:pt>
                <c:pt idx="869">
                  <c:v>3.7003239877027583E-2</c:v>
                </c:pt>
                <c:pt idx="870">
                  <c:v>3.7003239877027583E-2</c:v>
                </c:pt>
                <c:pt idx="871">
                  <c:v>3.7003239877027583E-2</c:v>
                </c:pt>
                <c:pt idx="872">
                  <c:v>3.7003239877027583E-2</c:v>
                </c:pt>
                <c:pt idx="873">
                  <c:v>3.7003239877027583E-2</c:v>
                </c:pt>
                <c:pt idx="874">
                  <c:v>3.7003239877027583E-2</c:v>
                </c:pt>
                <c:pt idx="875">
                  <c:v>3.7003239877027583E-2</c:v>
                </c:pt>
                <c:pt idx="876">
                  <c:v>3.7003239877027583E-2</c:v>
                </c:pt>
                <c:pt idx="877">
                  <c:v>3.7003239877027583E-2</c:v>
                </c:pt>
                <c:pt idx="878">
                  <c:v>3.7003239877027583E-2</c:v>
                </c:pt>
                <c:pt idx="879">
                  <c:v>3.7003239877027583E-2</c:v>
                </c:pt>
                <c:pt idx="880">
                  <c:v>3.7003239877027583E-2</c:v>
                </c:pt>
                <c:pt idx="881">
                  <c:v>3.7003239877027583E-2</c:v>
                </c:pt>
                <c:pt idx="882">
                  <c:v>3.7003239877027583E-2</c:v>
                </c:pt>
                <c:pt idx="883">
                  <c:v>3.7003239877027583E-2</c:v>
                </c:pt>
                <c:pt idx="884">
                  <c:v>3.7003239877027583E-2</c:v>
                </c:pt>
                <c:pt idx="885">
                  <c:v>3.7003239877027583E-2</c:v>
                </c:pt>
                <c:pt idx="886">
                  <c:v>3.7003239877027583E-2</c:v>
                </c:pt>
                <c:pt idx="887">
                  <c:v>3.7003239877027583E-2</c:v>
                </c:pt>
                <c:pt idx="888">
                  <c:v>3.7003239877027583E-2</c:v>
                </c:pt>
                <c:pt idx="889">
                  <c:v>3.7003239877027583E-2</c:v>
                </c:pt>
                <c:pt idx="890">
                  <c:v>3.7003239877027583E-2</c:v>
                </c:pt>
                <c:pt idx="891">
                  <c:v>3.7003239877027583E-2</c:v>
                </c:pt>
                <c:pt idx="892">
                  <c:v>3.7003239877027583E-2</c:v>
                </c:pt>
                <c:pt idx="893">
                  <c:v>3.7003239877027583E-2</c:v>
                </c:pt>
                <c:pt idx="894">
                  <c:v>3.7003239877027583E-2</c:v>
                </c:pt>
                <c:pt idx="895">
                  <c:v>3.7003239877027583E-2</c:v>
                </c:pt>
                <c:pt idx="896">
                  <c:v>3.7003239877027583E-2</c:v>
                </c:pt>
                <c:pt idx="897">
                  <c:v>3.7003239877027583E-2</c:v>
                </c:pt>
                <c:pt idx="898">
                  <c:v>3.7003239877027583E-2</c:v>
                </c:pt>
                <c:pt idx="899">
                  <c:v>3.7003239877027583E-2</c:v>
                </c:pt>
                <c:pt idx="900">
                  <c:v>3.7003239877027583E-2</c:v>
                </c:pt>
                <c:pt idx="901">
                  <c:v>3.7003239877027583E-2</c:v>
                </c:pt>
                <c:pt idx="902">
                  <c:v>3.7003239877027583E-2</c:v>
                </c:pt>
                <c:pt idx="903">
                  <c:v>3.7003239877027583E-2</c:v>
                </c:pt>
                <c:pt idx="904">
                  <c:v>3.7003239877027583E-2</c:v>
                </c:pt>
                <c:pt idx="905">
                  <c:v>3.7003239877027583E-2</c:v>
                </c:pt>
                <c:pt idx="906">
                  <c:v>3.7003239877027583E-2</c:v>
                </c:pt>
                <c:pt idx="907">
                  <c:v>3.7003239877027583E-2</c:v>
                </c:pt>
                <c:pt idx="908">
                  <c:v>3.7003239877027583E-2</c:v>
                </c:pt>
                <c:pt idx="909">
                  <c:v>3.7003239877027583E-2</c:v>
                </c:pt>
                <c:pt idx="910">
                  <c:v>3.7003239877027583E-2</c:v>
                </c:pt>
                <c:pt idx="911">
                  <c:v>3.7003239877027583E-2</c:v>
                </c:pt>
                <c:pt idx="912">
                  <c:v>3.7003239877027583E-2</c:v>
                </c:pt>
                <c:pt idx="913">
                  <c:v>3.7003239877027583E-2</c:v>
                </c:pt>
                <c:pt idx="914">
                  <c:v>3.7003239877027583E-2</c:v>
                </c:pt>
                <c:pt idx="915">
                  <c:v>3.7003239877027583E-2</c:v>
                </c:pt>
                <c:pt idx="916">
                  <c:v>3.7003239877027583E-2</c:v>
                </c:pt>
                <c:pt idx="917">
                  <c:v>3.7003239877027583E-2</c:v>
                </c:pt>
                <c:pt idx="918">
                  <c:v>3.7003239877027583E-2</c:v>
                </c:pt>
                <c:pt idx="919">
                  <c:v>3.7003239877027583E-2</c:v>
                </c:pt>
                <c:pt idx="920">
                  <c:v>3.7003239877027583E-2</c:v>
                </c:pt>
                <c:pt idx="921">
                  <c:v>3.7003239877027583E-2</c:v>
                </c:pt>
                <c:pt idx="922">
                  <c:v>3.7003239877027583E-2</c:v>
                </c:pt>
                <c:pt idx="923">
                  <c:v>3.7003239877027583E-2</c:v>
                </c:pt>
                <c:pt idx="924">
                  <c:v>3.7003239877027583E-2</c:v>
                </c:pt>
                <c:pt idx="925">
                  <c:v>3.7003239877027583E-2</c:v>
                </c:pt>
                <c:pt idx="926">
                  <c:v>3.7003239877027583E-2</c:v>
                </c:pt>
                <c:pt idx="927">
                  <c:v>3.7003239877027583E-2</c:v>
                </c:pt>
                <c:pt idx="928">
                  <c:v>3.7003239877027583E-2</c:v>
                </c:pt>
                <c:pt idx="929">
                  <c:v>3.7003239877027583E-2</c:v>
                </c:pt>
                <c:pt idx="930">
                  <c:v>3.7003239877027583E-2</c:v>
                </c:pt>
                <c:pt idx="931">
                  <c:v>3.7003239877027583E-2</c:v>
                </c:pt>
                <c:pt idx="932">
                  <c:v>3.7003239877027583E-2</c:v>
                </c:pt>
                <c:pt idx="933">
                  <c:v>3.7003239877027583E-2</c:v>
                </c:pt>
                <c:pt idx="934">
                  <c:v>3.7003239877027583E-2</c:v>
                </c:pt>
                <c:pt idx="935">
                  <c:v>3.7003239877027583E-2</c:v>
                </c:pt>
                <c:pt idx="936">
                  <c:v>3.7003239877027583E-2</c:v>
                </c:pt>
                <c:pt idx="937">
                  <c:v>3.7003239877027583E-2</c:v>
                </c:pt>
                <c:pt idx="938">
                  <c:v>3.7003239877027583E-2</c:v>
                </c:pt>
                <c:pt idx="939">
                  <c:v>3.7003239877027583E-2</c:v>
                </c:pt>
                <c:pt idx="940">
                  <c:v>3.7003239877027583E-2</c:v>
                </c:pt>
                <c:pt idx="941">
                  <c:v>3.7003239877027583E-2</c:v>
                </c:pt>
                <c:pt idx="942">
                  <c:v>3.7003239877027583E-2</c:v>
                </c:pt>
                <c:pt idx="943">
                  <c:v>3.7003239877027583E-2</c:v>
                </c:pt>
                <c:pt idx="944">
                  <c:v>3.7003239877027583E-2</c:v>
                </c:pt>
                <c:pt idx="945">
                  <c:v>3.7003239877027583E-2</c:v>
                </c:pt>
                <c:pt idx="946">
                  <c:v>3.7003239877027583E-2</c:v>
                </c:pt>
                <c:pt idx="947">
                  <c:v>3.7003239877027583E-2</c:v>
                </c:pt>
                <c:pt idx="948">
                  <c:v>3.7003239877027583E-2</c:v>
                </c:pt>
                <c:pt idx="949">
                  <c:v>3.7003239877027583E-2</c:v>
                </c:pt>
                <c:pt idx="950">
                  <c:v>3.7003239877027583E-2</c:v>
                </c:pt>
                <c:pt idx="951">
                  <c:v>3.7003239877027583E-2</c:v>
                </c:pt>
                <c:pt idx="952">
                  <c:v>3.7003239877027583E-2</c:v>
                </c:pt>
                <c:pt idx="953">
                  <c:v>3.7003239877027583E-2</c:v>
                </c:pt>
                <c:pt idx="954">
                  <c:v>3.7003239877027583E-2</c:v>
                </c:pt>
                <c:pt idx="955">
                  <c:v>3.7003239877027583E-2</c:v>
                </c:pt>
                <c:pt idx="956">
                  <c:v>3.7003239877027583E-2</c:v>
                </c:pt>
                <c:pt idx="957">
                  <c:v>3.7003239877027583E-2</c:v>
                </c:pt>
                <c:pt idx="958">
                  <c:v>3.7003239877027583E-2</c:v>
                </c:pt>
                <c:pt idx="959">
                  <c:v>3.7003239877027583E-2</c:v>
                </c:pt>
                <c:pt idx="960">
                  <c:v>3.7003239877027583E-2</c:v>
                </c:pt>
                <c:pt idx="961">
                  <c:v>3.7003239877027583E-2</c:v>
                </c:pt>
                <c:pt idx="962">
                  <c:v>3.7003239877027583E-2</c:v>
                </c:pt>
                <c:pt idx="963">
                  <c:v>3.7003239877027583E-2</c:v>
                </c:pt>
                <c:pt idx="964">
                  <c:v>3.7003239877027583E-2</c:v>
                </c:pt>
                <c:pt idx="965">
                  <c:v>3.7003239877027583E-2</c:v>
                </c:pt>
                <c:pt idx="966">
                  <c:v>3.7003239877027583E-2</c:v>
                </c:pt>
                <c:pt idx="967">
                  <c:v>3.7003239877027583E-2</c:v>
                </c:pt>
                <c:pt idx="968">
                  <c:v>3.7003239877027583E-2</c:v>
                </c:pt>
                <c:pt idx="969">
                  <c:v>3.7003239877027583E-2</c:v>
                </c:pt>
                <c:pt idx="970">
                  <c:v>3.7003239877027583E-2</c:v>
                </c:pt>
                <c:pt idx="971">
                  <c:v>3.7003239877027583E-2</c:v>
                </c:pt>
                <c:pt idx="972">
                  <c:v>3.7003239877027583E-2</c:v>
                </c:pt>
                <c:pt idx="973">
                  <c:v>3.7003239877027583E-2</c:v>
                </c:pt>
                <c:pt idx="974">
                  <c:v>3.7003239877027583E-2</c:v>
                </c:pt>
                <c:pt idx="975">
                  <c:v>3.7003239877027583E-2</c:v>
                </c:pt>
                <c:pt idx="976">
                  <c:v>3.7003239877027583E-2</c:v>
                </c:pt>
                <c:pt idx="977">
                  <c:v>3.7003239877027583E-2</c:v>
                </c:pt>
                <c:pt idx="978">
                  <c:v>3.7003239877027583E-2</c:v>
                </c:pt>
                <c:pt idx="979">
                  <c:v>3.7003239877027583E-2</c:v>
                </c:pt>
                <c:pt idx="980">
                  <c:v>3.7003239877027583E-2</c:v>
                </c:pt>
                <c:pt idx="981">
                  <c:v>3.7003239877027583E-2</c:v>
                </c:pt>
                <c:pt idx="982">
                  <c:v>3.7003239877027583E-2</c:v>
                </c:pt>
                <c:pt idx="983">
                  <c:v>3.7003239877027583E-2</c:v>
                </c:pt>
                <c:pt idx="984">
                  <c:v>3.7003239877027583E-2</c:v>
                </c:pt>
                <c:pt idx="985">
                  <c:v>3.7003239877027583E-2</c:v>
                </c:pt>
                <c:pt idx="986">
                  <c:v>3.7003239877027583E-2</c:v>
                </c:pt>
                <c:pt idx="987">
                  <c:v>3.7003239877027583E-2</c:v>
                </c:pt>
                <c:pt idx="988">
                  <c:v>3.7003239877027583E-2</c:v>
                </c:pt>
                <c:pt idx="989">
                  <c:v>3.7003239877027583E-2</c:v>
                </c:pt>
                <c:pt idx="990">
                  <c:v>3.7003239877027583E-2</c:v>
                </c:pt>
                <c:pt idx="991">
                  <c:v>3.7003239877027583E-2</c:v>
                </c:pt>
                <c:pt idx="992">
                  <c:v>3.7003239877027583E-2</c:v>
                </c:pt>
                <c:pt idx="993">
                  <c:v>3.7003239877027583E-2</c:v>
                </c:pt>
                <c:pt idx="994">
                  <c:v>3.7003239877027583E-2</c:v>
                </c:pt>
                <c:pt idx="995">
                  <c:v>3.7003239877027583E-2</c:v>
                </c:pt>
                <c:pt idx="996">
                  <c:v>3.7003239877027583E-2</c:v>
                </c:pt>
                <c:pt idx="997">
                  <c:v>3.7003239877027583E-2</c:v>
                </c:pt>
                <c:pt idx="998">
                  <c:v>3.7003239877027583E-2</c:v>
                </c:pt>
                <c:pt idx="999">
                  <c:v>3.7003239877027583E-2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F-F80B-49A2-95B4-7DC96158B92F}"/>
            </c:ext>
          </c:extLst>
        </c:ser>
        <c:ser>
          <c:idx val="16"/>
          <c:order val="16"/>
          <c:spPr>
            <a:ln w="19050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Sheet1!$R$1:$R$1000</c:f>
              <c:numCache>
                <c:formatCode>General</c:formatCode>
                <c:ptCount val="1000"/>
                <c:pt idx="0">
                  <c:v>0.86840025012158661</c:v>
                </c:pt>
                <c:pt idx="1">
                  <c:v>0.86840025012158661</c:v>
                </c:pt>
                <c:pt idx="2">
                  <c:v>0.35239343739680373</c:v>
                </c:pt>
                <c:pt idx="3">
                  <c:v>0.35239343739680373</c:v>
                </c:pt>
                <c:pt idx="4">
                  <c:v>0.35239343739680373</c:v>
                </c:pt>
                <c:pt idx="5">
                  <c:v>0.35239343739680373</c:v>
                </c:pt>
                <c:pt idx="6">
                  <c:v>0.35239343739680373</c:v>
                </c:pt>
                <c:pt idx="7">
                  <c:v>0.31870366511966608</c:v>
                </c:pt>
                <c:pt idx="8">
                  <c:v>0.31870366511966608</c:v>
                </c:pt>
                <c:pt idx="9">
                  <c:v>0.31870366511966608</c:v>
                </c:pt>
                <c:pt idx="10">
                  <c:v>0.31870366511966608</c:v>
                </c:pt>
                <c:pt idx="11">
                  <c:v>0.31870366511966608</c:v>
                </c:pt>
                <c:pt idx="12">
                  <c:v>0.31308446043699556</c:v>
                </c:pt>
                <c:pt idx="13">
                  <c:v>0.31308446043699556</c:v>
                </c:pt>
                <c:pt idx="14">
                  <c:v>0.10914450080844962</c:v>
                </c:pt>
                <c:pt idx="15">
                  <c:v>0.10914450080844962</c:v>
                </c:pt>
                <c:pt idx="16">
                  <c:v>0.10914450080844962</c:v>
                </c:pt>
                <c:pt idx="17">
                  <c:v>0.10914450080844962</c:v>
                </c:pt>
                <c:pt idx="18">
                  <c:v>0.10914450080844962</c:v>
                </c:pt>
                <c:pt idx="19">
                  <c:v>0.10914450080844962</c:v>
                </c:pt>
                <c:pt idx="20">
                  <c:v>0.10914450080844962</c:v>
                </c:pt>
                <c:pt idx="21">
                  <c:v>0.10914450080844962</c:v>
                </c:pt>
                <c:pt idx="22">
                  <c:v>0.10914450080844962</c:v>
                </c:pt>
                <c:pt idx="23">
                  <c:v>0.10914450080844962</c:v>
                </c:pt>
                <c:pt idx="24">
                  <c:v>0.10914450080844962</c:v>
                </c:pt>
                <c:pt idx="25">
                  <c:v>0.10914450080844962</c:v>
                </c:pt>
                <c:pt idx="26">
                  <c:v>0.10914450080844962</c:v>
                </c:pt>
                <c:pt idx="27">
                  <c:v>0.10914450080844962</c:v>
                </c:pt>
                <c:pt idx="28">
                  <c:v>0.10914450080844962</c:v>
                </c:pt>
                <c:pt idx="29">
                  <c:v>0.10914450080844962</c:v>
                </c:pt>
                <c:pt idx="30">
                  <c:v>0.10914450080844962</c:v>
                </c:pt>
                <c:pt idx="31">
                  <c:v>0.10914450080844962</c:v>
                </c:pt>
                <c:pt idx="32">
                  <c:v>0.10914450080844962</c:v>
                </c:pt>
                <c:pt idx="33">
                  <c:v>0.10914450080844962</c:v>
                </c:pt>
                <c:pt idx="34">
                  <c:v>0.10914450080844962</c:v>
                </c:pt>
                <c:pt idx="35">
                  <c:v>0.10914450080844962</c:v>
                </c:pt>
                <c:pt idx="36">
                  <c:v>0.10914450080844962</c:v>
                </c:pt>
                <c:pt idx="37">
                  <c:v>0.10914450080844962</c:v>
                </c:pt>
                <c:pt idx="38">
                  <c:v>0.10914450080844962</c:v>
                </c:pt>
                <c:pt idx="39">
                  <c:v>0.10914450080844962</c:v>
                </c:pt>
                <c:pt idx="40">
                  <c:v>0.10914450080844962</c:v>
                </c:pt>
                <c:pt idx="41">
                  <c:v>0.10914450080844962</c:v>
                </c:pt>
                <c:pt idx="42">
                  <c:v>0.10914450080844962</c:v>
                </c:pt>
                <c:pt idx="43">
                  <c:v>0.10914450080844962</c:v>
                </c:pt>
                <c:pt idx="44">
                  <c:v>0.10914450080844962</c:v>
                </c:pt>
                <c:pt idx="45">
                  <c:v>0.10914450080844962</c:v>
                </c:pt>
                <c:pt idx="46">
                  <c:v>0.10914450080844962</c:v>
                </c:pt>
                <c:pt idx="47">
                  <c:v>0.10914450080844962</c:v>
                </c:pt>
                <c:pt idx="48">
                  <c:v>0.10914450080844962</c:v>
                </c:pt>
                <c:pt idx="49">
                  <c:v>0.10914450080844962</c:v>
                </c:pt>
                <c:pt idx="50">
                  <c:v>0.10914450080844962</c:v>
                </c:pt>
                <c:pt idx="51">
                  <c:v>0.10914450080844962</c:v>
                </c:pt>
                <c:pt idx="52">
                  <c:v>9.4239655173423031E-2</c:v>
                </c:pt>
                <c:pt idx="53">
                  <c:v>9.4239655173423031E-2</c:v>
                </c:pt>
                <c:pt idx="54">
                  <c:v>9.4239655173423031E-2</c:v>
                </c:pt>
                <c:pt idx="55">
                  <c:v>9.4239655173423031E-2</c:v>
                </c:pt>
                <c:pt idx="56">
                  <c:v>9.4239655173423031E-2</c:v>
                </c:pt>
                <c:pt idx="57">
                  <c:v>9.4239655173423031E-2</c:v>
                </c:pt>
                <c:pt idx="58">
                  <c:v>9.4239655173423031E-2</c:v>
                </c:pt>
                <c:pt idx="59">
                  <c:v>9.4239655173423031E-2</c:v>
                </c:pt>
                <c:pt idx="60">
                  <c:v>9.4239655173423031E-2</c:v>
                </c:pt>
                <c:pt idx="61">
                  <c:v>9.4239655173423031E-2</c:v>
                </c:pt>
                <c:pt idx="62">
                  <c:v>9.4239655173423031E-2</c:v>
                </c:pt>
                <c:pt idx="63">
                  <c:v>9.4239655173423031E-2</c:v>
                </c:pt>
                <c:pt idx="64">
                  <c:v>9.4239655173423031E-2</c:v>
                </c:pt>
                <c:pt idx="65">
                  <c:v>9.4239655173423031E-2</c:v>
                </c:pt>
                <c:pt idx="66">
                  <c:v>9.4239655173423031E-2</c:v>
                </c:pt>
                <c:pt idx="67">
                  <c:v>9.4239655173423031E-2</c:v>
                </c:pt>
                <c:pt idx="68">
                  <c:v>9.4239655173423031E-2</c:v>
                </c:pt>
                <c:pt idx="69">
                  <c:v>9.4239655173423031E-2</c:v>
                </c:pt>
                <c:pt idx="70">
                  <c:v>9.4239655173423031E-2</c:v>
                </c:pt>
                <c:pt idx="71">
                  <c:v>9.4239655173423031E-2</c:v>
                </c:pt>
                <c:pt idx="72">
                  <c:v>9.4239655173423031E-2</c:v>
                </c:pt>
                <c:pt idx="73">
                  <c:v>9.4239655173423031E-2</c:v>
                </c:pt>
                <c:pt idx="74">
                  <c:v>9.4239655173423031E-2</c:v>
                </c:pt>
                <c:pt idx="75">
                  <c:v>9.4239655173423031E-2</c:v>
                </c:pt>
                <c:pt idx="76">
                  <c:v>9.4239655173423031E-2</c:v>
                </c:pt>
                <c:pt idx="77">
                  <c:v>9.4239655173423031E-2</c:v>
                </c:pt>
                <c:pt idx="78">
                  <c:v>9.4239655173423031E-2</c:v>
                </c:pt>
                <c:pt idx="79">
                  <c:v>9.4239655173423031E-2</c:v>
                </c:pt>
                <c:pt idx="80">
                  <c:v>9.4239655173423031E-2</c:v>
                </c:pt>
                <c:pt idx="81">
                  <c:v>9.4239655173423031E-2</c:v>
                </c:pt>
                <c:pt idx="82">
                  <c:v>9.4239655173423031E-2</c:v>
                </c:pt>
                <c:pt idx="83">
                  <c:v>9.4239655173423031E-2</c:v>
                </c:pt>
                <c:pt idx="84">
                  <c:v>9.4239655173423031E-2</c:v>
                </c:pt>
                <c:pt idx="85">
                  <c:v>9.4239655173423031E-2</c:v>
                </c:pt>
                <c:pt idx="86">
                  <c:v>9.4239655173423031E-2</c:v>
                </c:pt>
                <c:pt idx="87">
                  <c:v>9.4239655173423031E-2</c:v>
                </c:pt>
                <c:pt idx="88">
                  <c:v>9.4239655173423031E-2</c:v>
                </c:pt>
                <c:pt idx="89">
                  <c:v>9.4239655173423031E-2</c:v>
                </c:pt>
                <c:pt idx="90">
                  <c:v>9.4239655173423031E-2</c:v>
                </c:pt>
                <c:pt idx="91">
                  <c:v>9.4239655173423031E-2</c:v>
                </c:pt>
                <c:pt idx="92">
                  <c:v>9.4239655173423031E-2</c:v>
                </c:pt>
                <c:pt idx="93">
                  <c:v>9.4239655173423031E-2</c:v>
                </c:pt>
                <c:pt idx="94">
                  <c:v>9.4239655173423031E-2</c:v>
                </c:pt>
                <c:pt idx="95">
                  <c:v>9.4239655173423031E-2</c:v>
                </c:pt>
                <c:pt idx="96">
                  <c:v>9.4239655173423031E-2</c:v>
                </c:pt>
                <c:pt idx="97">
                  <c:v>9.4239655173423031E-2</c:v>
                </c:pt>
                <c:pt idx="98">
                  <c:v>9.4239655173423031E-2</c:v>
                </c:pt>
                <c:pt idx="99">
                  <c:v>9.4239655173423031E-2</c:v>
                </c:pt>
                <c:pt idx="100">
                  <c:v>9.4239655173423031E-2</c:v>
                </c:pt>
                <c:pt idx="101">
                  <c:v>9.4239655173423031E-2</c:v>
                </c:pt>
                <c:pt idx="102">
                  <c:v>9.4239655173423031E-2</c:v>
                </c:pt>
                <c:pt idx="103">
                  <c:v>9.4239655173423031E-2</c:v>
                </c:pt>
                <c:pt idx="104">
                  <c:v>9.4239655173423031E-2</c:v>
                </c:pt>
                <c:pt idx="105">
                  <c:v>9.4239655173423031E-2</c:v>
                </c:pt>
                <c:pt idx="106">
                  <c:v>9.4239655173423031E-2</c:v>
                </c:pt>
                <c:pt idx="107">
                  <c:v>9.4239655173423031E-2</c:v>
                </c:pt>
                <c:pt idx="108">
                  <c:v>9.4239655173423031E-2</c:v>
                </c:pt>
                <c:pt idx="109">
                  <c:v>9.4239655173423031E-2</c:v>
                </c:pt>
                <c:pt idx="110">
                  <c:v>9.4239655173423031E-2</c:v>
                </c:pt>
                <c:pt idx="111">
                  <c:v>9.4239655173423031E-2</c:v>
                </c:pt>
                <c:pt idx="112">
                  <c:v>9.4239655173423031E-2</c:v>
                </c:pt>
                <c:pt idx="113">
                  <c:v>9.0602087255436059E-2</c:v>
                </c:pt>
                <c:pt idx="114">
                  <c:v>9.0602087255436059E-2</c:v>
                </c:pt>
                <c:pt idx="115">
                  <c:v>9.0602087255436059E-2</c:v>
                </c:pt>
                <c:pt idx="116">
                  <c:v>9.0602087255436059E-2</c:v>
                </c:pt>
                <c:pt idx="117">
                  <c:v>9.0602087255436059E-2</c:v>
                </c:pt>
                <c:pt idx="118">
                  <c:v>9.0602087255436059E-2</c:v>
                </c:pt>
                <c:pt idx="119">
                  <c:v>9.0602087255436059E-2</c:v>
                </c:pt>
                <c:pt idx="120">
                  <c:v>9.0602087255436059E-2</c:v>
                </c:pt>
                <c:pt idx="121">
                  <c:v>9.0602087255436059E-2</c:v>
                </c:pt>
                <c:pt idx="122">
                  <c:v>9.0602087255436059E-2</c:v>
                </c:pt>
                <c:pt idx="123">
                  <c:v>9.0602087255436059E-2</c:v>
                </c:pt>
                <c:pt idx="124">
                  <c:v>9.0602087255436059E-2</c:v>
                </c:pt>
                <c:pt idx="125">
                  <c:v>9.0602087255436059E-2</c:v>
                </c:pt>
                <c:pt idx="126">
                  <c:v>9.0602087255436059E-2</c:v>
                </c:pt>
                <c:pt idx="127">
                  <c:v>9.0602087255436059E-2</c:v>
                </c:pt>
                <c:pt idx="128">
                  <c:v>9.0602087255436059E-2</c:v>
                </c:pt>
                <c:pt idx="129">
                  <c:v>3.6368730612507449E-2</c:v>
                </c:pt>
                <c:pt idx="130">
                  <c:v>3.6368730612507449E-2</c:v>
                </c:pt>
                <c:pt idx="131">
                  <c:v>3.6368730612507449E-2</c:v>
                </c:pt>
                <c:pt idx="132">
                  <c:v>3.6368730612507449E-2</c:v>
                </c:pt>
                <c:pt idx="133">
                  <c:v>3.6368730612507449E-2</c:v>
                </c:pt>
                <c:pt idx="134">
                  <c:v>3.6368730612507449E-2</c:v>
                </c:pt>
                <c:pt idx="135">
                  <c:v>3.6368730612507449E-2</c:v>
                </c:pt>
                <c:pt idx="136">
                  <c:v>3.6368730612507449E-2</c:v>
                </c:pt>
                <c:pt idx="137">
                  <c:v>3.6368730612507449E-2</c:v>
                </c:pt>
                <c:pt idx="138">
                  <c:v>3.6129769223651964E-2</c:v>
                </c:pt>
                <c:pt idx="139">
                  <c:v>3.6129769223651964E-2</c:v>
                </c:pt>
                <c:pt idx="140">
                  <c:v>3.6129769223651964E-2</c:v>
                </c:pt>
                <c:pt idx="141">
                  <c:v>3.6129769223651964E-2</c:v>
                </c:pt>
                <c:pt idx="142">
                  <c:v>3.6129769223651964E-2</c:v>
                </c:pt>
                <c:pt idx="143">
                  <c:v>3.6129769223651964E-2</c:v>
                </c:pt>
                <c:pt idx="144">
                  <c:v>3.6129769223651964E-2</c:v>
                </c:pt>
                <c:pt idx="145">
                  <c:v>3.6129769223651964E-2</c:v>
                </c:pt>
                <c:pt idx="146">
                  <c:v>3.6129769223651964E-2</c:v>
                </c:pt>
                <c:pt idx="147">
                  <c:v>3.6129769223651964E-2</c:v>
                </c:pt>
                <c:pt idx="148">
                  <c:v>3.6129769223651964E-2</c:v>
                </c:pt>
                <c:pt idx="149">
                  <c:v>3.6129769223651964E-2</c:v>
                </c:pt>
                <c:pt idx="150">
                  <c:v>3.6129769223651964E-2</c:v>
                </c:pt>
                <c:pt idx="151">
                  <c:v>3.6129769223651964E-2</c:v>
                </c:pt>
                <c:pt idx="152">
                  <c:v>3.6129769223651964E-2</c:v>
                </c:pt>
                <c:pt idx="153">
                  <c:v>3.6129769223651964E-2</c:v>
                </c:pt>
                <c:pt idx="154">
                  <c:v>3.6129769223651964E-2</c:v>
                </c:pt>
                <c:pt idx="155">
                  <c:v>3.6129769223651964E-2</c:v>
                </c:pt>
                <c:pt idx="156">
                  <c:v>3.6129769223651964E-2</c:v>
                </c:pt>
                <c:pt idx="157">
                  <c:v>3.6129769223651964E-2</c:v>
                </c:pt>
                <c:pt idx="158">
                  <c:v>3.6129769223651964E-2</c:v>
                </c:pt>
                <c:pt idx="159">
                  <c:v>3.6129769223651964E-2</c:v>
                </c:pt>
                <c:pt idx="160">
                  <c:v>3.6129769223651964E-2</c:v>
                </c:pt>
                <c:pt idx="161">
                  <c:v>3.3776858058109926E-2</c:v>
                </c:pt>
                <c:pt idx="162">
                  <c:v>3.3776858058109926E-2</c:v>
                </c:pt>
                <c:pt idx="163">
                  <c:v>3.3776858058109926E-2</c:v>
                </c:pt>
                <c:pt idx="164">
                  <c:v>3.3776858058109926E-2</c:v>
                </c:pt>
                <c:pt idx="165">
                  <c:v>3.3776858058109926E-2</c:v>
                </c:pt>
                <c:pt idx="166">
                  <c:v>3.3776858058109926E-2</c:v>
                </c:pt>
                <c:pt idx="167">
                  <c:v>3.3776858058109926E-2</c:v>
                </c:pt>
                <c:pt idx="168">
                  <c:v>3.3776858058109926E-2</c:v>
                </c:pt>
                <c:pt idx="169">
                  <c:v>3.3776858058109926E-2</c:v>
                </c:pt>
                <c:pt idx="170">
                  <c:v>3.3776858058109926E-2</c:v>
                </c:pt>
                <c:pt idx="171">
                  <c:v>3.3776858058109926E-2</c:v>
                </c:pt>
                <c:pt idx="172">
                  <c:v>3.3776858058109926E-2</c:v>
                </c:pt>
                <c:pt idx="173">
                  <c:v>3.3776858058109926E-2</c:v>
                </c:pt>
                <c:pt idx="174">
                  <c:v>3.3776858058109926E-2</c:v>
                </c:pt>
                <c:pt idx="175">
                  <c:v>3.3776858058109926E-2</c:v>
                </c:pt>
                <c:pt idx="176">
                  <c:v>3.3776858058109926E-2</c:v>
                </c:pt>
                <c:pt idx="177">
                  <c:v>3.3776858058109926E-2</c:v>
                </c:pt>
                <c:pt idx="178">
                  <c:v>3.3776858058109926E-2</c:v>
                </c:pt>
                <c:pt idx="179">
                  <c:v>3.3776858058109926E-2</c:v>
                </c:pt>
                <c:pt idx="180">
                  <c:v>3.3776858058109926E-2</c:v>
                </c:pt>
                <c:pt idx="181">
                  <c:v>3.3776858058109926E-2</c:v>
                </c:pt>
                <c:pt idx="182">
                  <c:v>3.3776858058109926E-2</c:v>
                </c:pt>
                <c:pt idx="183">
                  <c:v>3.3776858058109926E-2</c:v>
                </c:pt>
                <c:pt idx="184">
                  <c:v>3.3776858058109926E-2</c:v>
                </c:pt>
                <c:pt idx="185">
                  <c:v>3.3776858058109926E-2</c:v>
                </c:pt>
                <c:pt idx="186">
                  <c:v>3.3776858058109926E-2</c:v>
                </c:pt>
                <c:pt idx="187">
                  <c:v>3.3776858058109926E-2</c:v>
                </c:pt>
                <c:pt idx="188">
                  <c:v>2.8780686287888435E-2</c:v>
                </c:pt>
                <c:pt idx="189">
                  <c:v>2.8780686287888435E-2</c:v>
                </c:pt>
                <c:pt idx="190">
                  <c:v>2.8780686287888435E-2</c:v>
                </c:pt>
                <c:pt idx="191">
                  <c:v>2.8780686287888435E-2</c:v>
                </c:pt>
                <c:pt idx="192">
                  <c:v>2.8780686287888435E-2</c:v>
                </c:pt>
                <c:pt idx="193">
                  <c:v>2.8780686287888435E-2</c:v>
                </c:pt>
                <c:pt idx="194">
                  <c:v>2.8780686287888435E-2</c:v>
                </c:pt>
                <c:pt idx="195">
                  <c:v>2.8780686287888435E-2</c:v>
                </c:pt>
                <c:pt idx="196">
                  <c:v>2.8780686287888435E-2</c:v>
                </c:pt>
                <c:pt idx="197">
                  <c:v>2.8780686287888435E-2</c:v>
                </c:pt>
                <c:pt idx="198">
                  <c:v>2.8780686287888435E-2</c:v>
                </c:pt>
                <c:pt idx="199">
                  <c:v>2.8780686287888435E-2</c:v>
                </c:pt>
                <c:pt idx="200">
                  <c:v>2.8780686287888435E-2</c:v>
                </c:pt>
                <c:pt idx="201">
                  <c:v>2.8780686287888435E-2</c:v>
                </c:pt>
                <c:pt idx="202">
                  <c:v>2.8780686287888435E-2</c:v>
                </c:pt>
                <c:pt idx="203">
                  <c:v>2.8780686287888435E-2</c:v>
                </c:pt>
                <c:pt idx="204">
                  <c:v>2.8780686287888435E-2</c:v>
                </c:pt>
                <c:pt idx="205">
                  <c:v>2.8780686287888435E-2</c:v>
                </c:pt>
                <c:pt idx="206">
                  <c:v>2.8780686287888435E-2</c:v>
                </c:pt>
                <c:pt idx="207">
                  <c:v>2.8780686287888435E-2</c:v>
                </c:pt>
                <c:pt idx="208">
                  <c:v>2.8780686287888435E-2</c:v>
                </c:pt>
                <c:pt idx="209">
                  <c:v>2.8780686287888435E-2</c:v>
                </c:pt>
                <c:pt idx="210">
                  <c:v>2.8780686287888435E-2</c:v>
                </c:pt>
                <c:pt idx="211">
                  <c:v>2.8780686287888435E-2</c:v>
                </c:pt>
                <c:pt idx="212">
                  <c:v>2.8780686287888435E-2</c:v>
                </c:pt>
                <c:pt idx="213">
                  <c:v>2.8780686287888435E-2</c:v>
                </c:pt>
                <c:pt idx="214">
                  <c:v>2.8780686287888435E-2</c:v>
                </c:pt>
                <c:pt idx="215">
                  <c:v>2.8780686287888435E-2</c:v>
                </c:pt>
                <c:pt idx="216">
                  <c:v>2.8780686287888435E-2</c:v>
                </c:pt>
                <c:pt idx="217">
                  <c:v>2.8780686287888435E-2</c:v>
                </c:pt>
                <c:pt idx="218">
                  <c:v>2.8780686287888435E-2</c:v>
                </c:pt>
                <c:pt idx="219">
                  <c:v>2.8780686287888435E-2</c:v>
                </c:pt>
                <c:pt idx="220">
                  <c:v>2.8780686287888435E-2</c:v>
                </c:pt>
                <c:pt idx="221">
                  <c:v>2.8780686287888435E-2</c:v>
                </c:pt>
                <c:pt idx="222">
                  <c:v>2.8780686287888435E-2</c:v>
                </c:pt>
                <c:pt idx="223">
                  <c:v>2.8780686287888435E-2</c:v>
                </c:pt>
                <c:pt idx="224">
                  <c:v>2.8780686287888435E-2</c:v>
                </c:pt>
                <c:pt idx="225">
                  <c:v>2.8780686287888435E-2</c:v>
                </c:pt>
                <c:pt idx="226">
                  <c:v>2.8780686287888435E-2</c:v>
                </c:pt>
                <c:pt idx="227">
                  <c:v>2.8780686287888435E-2</c:v>
                </c:pt>
                <c:pt idx="228">
                  <c:v>2.8780686287888435E-2</c:v>
                </c:pt>
                <c:pt idx="229">
                  <c:v>2.8780686287888435E-2</c:v>
                </c:pt>
                <c:pt idx="230">
                  <c:v>2.8780686287888435E-2</c:v>
                </c:pt>
                <c:pt idx="231">
                  <c:v>2.8780686287888435E-2</c:v>
                </c:pt>
                <c:pt idx="232">
                  <c:v>2.8780686287888435E-2</c:v>
                </c:pt>
                <c:pt idx="233">
                  <c:v>2.8780686287888435E-2</c:v>
                </c:pt>
                <c:pt idx="234">
                  <c:v>2.8780686287888435E-2</c:v>
                </c:pt>
                <c:pt idx="235">
                  <c:v>2.8780686287888435E-2</c:v>
                </c:pt>
                <c:pt idx="236">
                  <c:v>2.8780686287888435E-2</c:v>
                </c:pt>
                <c:pt idx="237">
                  <c:v>2.8780686287888435E-2</c:v>
                </c:pt>
                <c:pt idx="238">
                  <c:v>2.8780686287888435E-2</c:v>
                </c:pt>
                <c:pt idx="239">
                  <c:v>2.8780686287888435E-2</c:v>
                </c:pt>
                <c:pt idx="240">
                  <c:v>2.8780686287888435E-2</c:v>
                </c:pt>
                <c:pt idx="241">
                  <c:v>2.8780686287888435E-2</c:v>
                </c:pt>
                <c:pt idx="242">
                  <c:v>2.8780686287888435E-2</c:v>
                </c:pt>
                <c:pt idx="243">
                  <c:v>2.8780686287888435E-2</c:v>
                </c:pt>
                <c:pt idx="244">
                  <c:v>2.8780686287888435E-2</c:v>
                </c:pt>
                <c:pt idx="245">
                  <c:v>2.8780686287888435E-2</c:v>
                </c:pt>
                <c:pt idx="246">
                  <c:v>2.8780686287888435E-2</c:v>
                </c:pt>
                <c:pt idx="247">
                  <c:v>2.8780686287888435E-2</c:v>
                </c:pt>
                <c:pt idx="248">
                  <c:v>2.8780686287888435E-2</c:v>
                </c:pt>
                <c:pt idx="249">
                  <c:v>2.8780686287888435E-2</c:v>
                </c:pt>
                <c:pt idx="250">
                  <c:v>2.8780686287888435E-2</c:v>
                </c:pt>
                <c:pt idx="251">
                  <c:v>2.8780686287888435E-2</c:v>
                </c:pt>
                <c:pt idx="252">
                  <c:v>2.8780686287888435E-2</c:v>
                </c:pt>
                <c:pt idx="253">
                  <c:v>2.8780686287888435E-2</c:v>
                </c:pt>
                <c:pt idx="254">
                  <c:v>2.8780686287888435E-2</c:v>
                </c:pt>
                <c:pt idx="255">
                  <c:v>2.8780686287888435E-2</c:v>
                </c:pt>
                <c:pt idx="256">
                  <c:v>2.8780686287888435E-2</c:v>
                </c:pt>
                <c:pt idx="257">
                  <c:v>2.8780686287888435E-2</c:v>
                </c:pt>
                <c:pt idx="258">
                  <c:v>2.8780686287888435E-2</c:v>
                </c:pt>
                <c:pt idx="259">
                  <c:v>2.8780686287888435E-2</c:v>
                </c:pt>
                <c:pt idx="260">
                  <c:v>2.8780686287888435E-2</c:v>
                </c:pt>
                <c:pt idx="261">
                  <c:v>2.8780686287888435E-2</c:v>
                </c:pt>
                <c:pt idx="262">
                  <c:v>2.8780686287888435E-2</c:v>
                </c:pt>
                <c:pt idx="263">
                  <c:v>2.8780686287888435E-2</c:v>
                </c:pt>
                <c:pt idx="264">
                  <c:v>2.8780686287888435E-2</c:v>
                </c:pt>
                <c:pt idx="265">
                  <c:v>2.8780686287888435E-2</c:v>
                </c:pt>
                <c:pt idx="266">
                  <c:v>2.8780686287888435E-2</c:v>
                </c:pt>
                <c:pt idx="267">
                  <c:v>2.8780686287888435E-2</c:v>
                </c:pt>
                <c:pt idx="268">
                  <c:v>2.8780686287888435E-2</c:v>
                </c:pt>
                <c:pt idx="269">
                  <c:v>2.8780686287888435E-2</c:v>
                </c:pt>
                <c:pt idx="270">
                  <c:v>2.8780686287888435E-2</c:v>
                </c:pt>
                <c:pt idx="271">
                  <c:v>2.8780686287888435E-2</c:v>
                </c:pt>
                <c:pt idx="272">
                  <c:v>2.8780686287888435E-2</c:v>
                </c:pt>
                <c:pt idx="273">
                  <c:v>2.8780686287888435E-2</c:v>
                </c:pt>
                <c:pt idx="274">
                  <c:v>2.8780686287888435E-2</c:v>
                </c:pt>
                <c:pt idx="275">
                  <c:v>2.8780686287888435E-2</c:v>
                </c:pt>
                <c:pt idx="276">
                  <c:v>2.8780686287888435E-2</c:v>
                </c:pt>
                <c:pt idx="277">
                  <c:v>2.8780686287888435E-2</c:v>
                </c:pt>
                <c:pt idx="278">
                  <c:v>2.8780686287888435E-2</c:v>
                </c:pt>
                <c:pt idx="279">
                  <c:v>2.8780686287888435E-2</c:v>
                </c:pt>
                <c:pt idx="280">
                  <c:v>2.8780686287888435E-2</c:v>
                </c:pt>
                <c:pt idx="281">
                  <c:v>2.8780686287888435E-2</c:v>
                </c:pt>
                <c:pt idx="282">
                  <c:v>2.8780686287888435E-2</c:v>
                </c:pt>
                <c:pt idx="283">
                  <c:v>2.8780686287888435E-2</c:v>
                </c:pt>
                <c:pt idx="284">
                  <c:v>2.8780686287888435E-2</c:v>
                </c:pt>
                <c:pt idx="285">
                  <c:v>2.8780686287888435E-2</c:v>
                </c:pt>
                <c:pt idx="286">
                  <c:v>2.8780686287888435E-2</c:v>
                </c:pt>
                <c:pt idx="287">
                  <c:v>2.8780686287888435E-2</c:v>
                </c:pt>
                <c:pt idx="288">
                  <c:v>2.8780686287888435E-2</c:v>
                </c:pt>
                <c:pt idx="289">
                  <c:v>2.8780686287888435E-2</c:v>
                </c:pt>
                <c:pt idx="290">
                  <c:v>2.8780686287888435E-2</c:v>
                </c:pt>
                <c:pt idx="291">
                  <c:v>2.8780686287888435E-2</c:v>
                </c:pt>
                <c:pt idx="292">
                  <c:v>2.8780686287888435E-2</c:v>
                </c:pt>
                <c:pt idx="293">
                  <c:v>2.8780686287888435E-2</c:v>
                </c:pt>
                <c:pt idx="294">
                  <c:v>2.8780686287888435E-2</c:v>
                </c:pt>
                <c:pt idx="295">
                  <c:v>2.8780686287888435E-2</c:v>
                </c:pt>
                <c:pt idx="296">
                  <c:v>2.8780686287888435E-2</c:v>
                </c:pt>
                <c:pt idx="297">
                  <c:v>2.8780686287888435E-2</c:v>
                </c:pt>
                <c:pt idx="298">
                  <c:v>2.8780686287888435E-2</c:v>
                </c:pt>
                <c:pt idx="299">
                  <c:v>2.8780686287888435E-2</c:v>
                </c:pt>
                <c:pt idx="300">
                  <c:v>2.8780686287888435E-2</c:v>
                </c:pt>
                <c:pt idx="301">
                  <c:v>2.8780686287888435E-2</c:v>
                </c:pt>
                <c:pt idx="302">
                  <c:v>2.8780686287888435E-2</c:v>
                </c:pt>
                <c:pt idx="303">
                  <c:v>2.8780686287888435E-2</c:v>
                </c:pt>
                <c:pt idx="304">
                  <c:v>2.8780686287888435E-2</c:v>
                </c:pt>
                <c:pt idx="305">
                  <c:v>2.8780686287888435E-2</c:v>
                </c:pt>
                <c:pt idx="306">
                  <c:v>2.8780686287888435E-2</c:v>
                </c:pt>
                <c:pt idx="307">
                  <c:v>2.8780686287888435E-2</c:v>
                </c:pt>
                <c:pt idx="308">
                  <c:v>2.8780686287888435E-2</c:v>
                </c:pt>
                <c:pt idx="309">
                  <c:v>2.8780686287888435E-2</c:v>
                </c:pt>
                <c:pt idx="310">
                  <c:v>2.8780686287888435E-2</c:v>
                </c:pt>
                <c:pt idx="311">
                  <c:v>2.8780686287888435E-2</c:v>
                </c:pt>
                <c:pt idx="312">
                  <c:v>2.8780686287888435E-2</c:v>
                </c:pt>
                <c:pt idx="313">
                  <c:v>2.8780686287888435E-2</c:v>
                </c:pt>
                <c:pt idx="314">
                  <c:v>2.8780686287888435E-2</c:v>
                </c:pt>
                <c:pt idx="315">
                  <c:v>2.8780686287888435E-2</c:v>
                </c:pt>
                <c:pt idx="316">
                  <c:v>2.8780686287888435E-2</c:v>
                </c:pt>
                <c:pt idx="317">
                  <c:v>2.8780686287888435E-2</c:v>
                </c:pt>
                <c:pt idx="318">
                  <c:v>2.8780686287888435E-2</c:v>
                </c:pt>
                <c:pt idx="319">
                  <c:v>2.8780686287888435E-2</c:v>
                </c:pt>
                <c:pt idx="320">
                  <c:v>2.8780686287888435E-2</c:v>
                </c:pt>
                <c:pt idx="321">
                  <c:v>2.8780686287888435E-2</c:v>
                </c:pt>
                <c:pt idx="322">
                  <c:v>2.8780686287888435E-2</c:v>
                </c:pt>
                <c:pt idx="323">
                  <c:v>2.8780686287888435E-2</c:v>
                </c:pt>
                <c:pt idx="324">
                  <c:v>2.8780686287888435E-2</c:v>
                </c:pt>
                <c:pt idx="325">
                  <c:v>2.8780686287888435E-2</c:v>
                </c:pt>
                <c:pt idx="326">
                  <c:v>2.8780686287888435E-2</c:v>
                </c:pt>
                <c:pt idx="327">
                  <c:v>2.8780686287888435E-2</c:v>
                </c:pt>
                <c:pt idx="328">
                  <c:v>2.8780686287888435E-2</c:v>
                </c:pt>
                <c:pt idx="329">
                  <c:v>2.8780686287888435E-2</c:v>
                </c:pt>
                <c:pt idx="330">
                  <c:v>2.8780686287888435E-2</c:v>
                </c:pt>
                <c:pt idx="331">
                  <c:v>2.8780686287888435E-2</c:v>
                </c:pt>
                <c:pt idx="332">
                  <c:v>2.8780686287888435E-2</c:v>
                </c:pt>
                <c:pt idx="333">
                  <c:v>2.8780686287888435E-2</c:v>
                </c:pt>
                <c:pt idx="334">
                  <c:v>2.8780686287888435E-2</c:v>
                </c:pt>
                <c:pt idx="335">
                  <c:v>2.8780686287888435E-2</c:v>
                </c:pt>
                <c:pt idx="336">
                  <c:v>2.8780686287888435E-2</c:v>
                </c:pt>
                <c:pt idx="337">
                  <c:v>2.8780686287888435E-2</c:v>
                </c:pt>
                <c:pt idx="338">
                  <c:v>2.8780686287888435E-2</c:v>
                </c:pt>
                <c:pt idx="339">
                  <c:v>2.8780686287888435E-2</c:v>
                </c:pt>
                <c:pt idx="340">
                  <c:v>2.8780686287888435E-2</c:v>
                </c:pt>
                <c:pt idx="341">
                  <c:v>2.8780686287888435E-2</c:v>
                </c:pt>
                <c:pt idx="342">
                  <c:v>2.8780686287888435E-2</c:v>
                </c:pt>
                <c:pt idx="343">
                  <c:v>2.8780686287888435E-2</c:v>
                </c:pt>
                <c:pt idx="344">
                  <c:v>2.8780686287888435E-2</c:v>
                </c:pt>
                <c:pt idx="345">
                  <c:v>2.8780686287888435E-2</c:v>
                </c:pt>
                <c:pt idx="346">
                  <c:v>2.8780686287888435E-2</c:v>
                </c:pt>
                <c:pt idx="347">
                  <c:v>2.8780686287888435E-2</c:v>
                </c:pt>
                <c:pt idx="348">
                  <c:v>2.8780686287888435E-2</c:v>
                </c:pt>
                <c:pt idx="349">
                  <c:v>2.8780686287888435E-2</c:v>
                </c:pt>
                <c:pt idx="350">
                  <c:v>2.8780686287888435E-2</c:v>
                </c:pt>
                <c:pt idx="351">
                  <c:v>2.8780686287888435E-2</c:v>
                </c:pt>
                <c:pt idx="352">
                  <c:v>2.8780686287888435E-2</c:v>
                </c:pt>
                <c:pt idx="353">
                  <c:v>2.8780686287888435E-2</c:v>
                </c:pt>
                <c:pt idx="354">
                  <c:v>2.8780686287888435E-2</c:v>
                </c:pt>
                <c:pt idx="355">
                  <c:v>2.8780686287888435E-2</c:v>
                </c:pt>
                <c:pt idx="356">
                  <c:v>2.8780686287888435E-2</c:v>
                </c:pt>
                <c:pt idx="357">
                  <c:v>2.8780686287888435E-2</c:v>
                </c:pt>
                <c:pt idx="358">
                  <c:v>2.8780686287888435E-2</c:v>
                </c:pt>
                <c:pt idx="359">
                  <c:v>2.8780686287888435E-2</c:v>
                </c:pt>
                <c:pt idx="360">
                  <c:v>2.8780686287888435E-2</c:v>
                </c:pt>
                <c:pt idx="361">
                  <c:v>2.8780686287888435E-2</c:v>
                </c:pt>
                <c:pt idx="362">
                  <c:v>2.8780686287888435E-2</c:v>
                </c:pt>
                <c:pt idx="363">
                  <c:v>2.8780686287888435E-2</c:v>
                </c:pt>
                <c:pt idx="364">
                  <c:v>2.7249368782396366E-2</c:v>
                </c:pt>
                <c:pt idx="365">
                  <c:v>2.7249368782396366E-2</c:v>
                </c:pt>
                <c:pt idx="366">
                  <c:v>2.7249368782396366E-2</c:v>
                </c:pt>
                <c:pt idx="367">
                  <c:v>2.7249368782396366E-2</c:v>
                </c:pt>
                <c:pt idx="368">
                  <c:v>2.7249368782396366E-2</c:v>
                </c:pt>
                <c:pt idx="369">
                  <c:v>2.7249368782396366E-2</c:v>
                </c:pt>
                <c:pt idx="370">
                  <c:v>2.7249368782396366E-2</c:v>
                </c:pt>
                <c:pt idx="371">
                  <c:v>2.7171639817020532E-2</c:v>
                </c:pt>
                <c:pt idx="372">
                  <c:v>2.7171639817020532E-2</c:v>
                </c:pt>
                <c:pt idx="373">
                  <c:v>2.7171639817020532E-2</c:v>
                </c:pt>
                <c:pt idx="374">
                  <c:v>2.7171639817020532E-2</c:v>
                </c:pt>
                <c:pt idx="375">
                  <c:v>2.7171639817020532E-2</c:v>
                </c:pt>
                <c:pt idx="376">
                  <c:v>2.7146862597074772E-2</c:v>
                </c:pt>
                <c:pt idx="377">
                  <c:v>2.7146862597074772E-2</c:v>
                </c:pt>
                <c:pt idx="378">
                  <c:v>2.7146862597074772E-2</c:v>
                </c:pt>
                <c:pt idx="379">
                  <c:v>2.7146862597074772E-2</c:v>
                </c:pt>
                <c:pt idx="380">
                  <c:v>2.7146862597074772E-2</c:v>
                </c:pt>
                <c:pt idx="381">
                  <c:v>2.7146862597074772E-2</c:v>
                </c:pt>
                <c:pt idx="382">
                  <c:v>2.7146862597074772E-2</c:v>
                </c:pt>
                <c:pt idx="383">
                  <c:v>2.7146862597074772E-2</c:v>
                </c:pt>
                <c:pt idx="384">
                  <c:v>2.7146862597074772E-2</c:v>
                </c:pt>
                <c:pt idx="385">
                  <c:v>2.7146862597074772E-2</c:v>
                </c:pt>
                <c:pt idx="386">
                  <c:v>2.7146862597074772E-2</c:v>
                </c:pt>
                <c:pt idx="387">
                  <c:v>2.7146862597074772E-2</c:v>
                </c:pt>
                <c:pt idx="388">
                  <c:v>2.7146862597074772E-2</c:v>
                </c:pt>
                <c:pt idx="389">
                  <c:v>2.7146862597074772E-2</c:v>
                </c:pt>
                <c:pt idx="390">
                  <c:v>2.7146862597074772E-2</c:v>
                </c:pt>
                <c:pt idx="391">
                  <c:v>2.7146862597074772E-2</c:v>
                </c:pt>
                <c:pt idx="392">
                  <c:v>2.7146862597074772E-2</c:v>
                </c:pt>
                <c:pt idx="393">
                  <c:v>2.7146862597074772E-2</c:v>
                </c:pt>
                <c:pt idx="394">
                  <c:v>2.7146862597074772E-2</c:v>
                </c:pt>
                <c:pt idx="395">
                  <c:v>2.7146862597074772E-2</c:v>
                </c:pt>
                <c:pt idx="396">
                  <c:v>2.7146862597074772E-2</c:v>
                </c:pt>
                <c:pt idx="397">
                  <c:v>2.7146862597074772E-2</c:v>
                </c:pt>
                <c:pt idx="398">
                  <c:v>2.7146862597074772E-2</c:v>
                </c:pt>
                <c:pt idx="399">
                  <c:v>2.7142968227473641E-2</c:v>
                </c:pt>
                <c:pt idx="400">
                  <c:v>2.7142968227473641E-2</c:v>
                </c:pt>
                <c:pt idx="401">
                  <c:v>2.7142968227473641E-2</c:v>
                </c:pt>
                <c:pt idx="402">
                  <c:v>2.7142968227473641E-2</c:v>
                </c:pt>
                <c:pt idx="403">
                  <c:v>2.7142968227473641E-2</c:v>
                </c:pt>
                <c:pt idx="404">
                  <c:v>2.7142968227473641E-2</c:v>
                </c:pt>
                <c:pt idx="405">
                  <c:v>2.7142968227473641E-2</c:v>
                </c:pt>
                <c:pt idx="406">
                  <c:v>2.7142968227473641E-2</c:v>
                </c:pt>
                <c:pt idx="407">
                  <c:v>2.7142968227473641E-2</c:v>
                </c:pt>
                <c:pt idx="408">
                  <c:v>2.7142968227473641E-2</c:v>
                </c:pt>
                <c:pt idx="409">
                  <c:v>2.7142968227473641E-2</c:v>
                </c:pt>
                <c:pt idx="410">
                  <c:v>2.7142968227473641E-2</c:v>
                </c:pt>
                <c:pt idx="411">
                  <c:v>2.7142968227473641E-2</c:v>
                </c:pt>
                <c:pt idx="412">
                  <c:v>2.7142968227473641E-2</c:v>
                </c:pt>
                <c:pt idx="413">
                  <c:v>2.7142968227473641E-2</c:v>
                </c:pt>
                <c:pt idx="414">
                  <c:v>2.7142968227473641E-2</c:v>
                </c:pt>
                <c:pt idx="415">
                  <c:v>2.7142968227473641E-2</c:v>
                </c:pt>
                <c:pt idx="416">
                  <c:v>2.7142968227473641E-2</c:v>
                </c:pt>
                <c:pt idx="417">
                  <c:v>2.7142968227473641E-2</c:v>
                </c:pt>
                <c:pt idx="418">
                  <c:v>2.7142968227473641E-2</c:v>
                </c:pt>
                <c:pt idx="419">
                  <c:v>2.7142968227473641E-2</c:v>
                </c:pt>
                <c:pt idx="420">
                  <c:v>2.7142968227473641E-2</c:v>
                </c:pt>
                <c:pt idx="421">
                  <c:v>2.7142968227473641E-2</c:v>
                </c:pt>
                <c:pt idx="422">
                  <c:v>2.7142968227473641E-2</c:v>
                </c:pt>
                <c:pt idx="423">
                  <c:v>2.7142968227473641E-2</c:v>
                </c:pt>
                <c:pt idx="424">
                  <c:v>2.5874425602871565E-2</c:v>
                </c:pt>
                <c:pt idx="425">
                  <c:v>2.5874425602871565E-2</c:v>
                </c:pt>
                <c:pt idx="426">
                  <c:v>2.5874425602871565E-2</c:v>
                </c:pt>
                <c:pt idx="427">
                  <c:v>2.5874425602871565E-2</c:v>
                </c:pt>
                <c:pt idx="428">
                  <c:v>2.5874425602871565E-2</c:v>
                </c:pt>
                <c:pt idx="429">
                  <c:v>2.5874425602871565E-2</c:v>
                </c:pt>
                <c:pt idx="430">
                  <c:v>2.5874425602871565E-2</c:v>
                </c:pt>
                <c:pt idx="431">
                  <c:v>2.5874425602871565E-2</c:v>
                </c:pt>
                <c:pt idx="432">
                  <c:v>2.5874425602871565E-2</c:v>
                </c:pt>
                <c:pt idx="433">
                  <c:v>2.5874425602871565E-2</c:v>
                </c:pt>
                <c:pt idx="434">
                  <c:v>2.5874425602871565E-2</c:v>
                </c:pt>
                <c:pt idx="435">
                  <c:v>2.5874425602871565E-2</c:v>
                </c:pt>
                <c:pt idx="436">
                  <c:v>2.5874425602871565E-2</c:v>
                </c:pt>
                <c:pt idx="437">
                  <c:v>2.5874425602871565E-2</c:v>
                </c:pt>
                <c:pt idx="438">
                  <c:v>2.5874425602871565E-2</c:v>
                </c:pt>
                <c:pt idx="439">
                  <c:v>2.5874425602871565E-2</c:v>
                </c:pt>
                <c:pt idx="440">
                  <c:v>2.5874425602871565E-2</c:v>
                </c:pt>
                <c:pt idx="441">
                  <c:v>2.5874425602871565E-2</c:v>
                </c:pt>
                <c:pt idx="442">
                  <c:v>2.5874425602871565E-2</c:v>
                </c:pt>
                <c:pt idx="443">
                  <c:v>2.5874425602871565E-2</c:v>
                </c:pt>
                <c:pt idx="444">
                  <c:v>2.5874425602871565E-2</c:v>
                </c:pt>
                <c:pt idx="445">
                  <c:v>2.5874425602871565E-2</c:v>
                </c:pt>
                <c:pt idx="446">
                  <c:v>2.5874425602871565E-2</c:v>
                </c:pt>
                <c:pt idx="447">
                  <c:v>2.5874425602871565E-2</c:v>
                </c:pt>
                <c:pt idx="448">
                  <c:v>2.5874425602871565E-2</c:v>
                </c:pt>
                <c:pt idx="449">
                  <c:v>2.5874425602871565E-2</c:v>
                </c:pt>
                <c:pt idx="450">
                  <c:v>2.5874425602871565E-2</c:v>
                </c:pt>
                <c:pt idx="451">
                  <c:v>2.5874425602871565E-2</c:v>
                </c:pt>
                <c:pt idx="452">
                  <c:v>2.5874425602871565E-2</c:v>
                </c:pt>
                <c:pt idx="453">
                  <c:v>2.5874425602871565E-2</c:v>
                </c:pt>
                <c:pt idx="454">
                  <c:v>2.5874425602871565E-2</c:v>
                </c:pt>
                <c:pt idx="455">
                  <c:v>2.5874425602871565E-2</c:v>
                </c:pt>
                <c:pt idx="456">
                  <c:v>2.5874425602871565E-2</c:v>
                </c:pt>
                <c:pt idx="457">
                  <c:v>2.5874425602871565E-2</c:v>
                </c:pt>
                <c:pt idx="458">
                  <c:v>2.5874425602871565E-2</c:v>
                </c:pt>
                <c:pt idx="459">
                  <c:v>2.5874425602871565E-2</c:v>
                </c:pt>
                <c:pt idx="460">
                  <c:v>2.5874425602871565E-2</c:v>
                </c:pt>
                <c:pt idx="461">
                  <c:v>2.5874425602871565E-2</c:v>
                </c:pt>
                <c:pt idx="462">
                  <c:v>2.5874425602871565E-2</c:v>
                </c:pt>
                <c:pt idx="463">
                  <c:v>2.5874425602871565E-2</c:v>
                </c:pt>
                <c:pt idx="464">
                  <c:v>2.5874425602871565E-2</c:v>
                </c:pt>
                <c:pt idx="465">
                  <c:v>2.5874425602871565E-2</c:v>
                </c:pt>
                <c:pt idx="466">
                  <c:v>2.5874425602871565E-2</c:v>
                </c:pt>
                <c:pt idx="467">
                  <c:v>2.5874425602871565E-2</c:v>
                </c:pt>
                <c:pt idx="468">
                  <c:v>2.5874425602871565E-2</c:v>
                </c:pt>
                <c:pt idx="469">
                  <c:v>2.5874425602871565E-2</c:v>
                </c:pt>
                <c:pt idx="470">
                  <c:v>2.5874425602871565E-2</c:v>
                </c:pt>
                <c:pt idx="471">
                  <c:v>2.5874425602871565E-2</c:v>
                </c:pt>
                <c:pt idx="472">
                  <c:v>2.5874425602871565E-2</c:v>
                </c:pt>
                <c:pt idx="473">
                  <c:v>2.5874425602871565E-2</c:v>
                </c:pt>
                <c:pt idx="474">
                  <c:v>2.5874425602871565E-2</c:v>
                </c:pt>
                <c:pt idx="475">
                  <c:v>2.5874425602871565E-2</c:v>
                </c:pt>
                <c:pt idx="476">
                  <c:v>2.5874425602871565E-2</c:v>
                </c:pt>
                <c:pt idx="477">
                  <c:v>2.5874425602871565E-2</c:v>
                </c:pt>
                <c:pt idx="478">
                  <c:v>2.5874425602871565E-2</c:v>
                </c:pt>
                <c:pt idx="479">
                  <c:v>2.5874425602871565E-2</c:v>
                </c:pt>
                <c:pt idx="480">
                  <c:v>2.5874425602871565E-2</c:v>
                </c:pt>
                <c:pt idx="481">
                  <c:v>2.5874425602871565E-2</c:v>
                </c:pt>
                <c:pt idx="482">
                  <c:v>2.5874425602871565E-2</c:v>
                </c:pt>
                <c:pt idx="483">
                  <c:v>2.5874425602871565E-2</c:v>
                </c:pt>
                <c:pt idx="484">
                  <c:v>2.5874425602871565E-2</c:v>
                </c:pt>
                <c:pt idx="485">
                  <c:v>2.5874425602871565E-2</c:v>
                </c:pt>
                <c:pt idx="486">
                  <c:v>2.5874425602871565E-2</c:v>
                </c:pt>
                <c:pt idx="487">
                  <c:v>2.5874425602871565E-2</c:v>
                </c:pt>
                <c:pt idx="488">
                  <c:v>2.5874425602871565E-2</c:v>
                </c:pt>
                <c:pt idx="489">
                  <c:v>2.5874425602871565E-2</c:v>
                </c:pt>
                <c:pt idx="490">
                  <c:v>2.5874425602871565E-2</c:v>
                </c:pt>
                <c:pt idx="491">
                  <c:v>2.5874425602871565E-2</c:v>
                </c:pt>
                <c:pt idx="492">
                  <c:v>2.5874425602871565E-2</c:v>
                </c:pt>
                <c:pt idx="493">
                  <c:v>2.5874425602871565E-2</c:v>
                </c:pt>
                <c:pt idx="494">
                  <c:v>2.5874425602871565E-2</c:v>
                </c:pt>
                <c:pt idx="495">
                  <c:v>2.5874425602871565E-2</c:v>
                </c:pt>
                <c:pt idx="496">
                  <c:v>2.5874425602871565E-2</c:v>
                </c:pt>
                <c:pt idx="497">
                  <c:v>2.5874425602871565E-2</c:v>
                </c:pt>
                <c:pt idx="498">
                  <c:v>2.5874425602871565E-2</c:v>
                </c:pt>
                <c:pt idx="499">
                  <c:v>2.5874425602871565E-2</c:v>
                </c:pt>
                <c:pt idx="500">
                  <c:v>2.5874425602871565E-2</c:v>
                </c:pt>
                <c:pt idx="501">
                  <c:v>2.5874425602871565E-2</c:v>
                </c:pt>
                <c:pt idx="502">
                  <c:v>2.5874425602871565E-2</c:v>
                </c:pt>
                <c:pt idx="503">
                  <c:v>2.5874425602871565E-2</c:v>
                </c:pt>
                <c:pt idx="504">
                  <c:v>2.5874425602871565E-2</c:v>
                </c:pt>
                <c:pt idx="505">
                  <c:v>2.5874425602871565E-2</c:v>
                </c:pt>
                <c:pt idx="506">
                  <c:v>2.5874425602871565E-2</c:v>
                </c:pt>
                <c:pt idx="507">
                  <c:v>2.5874425602871565E-2</c:v>
                </c:pt>
                <c:pt idx="508">
                  <c:v>2.5874425602871565E-2</c:v>
                </c:pt>
                <c:pt idx="509">
                  <c:v>2.5874425602871565E-2</c:v>
                </c:pt>
                <c:pt idx="510">
                  <c:v>2.5874425602871565E-2</c:v>
                </c:pt>
                <c:pt idx="511">
                  <c:v>2.5874425602871565E-2</c:v>
                </c:pt>
                <c:pt idx="512">
                  <c:v>2.5874425602871565E-2</c:v>
                </c:pt>
                <c:pt idx="513">
                  <c:v>2.5874425602871565E-2</c:v>
                </c:pt>
                <c:pt idx="514">
                  <c:v>2.5874425602871565E-2</c:v>
                </c:pt>
                <c:pt idx="515">
                  <c:v>2.5874425602871565E-2</c:v>
                </c:pt>
                <c:pt idx="516">
                  <c:v>2.5874425602871565E-2</c:v>
                </c:pt>
                <c:pt idx="517">
                  <c:v>2.5874425602871565E-2</c:v>
                </c:pt>
                <c:pt idx="518">
                  <c:v>2.5874425602871565E-2</c:v>
                </c:pt>
                <c:pt idx="519">
                  <c:v>2.5874425602871565E-2</c:v>
                </c:pt>
                <c:pt idx="520">
                  <c:v>2.5874425602871565E-2</c:v>
                </c:pt>
                <c:pt idx="521">
                  <c:v>2.5874425602871565E-2</c:v>
                </c:pt>
                <c:pt idx="522">
                  <c:v>2.5874425602871565E-2</c:v>
                </c:pt>
                <c:pt idx="523">
                  <c:v>2.5874425602871565E-2</c:v>
                </c:pt>
                <c:pt idx="524">
                  <c:v>2.5874425602871565E-2</c:v>
                </c:pt>
                <c:pt idx="525">
                  <c:v>2.5874425602871565E-2</c:v>
                </c:pt>
                <c:pt idx="526">
                  <c:v>2.5874425602871565E-2</c:v>
                </c:pt>
                <c:pt idx="527">
                  <c:v>2.5874425602871565E-2</c:v>
                </c:pt>
                <c:pt idx="528">
                  <c:v>2.5874425602871565E-2</c:v>
                </c:pt>
                <c:pt idx="529">
                  <c:v>2.5874425602871565E-2</c:v>
                </c:pt>
                <c:pt idx="530">
                  <c:v>2.5874425602871565E-2</c:v>
                </c:pt>
                <c:pt idx="531">
                  <c:v>2.5874425602871565E-2</c:v>
                </c:pt>
                <c:pt idx="532">
                  <c:v>2.5874425602871565E-2</c:v>
                </c:pt>
                <c:pt idx="533">
                  <c:v>2.5874425602871565E-2</c:v>
                </c:pt>
                <c:pt idx="534">
                  <c:v>2.5874425602871565E-2</c:v>
                </c:pt>
                <c:pt idx="535">
                  <c:v>2.5874425602871565E-2</c:v>
                </c:pt>
                <c:pt idx="536">
                  <c:v>2.5874425602871565E-2</c:v>
                </c:pt>
                <c:pt idx="537">
                  <c:v>2.5874425602871565E-2</c:v>
                </c:pt>
                <c:pt idx="538">
                  <c:v>2.5874425602871565E-2</c:v>
                </c:pt>
                <c:pt idx="539">
                  <c:v>2.5874425602871565E-2</c:v>
                </c:pt>
                <c:pt idx="540">
                  <c:v>2.5874425602871565E-2</c:v>
                </c:pt>
                <c:pt idx="541">
                  <c:v>2.5874425602871565E-2</c:v>
                </c:pt>
                <c:pt idx="542">
                  <c:v>2.5874425602871565E-2</c:v>
                </c:pt>
                <c:pt idx="543">
                  <c:v>2.5874425602871565E-2</c:v>
                </c:pt>
                <c:pt idx="544">
                  <c:v>2.5874425602871565E-2</c:v>
                </c:pt>
                <c:pt idx="545">
                  <c:v>2.5874425602871565E-2</c:v>
                </c:pt>
                <c:pt idx="546">
                  <c:v>2.5874425602871565E-2</c:v>
                </c:pt>
                <c:pt idx="547">
                  <c:v>2.5874425602871565E-2</c:v>
                </c:pt>
                <c:pt idx="548">
                  <c:v>2.5874425602871565E-2</c:v>
                </c:pt>
                <c:pt idx="549">
                  <c:v>2.5874425602871565E-2</c:v>
                </c:pt>
                <c:pt idx="550">
                  <c:v>2.5874425602871565E-2</c:v>
                </c:pt>
                <c:pt idx="551">
                  <c:v>2.5874425602871565E-2</c:v>
                </c:pt>
                <c:pt idx="552">
                  <c:v>2.5874425602871565E-2</c:v>
                </c:pt>
                <c:pt idx="553">
                  <c:v>2.5874425602871565E-2</c:v>
                </c:pt>
                <c:pt idx="554">
                  <c:v>2.5874425602871565E-2</c:v>
                </c:pt>
                <c:pt idx="555">
                  <c:v>2.5874425602871565E-2</c:v>
                </c:pt>
                <c:pt idx="556">
                  <c:v>2.5874425602871565E-2</c:v>
                </c:pt>
                <c:pt idx="557">
                  <c:v>2.5874425602871565E-2</c:v>
                </c:pt>
                <c:pt idx="558">
                  <c:v>2.5874425602871565E-2</c:v>
                </c:pt>
                <c:pt idx="559">
                  <c:v>2.5874425602871565E-2</c:v>
                </c:pt>
                <c:pt idx="560">
                  <c:v>2.5874425602871565E-2</c:v>
                </c:pt>
                <c:pt idx="561">
                  <c:v>2.5874425602871565E-2</c:v>
                </c:pt>
                <c:pt idx="562">
                  <c:v>2.5874425602871565E-2</c:v>
                </c:pt>
                <c:pt idx="563">
                  <c:v>2.5874425602871565E-2</c:v>
                </c:pt>
                <c:pt idx="564">
                  <c:v>2.5874425602871565E-2</c:v>
                </c:pt>
                <c:pt idx="565">
                  <c:v>2.5874425602871565E-2</c:v>
                </c:pt>
                <c:pt idx="566">
                  <c:v>2.5874425602871565E-2</c:v>
                </c:pt>
                <c:pt idx="567">
                  <c:v>2.5874425602871565E-2</c:v>
                </c:pt>
                <c:pt idx="568">
                  <c:v>2.5874425602871565E-2</c:v>
                </c:pt>
                <c:pt idx="569">
                  <c:v>2.5874425602871565E-2</c:v>
                </c:pt>
                <c:pt idx="570">
                  <c:v>2.5874425602871565E-2</c:v>
                </c:pt>
                <c:pt idx="571">
                  <c:v>2.5874425602871565E-2</c:v>
                </c:pt>
                <c:pt idx="572">
                  <c:v>2.5874425602871565E-2</c:v>
                </c:pt>
                <c:pt idx="573">
                  <c:v>2.5874425602871565E-2</c:v>
                </c:pt>
                <c:pt idx="574">
                  <c:v>2.5874425602871565E-2</c:v>
                </c:pt>
                <c:pt idx="575">
                  <c:v>2.5874425602871565E-2</c:v>
                </c:pt>
                <c:pt idx="576">
                  <c:v>2.5874425602871565E-2</c:v>
                </c:pt>
                <c:pt idx="577">
                  <c:v>2.5874425602871565E-2</c:v>
                </c:pt>
                <c:pt idx="578">
                  <c:v>2.5874425602871565E-2</c:v>
                </c:pt>
                <c:pt idx="579">
                  <c:v>2.5874425602871565E-2</c:v>
                </c:pt>
                <c:pt idx="580">
                  <c:v>2.5874425602871565E-2</c:v>
                </c:pt>
                <c:pt idx="581">
                  <c:v>2.5874425602871565E-2</c:v>
                </c:pt>
                <c:pt idx="582">
                  <c:v>2.5874425602871565E-2</c:v>
                </c:pt>
                <c:pt idx="583">
                  <c:v>2.5874425602871565E-2</c:v>
                </c:pt>
                <c:pt idx="584">
                  <c:v>2.5874425602871565E-2</c:v>
                </c:pt>
                <c:pt idx="585">
                  <c:v>2.5874425602871565E-2</c:v>
                </c:pt>
                <c:pt idx="586">
                  <c:v>2.5874425602871565E-2</c:v>
                </c:pt>
                <c:pt idx="587">
                  <c:v>2.5874425602871565E-2</c:v>
                </c:pt>
                <c:pt idx="588">
                  <c:v>2.5874425602871565E-2</c:v>
                </c:pt>
                <c:pt idx="589">
                  <c:v>2.5874425602871565E-2</c:v>
                </c:pt>
                <c:pt idx="590">
                  <c:v>2.5874425602871565E-2</c:v>
                </c:pt>
                <c:pt idx="591">
                  <c:v>2.5874425602871565E-2</c:v>
                </c:pt>
                <c:pt idx="592">
                  <c:v>2.5874425602871565E-2</c:v>
                </c:pt>
                <c:pt idx="593">
                  <c:v>2.5874425602871565E-2</c:v>
                </c:pt>
                <c:pt idx="594">
                  <c:v>2.5874425602871565E-2</c:v>
                </c:pt>
                <c:pt idx="595">
                  <c:v>2.5874425602871565E-2</c:v>
                </c:pt>
                <c:pt idx="596">
                  <c:v>2.5874425602871565E-2</c:v>
                </c:pt>
                <c:pt idx="597">
                  <c:v>2.5874425602871565E-2</c:v>
                </c:pt>
                <c:pt idx="598">
                  <c:v>2.5874425602871565E-2</c:v>
                </c:pt>
                <c:pt idx="599">
                  <c:v>2.5874425602871565E-2</c:v>
                </c:pt>
                <c:pt idx="600">
                  <c:v>2.5874425602871565E-2</c:v>
                </c:pt>
                <c:pt idx="601">
                  <c:v>2.5874425602871565E-2</c:v>
                </c:pt>
                <c:pt idx="602">
                  <c:v>2.5874425602871565E-2</c:v>
                </c:pt>
                <c:pt idx="603">
                  <c:v>2.5874425602871565E-2</c:v>
                </c:pt>
                <c:pt idx="604">
                  <c:v>2.5874425602871565E-2</c:v>
                </c:pt>
                <c:pt idx="605">
                  <c:v>2.5874425602871565E-2</c:v>
                </c:pt>
                <c:pt idx="606">
                  <c:v>2.5874425602871565E-2</c:v>
                </c:pt>
                <c:pt idx="607">
                  <c:v>2.5874425602871565E-2</c:v>
                </c:pt>
                <c:pt idx="608">
                  <c:v>2.5874425602871565E-2</c:v>
                </c:pt>
                <c:pt idx="609">
                  <c:v>2.5874425602871565E-2</c:v>
                </c:pt>
                <c:pt idx="610">
                  <c:v>2.5874425602871565E-2</c:v>
                </c:pt>
                <c:pt idx="611">
                  <c:v>2.5874425602871565E-2</c:v>
                </c:pt>
                <c:pt idx="612">
                  <c:v>2.5874425602871565E-2</c:v>
                </c:pt>
                <c:pt idx="613">
                  <c:v>2.5874425602871565E-2</c:v>
                </c:pt>
                <c:pt idx="614">
                  <c:v>2.5874425602871565E-2</c:v>
                </c:pt>
                <c:pt idx="615">
                  <c:v>2.5874425602871565E-2</c:v>
                </c:pt>
                <c:pt idx="616">
                  <c:v>2.5874425602871565E-2</c:v>
                </c:pt>
                <c:pt idx="617">
                  <c:v>2.5874425602871565E-2</c:v>
                </c:pt>
                <c:pt idx="618">
                  <c:v>2.5874425602871565E-2</c:v>
                </c:pt>
                <c:pt idx="619">
                  <c:v>2.5874425602871565E-2</c:v>
                </c:pt>
                <c:pt idx="620">
                  <c:v>2.5874425602871565E-2</c:v>
                </c:pt>
                <c:pt idx="621">
                  <c:v>2.5874425602871565E-2</c:v>
                </c:pt>
                <c:pt idx="622">
                  <c:v>2.5874425602871565E-2</c:v>
                </c:pt>
                <c:pt idx="623">
                  <c:v>2.5874425602871565E-2</c:v>
                </c:pt>
                <c:pt idx="624">
                  <c:v>2.5874425602871565E-2</c:v>
                </c:pt>
                <c:pt idx="625">
                  <c:v>2.5874425602871565E-2</c:v>
                </c:pt>
                <c:pt idx="626">
                  <c:v>2.5874425602871565E-2</c:v>
                </c:pt>
                <c:pt idx="627">
                  <c:v>2.5874425602871565E-2</c:v>
                </c:pt>
                <c:pt idx="628">
                  <c:v>2.5874425602871565E-2</c:v>
                </c:pt>
                <c:pt idx="629">
                  <c:v>2.5874425602871565E-2</c:v>
                </c:pt>
                <c:pt idx="630">
                  <c:v>2.5874425602871565E-2</c:v>
                </c:pt>
                <c:pt idx="631">
                  <c:v>2.5874425602871565E-2</c:v>
                </c:pt>
                <c:pt idx="632">
                  <c:v>2.5874425602871565E-2</c:v>
                </c:pt>
                <c:pt idx="633">
                  <c:v>2.5874425602871565E-2</c:v>
                </c:pt>
                <c:pt idx="634">
                  <c:v>2.5874425602871565E-2</c:v>
                </c:pt>
                <c:pt idx="635">
                  <c:v>2.5874425602871565E-2</c:v>
                </c:pt>
                <c:pt idx="636">
                  <c:v>2.5874425602871565E-2</c:v>
                </c:pt>
                <c:pt idx="637">
                  <c:v>2.5874425602871565E-2</c:v>
                </c:pt>
                <c:pt idx="638">
                  <c:v>2.5874425602871565E-2</c:v>
                </c:pt>
                <c:pt idx="639">
                  <c:v>2.5874425602871565E-2</c:v>
                </c:pt>
                <c:pt idx="640">
                  <c:v>2.5874425602871565E-2</c:v>
                </c:pt>
                <c:pt idx="641">
                  <c:v>2.5874425602871565E-2</c:v>
                </c:pt>
                <c:pt idx="642">
                  <c:v>2.5874425602871565E-2</c:v>
                </c:pt>
                <c:pt idx="643">
                  <c:v>2.5874425602871565E-2</c:v>
                </c:pt>
                <c:pt idx="644">
                  <c:v>2.5874425602871565E-2</c:v>
                </c:pt>
                <c:pt idx="645">
                  <c:v>2.5874425602871565E-2</c:v>
                </c:pt>
                <c:pt idx="646">
                  <c:v>2.5874425602871565E-2</c:v>
                </c:pt>
                <c:pt idx="647">
                  <c:v>2.5874425602871565E-2</c:v>
                </c:pt>
                <c:pt idx="648">
                  <c:v>2.5874425602871565E-2</c:v>
                </c:pt>
                <c:pt idx="649">
                  <c:v>2.5874425602871565E-2</c:v>
                </c:pt>
                <c:pt idx="650">
                  <c:v>2.5874425602871565E-2</c:v>
                </c:pt>
                <c:pt idx="651">
                  <c:v>2.5874425602871565E-2</c:v>
                </c:pt>
                <c:pt idx="652">
                  <c:v>2.5874425602871565E-2</c:v>
                </c:pt>
                <c:pt idx="653">
                  <c:v>2.5874425602871565E-2</c:v>
                </c:pt>
                <c:pt idx="654">
                  <c:v>2.5874425602871565E-2</c:v>
                </c:pt>
                <c:pt idx="655">
                  <c:v>2.5874425602871565E-2</c:v>
                </c:pt>
                <c:pt idx="656">
                  <c:v>2.5874425602871565E-2</c:v>
                </c:pt>
                <c:pt idx="657">
                  <c:v>2.5874425602871565E-2</c:v>
                </c:pt>
                <c:pt idx="658">
                  <c:v>2.5874425602871565E-2</c:v>
                </c:pt>
                <c:pt idx="659">
                  <c:v>2.5874425602871565E-2</c:v>
                </c:pt>
                <c:pt idx="660">
                  <c:v>2.5874425602871565E-2</c:v>
                </c:pt>
                <c:pt idx="661">
                  <c:v>2.5874425602871565E-2</c:v>
                </c:pt>
                <c:pt idx="662">
                  <c:v>2.5874425602871565E-2</c:v>
                </c:pt>
                <c:pt idx="663">
                  <c:v>2.5874425602871565E-2</c:v>
                </c:pt>
                <c:pt idx="664">
                  <c:v>2.5874425602871565E-2</c:v>
                </c:pt>
                <c:pt idx="665">
                  <c:v>2.5874425602871565E-2</c:v>
                </c:pt>
                <c:pt idx="666">
                  <c:v>2.5874425602871565E-2</c:v>
                </c:pt>
                <c:pt idx="667">
                  <c:v>2.5874425602871565E-2</c:v>
                </c:pt>
                <c:pt idx="668">
                  <c:v>2.5874425602871565E-2</c:v>
                </c:pt>
                <c:pt idx="669">
                  <c:v>2.5874425602871565E-2</c:v>
                </c:pt>
                <c:pt idx="670">
                  <c:v>2.5874425602871565E-2</c:v>
                </c:pt>
                <c:pt idx="671">
                  <c:v>2.5874425602871565E-2</c:v>
                </c:pt>
                <c:pt idx="672">
                  <c:v>2.5874425602871565E-2</c:v>
                </c:pt>
                <c:pt idx="673">
                  <c:v>2.5874425602871565E-2</c:v>
                </c:pt>
                <c:pt idx="674">
                  <c:v>2.5874425602871565E-2</c:v>
                </c:pt>
                <c:pt idx="675">
                  <c:v>2.5874425602871565E-2</c:v>
                </c:pt>
                <c:pt idx="676">
                  <c:v>2.5874425602871565E-2</c:v>
                </c:pt>
                <c:pt idx="677">
                  <c:v>2.5874425602871565E-2</c:v>
                </c:pt>
                <c:pt idx="678">
                  <c:v>2.5874425602871565E-2</c:v>
                </c:pt>
                <c:pt idx="679">
                  <c:v>2.5874425602871565E-2</c:v>
                </c:pt>
                <c:pt idx="680">
                  <c:v>2.5874425602871565E-2</c:v>
                </c:pt>
                <c:pt idx="681">
                  <c:v>2.5874425602871565E-2</c:v>
                </c:pt>
                <c:pt idx="682">
                  <c:v>2.5874425602871565E-2</c:v>
                </c:pt>
                <c:pt idx="683">
                  <c:v>2.5874425602871565E-2</c:v>
                </c:pt>
                <c:pt idx="684">
                  <c:v>2.5874425602871565E-2</c:v>
                </c:pt>
                <c:pt idx="685">
                  <c:v>2.5874425602871565E-2</c:v>
                </c:pt>
                <c:pt idx="686">
                  <c:v>2.5874425602871565E-2</c:v>
                </c:pt>
                <c:pt idx="687">
                  <c:v>2.5874425602871565E-2</c:v>
                </c:pt>
                <c:pt idx="688">
                  <c:v>2.5874425602871565E-2</c:v>
                </c:pt>
                <c:pt idx="689">
                  <c:v>2.5874425602871565E-2</c:v>
                </c:pt>
                <c:pt idx="690">
                  <c:v>2.5874425602871565E-2</c:v>
                </c:pt>
                <c:pt idx="691">
                  <c:v>2.5874425602871565E-2</c:v>
                </c:pt>
                <c:pt idx="692">
                  <c:v>2.5874425602871565E-2</c:v>
                </c:pt>
                <c:pt idx="693">
                  <c:v>2.5874425602871565E-2</c:v>
                </c:pt>
                <c:pt idx="694">
                  <c:v>2.5874425602871565E-2</c:v>
                </c:pt>
                <c:pt idx="695">
                  <c:v>2.5874425602871565E-2</c:v>
                </c:pt>
                <c:pt idx="696">
                  <c:v>2.5874425602871565E-2</c:v>
                </c:pt>
                <c:pt idx="697">
                  <c:v>2.5874425602871565E-2</c:v>
                </c:pt>
                <c:pt idx="698">
                  <c:v>2.5874425602871565E-2</c:v>
                </c:pt>
                <c:pt idx="699">
                  <c:v>2.5874425602871565E-2</c:v>
                </c:pt>
                <c:pt idx="700">
                  <c:v>2.5874425602871565E-2</c:v>
                </c:pt>
                <c:pt idx="701">
                  <c:v>2.5874425602871565E-2</c:v>
                </c:pt>
                <c:pt idx="702">
                  <c:v>2.5874425602871565E-2</c:v>
                </c:pt>
                <c:pt idx="703">
                  <c:v>2.5874425602871565E-2</c:v>
                </c:pt>
                <c:pt idx="704">
                  <c:v>2.5874425602871565E-2</c:v>
                </c:pt>
                <c:pt idx="705">
                  <c:v>2.5874425602871565E-2</c:v>
                </c:pt>
                <c:pt idx="706">
                  <c:v>2.5874425602871565E-2</c:v>
                </c:pt>
                <c:pt idx="707">
                  <c:v>2.5874425602871565E-2</c:v>
                </c:pt>
                <c:pt idx="708">
                  <c:v>2.5874425602871565E-2</c:v>
                </c:pt>
                <c:pt idx="709">
                  <c:v>2.5874425602871565E-2</c:v>
                </c:pt>
                <c:pt idx="710">
                  <c:v>2.5874425602871565E-2</c:v>
                </c:pt>
                <c:pt idx="711">
                  <c:v>2.5874425602871565E-2</c:v>
                </c:pt>
                <c:pt idx="712">
                  <c:v>2.5874425602871565E-2</c:v>
                </c:pt>
                <c:pt idx="713">
                  <c:v>2.5874425602871565E-2</c:v>
                </c:pt>
                <c:pt idx="714">
                  <c:v>2.5874425602871565E-2</c:v>
                </c:pt>
                <c:pt idx="715">
                  <c:v>2.5874425602871565E-2</c:v>
                </c:pt>
                <c:pt idx="716">
                  <c:v>2.5874425602871565E-2</c:v>
                </c:pt>
                <c:pt idx="717">
                  <c:v>2.5874425602871565E-2</c:v>
                </c:pt>
                <c:pt idx="718">
                  <c:v>2.5874425602871565E-2</c:v>
                </c:pt>
                <c:pt idx="719">
                  <c:v>2.5874425602871565E-2</c:v>
                </c:pt>
                <c:pt idx="720">
                  <c:v>2.5874425602871565E-2</c:v>
                </c:pt>
                <c:pt idx="721">
                  <c:v>2.5874425602871565E-2</c:v>
                </c:pt>
                <c:pt idx="722">
                  <c:v>2.5874425602871565E-2</c:v>
                </c:pt>
                <c:pt idx="723">
                  <c:v>2.5874425602871565E-2</c:v>
                </c:pt>
                <c:pt idx="724">
                  <c:v>2.5874425602871565E-2</c:v>
                </c:pt>
                <c:pt idx="725">
                  <c:v>2.5874425602871565E-2</c:v>
                </c:pt>
                <c:pt idx="726">
                  <c:v>2.5874425602871565E-2</c:v>
                </c:pt>
                <c:pt idx="727">
                  <c:v>2.5874425602871565E-2</c:v>
                </c:pt>
                <c:pt idx="728">
                  <c:v>2.5874425602871565E-2</c:v>
                </c:pt>
                <c:pt idx="729">
                  <c:v>2.5874425602871565E-2</c:v>
                </c:pt>
                <c:pt idx="730">
                  <c:v>2.5874425602871565E-2</c:v>
                </c:pt>
                <c:pt idx="731">
                  <c:v>2.5874425602871565E-2</c:v>
                </c:pt>
                <c:pt idx="732">
                  <c:v>2.5874425602871565E-2</c:v>
                </c:pt>
                <c:pt idx="733">
                  <c:v>2.5874425602871565E-2</c:v>
                </c:pt>
                <c:pt idx="734">
                  <c:v>2.5874425602871565E-2</c:v>
                </c:pt>
                <c:pt idx="735">
                  <c:v>2.5874425602871565E-2</c:v>
                </c:pt>
                <c:pt idx="736">
                  <c:v>2.5874425602871565E-2</c:v>
                </c:pt>
                <c:pt idx="737">
                  <c:v>2.5874425602871565E-2</c:v>
                </c:pt>
                <c:pt idx="738">
                  <c:v>2.5874425602871565E-2</c:v>
                </c:pt>
                <c:pt idx="739">
                  <c:v>2.5874425602871565E-2</c:v>
                </c:pt>
                <c:pt idx="740">
                  <c:v>2.5874425602871565E-2</c:v>
                </c:pt>
                <c:pt idx="741">
                  <c:v>2.5874425602871565E-2</c:v>
                </c:pt>
                <c:pt idx="742">
                  <c:v>2.5874425602871565E-2</c:v>
                </c:pt>
                <c:pt idx="743">
                  <c:v>2.5874425602871565E-2</c:v>
                </c:pt>
                <c:pt idx="744">
                  <c:v>2.5874425602871565E-2</c:v>
                </c:pt>
                <c:pt idx="745">
                  <c:v>2.5874425602871565E-2</c:v>
                </c:pt>
                <c:pt idx="746">
                  <c:v>2.5874425602871565E-2</c:v>
                </c:pt>
                <c:pt idx="747">
                  <c:v>2.5874425602871565E-2</c:v>
                </c:pt>
                <c:pt idx="748">
                  <c:v>2.5874425602871565E-2</c:v>
                </c:pt>
                <c:pt idx="749">
                  <c:v>2.5874425602871565E-2</c:v>
                </c:pt>
                <c:pt idx="750">
                  <c:v>2.5874425602871565E-2</c:v>
                </c:pt>
                <c:pt idx="751">
                  <c:v>2.5874425602871565E-2</c:v>
                </c:pt>
                <c:pt idx="752">
                  <c:v>2.5874425602871565E-2</c:v>
                </c:pt>
                <c:pt idx="753">
                  <c:v>2.5874425602871565E-2</c:v>
                </c:pt>
                <c:pt idx="754">
                  <c:v>2.5874425602871565E-2</c:v>
                </c:pt>
                <c:pt idx="755">
                  <c:v>2.5874425602871565E-2</c:v>
                </c:pt>
                <c:pt idx="756">
                  <c:v>2.5874425602871565E-2</c:v>
                </c:pt>
                <c:pt idx="757">
                  <c:v>2.5874425602871565E-2</c:v>
                </c:pt>
                <c:pt idx="758">
                  <c:v>2.5874425602871565E-2</c:v>
                </c:pt>
                <c:pt idx="759">
                  <c:v>2.5874425602871565E-2</c:v>
                </c:pt>
                <c:pt idx="760">
                  <c:v>2.5874425602871565E-2</c:v>
                </c:pt>
                <c:pt idx="761">
                  <c:v>2.5874425602871565E-2</c:v>
                </c:pt>
                <c:pt idx="762">
                  <c:v>2.5874425602871565E-2</c:v>
                </c:pt>
                <c:pt idx="763">
                  <c:v>2.5874425602871565E-2</c:v>
                </c:pt>
                <c:pt idx="764">
                  <c:v>2.5874425602871565E-2</c:v>
                </c:pt>
                <c:pt idx="765">
                  <c:v>2.5874425602871565E-2</c:v>
                </c:pt>
                <c:pt idx="766">
                  <c:v>2.5874425602871565E-2</c:v>
                </c:pt>
                <c:pt idx="767">
                  <c:v>2.5874425602871565E-2</c:v>
                </c:pt>
                <c:pt idx="768">
                  <c:v>2.5874425602871565E-2</c:v>
                </c:pt>
                <c:pt idx="769">
                  <c:v>2.5874425602871565E-2</c:v>
                </c:pt>
                <c:pt idx="770">
                  <c:v>2.5874425602871565E-2</c:v>
                </c:pt>
                <c:pt idx="771">
                  <c:v>2.5874425602871565E-2</c:v>
                </c:pt>
                <c:pt idx="772">
                  <c:v>2.5874425602871565E-2</c:v>
                </c:pt>
                <c:pt idx="773">
                  <c:v>2.5874425602871565E-2</c:v>
                </c:pt>
                <c:pt idx="774">
                  <c:v>2.5874425602871565E-2</c:v>
                </c:pt>
                <c:pt idx="775">
                  <c:v>2.5874425602871565E-2</c:v>
                </c:pt>
                <c:pt idx="776">
                  <c:v>2.5874425602871565E-2</c:v>
                </c:pt>
                <c:pt idx="777">
                  <c:v>2.5874425602871565E-2</c:v>
                </c:pt>
                <c:pt idx="778">
                  <c:v>2.5874425602871565E-2</c:v>
                </c:pt>
                <c:pt idx="779">
                  <c:v>2.5874425602871565E-2</c:v>
                </c:pt>
                <c:pt idx="780">
                  <c:v>2.5874425602871565E-2</c:v>
                </c:pt>
                <c:pt idx="781">
                  <c:v>2.5874425602871565E-2</c:v>
                </c:pt>
                <c:pt idx="782">
                  <c:v>2.5874425602871565E-2</c:v>
                </c:pt>
                <c:pt idx="783">
                  <c:v>2.5874425602871565E-2</c:v>
                </c:pt>
                <c:pt idx="784">
                  <c:v>2.5874425602871565E-2</c:v>
                </c:pt>
                <c:pt idx="785">
                  <c:v>2.5874425602871565E-2</c:v>
                </c:pt>
                <c:pt idx="786">
                  <c:v>2.5874425602871565E-2</c:v>
                </c:pt>
                <c:pt idx="787">
                  <c:v>2.5874425602871565E-2</c:v>
                </c:pt>
                <c:pt idx="788">
                  <c:v>2.5874425602871565E-2</c:v>
                </c:pt>
                <c:pt idx="789">
                  <c:v>2.5874425602871565E-2</c:v>
                </c:pt>
                <c:pt idx="790">
                  <c:v>2.5874425602871565E-2</c:v>
                </c:pt>
                <c:pt idx="791">
                  <c:v>2.5874425602871565E-2</c:v>
                </c:pt>
                <c:pt idx="792">
                  <c:v>2.5874425602871565E-2</c:v>
                </c:pt>
                <c:pt idx="793">
                  <c:v>2.5874425602871565E-2</c:v>
                </c:pt>
                <c:pt idx="794">
                  <c:v>2.5874425602871565E-2</c:v>
                </c:pt>
                <c:pt idx="795">
                  <c:v>2.5874425602871565E-2</c:v>
                </c:pt>
                <c:pt idx="796">
                  <c:v>2.5874425602871565E-2</c:v>
                </c:pt>
                <c:pt idx="797">
                  <c:v>2.5874425602871565E-2</c:v>
                </c:pt>
                <c:pt idx="798">
                  <c:v>2.5874425602871565E-2</c:v>
                </c:pt>
                <c:pt idx="799">
                  <c:v>2.5874425602871565E-2</c:v>
                </c:pt>
                <c:pt idx="800">
                  <c:v>2.5874425602871565E-2</c:v>
                </c:pt>
                <c:pt idx="801">
                  <c:v>2.5874425602871565E-2</c:v>
                </c:pt>
                <c:pt idx="802">
                  <c:v>2.5874425602871565E-2</c:v>
                </c:pt>
                <c:pt idx="803">
                  <c:v>2.5874425602871565E-2</c:v>
                </c:pt>
                <c:pt idx="804">
                  <c:v>2.5874425602871565E-2</c:v>
                </c:pt>
                <c:pt idx="805">
                  <c:v>2.5874425602871565E-2</c:v>
                </c:pt>
                <c:pt idx="806">
                  <c:v>2.5874425602871565E-2</c:v>
                </c:pt>
                <c:pt idx="807">
                  <c:v>2.5874425602871565E-2</c:v>
                </c:pt>
                <c:pt idx="808">
                  <c:v>2.5874425602871565E-2</c:v>
                </c:pt>
                <c:pt idx="809">
                  <c:v>2.5874425602871565E-2</c:v>
                </c:pt>
                <c:pt idx="810">
                  <c:v>2.5874425602871565E-2</c:v>
                </c:pt>
                <c:pt idx="811">
                  <c:v>2.5874425602871565E-2</c:v>
                </c:pt>
                <c:pt idx="812">
                  <c:v>2.5874425602871565E-2</c:v>
                </c:pt>
                <c:pt idx="813">
                  <c:v>2.5874425602871565E-2</c:v>
                </c:pt>
                <c:pt idx="814">
                  <c:v>2.5874425602871565E-2</c:v>
                </c:pt>
                <c:pt idx="815">
                  <c:v>2.5874425602871565E-2</c:v>
                </c:pt>
                <c:pt idx="816">
                  <c:v>2.5874425602871565E-2</c:v>
                </c:pt>
                <c:pt idx="817">
                  <c:v>2.5874425602871565E-2</c:v>
                </c:pt>
                <c:pt idx="818">
                  <c:v>2.5874425602871565E-2</c:v>
                </c:pt>
                <c:pt idx="819">
                  <c:v>2.5874425602871565E-2</c:v>
                </c:pt>
                <c:pt idx="820">
                  <c:v>2.5874425602871565E-2</c:v>
                </c:pt>
                <c:pt idx="821">
                  <c:v>2.5874425602871565E-2</c:v>
                </c:pt>
                <c:pt idx="822">
                  <c:v>2.5874425602871565E-2</c:v>
                </c:pt>
                <c:pt idx="823">
                  <c:v>2.5874425602871565E-2</c:v>
                </c:pt>
                <c:pt idx="824">
                  <c:v>2.5874425602871565E-2</c:v>
                </c:pt>
                <c:pt idx="825">
                  <c:v>2.5874425602871565E-2</c:v>
                </c:pt>
                <c:pt idx="826">
                  <c:v>2.5874425602871565E-2</c:v>
                </c:pt>
                <c:pt idx="827">
                  <c:v>2.5874425602871565E-2</c:v>
                </c:pt>
                <c:pt idx="828">
                  <c:v>2.5874425602871565E-2</c:v>
                </c:pt>
                <c:pt idx="829">
                  <c:v>2.5874425602871565E-2</c:v>
                </c:pt>
                <c:pt idx="830">
                  <c:v>2.5874425602871565E-2</c:v>
                </c:pt>
                <c:pt idx="831">
                  <c:v>2.5874425602871565E-2</c:v>
                </c:pt>
                <c:pt idx="832">
                  <c:v>2.5874425602871565E-2</c:v>
                </c:pt>
                <c:pt idx="833">
                  <c:v>2.5874425602871565E-2</c:v>
                </c:pt>
                <c:pt idx="834">
                  <c:v>2.5874425602871565E-2</c:v>
                </c:pt>
                <c:pt idx="835">
                  <c:v>2.5874425602871565E-2</c:v>
                </c:pt>
                <c:pt idx="836">
                  <c:v>2.5874425602871565E-2</c:v>
                </c:pt>
                <c:pt idx="837">
                  <c:v>2.5874425602871565E-2</c:v>
                </c:pt>
                <c:pt idx="838">
                  <c:v>2.5874425602871565E-2</c:v>
                </c:pt>
                <c:pt idx="839">
                  <c:v>2.5874425602871565E-2</c:v>
                </c:pt>
                <c:pt idx="840">
                  <c:v>2.5874425602871565E-2</c:v>
                </c:pt>
                <c:pt idx="841">
                  <c:v>2.5874425602871565E-2</c:v>
                </c:pt>
                <c:pt idx="842">
                  <c:v>2.5874425602871565E-2</c:v>
                </c:pt>
                <c:pt idx="843">
                  <c:v>2.5874425602871565E-2</c:v>
                </c:pt>
                <c:pt idx="844">
                  <c:v>2.5874425602871565E-2</c:v>
                </c:pt>
                <c:pt idx="845">
                  <c:v>2.5874425602871565E-2</c:v>
                </c:pt>
                <c:pt idx="846">
                  <c:v>2.5874425602871565E-2</c:v>
                </c:pt>
                <c:pt idx="847">
                  <c:v>2.5874425602871565E-2</c:v>
                </c:pt>
                <c:pt idx="848">
                  <c:v>2.5874425602871565E-2</c:v>
                </c:pt>
                <c:pt idx="849">
                  <c:v>2.5874425602871565E-2</c:v>
                </c:pt>
                <c:pt idx="850">
                  <c:v>2.5874425602871565E-2</c:v>
                </c:pt>
                <c:pt idx="851">
                  <c:v>2.5874425602871565E-2</c:v>
                </c:pt>
                <c:pt idx="852">
                  <c:v>2.5874425602871565E-2</c:v>
                </c:pt>
                <c:pt idx="853">
                  <c:v>2.5874425602871565E-2</c:v>
                </c:pt>
                <c:pt idx="854">
                  <c:v>2.5874425602871565E-2</c:v>
                </c:pt>
                <c:pt idx="855">
                  <c:v>2.5874425602871565E-2</c:v>
                </c:pt>
                <c:pt idx="856">
                  <c:v>2.5874425602871565E-2</c:v>
                </c:pt>
                <c:pt idx="857">
                  <c:v>2.5874425602871565E-2</c:v>
                </c:pt>
                <c:pt idx="858">
                  <c:v>2.5874425602871565E-2</c:v>
                </c:pt>
                <c:pt idx="859">
                  <c:v>2.5874425602871565E-2</c:v>
                </c:pt>
                <c:pt idx="860">
                  <c:v>2.5874425602871565E-2</c:v>
                </c:pt>
                <c:pt idx="861">
                  <c:v>2.5874425602871565E-2</c:v>
                </c:pt>
                <c:pt idx="862">
                  <c:v>2.5874425602871565E-2</c:v>
                </c:pt>
                <c:pt idx="863">
                  <c:v>2.5874425602871565E-2</c:v>
                </c:pt>
                <c:pt idx="864">
                  <c:v>2.5874425602871565E-2</c:v>
                </c:pt>
                <c:pt idx="865">
                  <c:v>2.5874425602871565E-2</c:v>
                </c:pt>
                <c:pt idx="866">
                  <c:v>2.5874425602871565E-2</c:v>
                </c:pt>
                <c:pt idx="867">
                  <c:v>2.5874425602871565E-2</c:v>
                </c:pt>
                <c:pt idx="868">
                  <c:v>2.5874425602871565E-2</c:v>
                </c:pt>
                <c:pt idx="869">
                  <c:v>2.5874425602871565E-2</c:v>
                </c:pt>
                <c:pt idx="870">
                  <c:v>2.5874425602871565E-2</c:v>
                </c:pt>
                <c:pt idx="871">
                  <c:v>2.5874425602871565E-2</c:v>
                </c:pt>
                <c:pt idx="872">
                  <c:v>2.5874425602871565E-2</c:v>
                </c:pt>
                <c:pt idx="873">
                  <c:v>2.5874425602871565E-2</c:v>
                </c:pt>
                <c:pt idx="874">
                  <c:v>2.5874425602871565E-2</c:v>
                </c:pt>
                <c:pt idx="875">
                  <c:v>2.5874425602871565E-2</c:v>
                </c:pt>
                <c:pt idx="876">
                  <c:v>2.5874425602871565E-2</c:v>
                </c:pt>
                <c:pt idx="877">
                  <c:v>2.5874425602871565E-2</c:v>
                </c:pt>
                <c:pt idx="878">
                  <c:v>2.5874425602871565E-2</c:v>
                </c:pt>
                <c:pt idx="879">
                  <c:v>2.5874425602871565E-2</c:v>
                </c:pt>
                <c:pt idx="880">
                  <c:v>2.5874425602871565E-2</c:v>
                </c:pt>
                <c:pt idx="881">
                  <c:v>2.5874425602871565E-2</c:v>
                </c:pt>
                <c:pt idx="882">
                  <c:v>2.5874425602871565E-2</c:v>
                </c:pt>
                <c:pt idx="883">
                  <c:v>2.5874425602871565E-2</c:v>
                </c:pt>
                <c:pt idx="884">
                  <c:v>2.5874425602871565E-2</c:v>
                </c:pt>
                <c:pt idx="885">
                  <c:v>2.5874425602871565E-2</c:v>
                </c:pt>
                <c:pt idx="886">
                  <c:v>2.5874425602871565E-2</c:v>
                </c:pt>
                <c:pt idx="887">
                  <c:v>2.5874425602871565E-2</c:v>
                </c:pt>
                <c:pt idx="888">
                  <c:v>2.5874425602871565E-2</c:v>
                </c:pt>
                <c:pt idx="889">
                  <c:v>2.5874425602871565E-2</c:v>
                </c:pt>
                <c:pt idx="890">
                  <c:v>2.5874425602871565E-2</c:v>
                </c:pt>
                <c:pt idx="891">
                  <c:v>2.5874425602871565E-2</c:v>
                </c:pt>
                <c:pt idx="892">
                  <c:v>2.5874425602871565E-2</c:v>
                </c:pt>
                <c:pt idx="893">
                  <c:v>2.5874425602871565E-2</c:v>
                </c:pt>
                <c:pt idx="894">
                  <c:v>2.5874425602871565E-2</c:v>
                </c:pt>
                <c:pt idx="895">
                  <c:v>2.5874425602871565E-2</c:v>
                </c:pt>
                <c:pt idx="896">
                  <c:v>2.5874425602871565E-2</c:v>
                </c:pt>
                <c:pt idx="897">
                  <c:v>2.5874425602871565E-2</c:v>
                </c:pt>
                <c:pt idx="898">
                  <c:v>2.5874425602871565E-2</c:v>
                </c:pt>
                <c:pt idx="899">
                  <c:v>2.5874425602871565E-2</c:v>
                </c:pt>
                <c:pt idx="900">
                  <c:v>2.5874425602871565E-2</c:v>
                </c:pt>
                <c:pt idx="901">
                  <c:v>2.5874425602871565E-2</c:v>
                </c:pt>
                <c:pt idx="902">
                  <c:v>2.5874425602871565E-2</c:v>
                </c:pt>
                <c:pt idx="903">
                  <c:v>2.5874425602871565E-2</c:v>
                </c:pt>
                <c:pt idx="904">
                  <c:v>2.5874425602871565E-2</c:v>
                </c:pt>
                <c:pt idx="905">
                  <c:v>2.5874425602871565E-2</c:v>
                </c:pt>
                <c:pt idx="906">
                  <c:v>2.5874425602871565E-2</c:v>
                </c:pt>
                <c:pt idx="907">
                  <c:v>2.5874425602871565E-2</c:v>
                </c:pt>
                <c:pt idx="908">
                  <c:v>2.5874425602871565E-2</c:v>
                </c:pt>
                <c:pt idx="909">
                  <c:v>2.5874425602871565E-2</c:v>
                </c:pt>
                <c:pt idx="910">
                  <c:v>2.5874425602871565E-2</c:v>
                </c:pt>
                <c:pt idx="911">
                  <c:v>2.5874425602871565E-2</c:v>
                </c:pt>
                <c:pt idx="912">
                  <c:v>2.5874425602871565E-2</c:v>
                </c:pt>
                <c:pt idx="913">
                  <c:v>2.5874425602871565E-2</c:v>
                </c:pt>
                <c:pt idx="914">
                  <c:v>2.5874425602871565E-2</c:v>
                </c:pt>
                <c:pt idx="915">
                  <c:v>2.5874425602871565E-2</c:v>
                </c:pt>
                <c:pt idx="916">
                  <c:v>2.5874425602871565E-2</c:v>
                </c:pt>
                <c:pt idx="917">
                  <c:v>2.5874425602871565E-2</c:v>
                </c:pt>
                <c:pt idx="918">
                  <c:v>2.5874425602871565E-2</c:v>
                </c:pt>
                <c:pt idx="919">
                  <c:v>2.5874425602871565E-2</c:v>
                </c:pt>
                <c:pt idx="920">
                  <c:v>2.5874425602871565E-2</c:v>
                </c:pt>
                <c:pt idx="921">
                  <c:v>2.5874425602871565E-2</c:v>
                </c:pt>
                <c:pt idx="922">
                  <c:v>2.5874425602871565E-2</c:v>
                </c:pt>
                <c:pt idx="923">
                  <c:v>2.5874425602871565E-2</c:v>
                </c:pt>
                <c:pt idx="924">
                  <c:v>2.5874425602871565E-2</c:v>
                </c:pt>
                <c:pt idx="925">
                  <c:v>2.5874425602871565E-2</c:v>
                </c:pt>
                <c:pt idx="926">
                  <c:v>2.5874425602871565E-2</c:v>
                </c:pt>
                <c:pt idx="927">
                  <c:v>2.5874425602871565E-2</c:v>
                </c:pt>
                <c:pt idx="928">
                  <c:v>2.5874425602871565E-2</c:v>
                </c:pt>
                <c:pt idx="929">
                  <c:v>2.5874425602871565E-2</c:v>
                </c:pt>
                <c:pt idx="930">
                  <c:v>2.5874425602871565E-2</c:v>
                </c:pt>
                <c:pt idx="931">
                  <c:v>2.5874425602871565E-2</c:v>
                </c:pt>
                <c:pt idx="932">
                  <c:v>2.5874425602871565E-2</c:v>
                </c:pt>
                <c:pt idx="933">
                  <c:v>2.5874425602871565E-2</c:v>
                </c:pt>
                <c:pt idx="934">
                  <c:v>2.5874425602871565E-2</c:v>
                </c:pt>
                <c:pt idx="935">
                  <c:v>2.5874425602871565E-2</c:v>
                </c:pt>
                <c:pt idx="936">
                  <c:v>2.5874425602871565E-2</c:v>
                </c:pt>
                <c:pt idx="937">
                  <c:v>2.5874425602871565E-2</c:v>
                </c:pt>
                <c:pt idx="938">
                  <c:v>2.5874425602871565E-2</c:v>
                </c:pt>
                <c:pt idx="939">
                  <c:v>2.5874425602871565E-2</c:v>
                </c:pt>
                <c:pt idx="940">
                  <c:v>2.5874425602871565E-2</c:v>
                </c:pt>
                <c:pt idx="941">
                  <c:v>2.5874425602871565E-2</c:v>
                </c:pt>
                <c:pt idx="942">
                  <c:v>2.5874425602871565E-2</c:v>
                </c:pt>
                <c:pt idx="943">
                  <c:v>2.5874425602871565E-2</c:v>
                </c:pt>
                <c:pt idx="944">
                  <c:v>2.5874425602871565E-2</c:v>
                </c:pt>
                <c:pt idx="945">
                  <c:v>2.5874425602871565E-2</c:v>
                </c:pt>
                <c:pt idx="946">
                  <c:v>2.5874425602871565E-2</c:v>
                </c:pt>
                <c:pt idx="947">
                  <c:v>2.5874425602871565E-2</c:v>
                </c:pt>
                <c:pt idx="948">
                  <c:v>2.5874425602871565E-2</c:v>
                </c:pt>
                <c:pt idx="949">
                  <c:v>2.5874425602871565E-2</c:v>
                </c:pt>
                <c:pt idx="950">
                  <c:v>2.5874425602871565E-2</c:v>
                </c:pt>
                <c:pt idx="951">
                  <c:v>2.5874425602871565E-2</c:v>
                </c:pt>
                <c:pt idx="952">
                  <c:v>2.5874425602871565E-2</c:v>
                </c:pt>
                <c:pt idx="953">
                  <c:v>2.5874425602871565E-2</c:v>
                </c:pt>
                <c:pt idx="954">
                  <c:v>2.5874425602871565E-2</c:v>
                </c:pt>
                <c:pt idx="955">
                  <c:v>2.5874425602871565E-2</c:v>
                </c:pt>
                <c:pt idx="956">
                  <c:v>2.5874425602871565E-2</c:v>
                </c:pt>
                <c:pt idx="957">
                  <c:v>2.5874425602871565E-2</c:v>
                </c:pt>
                <c:pt idx="958">
                  <c:v>2.5874425602871565E-2</c:v>
                </c:pt>
                <c:pt idx="959">
                  <c:v>2.5874425602871565E-2</c:v>
                </c:pt>
                <c:pt idx="960">
                  <c:v>2.5874425602871565E-2</c:v>
                </c:pt>
                <c:pt idx="961">
                  <c:v>2.5874425602871565E-2</c:v>
                </c:pt>
                <c:pt idx="962">
                  <c:v>1.0407048538726427E-2</c:v>
                </c:pt>
                <c:pt idx="963">
                  <c:v>1.0407048538726427E-2</c:v>
                </c:pt>
                <c:pt idx="964">
                  <c:v>1.0407048538726427E-2</c:v>
                </c:pt>
                <c:pt idx="965">
                  <c:v>1.0407048538726427E-2</c:v>
                </c:pt>
                <c:pt idx="966">
                  <c:v>1.0407048538726427E-2</c:v>
                </c:pt>
                <c:pt idx="967">
                  <c:v>1.0407048538726427E-2</c:v>
                </c:pt>
                <c:pt idx="968">
                  <c:v>1.0407048538726427E-2</c:v>
                </c:pt>
                <c:pt idx="969">
                  <c:v>1.0407048538726427E-2</c:v>
                </c:pt>
                <c:pt idx="970">
                  <c:v>1.0407048538726427E-2</c:v>
                </c:pt>
                <c:pt idx="971">
                  <c:v>1.0407048538726427E-2</c:v>
                </c:pt>
                <c:pt idx="972">
                  <c:v>1.0407048538726427E-2</c:v>
                </c:pt>
                <c:pt idx="973">
                  <c:v>1.0407048538726427E-2</c:v>
                </c:pt>
                <c:pt idx="974">
                  <c:v>1.0407048538726427E-2</c:v>
                </c:pt>
                <c:pt idx="975">
                  <c:v>1.0407048538726427E-2</c:v>
                </c:pt>
                <c:pt idx="976">
                  <c:v>1.0407048538726427E-2</c:v>
                </c:pt>
                <c:pt idx="977">
                  <c:v>1.0407048538726427E-2</c:v>
                </c:pt>
                <c:pt idx="978">
                  <c:v>1.0407048538726427E-2</c:v>
                </c:pt>
                <c:pt idx="979">
                  <c:v>1.0407048538726427E-2</c:v>
                </c:pt>
                <c:pt idx="980">
                  <c:v>1.0407048538726427E-2</c:v>
                </c:pt>
                <c:pt idx="981">
                  <c:v>1.0407048538726427E-2</c:v>
                </c:pt>
                <c:pt idx="982">
                  <c:v>1.0407048538726427E-2</c:v>
                </c:pt>
                <c:pt idx="983">
                  <c:v>1.0407048538726427E-2</c:v>
                </c:pt>
                <c:pt idx="984">
                  <c:v>1.0407048538726427E-2</c:v>
                </c:pt>
                <c:pt idx="985">
                  <c:v>1.0407048538726427E-2</c:v>
                </c:pt>
                <c:pt idx="986">
                  <c:v>1.0407048538726427E-2</c:v>
                </c:pt>
                <c:pt idx="987">
                  <c:v>1.0407048538726427E-2</c:v>
                </c:pt>
                <c:pt idx="988">
                  <c:v>1.0407048538726427E-2</c:v>
                </c:pt>
                <c:pt idx="989">
                  <c:v>1.0407048538726427E-2</c:v>
                </c:pt>
                <c:pt idx="990">
                  <c:v>9.2195592606147958E-3</c:v>
                </c:pt>
                <c:pt idx="991">
                  <c:v>9.2195592606147958E-3</c:v>
                </c:pt>
                <c:pt idx="992">
                  <c:v>9.2195592606147958E-3</c:v>
                </c:pt>
                <c:pt idx="993">
                  <c:v>9.2195592606147958E-3</c:v>
                </c:pt>
                <c:pt idx="994">
                  <c:v>9.2195592606147958E-3</c:v>
                </c:pt>
                <c:pt idx="995">
                  <c:v>9.2195592606147958E-3</c:v>
                </c:pt>
                <c:pt idx="996">
                  <c:v>9.2195592606147958E-3</c:v>
                </c:pt>
                <c:pt idx="997">
                  <c:v>9.2195592606147958E-3</c:v>
                </c:pt>
                <c:pt idx="998">
                  <c:v>9.2195592606147958E-3</c:v>
                </c:pt>
                <c:pt idx="999">
                  <c:v>9.2195592606147958E-3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0-F80B-49A2-95B4-7DC96158B92F}"/>
            </c:ext>
          </c:extLst>
        </c:ser>
        <c:ser>
          <c:idx val="17"/>
          <c:order val="17"/>
          <c:spPr>
            <a:ln w="19050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Sheet1!$S$1:$S$1000</c:f>
              <c:numCache>
                <c:formatCode>General</c:formatCode>
                <c:ptCount val="1000"/>
                <c:pt idx="0">
                  <c:v>0.20651681359390139</c:v>
                </c:pt>
                <c:pt idx="1">
                  <c:v>0.20651681359390139</c:v>
                </c:pt>
                <c:pt idx="2">
                  <c:v>0.19345320089334139</c:v>
                </c:pt>
                <c:pt idx="3">
                  <c:v>0.19345320089334139</c:v>
                </c:pt>
                <c:pt idx="4">
                  <c:v>0.19345320089334139</c:v>
                </c:pt>
                <c:pt idx="5">
                  <c:v>0.19345320089334139</c:v>
                </c:pt>
                <c:pt idx="6">
                  <c:v>0.19345320089334139</c:v>
                </c:pt>
                <c:pt idx="7">
                  <c:v>6.8437409108676239E-2</c:v>
                </c:pt>
                <c:pt idx="8">
                  <c:v>6.8437409108676239E-2</c:v>
                </c:pt>
                <c:pt idx="9">
                  <c:v>6.8437409108676239E-2</c:v>
                </c:pt>
                <c:pt idx="10">
                  <c:v>6.8437409108676239E-2</c:v>
                </c:pt>
                <c:pt idx="11">
                  <c:v>6.8437409108676239E-2</c:v>
                </c:pt>
                <c:pt idx="12">
                  <c:v>6.8437409108676239E-2</c:v>
                </c:pt>
                <c:pt idx="13">
                  <c:v>6.8437409108676239E-2</c:v>
                </c:pt>
                <c:pt idx="14">
                  <c:v>6.8437409108676239E-2</c:v>
                </c:pt>
                <c:pt idx="15">
                  <c:v>6.8437409108676239E-2</c:v>
                </c:pt>
                <c:pt idx="16">
                  <c:v>6.8437409108676239E-2</c:v>
                </c:pt>
                <c:pt idx="17">
                  <c:v>6.8437409108676239E-2</c:v>
                </c:pt>
                <c:pt idx="18">
                  <c:v>6.8437409108676239E-2</c:v>
                </c:pt>
                <c:pt idx="19">
                  <c:v>6.8437409108676239E-2</c:v>
                </c:pt>
                <c:pt idx="20">
                  <c:v>6.8437409108676239E-2</c:v>
                </c:pt>
                <c:pt idx="21">
                  <c:v>6.8437409108676239E-2</c:v>
                </c:pt>
                <c:pt idx="22">
                  <c:v>6.8437409108676239E-2</c:v>
                </c:pt>
                <c:pt idx="23">
                  <c:v>6.8437409108676239E-2</c:v>
                </c:pt>
                <c:pt idx="24">
                  <c:v>6.8437409108676239E-2</c:v>
                </c:pt>
                <c:pt idx="25">
                  <c:v>6.8437409108676239E-2</c:v>
                </c:pt>
                <c:pt idx="26">
                  <c:v>6.8437409108676239E-2</c:v>
                </c:pt>
                <c:pt idx="27">
                  <c:v>6.8437409108676239E-2</c:v>
                </c:pt>
                <c:pt idx="28">
                  <c:v>6.8437409108676239E-2</c:v>
                </c:pt>
                <c:pt idx="29">
                  <c:v>6.8437409108676239E-2</c:v>
                </c:pt>
                <c:pt idx="30">
                  <c:v>6.8437409108676239E-2</c:v>
                </c:pt>
                <c:pt idx="31">
                  <c:v>6.8437409108676239E-2</c:v>
                </c:pt>
                <c:pt idx="32">
                  <c:v>6.8437409108676239E-2</c:v>
                </c:pt>
                <c:pt idx="33">
                  <c:v>6.8437409108676239E-2</c:v>
                </c:pt>
                <c:pt idx="34">
                  <c:v>6.8437409108676239E-2</c:v>
                </c:pt>
                <c:pt idx="35">
                  <c:v>6.8437409108676239E-2</c:v>
                </c:pt>
                <c:pt idx="36">
                  <c:v>6.8437409108676239E-2</c:v>
                </c:pt>
                <c:pt idx="37">
                  <c:v>6.8437409108676239E-2</c:v>
                </c:pt>
                <c:pt idx="38">
                  <c:v>6.8437409108676239E-2</c:v>
                </c:pt>
                <c:pt idx="39">
                  <c:v>6.8437409108676239E-2</c:v>
                </c:pt>
                <c:pt idx="40">
                  <c:v>6.8437409108676239E-2</c:v>
                </c:pt>
                <c:pt idx="41">
                  <c:v>6.8437409108676239E-2</c:v>
                </c:pt>
                <c:pt idx="42">
                  <c:v>6.8437409108676239E-2</c:v>
                </c:pt>
                <c:pt idx="43">
                  <c:v>6.8437409108676239E-2</c:v>
                </c:pt>
                <c:pt idx="44">
                  <c:v>6.8437409108676239E-2</c:v>
                </c:pt>
                <c:pt idx="45">
                  <c:v>6.8437409108676239E-2</c:v>
                </c:pt>
                <c:pt idx="46">
                  <c:v>6.8437409108676239E-2</c:v>
                </c:pt>
                <c:pt idx="47">
                  <c:v>6.8437409108676239E-2</c:v>
                </c:pt>
                <c:pt idx="48">
                  <c:v>6.8437409108676239E-2</c:v>
                </c:pt>
                <c:pt idx="49">
                  <c:v>6.8437409108676239E-2</c:v>
                </c:pt>
                <c:pt idx="50">
                  <c:v>6.8437409108676239E-2</c:v>
                </c:pt>
                <c:pt idx="51">
                  <c:v>6.8437409108676239E-2</c:v>
                </c:pt>
                <c:pt idx="52">
                  <c:v>6.8437409108676239E-2</c:v>
                </c:pt>
                <c:pt idx="53">
                  <c:v>6.8437409108676239E-2</c:v>
                </c:pt>
                <c:pt idx="54">
                  <c:v>6.8437409108676239E-2</c:v>
                </c:pt>
                <c:pt idx="55">
                  <c:v>6.8437409108676239E-2</c:v>
                </c:pt>
                <c:pt idx="56">
                  <c:v>6.8437409108676239E-2</c:v>
                </c:pt>
                <c:pt idx="57">
                  <c:v>6.8437409108676239E-2</c:v>
                </c:pt>
                <c:pt idx="58">
                  <c:v>6.8437409108676239E-2</c:v>
                </c:pt>
                <c:pt idx="59">
                  <c:v>6.8437409108676239E-2</c:v>
                </c:pt>
                <c:pt idx="60">
                  <c:v>6.8437409108676239E-2</c:v>
                </c:pt>
                <c:pt idx="61">
                  <c:v>6.8437409108676239E-2</c:v>
                </c:pt>
                <c:pt idx="62">
                  <c:v>6.8437409108676239E-2</c:v>
                </c:pt>
                <c:pt idx="63">
                  <c:v>6.8437409108676239E-2</c:v>
                </c:pt>
                <c:pt idx="64">
                  <c:v>6.8437409108676239E-2</c:v>
                </c:pt>
                <c:pt idx="65">
                  <c:v>6.8437409108676239E-2</c:v>
                </c:pt>
                <c:pt idx="66">
                  <c:v>6.8437409108676239E-2</c:v>
                </c:pt>
                <c:pt idx="67">
                  <c:v>6.8437409108676239E-2</c:v>
                </c:pt>
                <c:pt idx="68">
                  <c:v>6.8437409108676239E-2</c:v>
                </c:pt>
                <c:pt idx="69">
                  <c:v>6.8437409108676239E-2</c:v>
                </c:pt>
                <c:pt idx="70">
                  <c:v>6.8437409108676239E-2</c:v>
                </c:pt>
                <c:pt idx="71">
                  <c:v>6.8437409108676239E-2</c:v>
                </c:pt>
                <c:pt idx="72">
                  <c:v>6.8437409108676239E-2</c:v>
                </c:pt>
                <c:pt idx="73">
                  <c:v>6.8437409108676239E-2</c:v>
                </c:pt>
                <c:pt idx="74">
                  <c:v>6.8437409108676239E-2</c:v>
                </c:pt>
                <c:pt idx="75">
                  <c:v>6.8437409108676239E-2</c:v>
                </c:pt>
                <c:pt idx="76">
                  <c:v>6.8437409108676239E-2</c:v>
                </c:pt>
                <c:pt idx="77">
                  <c:v>2.9221627733487021E-2</c:v>
                </c:pt>
                <c:pt idx="78">
                  <c:v>2.9221627733487021E-2</c:v>
                </c:pt>
                <c:pt idx="79">
                  <c:v>2.9221627733487021E-2</c:v>
                </c:pt>
                <c:pt idx="80">
                  <c:v>2.9221627733487021E-2</c:v>
                </c:pt>
                <c:pt idx="81">
                  <c:v>2.9221627733487021E-2</c:v>
                </c:pt>
                <c:pt idx="82">
                  <c:v>2.9221627733487021E-2</c:v>
                </c:pt>
                <c:pt idx="83">
                  <c:v>2.9221627733487021E-2</c:v>
                </c:pt>
                <c:pt idx="84">
                  <c:v>2.9221627733487021E-2</c:v>
                </c:pt>
                <c:pt idx="85">
                  <c:v>2.9221627733487021E-2</c:v>
                </c:pt>
                <c:pt idx="86">
                  <c:v>2.9221627733487021E-2</c:v>
                </c:pt>
                <c:pt idx="87">
                  <c:v>2.9221627733487021E-2</c:v>
                </c:pt>
                <c:pt idx="88">
                  <c:v>2.9221627733487021E-2</c:v>
                </c:pt>
                <c:pt idx="89">
                  <c:v>2.9221627733487021E-2</c:v>
                </c:pt>
                <c:pt idx="90">
                  <c:v>2.9221627733487021E-2</c:v>
                </c:pt>
                <c:pt idx="91">
                  <c:v>2.9221627733487021E-2</c:v>
                </c:pt>
                <c:pt idx="92">
                  <c:v>2.9221627733487021E-2</c:v>
                </c:pt>
                <c:pt idx="93">
                  <c:v>2.9221627733487021E-2</c:v>
                </c:pt>
                <c:pt idx="94">
                  <c:v>2.9221627733487021E-2</c:v>
                </c:pt>
                <c:pt idx="95">
                  <c:v>2.9221627733487021E-2</c:v>
                </c:pt>
                <c:pt idx="96">
                  <c:v>2.9221627733487021E-2</c:v>
                </c:pt>
                <c:pt idx="97">
                  <c:v>2.9221627733487021E-2</c:v>
                </c:pt>
                <c:pt idx="98">
                  <c:v>2.9221627733487021E-2</c:v>
                </c:pt>
                <c:pt idx="99">
                  <c:v>2.9221627733487021E-2</c:v>
                </c:pt>
                <c:pt idx="100">
                  <c:v>2.9221627733487021E-2</c:v>
                </c:pt>
                <c:pt idx="101">
                  <c:v>2.9221627733487021E-2</c:v>
                </c:pt>
                <c:pt idx="102">
                  <c:v>2.9221627733487021E-2</c:v>
                </c:pt>
                <c:pt idx="103">
                  <c:v>2.9221627733487021E-2</c:v>
                </c:pt>
                <c:pt idx="104">
                  <c:v>2.9221627733487021E-2</c:v>
                </c:pt>
                <c:pt idx="105">
                  <c:v>2.9221627733487021E-2</c:v>
                </c:pt>
                <c:pt idx="106">
                  <c:v>2.9221627733487021E-2</c:v>
                </c:pt>
                <c:pt idx="107">
                  <c:v>2.9221627733487021E-2</c:v>
                </c:pt>
                <c:pt idx="108">
                  <c:v>2.9221627733487021E-2</c:v>
                </c:pt>
                <c:pt idx="109">
                  <c:v>2.9221627733487021E-2</c:v>
                </c:pt>
                <c:pt idx="110">
                  <c:v>2.9221627733487021E-2</c:v>
                </c:pt>
                <c:pt idx="111">
                  <c:v>2.9221627733487021E-2</c:v>
                </c:pt>
                <c:pt idx="112">
                  <c:v>2.9221627733487021E-2</c:v>
                </c:pt>
                <c:pt idx="113">
                  <c:v>2.9221627733487021E-2</c:v>
                </c:pt>
                <c:pt idx="114">
                  <c:v>2.9221627733487021E-2</c:v>
                </c:pt>
                <c:pt idx="115">
                  <c:v>2.9221627733487021E-2</c:v>
                </c:pt>
                <c:pt idx="116">
                  <c:v>2.9221627733487021E-2</c:v>
                </c:pt>
                <c:pt idx="117">
                  <c:v>2.9221627733487021E-2</c:v>
                </c:pt>
                <c:pt idx="118">
                  <c:v>2.9221627733487021E-2</c:v>
                </c:pt>
                <c:pt idx="119">
                  <c:v>2.9221627733487021E-2</c:v>
                </c:pt>
                <c:pt idx="120">
                  <c:v>2.9221627733487021E-2</c:v>
                </c:pt>
                <c:pt idx="121">
                  <c:v>2.9221627733487021E-2</c:v>
                </c:pt>
                <c:pt idx="122">
                  <c:v>2.9221627733487021E-2</c:v>
                </c:pt>
                <c:pt idx="123">
                  <c:v>2.9221627733487021E-2</c:v>
                </c:pt>
                <c:pt idx="124">
                  <c:v>2.9221627733487021E-2</c:v>
                </c:pt>
                <c:pt idx="125">
                  <c:v>2.9221627733487021E-2</c:v>
                </c:pt>
                <c:pt idx="126">
                  <c:v>2.9221627733487021E-2</c:v>
                </c:pt>
                <c:pt idx="127">
                  <c:v>2.9221627733487021E-2</c:v>
                </c:pt>
                <c:pt idx="128">
                  <c:v>2.9221627733487021E-2</c:v>
                </c:pt>
                <c:pt idx="129">
                  <c:v>2.9221627733487021E-2</c:v>
                </c:pt>
                <c:pt idx="130">
                  <c:v>2.9221627733487021E-2</c:v>
                </c:pt>
                <c:pt idx="131">
                  <c:v>2.9221627733487021E-2</c:v>
                </c:pt>
                <c:pt idx="132">
                  <c:v>2.9221627733487021E-2</c:v>
                </c:pt>
                <c:pt idx="133">
                  <c:v>2.9221627733487021E-2</c:v>
                </c:pt>
                <c:pt idx="134">
                  <c:v>2.9221627733487021E-2</c:v>
                </c:pt>
                <c:pt idx="135">
                  <c:v>2.9221627733487021E-2</c:v>
                </c:pt>
                <c:pt idx="136">
                  <c:v>2.9221627733487021E-2</c:v>
                </c:pt>
                <c:pt idx="137">
                  <c:v>2.9221627733487021E-2</c:v>
                </c:pt>
                <c:pt idx="138">
                  <c:v>2.9221627733487021E-2</c:v>
                </c:pt>
                <c:pt idx="139">
                  <c:v>2.9221627733487021E-2</c:v>
                </c:pt>
                <c:pt idx="140">
                  <c:v>2.9221627733487021E-2</c:v>
                </c:pt>
                <c:pt idx="141">
                  <c:v>2.9221627733487021E-2</c:v>
                </c:pt>
                <c:pt idx="142">
                  <c:v>2.9221627733487021E-2</c:v>
                </c:pt>
                <c:pt idx="143">
                  <c:v>2.9221627733487021E-2</c:v>
                </c:pt>
                <c:pt idx="144">
                  <c:v>2.9221627733487021E-2</c:v>
                </c:pt>
                <c:pt idx="145">
                  <c:v>2.9221627733487021E-2</c:v>
                </c:pt>
                <c:pt idx="146">
                  <c:v>2.9221627733487021E-2</c:v>
                </c:pt>
                <c:pt idx="147">
                  <c:v>2.9221627733487021E-2</c:v>
                </c:pt>
                <c:pt idx="148">
                  <c:v>2.9221627733487021E-2</c:v>
                </c:pt>
                <c:pt idx="149">
                  <c:v>2.9221627733487021E-2</c:v>
                </c:pt>
                <c:pt idx="150">
                  <c:v>2.9221627733487021E-2</c:v>
                </c:pt>
                <c:pt idx="151">
                  <c:v>2.9221627733487021E-2</c:v>
                </c:pt>
                <c:pt idx="152">
                  <c:v>2.9221627733487021E-2</c:v>
                </c:pt>
                <c:pt idx="153">
                  <c:v>2.9221627733487021E-2</c:v>
                </c:pt>
                <c:pt idx="154">
                  <c:v>2.9221627733487021E-2</c:v>
                </c:pt>
                <c:pt idx="155">
                  <c:v>2.9221627733487021E-2</c:v>
                </c:pt>
                <c:pt idx="156">
                  <c:v>2.9221627733487021E-2</c:v>
                </c:pt>
                <c:pt idx="157">
                  <c:v>2.9221627733487021E-2</c:v>
                </c:pt>
                <c:pt idx="158">
                  <c:v>2.9221627733487021E-2</c:v>
                </c:pt>
                <c:pt idx="159">
                  <c:v>2.9221627733487021E-2</c:v>
                </c:pt>
                <c:pt idx="160">
                  <c:v>2.9221627733487021E-2</c:v>
                </c:pt>
                <c:pt idx="161">
                  <c:v>2.9221627733487021E-2</c:v>
                </c:pt>
                <c:pt idx="162">
                  <c:v>2.9221627733487021E-2</c:v>
                </c:pt>
                <c:pt idx="163">
                  <c:v>2.9221627733487021E-2</c:v>
                </c:pt>
                <c:pt idx="164">
                  <c:v>2.9221627733487021E-2</c:v>
                </c:pt>
                <c:pt idx="165">
                  <c:v>2.9221627733487021E-2</c:v>
                </c:pt>
                <c:pt idx="166">
                  <c:v>2.9221627733487021E-2</c:v>
                </c:pt>
                <c:pt idx="167">
                  <c:v>2.9221627733487021E-2</c:v>
                </c:pt>
                <c:pt idx="168">
                  <c:v>2.9221627733487021E-2</c:v>
                </c:pt>
                <c:pt idx="169">
                  <c:v>2.9221627733487021E-2</c:v>
                </c:pt>
                <c:pt idx="170">
                  <c:v>2.9221627733487021E-2</c:v>
                </c:pt>
                <c:pt idx="171">
                  <c:v>2.9221627733487021E-2</c:v>
                </c:pt>
                <c:pt idx="172">
                  <c:v>2.9221627733487021E-2</c:v>
                </c:pt>
                <c:pt idx="173">
                  <c:v>2.9221627733487021E-2</c:v>
                </c:pt>
                <c:pt idx="174">
                  <c:v>2.9221627733487021E-2</c:v>
                </c:pt>
                <c:pt idx="175">
                  <c:v>2.9221627733487021E-2</c:v>
                </c:pt>
                <c:pt idx="176">
                  <c:v>2.9221627733487021E-2</c:v>
                </c:pt>
                <c:pt idx="177">
                  <c:v>2.9221627733487021E-2</c:v>
                </c:pt>
                <c:pt idx="178">
                  <c:v>2.9221627733487021E-2</c:v>
                </c:pt>
                <c:pt idx="179">
                  <c:v>2.9221627733487021E-2</c:v>
                </c:pt>
                <c:pt idx="180">
                  <c:v>2.9221627733487021E-2</c:v>
                </c:pt>
                <c:pt idx="181">
                  <c:v>2.9221627733487021E-2</c:v>
                </c:pt>
                <c:pt idx="182">
                  <c:v>2.9221627733487021E-2</c:v>
                </c:pt>
                <c:pt idx="183">
                  <c:v>2.9221627733487021E-2</c:v>
                </c:pt>
                <c:pt idx="184">
                  <c:v>2.9221627733487021E-2</c:v>
                </c:pt>
                <c:pt idx="185">
                  <c:v>2.9221627733487021E-2</c:v>
                </c:pt>
                <c:pt idx="186">
                  <c:v>2.9221627733487021E-2</c:v>
                </c:pt>
                <c:pt idx="187">
                  <c:v>2.9221627733487021E-2</c:v>
                </c:pt>
                <c:pt idx="188">
                  <c:v>2.9221627733487021E-2</c:v>
                </c:pt>
                <c:pt idx="189">
                  <c:v>2.9221627733487021E-2</c:v>
                </c:pt>
                <c:pt idx="190">
                  <c:v>2.9221627733487021E-2</c:v>
                </c:pt>
                <c:pt idx="191">
                  <c:v>2.9221627733487021E-2</c:v>
                </c:pt>
                <c:pt idx="192">
                  <c:v>2.9221627733487021E-2</c:v>
                </c:pt>
                <c:pt idx="193">
                  <c:v>2.9221627733487021E-2</c:v>
                </c:pt>
                <c:pt idx="194">
                  <c:v>2.9221627733487021E-2</c:v>
                </c:pt>
                <c:pt idx="195">
                  <c:v>2.9221627733487021E-2</c:v>
                </c:pt>
                <c:pt idx="196">
                  <c:v>2.9221627733487021E-2</c:v>
                </c:pt>
                <c:pt idx="197">
                  <c:v>2.9221627733487021E-2</c:v>
                </c:pt>
                <c:pt idx="198">
                  <c:v>2.9221627733487021E-2</c:v>
                </c:pt>
                <c:pt idx="199">
                  <c:v>2.9221627733487021E-2</c:v>
                </c:pt>
                <c:pt idx="200">
                  <c:v>2.9221627733487021E-2</c:v>
                </c:pt>
                <c:pt idx="201">
                  <c:v>2.9221627733487021E-2</c:v>
                </c:pt>
                <c:pt idx="202">
                  <c:v>2.9221627733487021E-2</c:v>
                </c:pt>
                <c:pt idx="203">
                  <c:v>2.9221627733487021E-2</c:v>
                </c:pt>
                <c:pt idx="204">
                  <c:v>2.9221627733487021E-2</c:v>
                </c:pt>
                <c:pt idx="205">
                  <c:v>2.9221627733487021E-2</c:v>
                </c:pt>
                <c:pt idx="206">
                  <c:v>2.9221627733487021E-2</c:v>
                </c:pt>
                <c:pt idx="207">
                  <c:v>2.9221627733487021E-2</c:v>
                </c:pt>
                <c:pt idx="208">
                  <c:v>2.9221627733487021E-2</c:v>
                </c:pt>
                <c:pt idx="209">
                  <c:v>2.9221627733487021E-2</c:v>
                </c:pt>
                <c:pt idx="210">
                  <c:v>2.9221627733487021E-2</c:v>
                </c:pt>
                <c:pt idx="211">
                  <c:v>2.9221627733487021E-2</c:v>
                </c:pt>
                <c:pt idx="212">
                  <c:v>2.9221627733487021E-2</c:v>
                </c:pt>
                <c:pt idx="213">
                  <c:v>2.9221627733487021E-2</c:v>
                </c:pt>
                <c:pt idx="214">
                  <c:v>2.9221627733487021E-2</c:v>
                </c:pt>
                <c:pt idx="215">
                  <c:v>2.9221627733487021E-2</c:v>
                </c:pt>
                <c:pt idx="216">
                  <c:v>2.9221627733487021E-2</c:v>
                </c:pt>
                <c:pt idx="217">
                  <c:v>2.9221627733487021E-2</c:v>
                </c:pt>
                <c:pt idx="218">
                  <c:v>2.9221627733487021E-2</c:v>
                </c:pt>
                <c:pt idx="219">
                  <c:v>2.9221627733487021E-2</c:v>
                </c:pt>
                <c:pt idx="220">
                  <c:v>2.9221627733487021E-2</c:v>
                </c:pt>
                <c:pt idx="221">
                  <c:v>2.9221627733487021E-2</c:v>
                </c:pt>
                <c:pt idx="222">
                  <c:v>2.9221627733487021E-2</c:v>
                </c:pt>
                <c:pt idx="223">
                  <c:v>2.9221627733487021E-2</c:v>
                </c:pt>
                <c:pt idx="224">
                  <c:v>2.9221627733487021E-2</c:v>
                </c:pt>
                <c:pt idx="225">
                  <c:v>2.9221627733487021E-2</c:v>
                </c:pt>
                <c:pt idx="226">
                  <c:v>2.9221627733487021E-2</c:v>
                </c:pt>
                <c:pt idx="227">
                  <c:v>2.9221627733487021E-2</c:v>
                </c:pt>
                <c:pt idx="228">
                  <c:v>2.9221627733487021E-2</c:v>
                </c:pt>
                <c:pt idx="229">
                  <c:v>2.9221627733487021E-2</c:v>
                </c:pt>
                <c:pt idx="230">
                  <c:v>2.9221627733487021E-2</c:v>
                </c:pt>
                <c:pt idx="231">
                  <c:v>2.9221627733487021E-2</c:v>
                </c:pt>
                <c:pt idx="232">
                  <c:v>2.9221627733487021E-2</c:v>
                </c:pt>
                <c:pt idx="233">
                  <c:v>2.9221627733487021E-2</c:v>
                </c:pt>
                <c:pt idx="234">
                  <c:v>2.9221627733487021E-2</c:v>
                </c:pt>
                <c:pt idx="235">
                  <c:v>2.9221627733487021E-2</c:v>
                </c:pt>
                <c:pt idx="236">
                  <c:v>2.9221627733487021E-2</c:v>
                </c:pt>
                <c:pt idx="237">
                  <c:v>2.9221627733487021E-2</c:v>
                </c:pt>
                <c:pt idx="238">
                  <c:v>2.9221627733487021E-2</c:v>
                </c:pt>
                <c:pt idx="239">
                  <c:v>2.9221627733487021E-2</c:v>
                </c:pt>
                <c:pt idx="240">
                  <c:v>2.9221627733487021E-2</c:v>
                </c:pt>
                <c:pt idx="241">
                  <c:v>2.9221627733487021E-2</c:v>
                </c:pt>
                <c:pt idx="242">
                  <c:v>2.9221627733487021E-2</c:v>
                </c:pt>
                <c:pt idx="243">
                  <c:v>2.9221627733487021E-2</c:v>
                </c:pt>
                <c:pt idx="244">
                  <c:v>2.9221627733487021E-2</c:v>
                </c:pt>
                <c:pt idx="245">
                  <c:v>2.9221627733487021E-2</c:v>
                </c:pt>
                <c:pt idx="246">
                  <c:v>2.9221627733487021E-2</c:v>
                </c:pt>
                <c:pt idx="247">
                  <c:v>2.9221627733487021E-2</c:v>
                </c:pt>
                <c:pt idx="248">
                  <c:v>2.9221627733487021E-2</c:v>
                </c:pt>
                <c:pt idx="249">
                  <c:v>2.9221627733487021E-2</c:v>
                </c:pt>
                <c:pt idx="250">
                  <c:v>2.9221627733487021E-2</c:v>
                </c:pt>
                <c:pt idx="251">
                  <c:v>2.9221627733487021E-2</c:v>
                </c:pt>
                <c:pt idx="252">
                  <c:v>2.9221627733487021E-2</c:v>
                </c:pt>
                <c:pt idx="253">
                  <c:v>2.9221627733487021E-2</c:v>
                </c:pt>
                <c:pt idx="254">
                  <c:v>2.9221627733487021E-2</c:v>
                </c:pt>
                <c:pt idx="255">
                  <c:v>2.9221627733487021E-2</c:v>
                </c:pt>
                <c:pt idx="256">
                  <c:v>2.9221627733487021E-2</c:v>
                </c:pt>
                <c:pt idx="257">
                  <c:v>2.9221627733487021E-2</c:v>
                </c:pt>
                <c:pt idx="258">
                  <c:v>2.9221627733487021E-2</c:v>
                </c:pt>
                <c:pt idx="259">
                  <c:v>2.9221627733487021E-2</c:v>
                </c:pt>
                <c:pt idx="260">
                  <c:v>2.9221627733487021E-2</c:v>
                </c:pt>
                <c:pt idx="261">
                  <c:v>2.9221627733487021E-2</c:v>
                </c:pt>
                <c:pt idx="262">
                  <c:v>2.9221627733487021E-2</c:v>
                </c:pt>
                <c:pt idx="263">
                  <c:v>2.9221627733487021E-2</c:v>
                </c:pt>
                <c:pt idx="264">
                  <c:v>2.9221627733487021E-2</c:v>
                </c:pt>
                <c:pt idx="265">
                  <c:v>2.9221627733487021E-2</c:v>
                </c:pt>
                <c:pt idx="266">
                  <c:v>2.9221627733487021E-2</c:v>
                </c:pt>
                <c:pt idx="267">
                  <c:v>2.9221627733487021E-2</c:v>
                </c:pt>
                <c:pt idx="268">
                  <c:v>2.9221627733487021E-2</c:v>
                </c:pt>
                <c:pt idx="269">
                  <c:v>2.9221627733487021E-2</c:v>
                </c:pt>
                <c:pt idx="270">
                  <c:v>2.9221627733487021E-2</c:v>
                </c:pt>
                <c:pt idx="271">
                  <c:v>2.9221627733487021E-2</c:v>
                </c:pt>
                <c:pt idx="272">
                  <c:v>2.9221627733487021E-2</c:v>
                </c:pt>
                <c:pt idx="273">
                  <c:v>2.9221627733487021E-2</c:v>
                </c:pt>
                <c:pt idx="274">
                  <c:v>2.9221627733487021E-2</c:v>
                </c:pt>
                <c:pt idx="275">
                  <c:v>2.9221627733487021E-2</c:v>
                </c:pt>
                <c:pt idx="276">
                  <c:v>2.9221627733487021E-2</c:v>
                </c:pt>
                <c:pt idx="277">
                  <c:v>2.9221627733487021E-2</c:v>
                </c:pt>
                <c:pt idx="278">
                  <c:v>2.9221627733487021E-2</c:v>
                </c:pt>
                <c:pt idx="279">
                  <c:v>2.9221627733487021E-2</c:v>
                </c:pt>
                <c:pt idx="280">
                  <c:v>2.9221627733487021E-2</c:v>
                </c:pt>
                <c:pt idx="281">
                  <c:v>2.9221627733487021E-2</c:v>
                </c:pt>
                <c:pt idx="282">
                  <c:v>2.9221627733487021E-2</c:v>
                </c:pt>
                <c:pt idx="283">
                  <c:v>2.9221627733487021E-2</c:v>
                </c:pt>
                <c:pt idx="284">
                  <c:v>2.9221627733487021E-2</c:v>
                </c:pt>
                <c:pt idx="285">
                  <c:v>2.9221627733487021E-2</c:v>
                </c:pt>
                <c:pt idx="286">
                  <c:v>2.9221627733487021E-2</c:v>
                </c:pt>
                <c:pt idx="287">
                  <c:v>2.9221627733487021E-2</c:v>
                </c:pt>
                <c:pt idx="288">
                  <c:v>2.9221627733487021E-2</c:v>
                </c:pt>
                <c:pt idx="289">
                  <c:v>2.9221627733487021E-2</c:v>
                </c:pt>
                <c:pt idx="290">
                  <c:v>2.9221627733487021E-2</c:v>
                </c:pt>
                <c:pt idx="291">
                  <c:v>2.9221627733487021E-2</c:v>
                </c:pt>
                <c:pt idx="292">
                  <c:v>2.9221627733487021E-2</c:v>
                </c:pt>
                <c:pt idx="293">
                  <c:v>2.9221627733487021E-2</c:v>
                </c:pt>
                <c:pt idx="294">
                  <c:v>2.9221627733487021E-2</c:v>
                </c:pt>
                <c:pt idx="295">
                  <c:v>2.9221627733487021E-2</c:v>
                </c:pt>
                <c:pt idx="296">
                  <c:v>2.9221627733487021E-2</c:v>
                </c:pt>
                <c:pt idx="297">
                  <c:v>2.9221627733487021E-2</c:v>
                </c:pt>
                <c:pt idx="298">
                  <c:v>2.9221627733487021E-2</c:v>
                </c:pt>
                <c:pt idx="299">
                  <c:v>2.9221627733487021E-2</c:v>
                </c:pt>
                <c:pt idx="300">
                  <c:v>2.9221627733487021E-2</c:v>
                </c:pt>
                <c:pt idx="301">
                  <c:v>2.9221627733487021E-2</c:v>
                </c:pt>
                <c:pt idx="302">
                  <c:v>2.9221627733487021E-2</c:v>
                </c:pt>
                <c:pt idx="303">
                  <c:v>2.9221627733487021E-2</c:v>
                </c:pt>
                <c:pt idx="304">
                  <c:v>2.9221627733487021E-2</c:v>
                </c:pt>
                <c:pt idx="305">
                  <c:v>2.9221627733487021E-2</c:v>
                </c:pt>
                <c:pt idx="306">
                  <c:v>2.9221627733487021E-2</c:v>
                </c:pt>
                <c:pt idx="307">
                  <c:v>2.9221627733487021E-2</c:v>
                </c:pt>
                <c:pt idx="308">
                  <c:v>2.9221627733487021E-2</c:v>
                </c:pt>
                <c:pt idx="309">
                  <c:v>2.9221627733487021E-2</c:v>
                </c:pt>
                <c:pt idx="310">
                  <c:v>2.9221627733487021E-2</c:v>
                </c:pt>
                <c:pt idx="311">
                  <c:v>2.9221627733487021E-2</c:v>
                </c:pt>
                <c:pt idx="312">
                  <c:v>2.9221627733487021E-2</c:v>
                </c:pt>
                <c:pt idx="313">
                  <c:v>2.9221627733487021E-2</c:v>
                </c:pt>
                <c:pt idx="314">
                  <c:v>2.9221627733487021E-2</c:v>
                </c:pt>
                <c:pt idx="315">
                  <c:v>2.9221627733487021E-2</c:v>
                </c:pt>
                <c:pt idx="316">
                  <c:v>2.9221627733487021E-2</c:v>
                </c:pt>
                <c:pt idx="317">
                  <c:v>2.9221627733487021E-2</c:v>
                </c:pt>
                <c:pt idx="318">
                  <c:v>2.9221627733487021E-2</c:v>
                </c:pt>
                <c:pt idx="319">
                  <c:v>2.9221627733487021E-2</c:v>
                </c:pt>
                <c:pt idx="320">
                  <c:v>2.9221627733487021E-2</c:v>
                </c:pt>
                <c:pt idx="321">
                  <c:v>2.9221627733487021E-2</c:v>
                </c:pt>
                <c:pt idx="322">
                  <c:v>2.9221627733487021E-2</c:v>
                </c:pt>
                <c:pt idx="323">
                  <c:v>2.9221627733487021E-2</c:v>
                </c:pt>
                <c:pt idx="324">
                  <c:v>2.9221627733487021E-2</c:v>
                </c:pt>
                <c:pt idx="325">
                  <c:v>2.9221627733487021E-2</c:v>
                </c:pt>
                <c:pt idx="326">
                  <c:v>2.9221627733487021E-2</c:v>
                </c:pt>
                <c:pt idx="327">
                  <c:v>2.9221627733487021E-2</c:v>
                </c:pt>
                <c:pt idx="328">
                  <c:v>2.9221627733487021E-2</c:v>
                </c:pt>
                <c:pt idx="329">
                  <c:v>2.9221627733487021E-2</c:v>
                </c:pt>
                <c:pt idx="330">
                  <c:v>2.9221627733487021E-2</c:v>
                </c:pt>
                <c:pt idx="331">
                  <c:v>2.9221627733487021E-2</c:v>
                </c:pt>
                <c:pt idx="332">
                  <c:v>2.9221627733487021E-2</c:v>
                </c:pt>
                <c:pt idx="333">
                  <c:v>2.9221627733487021E-2</c:v>
                </c:pt>
                <c:pt idx="334">
                  <c:v>2.9221627733487021E-2</c:v>
                </c:pt>
                <c:pt idx="335">
                  <c:v>2.9221627733487021E-2</c:v>
                </c:pt>
                <c:pt idx="336">
                  <c:v>2.9221627733487021E-2</c:v>
                </c:pt>
                <c:pt idx="337">
                  <c:v>2.9221627733487021E-2</c:v>
                </c:pt>
                <c:pt idx="338">
                  <c:v>2.9221627733487021E-2</c:v>
                </c:pt>
                <c:pt idx="339">
                  <c:v>2.9221627733487021E-2</c:v>
                </c:pt>
                <c:pt idx="340">
                  <c:v>2.9221627733487021E-2</c:v>
                </c:pt>
                <c:pt idx="341">
                  <c:v>2.9221627733487021E-2</c:v>
                </c:pt>
                <c:pt idx="342">
                  <c:v>2.9221627733487021E-2</c:v>
                </c:pt>
                <c:pt idx="343">
                  <c:v>2.9221627733487021E-2</c:v>
                </c:pt>
                <c:pt idx="344">
                  <c:v>2.9221627733487021E-2</c:v>
                </c:pt>
                <c:pt idx="345">
                  <c:v>2.9221627733487021E-2</c:v>
                </c:pt>
                <c:pt idx="346">
                  <c:v>2.9221627733487021E-2</c:v>
                </c:pt>
                <c:pt idx="347">
                  <c:v>2.9221627733487021E-2</c:v>
                </c:pt>
                <c:pt idx="348">
                  <c:v>2.9221627733487021E-2</c:v>
                </c:pt>
                <c:pt idx="349">
                  <c:v>2.9221627733487021E-2</c:v>
                </c:pt>
                <c:pt idx="350">
                  <c:v>2.9221627733487021E-2</c:v>
                </c:pt>
                <c:pt idx="351">
                  <c:v>2.9221627733487021E-2</c:v>
                </c:pt>
                <c:pt idx="352">
                  <c:v>2.9221627733487021E-2</c:v>
                </c:pt>
                <c:pt idx="353">
                  <c:v>2.9221627733487021E-2</c:v>
                </c:pt>
                <c:pt idx="354">
                  <c:v>2.9221627733487021E-2</c:v>
                </c:pt>
                <c:pt idx="355">
                  <c:v>2.9221627733487021E-2</c:v>
                </c:pt>
                <c:pt idx="356">
                  <c:v>2.9221627733487021E-2</c:v>
                </c:pt>
                <c:pt idx="357">
                  <c:v>2.9221627733487021E-2</c:v>
                </c:pt>
                <c:pt idx="358">
                  <c:v>2.9221627733487021E-2</c:v>
                </c:pt>
                <c:pt idx="359">
                  <c:v>2.9221627733487021E-2</c:v>
                </c:pt>
                <c:pt idx="360">
                  <c:v>2.9221627733487021E-2</c:v>
                </c:pt>
                <c:pt idx="361">
                  <c:v>2.9221627733487021E-2</c:v>
                </c:pt>
                <c:pt idx="362">
                  <c:v>2.9221627733487021E-2</c:v>
                </c:pt>
                <c:pt idx="363">
                  <c:v>2.9221627733487021E-2</c:v>
                </c:pt>
                <c:pt idx="364">
                  <c:v>2.9221627733487021E-2</c:v>
                </c:pt>
                <c:pt idx="365">
                  <c:v>2.9221627733487021E-2</c:v>
                </c:pt>
                <c:pt idx="366">
                  <c:v>2.9221627733487021E-2</c:v>
                </c:pt>
                <c:pt idx="367">
                  <c:v>2.9221627733487021E-2</c:v>
                </c:pt>
                <c:pt idx="368">
                  <c:v>2.9221627733487021E-2</c:v>
                </c:pt>
                <c:pt idx="369">
                  <c:v>2.9221627733487021E-2</c:v>
                </c:pt>
                <c:pt idx="370">
                  <c:v>2.9221627733487021E-2</c:v>
                </c:pt>
                <c:pt idx="371">
                  <c:v>2.9221627733487021E-2</c:v>
                </c:pt>
                <c:pt idx="372">
                  <c:v>2.9221627733487021E-2</c:v>
                </c:pt>
                <c:pt idx="373">
                  <c:v>2.9221627733487021E-2</c:v>
                </c:pt>
                <c:pt idx="374">
                  <c:v>2.9221627733487021E-2</c:v>
                </c:pt>
                <c:pt idx="375">
                  <c:v>2.9221627733487021E-2</c:v>
                </c:pt>
                <c:pt idx="376">
                  <c:v>2.9221627733487021E-2</c:v>
                </c:pt>
                <c:pt idx="377">
                  <c:v>2.9221627733487021E-2</c:v>
                </c:pt>
                <c:pt idx="378">
                  <c:v>2.9221627733487021E-2</c:v>
                </c:pt>
                <c:pt idx="379">
                  <c:v>2.9221627733487021E-2</c:v>
                </c:pt>
                <c:pt idx="380">
                  <c:v>2.9221627733487021E-2</c:v>
                </c:pt>
                <c:pt idx="381">
                  <c:v>2.9221627733487021E-2</c:v>
                </c:pt>
                <c:pt idx="382">
                  <c:v>2.9221627733487021E-2</c:v>
                </c:pt>
                <c:pt idx="383">
                  <c:v>2.9221627733487021E-2</c:v>
                </c:pt>
                <c:pt idx="384">
                  <c:v>2.9221627733487021E-2</c:v>
                </c:pt>
                <c:pt idx="385">
                  <c:v>2.9221627733487021E-2</c:v>
                </c:pt>
                <c:pt idx="386">
                  <c:v>2.9221627733487021E-2</c:v>
                </c:pt>
                <c:pt idx="387">
                  <c:v>2.9221627733487021E-2</c:v>
                </c:pt>
                <c:pt idx="388">
                  <c:v>2.9221627733487021E-2</c:v>
                </c:pt>
                <c:pt idx="389">
                  <c:v>2.9221627733487021E-2</c:v>
                </c:pt>
                <c:pt idx="390">
                  <c:v>2.9221627733487021E-2</c:v>
                </c:pt>
                <c:pt idx="391">
                  <c:v>2.9221627733487021E-2</c:v>
                </c:pt>
                <c:pt idx="392">
                  <c:v>2.9221627733487021E-2</c:v>
                </c:pt>
                <c:pt idx="393">
                  <c:v>2.9221627733487021E-2</c:v>
                </c:pt>
                <c:pt idx="394">
                  <c:v>2.9221627733487021E-2</c:v>
                </c:pt>
                <c:pt idx="395">
                  <c:v>2.9221627733487021E-2</c:v>
                </c:pt>
                <c:pt idx="396">
                  <c:v>2.9221627733487021E-2</c:v>
                </c:pt>
                <c:pt idx="397">
                  <c:v>2.9221627733487021E-2</c:v>
                </c:pt>
                <c:pt idx="398">
                  <c:v>2.9221627733487021E-2</c:v>
                </c:pt>
                <c:pt idx="399">
                  <c:v>2.9221627733487021E-2</c:v>
                </c:pt>
                <c:pt idx="400">
                  <c:v>2.9221627733487021E-2</c:v>
                </c:pt>
                <c:pt idx="401">
                  <c:v>2.9221627733487021E-2</c:v>
                </c:pt>
                <c:pt idx="402">
                  <c:v>2.9221627733487021E-2</c:v>
                </c:pt>
                <c:pt idx="403">
                  <c:v>2.9221627733487021E-2</c:v>
                </c:pt>
                <c:pt idx="404">
                  <c:v>2.9221627733487021E-2</c:v>
                </c:pt>
                <c:pt idx="405">
                  <c:v>2.9221627733487021E-2</c:v>
                </c:pt>
                <c:pt idx="406">
                  <c:v>2.9221627733487021E-2</c:v>
                </c:pt>
                <c:pt idx="407">
                  <c:v>2.9221627733487021E-2</c:v>
                </c:pt>
                <c:pt idx="408">
                  <c:v>2.9221627733487021E-2</c:v>
                </c:pt>
                <c:pt idx="409">
                  <c:v>2.9221627733487021E-2</c:v>
                </c:pt>
                <c:pt idx="410">
                  <c:v>2.9221627733487021E-2</c:v>
                </c:pt>
                <c:pt idx="411">
                  <c:v>2.9221627733487021E-2</c:v>
                </c:pt>
                <c:pt idx="412">
                  <c:v>2.9221627733487021E-2</c:v>
                </c:pt>
                <c:pt idx="413">
                  <c:v>2.9221627733487021E-2</c:v>
                </c:pt>
                <c:pt idx="414">
                  <c:v>2.9221627733487021E-2</c:v>
                </c:pt>
                <c:pt idx="415">
                  <c:v>2.9221627733487021E-2</c:v>
                </c:pt>
                <c:pt idx="416">
                  <c:v>2.9221627733487021E-2</c:v>
                </c:pt>
                <c:pt idx="417">
                  <c:v>2.9221627733487021E-2</c:v>
                </c:pt>
                <c:pt idx="418">
                  <c:v>2.9221627733487021E-2</c:v>
                </c:pt>
                <c:pt idx="419">
                  <c:v>2.9221627733487021E-2</c:v>
                </c:pt>
                <c:pt idx="420">
                  <c:v>2.9221627733487021E-2</c:v>
                </c:pt>
                <c:pt idx="421">
                  <c:v>2.9221627733487021E-2</c:v>
                </c:pt>
                <c:pt idx="422">
                  <c:v>2.9221627733487021E-2</c:v>
                </c:pt>
                <c:pt idx="423">
                  <c:v>2.9221627733487021E-2</c:v>
                </c:pt>
                <c:pt idx="424">
                  <c:v>2.9221627733487021E-2</c:v>
                </c:pt>
                <c:pt idx="425">
                  <c:v>2.9221627733487021E-2</c:v>
                </c:pt>
                <c:pt idx="426">
                  <c:v>2.9221627733487021E-2</c:v>
                </c:pt>
                <c:pt idx="427">
                  <c:v>2.9221627733487021E-2</c:v>
                </c:pt>
                <c:pt idx="428">
                  <c:v>2.9221627733487021E-2</c:v>
                </c:pt>
                <c:pt idx="429">
                  <c:v>2.9221627733487021E-2</c:v>
                </c:pt>
                <c:pt idx="430">
                  <c:v>2.9221627733487021E-2</c:v>
                </c:pt>
                <c:pt idx="431">
                  <c:v>2.9221627733487021E-2</c:v>
                </c:pt>
                <c:pt idx="432">
                  <c:v>2.9221627733487021E-2</c:v>
                </c:pt>
                <c:pt idx="433">
                  <c:v>2.9221627733487021E-2</c:v>
                </c:pt>
                <c:pt idx="434">
                  <c:v>2.9221627733487021E-2</c:v>
                </c:pt>
                <c:pt idx="435">
                  <c:v>2.9221627733487021E-2</c:v>
                </c:pt>
                <c:pt idx="436">
                  <c:v>2.9221627733487021E-2</c:v>
                </c:pt>
                <c:pt idx="437">
                  <c:v>2.9221627733487021E-2</c:v>
                </c:pt>
                <c:pt idx="438">
                  <c:v>2.9221627733487021E-2</c:v>
                </c:pt>
                <c:pt idx="439">
                  <c:v>2.9221627733487021E-2</c:v>
                </c:pt>
                <c:pt idx="440">
                  <c:v>2.9221627733487021E-2</c:v>
                </c:pt>
                <c:pt idx="441">
                  <c:v>2.9221627733487021E-2</c:v>
                </c:pt>
                <c:pt idx="442">
                  <c:v>2.9221627733487021E-2</c:v>
                </c:pt>
                <c:pt idx="443">
                  <c:v>2.9221627733487021E-2</c:v>
                </c:pt>
                <c:pt idx="444">
                  <c:v>2.9221627733487021E-2</c:v>
                </c:pt>
                <c:pt idx="445">
                  <c:v>2.9221627733487021E-2</c:v>
                </c:pt>
                <c:pt idx="446">
                  <c:v>2.9221627733487021E-2</c:v>
                </c:pt>
                <c:pt idx="447">
                  <c:v>2.9221627733487021E-2</c:v>
                </c:pt>
                <c:pt idx="448">
                  <c:v>2.9221627733487021E-2</c:v>
                </c:pt>
                <c:pt idx="449">
                  <c:v>2.9221627733487021E-2</c:v>
                </c:pt>
                <c:pt idx="450">
                  <c:v>2.9221627733487021E-2</c:v>
                </c:pt>
                <c:pt idx="451">
                  <c:v>2.9221627733487021E-2</c:v>
                </c:pt>
                <c:pt idx="452">
                  <c:v>2.9221627733487021E-2</c:v>
                </c:pt>
                <c:pt idx="453">
                  <c:v>2.9221627733487021E-2</c:v>
                </c:pt>
                <c:pt idx="454">
                  <c:v>2.9221627733487021E-2</c:v>
                </c:pt>
                <c:pt idx="455">
                  <c:v>2.9221627733487021E-2</c:v>
                </c:pt>
                <c:pt idx="456">
                  <c:v>2.9221627733487021E-2</c:v>
                </c:pt>
                <c:pt idx="457">
                  <c:v>2.9221627733487021E-2</c:v>
                </c:pt>
                <c:pt idx="458">
                  <c:v>2.9221627733487021E-2</c:v>
                </c:pt>
                <c:pt idx="459">
                  <c:v>2.9221627733487021E-2</c:v>
                </c:pt>
                <c:pt idx="460">
                  <c:v>2.9221627733487021E-2</c:v>
                </c:pt>
                <c:pt idx="461">
                  <c:v>2.9221627733487021E-2</c:v>
                </c:pt>
                <c:pt idx="462">
                  <c:v>2.9221627733487021E-2</c:v>
                </c:pt>
                <c:pt idx="463">
                  <c:v>2.9221627733487021E-2</c:v>
                </c:pt>
                <c:pt idx="464">
                  <c:v>2.9221627733487021E-2</c:v>
                </c:pt>
                <c:pt idx="465">
                  <c:v>2.9221627733487021E-2</c:v>
                </c:pt>
                <c:pt idx="466">
                  <c:v>2.9221627733487021E-2</c:v>
                </c:pt>
                <c:pt idx="467">
                  <c:v>2.9221627733487021E-2</c:v>
                </c:pt>
                <c:pt idx="468">
                  <c:v>2.9221627733487021E-2</c:v>
                </c:pt>
                <c:pt idx="469">
                  <c:v>2.9221627733487021E-2</c:v>
                </c:pt>
                <c:pt idx="470">
                  <c:v>2.9221627733487021E-2</c:v>
                </c:pt>
                <c:pt idx="471">
                  <c:v>2.9221627733487021E-2</c:v>
                </c:pt>
                <c:pt idx="472">
                  <c:v>2.9221627733487021E-2</c:v>
                </c:pt>
                <c:pt idx="473">
                  <c:v>2.9221627733487021E-2</c:v>
                </c:pt>
                <c:pt idx="474">
                  <c:v>2.9221627733487021E-2</c:v>
                </c:pt>
                <c:pt idx="475">
                  <c:v>2.9221627733487021E-2</c:v>
                </c:pt>
                <c:pt idx="476">
                  <c:v>2.9221627733487021E-2</c:v>
                </c:pt>
                <c:pt idx="477">
                  <c:v>2.9221627733487021E-2</c:v>
                </c:pt>
                <c:pt idx="478">
                  <c:v>2.9221627733487021E-2</c:v>
                </c:pt>
                <c:pt idx="479">
                  <c:v>2.9221627733487021E-2</c:v>
                </c:pt>
                <c:pt idx="480">
                  <c:v>2.9221627733487021E-2</c:v>
                </c:pt>
                <c:pt idx="481">
                  <c:v>2.9221627733487021E-2</c:v>
                </c:pt>
                <c:pt idx="482">
                  <c:v>2.9221627733487021E-2</c:v>
                </c:pt>
                <c:pt idx="483">
                  <c:v>2.9221627733487021E-2</c:v>
                </c:pt>
                <c:pt idx="484">
                  <c:v>2.9221627733487021E-2</c:v>
                </c:pt>
                <c:pt idx="485">
                  <c:v>2.9221627733487021E-2</c:v>
                </c:pt>
                <c:pt idx="486">
                  <c:v>2.9221627733487021E-2</c:v>
                </c:pt>
                <c:pt idx="487">
                  <c:v>2.9221627733487021E-2</c:v>
                </c:pt>
                <c:pt idx="488">
                  <c:v>2.9221627733487021E-2</c:v>
                </c:pt>
                <c:pt idx="489">
                  <c:v>2.9221627733487021E-2</c:v>
                </c:pt>
                <c:pt idx="490">
                  <c:v>2.9221627733487021E-2</c:v>
                </c:pt>
                <c:pt idx="491">
                  <c:v>2.9221627733487021E-2</c:v>
                </c:pt>
                <c:pt idx="492">
                  <c:v>2.9221627733487021E-2</c:v>
                </c:pt>
                <c:pt idx="493">
                  <c:v>2.9221627733487021E-2</c:v>
                </c:pt>
                <c:pt idx="494">
                  <c:v>2.9221627733487021E-2</c:v>
                </c:pt>
                <c:pt idx="495">
                  <c:v>2.9221627733487021E-2</c:v>
                </c:pt>
                <c:pt idx="496">
                  <c:v>2.9221627733487021E-2</c:v>
                </c:pt>
                <c:pt idx="497">
                  <c:v>2.9221627733487021E-2</c:v>
                </c:pt>
                <c:pt idx="498">
                  <c:v>2.9221627733487021E-2</c:v>
                </c:pt>
                <c:pt idx="499">
                  <c:v>2.9221627733487021E-2</c:v>
                </c:pt>
                <c:pt idx="500">
                  <c:v>2.9221627733487021E-2</c:v>
                </c:pt>
                <c:pt idx="501">
                  <c:v>2.9221627733487021E-2</c:v>
                </c:pt>
                <c:pt idx="502">
                  <c:v>2.9221627733487021E-2</c:v>
                </c:pt>
                <c:pt idx="503">
                  <c:v>2.9221627733487021E-2</c:v>
                </c:pt>
                <c:pt idx="504">
                  <c:v>2.9221627733487021E-2</c:v>
                </c:pt>
                <c:pt idx="505">
                  <c:v>2.9221627733487021E-2</c:v>
                </c:pt>
                <c:pt idx="506">
                  <c:v>2.9221627733487021E-2</c:v>
                </c:pt>
                <c:pt idx="507">
                  <c:v>2.9221627733487021E-2</c:v>
                </c:pt>
                <c:pt idx="508">
                  <c:v>2.9221627733487021E-2</c:v>
                </c:pt>
                <c:pt idx="509">
                  <c:v>2.9221627733487021E-2</c:v>
                </c:pt>
                <c:pt idx="510">
                  <c:v>2.9221627733487021E-2</c:v>
                </c:pt>
                <c:pt idx="511">
                  <c:v>2.9221627733487021E-2</c:v>
                </c:pt>
                <c:pt idx="512">
                  <c:v>2.9221627733487021E-2</c:v>
                </c:pt>
                <c:pt idx="513">
                  <c:v>2.9221627733487021E-2</c:v>
                </c:pt>
                <c:pt idx="514">
                  <c:v>2.9221627733487021E-2</c:v>
                </c:pt>
                <c:pt idx="515">
                  <c:v>2.9221627733487021E-2</c:v>
                </c:pt>
                <c:pt idx="516">
                  <c:v>2.9221627733487021E-2</c:v>
                </c:pt>
                <c:pt idx="517">
                  <c:v>2.9221627733487021E-2</c:v>
                </c:pt>
                <c:pt idx="518">
                  <c:v>2.9221627733487021E-2</c:v>
                </c:pt>
                <c:pt idx="519">
                  <c:v>2.9221627733487021E-2</c:v>
                </c:pt>
                <c:pt idx="520">
                  <c:v>2.9221627733487021E-2</c:v>
                </c:pt>
                <c:pt idx="521">
                  <c:v>2.9221627733487021E-2</c:v>
                </c:pt>
                <c:pt idx="522">
                  <c:v>2.9221627733487021E-2</c:v>
                </c:pt>
                <c:pt idx="523">
                  <c:v>2.9221627733487021E-2</c:v>
                </c:pt>
                <c:pt idx="524">
                  <c:v>2.9221627733487021E-2</c:v>
                </c:pt>
                <c:pt idx="525">
                  <c:v>2.9221627733487021E-2</c:v>
                </c:pt>
                <c:pt idx="526">
                  <c:v>2.9221627733487021E-2</c:v>
                </c:pt>
                <c:pt idx="527">
                  <c:v>2.9221627733487021E-2</c:v>
                </c:pt>
                <c:pt idx="528">
                  <c:v>2.9221627733487021E-2</c:v>
                </c:pt>
                <c:pt idx="529">
                  <c:v>2.9221627733487021E-2</c:v>
                </c:pt>
                <c:pt idx="530">
                  <c:v>2.9221627733487021E-2</c:v>
                </c:pt>
                <c:pt idx="531">
                  <c:v>2.9221627733487021E-2</c:v>
                </c:pt>
                <c:pt idx="532">
                  <c:v>2.9221627733487021E-2</c:v>
                </c:pt>
                <c:pt idx="533">
                  <c:v>2.9221627733487021E-2</c:v>
                </c:pt>
                <c:pt idx="534">
                  <c:v>2.9221627733487021E-2</c:v>
                </c:pt>
                <c:pt idx="535">
                  <c:v>2.9221627733487021E-2</c:v>
                </c:pt>
                <c:pt idx="536">
                  <c:v>2.9221627733487021E-2</c:v>
                </c:pt>
                <c:pt idx="537">
                  <c:v>2.9221627733487021E-2</c:v>
                </c:pt>
                <c:pt idx="538">
                  <c:v>2.9221627733487021E-2</c:v>
                </c:pt>
                <c:pt idx="539">
                  <c:v>2.9221627733487021E-2</c:v>
                </c:pt>
                <c:pt idx="540">
                  <c:v>2.9221627733487021E-2</c:v>
                </c:pt>
                <c:pt idx="541">
                  <c:v>2.9221627733487021E-2</c:v>
                </c:pt>
                <c:pt idx="542">
                  <c:v>2.9221627733487021E-2</c:v>
                </c:pt>
                <c:pt idx="543">
                  <c:v>2.9221627733487021E-2</c:v>
                </c:pt>
                <c:pt idx="544">
                  <c:v>2.9221627733487021E-2</c:v>
                </c:pt>
                <c:pt idx="545">
                  <c:v>2.9221627733487021E-2</c:v>
                </c:pt>
                <c:pt idx="546">
                  <c:v>2.9221627733487021E-2</c:v>
                </c:pt>
                <c:pt idx="547">
                  <c:v>2.9221627733487021E-2</c:v>
                </c:pt>
                <c:pt idx="548">
                  <c:v>2.9221627733487021E-2</c:v>
                </c:pt>
                <c:pt idx="549">
                  <c:v>2.9221627733487021E-2</c:v>
                </c:pt>
                <c:pt idx="550">
                  <c:v>2.9221627733487021E-2</c:v>
                </c:pt>
                <c:pt idx="551">
                  <c:v>2.9221627733487021E-2</c:v>
                </c:pt>
                <c:pt idx="552">
                  <c:v>2.9221627733487021E-2</c:v>
                </c:pt>
                <c:pt idx="553">
                  <c:v>2.9221627733487021E-2</c:v>
                </c:pt>
                <c:pt idx="554">
                  <c:v>2.9221627733487021E-2</c:v>
                </c:pt>
                <c:pt idx="555">
                  <c:v>2.9221627733487021E-2</c:v>
                </c:pt>
                <c:pt idx="556">
                  <c:v>2.9221627733487021E-2</c:v>
                </c:pt>
                <c:pt idx="557">
                  <c:v>2.9221627733487021E-2</c:v>
                </c:pt>
                <c:pt idx="558">
                  <c:v>2.9221627733487021E-2</c:v>
                </c:pt>
                <c:pt idx="559">
                  <c:v>2.9221627733487021E-2</c:v>
                </c:pt>
                <c:pt idx="560">
                  <c:v>2.9221627733487021E-2</c:v>
                </c:pt>
                <c:pt idx="561">
                  <c:v>2.9221627733487021E-2</c:v>
                </c:pt>
                <c:pt idx="562">
                  <c:v>2.9221627733487021E-2</c:v>
                </c:pt>
                <c:pt idx="563">
                  <c:v>2.9221627733487021E-2</c:v>
                </c:pt>
                <c:pt idx="564">
                  <c:v>2.9221627733487021E-2</c:v>
                </c:pt>
                <c:pt idx="565">
                  <c:v>2.9221627733487021E-2</c:v>
                </c:pt>
                <c:pt idx="566">
                  <c:v>2.9221627733487021E-2</c:v>
                </c:pt>
                <c:pt idx="567">
                  <c:v>2.9221627733487021E-2</c:v>
                </c:pt>
                <c:pt idx="568">
                  <c:v>2.9221627733487021E-2</c:v>
                </c:pt>
                <c:pt idx="569">
                  <c:v>2.9221627733487021E-2</c:v>
                </c:pt>
                <c:pt idx="570">
                  <c:v>2.9221627733487021E-2</c:v>
                </c:pt>
                <c:pt idx="571">
                  <c:v>2.9221627733487021E-2</c:v>
                </c:pt>
                <c:pt idx="572">
                  <c:v>2.9221627733487021E-2</c:v>
                </c:pt>
                <c:pt idx="573">
                  <c:v>2.9221627733487021E-2</c:v>
                </c:pt>
                <c:pt idx="574">
                  <c:v>2.9221627733487021E-2</c:v>
                </c:pt>
                <c:pt idx="575">
                  <c:v>2.9221627733487021E-2</c:v>
                </c:pt>
                <c:pt idx="576">
                  <c:v>2.9221627733487021E-2</c:v>
                </c:pt>
                <c:pt idx="577">
                  <c:v>2.9221627733487021E-2</c:v>
                </c:pt>
                <c:pt idx="578">
                  <c:v>2.9221627733487021E-2</c:v>
                </c:pt>
                <c:pt idx="579">
                  <c:v>2.9221627733487021E-2</c:v>
                </c:pt>
                <c:pt idx="580">
                  <c:v>2.9221627733487021E-2</c:v>
                </c:pt>
                <c:pt idx="581">
                  <c:v>2.9221627733487021E-2</c:v>
                </c:pt>
                <c:pt idx="582">
                  <c:v>2.9221627733487021E-2</c:v>
                </c:pt>
                <c:pt idx="583">
                  <c:v>2.9221627733487021E-2</c:v>
                </c:pt>
                <c:pt idx="584">
                  <c:v>2.9221627733487021E-2</c:v>
                </c:pt>
                <c:pt idx="585">
                  <c:v>2.9221627733487021E-2</c:v>
                </c:pt>
                <c:pt idx="586">
                  <c:v>2.9221627733487021E-2</c:v>
                </c:pt>
                <c:pt idx="587">
                  <c:v>2.9221627733487021E-2</c:v>
                </c:pt>
                <c:pt idx="588">
                  <c:v>2.9221627733487021E-2</c:v>
                </c:pt>
                <c:pt idx="589">
                  <c:v>2.9221627733487021E-2</c:v>
                </c:pt>
                <c:pt idx="590">
                  <c:v>2.9221627733487021E-2</c:v>
                </c:pt>
                <c:pt idx="591">
                  <c:v>2.9221627733487021E-2</c:v>
                </c:pt>
                <c:pt idx="592">
                  <c:v>2.9221627733487021E-2</c:v>
                </c:pt>
                <c:pt idx="593">
                  <c:v>2.9221627733487021E-2</c:v>
                </c:pt>
                <c:pt idx="594">
                  <c:v>2.9221627733487021E-2</c:v>
                </c:pt>
                <c:pt idx="595">
                  <c:v>2.9221627733487021E-2</c:v>
                </c:pt>
                <c:pt idx="596">
                  <c:v>2.9221627733487021E-2</c:v>
                </c:pt>
                <c:pt idx="597">
                  <c:v>2.9221627733487021E-2</c:v>
                </c:pt>
                <c:pt idx="598">
                  <c:v>2.9221627733487021E-2</c:v>
                </c:pt>
                <c:pt idx="599">
                  <c:v>2.9221627733487021E-2</c:v>
                </c:pt>
                <c:pt idx="600">
                  <c:v>2.9221627733487021E-2</c:v>
                </c:pt>
                <c:pt idx="601">
                  <c:v>2.9221627733487021E-2</c:v>
                </c:pt>
                <c:pt idx="602">
                  <c:v>2.9221627733487021E-2</c:v>
                </c:pt>
                <c:pt idx="603">
                  <c:v>2.9221627733487021E-2</c:v>
                </c:pt>
                <c:pt idx="604">
                  <c:v>2.9221627733487021E-2</c:v>
                </c:pt>
                <c:pt idx="605">
                  <c:v>2.9221627733487021E-2</c:v>
                </c:pt>
                <c:pt idx="606">
                  <c:v>2.9221627733487021E-2</c:v>
                </c:pt>
                <c:pt idx="607">
                  <c:v>2.9221627733487021E-2</c:v>
                </c:pt>
                <c:pt idx="608">
                  <c:v>2.9221627733487021E-2</c:v>
                </c:pt>
                <c:pt idx="609">
                  <c:v>2.9221627733487021E-2</c:v>
                </c:pt>
                <c:pt idx="610">
                  <c:v>2.9221627733487021E-2</c:v>
                </c:pt>
                <c:pt idx="611">
                  <c:v>2.9221627733487021E-2</c:v>
                </c:pt>
                <c:pt idx="612">
                  <c:v>2.9221627733487021E-2</c:v>
                </c:pt>
                <c:pt idx="613">
                  <c:v>2.9221627733487021E-2</c:v>
                </c:pt>
                <c:pt idx="614">
                  <c:v>2.9221627733487021E-2</c:v>
                </c:pt>
                <c:pt idx="615">
                  <c:v>2.9221627733487021E-2</c:v>
                </c:pt>
                <c:pt idx="616">
                  <c:v>2.9221627733487021E-2</c:v>
                </c:pt>
                <c:pt idx="617">
                  <c:v>2.9221627733487021E-2</c:v>
                </c:pt>
                <c:pt idx="618">
                  <c:v>2.9221627733487021E-2</c:v>
                </c:pt>
                <c:pt idx="619">
                  <c:v>2.9221627733487021E-2</c:v>
                </c:pt>
                <c:pt idx="620">
                  <c:v>2.9221627733487021E-2</c:v>
                </c:pt>
                <c:pt idx="621">
                  <c:v>2.9221627733487021E-2</c:v>
                </c:pt>
                <c:pt idx="622">
                  <c:v>2.9221627733487021E-2</c:v>
                </c:pt>
                <c:pt idx="623">
                  <c:v>2.9221627733487021E-2</c:v>
                </c:pt>
                <c:pt idx="624">
                  <c:v>2.9221627733487021E-2</c:v>
                </c:pt>
                <c:pt idx="625">
                  <c:v>2.9221627733487021E-2</c:v>
                </c:pt>
                <c:pt idx="626">
                  <c:v>2.9221627733487021E-2</c:v>
                </c:pt>
                <c:pt idx="627">
                  <c:v>2.9221627733487021E-2</c:v>
                </c:pt>
                <c:pt idx="628">
                  <c:v>2.9221627733487021E-2</c:v>
                </c:pt>
                <c:pt idx="629">
                  <c:v>2.9221627733487021E-2</c:v>
                </c:pt>
                <c:pt idx="630">
                  <c:v>2.9221627733487021E-2</c:v>
                </c:pt>
                <c:pt idx="631">
                  <c:v>2.9221627733487021E-2</c:v>
                </c:pt>
                <c:pt idx="632">
                  <c:v>2.9221627733487021E-2</c:v>
                </c:pt>
                <c:pt idx="633">
                  <c:v>2.9221627733487021E-2</c:v>
                </c:pt>
                <c:pt idx="634">
                  <c:v>2.9221627733487021E-2</c:v>
                </c:pt>
                <c:pt idx="635">
                  <c:v>2.9221627733487021E-2</c:v>
                </c:pt>
                <c:pt idx="636">
                  <c:v>2.9221627733487021E-2</c:v>
                </c:pt>
                <c:pt idx="637">
                  <c:v>2.9221627733487021E-2</c:v>
                </c:pt>
                <c:pt idx="638">
                  <c:v>2.9221627733487021E-2</c:v>
                </c:pt>
                <c:pt idx="639">
                  <c:v>2.9221627733487021E-2</c:v>
                </c:pt>
                <c:pt idx="640">
                  <c:v>2.9221627733487021E-2</c:v>
                </c:pt>
                <c:pt idx="641">
                  <c:v>2.9221627733487021E-2</c:v>
                </c:pt>
                <c:pt idx="642">
                  <c:v>2.9221627733487021E-2</c:v>
                </c:pt>
                <c:pt idx="643">
                  <c:v>2.9221627733487021E-2</c:v>
                </c:pt>
                <c:pt idx="644">
                  <c:v>2.9221627733487021E-2</c:v>
                </c:pt>
                <c:pt idx="645">
                  <c:v>2.9221627733487021E-2</c:v>
                </c:pt>
                <c:pt idx="646">
                  <c:v>2.9221627733487021E-2</c:v>
                </c:pt>
                <c:pt idx="647">
                  <c:v>2.9221627733487021E-2</c:v>
                </c:pt>
                <c:pt idx="648">
                  <c:v>2.9221627733487021E-2</c:v>
                </c:pt>
                <c:pt idx="649">
                  <c:v>2.9221627733487021E-2</c:v>
                </c:pt>
                <c:pt idx="650">
                  <c:v>2.9221627733487021E-2</c:v>
                </c:pt>
                <c:pt idx="651">
                  <c:v>2.9221627733487021E-2</c:v>
                </c:pt>
                <c:pt idx="652">
                  <c:v>2.9221627733487021E-2</c:v>
                </c:pt>
                <c:pt idx="653">
                  <c:v>2.9221627733487021E-2</c:v>
                </c:pt>
                <c:pt idx="654">
                  <c:v>2.9221627733487021E-2</c:v>
                </c:pt>
                <c:pt idx="655">
                  <c:v>2.9221627733487021E-2</c:v>
                </c:pt>
                <c:pt idx="656">
                  <c:v>2.9221627733487021E-2</c:v>
                </c:pt>
                <c:pt idx="657">
                  <c:v>2.9221627733487021E-2</c:v>
                </c:pt>
                <c:pt idx="658">
                  <c:v>2.9221627733487021E-2</c:v>
                </c:pt>
                <c:pt idx="659">
                  <c:v>2.9221627733487021E-2</c:v>
                </c:pt>
                <c:pt idx="660">
                  <c:v>2.9221627733487021E-2</c:v>
                </c:pt>
                <c:pt idx="661">
                  <c:v>2.9221627733487021E-2</c:v>
                </c:pt>
                <c:pt idx="662">
                  <c:v>2.9221627733487021E-2</c:v>
                </c:pt>
                <c:pt idx="663">
                  <c:v>2.9221627733487021E-2</c:v>
                </c:pt>
                <c:pt idx="664">
                  <c:v>2.9221627733487021E-2</c:v>
                </c:pt>
                <c:pt idx="665">
                  <c:v>2.9221627733487021E-2</c:v>
                </c:pt>
                <c:pt idx="666">
                  <c:v>2.9221627733487021E-2</c:v>
                </c:pt>
                <c:pt idx="667">
                  <c:v>2.9221627733487021E-2</c:v>
                </c:pt>
                <c:pt idx="668">
                  <c:v>2.9221627733487021E-2</c:v>
                </c:pt>
                <c:pt idx="669">
                  <c:v>2.9221627733487021E-2</c:v>
                </c:pt>
                <c:pt idx="670">
                  <c:v>2.9221627733487021E-2</c:v>
                </c:pt>
                <c:pt idx="671">
                  <c:v>2.9221627733487021E-2</c:v>
                </c:pt>
                <c:pt idx="672">
                  <c:v>2.9221627733487021E-2</c:v>
                </c:pt>
                <c:pt idx="673">
                  <c:v>2.9221627733487021E-2</c:v>
                </c:pt>
                <c:pt idx="674">
                  <c:v>2.9221627733487021E-2</c:v>
                </c:pt>
                <c:pt idx="675">
                  <c:v>2.9221627733487021E-2</c:v>
                </c:pt>
                <c:pt idx="676">
                  <c:v>2.9221627733487021E-2</c:v>
                </c:pt>
                <c:pt idx="677">
                  <c:v>2.9221627733487021E-2</c:v>
                </c:pt>
                <c:pt idx="678">
                  <c:v>2.9221627733487021E-2</c:v>
                </c:pt>
                <c:pt idx="679">
                  <c:v>2.9221627733487021E-2</c:v>
                </c:pt>
                <c:pt idx="680">
                  <c:v>2.9221627733487021E-2</c:v>
                </c:pt>
                <c:pt idx="681">
                  <c:v>2.9221627733487021E-2</c:v>
                </c:pt>
                <c:pt idx="682">
                  <c:v>2.9221627733487021E-2</c:v>
                </c:pt>
                <c:pt idx="683">
                  <c:v>2.9221627733487021E-2</c:v>
                </c:pt>
                <c:pt idx="684">
                  <c:v>2.9221627733487021E-2</c:v>
                </c:pt>
                <c:pt idx="685">
                  <c:v>2.9221627733487021E-2</c:v>
                </c:pt>
                <c:pt idx="686">
                  <c:v>2.9221627733487021E-2</c:v>
                </c:pt>
                <c:pt idx="687">
                  <c:v>2.9221627733487021E-2</c:v>
                </c:pt>
                <c:pt idx="688">
                  <c:v>2.9221627733487021E-2</c:v>
                </c:pt>
                <c:pt idx="689">
                  <c:v>2.9221627733487021E-2</c:v>
                </c:pt>
                <c:pt idx="690">
                  <c:v>2.9221627733487021E-2</c:v>
                </c:pt>
                <c:pt idx="691">
                  <c:v>2.9221627733487021E-2</c:v>
                </c:pt>
                <c:pt idx="692">
                  <c:v>2.9221627733487021E-2</c:v>
                </c:pt>
                <c:pt idx="693">
                  <c:v>2.9221627733487021E-2</c:v>
                </c:pt>
                <c:pt idx="694">
                  <c:v>2.9221627733487021E-2</c:v>
                </c:pt>
                <c:pt idx="695">
                  <c:v>2.9221627733487021E-2</c:v>
                </c:pt>
                <c:pt idx="696">
                  <c:v>2.9221627733487021E-2</c:v>
                </c:pt>
                <c:pt idx="697">
                  <c:v>2.9221627733487021E-2</c:v>
                </c:pt>
                <c:pt idx="698">
                  <c:v>2.9221627733487021E-2</c:v>
                </c:pt>
                <c:pt idx="699">
                  <c:v>2.9221627733487021E-2</c:v>
                </c:pt>
                <c:pt idx="700">
                  <c:v>2.9221627733487021E-2</c:v>
                </c:pt>
                <c:pt idx="701">
                  <c:v>2.9221627733487021E-2</c:v>
                </c:pt>
                <c:pt idx="702">
                  <c:v>2.9221627733487021E-2</c:v>
                </c:pt>
                <c:pt idx="703">
                  <c:v>2.9221627733487021E-2</c:v>
                </c:pt>
                <c:pt idx="704">
                  <c:v>2.9221627733487021E-2</c:v>
                </c:pt>
                <c:pt idx="705">
                  <c:v>2.9221627733487021E-2</c:v>
                </c:pt>
                <c:pt idx="706">
                  <c:v>2.9221627733487021E-2</c:v>
                </c:pt>
                <c:pt idx="707">
                  <c:v>2.9221627733487021E-2</c:v>
                </c:pt>
                <c:pt idx="708">
                  <c:v>2.9221627733487021E-2</c:v>
                </c:pt>
                <c:pt idx="709">
                  <c:v>2.9221627733487021E-2</c:v>
                </c:pt>
                <c:pt idx="710">
                  <c:v>2.9221627733487021E-2</c:v>
                </c:pt>
                <c:pt idx="711">
                  <c:v>2.9221627733487021E-2</c:v>
                </c:pt>
                <c:pt idx="712">
                  <c:v>2.9221627733487021E-2</c:v>
                </c:pt>
                <c:pt idx="713">
                  <c:v>2.9221627733487021E-2</c:v>
                </c:pt>
                <c:pt idx="714">
                  <c:v>2.9221627733487021E-2</c:v>
                </c:pt>
                <c:pt idx="715">
                  <c:v>2.9221627733487021E-2</c:v>
                </c:pt>
                <c:pt idx="716">
                  <c:v>2.9221627733487021E-2</c:v>
                </c:pt>
                <c:pt idx="717">
                  <c:v>2.9221627733487021E-2</c:v>
                </c:pt>
                <c:pt idx="718">
                  <c:v>2.9221627733487021E-2</c:v>
                </c:pt>
                <c:pt idx="719">
                  <c:v>2.9221627733487021E-2</c:v>
                </c:pt>
                <c:pt idx="720">
                  <c:v>2.9221627733487021E-2</c:v>
                </c:pt>
                <c:pt idx="721">
                  <c:v>2.9221627733487021E-2</c:v>
                </c:pt>
                <c:pt idx="722">
                  <c:v>2.9221627733487021E-2</c:v>
                </c:pt>
                <c:pt idx="723">
                  <c:v>2.9221627733487021E-2</c:v>
                </c:pt>
                <c:pt idx="724">
                  <c:v>2.9221627733487021E-2</c:v>
                </c:pt>
                <c:pt idx="725">
                  <c:v>2.9221627733487021E-2</c:v>
                </c:pt>
                <c:pt idx="726">
                  <c:v>2.9221627733487021E-2</c:v>
                </c:pt>
                <c:pt idx="727">
                  <c:v>2.9221627733487021E-2</c:v>
                </c:pt>
                <c:pt idx="728">
                  <c:v>2.9221627733487021E-2</c:v>
                </c:pt>
                <c:pt idx="729">
                  <c:v>2.9221627733487021E-2</c:v>
                </c:pt>
                <c:pt idx="730">
                  <c:v>2.9221627733487021E-2</c:v>
                </c:pt>
                <c:pt idx="731">
                  <c:v>2.9221627733487021E-2</c:v>
                </c:pt>
                <c:pt idx="732">
                  <c:v>2.9221627733487021E-2</c:v>
                </c:pt>
                <c:pt idx="733">
                  <c:v>2.9221627733487021E-2</c:v>
                </c:pt>
                <c:pt idx="734">
                  <c:v>2.9221627733487021E-2</c:v>
                </c:pt>
                <c:pt idx="735">
                  <c:v>2.9221627733487021E-2</c:v>
                </c:pt>
                <c:pt idx="736">
                  <c:v>2.9221627733487021E-2</c:v>
                </c:pt>
                <c:pt idx="737">
                  <c:v>2.9221627733487021E-2</c:v>
                </c:pt>
                <c:pt idx="738">
                  <c:v>2.9221627733487021E-2</c:v>
                </c:pt>
                <c:pt idx="739">
                  <c:v>2.9221627733487021E-2</c:v>
                </c:pt>
                <c:pt idx="740">
                  <c:v>2.9221627733487021E-2</c:v>
                </c:pt>
                <c:pt idx="741">
                  <c:v>2.9221627733487021E-2</c:v>
                </c:pt>
                <c:pt idx="742">
                  <c:v>2.9221627733487021E-2</c:v>
                </c:pt>
                <c:pt idx="743">
                  <c:v>2.9221627733487021E-2</c:v>
                </c:pt>
                <c:pt idx="744">
                  <c:v>2.9221627733487021E-2</c:v>
                </c:pt>
                <c:pt idx="745">
                  <c:v>2.9221627733487021E-2</c:v>
                </c:pt>
                <c:pt idx="746">
                  <c:v>2.9221627733487021E-2</c:v>
                </c:pt>
                <c:pt idx="747">
                  <c:v>2.9221627733487021E-2</c:v>
                </c:pt>
                <c:pt idx="748">
                  <c:v>2.9221627733487021E-2</c:v>
                </c:pt>
                <c:pt idx="749">
                  <c:v>2.9221627733487021E-2</c:v>
                </c:pt>
                <c:pt idx="750">
                  <c:v>2.9221627733487021E-2</c:v>
                </c:pt>
                <c:pt idx="751">
                  <c:v>2.9221627733487021E-2</c:v>
                </c:pt>
                <c:pt idx="752">
                  <c:v>2.9221627733487021E-2</c:v>
                </c:pt>
                <c:pt idx="753">
                  <c:v>2.9221627733487021E-2</c:v>
                </c:pt>
                <c:pt idx="754">
                  <c:v>2.9221627733487021E-2</c:v>
                </c:pt>
                <c:pt idx="755">
                  <c:v>2.9221627733487021E-2</c:v>
                </c:pt>
                <c:pt idx="756">
                  <c:v>2.9221627733487021E-2</c:v>
                </c:pt>
                <c:pt idx="757">
                  <c:v>2.9221627733487021E-2</c:v>
                </c:pt>
                <c:pt idx="758">
                  <c:v>2.9221627733487021E-2</c:v>
                </c:pt>
                <c:pt idx="759">
                  <c:v>2.9221627733487021E-2</c:v>
                </c:pt>
                <c:pt idx="760">
                  <c:v>2.9221627733487021E-2</c:v>
                </c:pt>
                <c:pt idx="761">
                  <c:v>2.9221627733487021E-2</c:v>
                </c:pt>
                <c:pt idx="762">
                  <c:v>2.9221627733487021E-2</c:v>
                </c:pt>
                <c:pt idx="763">
                  <c:v>2.9221627733487021E-2</c:v>
                </c:pt>
                <c:pt idx="764">
                  <c:v>2.9221627733487021E-2</c:v>
                </c:pt>
                <c:pt idx="765">
                  <c:v>2.9221627733487021E-2</c:v>
                </c:pt>
                <c:pt idx="766">
                  <c:v>2.9221627733487021E-2</c:v>
                </c:pt>
                <c:pt idx="767">
                  <c:v>2.9221627733487021E-2</c:v>
                </c:pt>
                <c:pt idx="768">
                  <c:v>2.9221627733487021E-2</c:v>
                </c:pt>
                <c:pt idx="769">
                  <c:v>2.9221627733487021E-2</c:v>
                </c:pt>
                <c:pt idx="770">
                  <c:v>2.9221627733487021E-2</c:v>
                </c:pt>
                <c:pt idx="771">
                  <c:v>2.9221627733487021E-2</c:v>
                </c:pt>
                <c:pt idx="772">
                  <c:v>2.9221627733487021E-2</c:v>
                </c:pt>
                <c:pt idx="773">
                  <c:v>2.9221627733487021E-2</c:v>
                </c:pt>
                <c:pt idx="774">
                  <c:v>2.9221627733487021E-2</c:v>
                </c:pt>
                <c:pt idx="775">
                  <c:v>2.9221627733487021E-2</c:v>
                </c:pt>
                <c:pt idx="776">
                  <c:v>2.9221627733487021E-2</c:v>
                </c:pt>
                <c:pt idx="777">
                  <c:v>2.9221627733487021E-2</c:v>
                </c:pt>
                <c:pt idx="778">
                  <c:v>2.9221627733487021E-2</c:v>
                </c:pt>
                <c:pt idx="779">
                  <c:v>2.9221627733487021E-2</c:v>
                </c:pt>
                <c:pt idx="780">
                  <c:v>2.9221627733487021E-2</c:v>
                </c:pt>
                <c:pt idx="781">
                  <c:v>2.9221627733487021E-2</c:v>
                </c:pt>
                <c:pt idx="782">
                  <c:v>2.9221627733487021E-2</c:v>
                </c:pt>
                <c:pt idx="783">
                  <c:v>2.9221627733487021E-2</c:v>
                </c:pt>
                <c:pt idx="784">
                  <c:v>2.9221627733487021E-2</c:v>
                </c:pt>
                <c:pt idx="785">
                  <c:v>2.9221627733487021E-2</c:v>
                </c:pt>
                <c:pt idx="786">
                  <c:v>2.9221627733487021E-2</c:v>
                </c:pt>
                <c:pt idx="787">
                  <c:v>2.9221627733487021E-2</c:v>
                </c:pt>
                <c:pt idx="788">
                  <c:v>2.9221627733487021E-2</c:v>
                </c:pt>
                <c:pt idx="789">
                  <c:v>2.9221627733487021E-2</c:v>
                </c:pt>
                <c:pt idx="790">
                  <c:v>2.9221627733487021E-2</c:v>
                </c:pt>
                <c:pt idx="791">
                  <c:v>2.9221627733487021E-2</c:v>
                </c:pt>
                <c:pt idx="792">
                  <c:v>2.9221627733487021E-2</c:v>
                </c:pt>
                <c:pt idx="793">
                  <c:v>2.9221627733487021E-2</c:v>
                </c:pt>
                <c:pt idx="794">
                  <c:v>2.9221627733487021E-2</c:v>
                </c:pt>
                <c:pt idx="795">
                  <c:v>2.9221627733487021E-2</c:v>
                </c:pt>
                <c:pt idx="796">
                  <c:v>2.9221627733487021E-2</c:v>
                </c:pt>
                <c:pt idx="797">
                  <c:v>2.9221627733487021E-2</c:v>
                </c:pt>
                <c:pt idx="798">
                  <c:v>2.9221627733487021E-2</c:v>
                </c:pt>
                <c:pt idx="799">
                  <c:v>2.9221627733487021E-2</c:v>
                </c:pt>
                <c:pt idx="800">
                  <c:v>2.9221627733487021E-2</c:v>
                </c:pt>
                <c:pt idx="801">
                  <c:v>2.9221627733487021E-2</c:v>
                </c:pt>
                <c:pt idx="802">
                  <c:v>2.9221627733487021E-2</c:v>
                </c:pt>
                <c:pt idx="803">
                  <c:v>2.9221627733487021E-2</c:v>
                </c:pt>
                <c:pt idx="804">
                  <c:v>2.9221627733487021E-2</c:v>
                </c:pt>
                <c:pt idx="805">
                  <c:v>2.9221627733487021E-2</c:v>
                </c:pt>
                <c:pt idx="806">
                  <c:v>2.9221627733487021E-2</c:v>
                </c:pt>
                <c:pt idx="807">
                  <c:v>2.9221627733487021E-2</c:v>
                </c:pt>
                <c:pt idx="808">
                  <c:v>2.9221627733487021E-2</c:v>
                </c:pt>
                <c:pt idx="809">
                  <c:v>2.9221627733487021E-2</c:v>
                </c:pt>
                <c:pt idx="810">
                  <c:v>2.9221627733487021E-2</c:v>
                </c:pt>
                <c:pt idx="811">
                  <c:v>2.9221627733487021E-2</c:v>
                </c:pt>
                <c:pt idx="812">
                  <c:v>2.9221627733487021E-2</c:v>
                </c:pt>
                <c:pt idx="813">
                  <c:v>2.9221627733487021E-2</c:v>
                </c:pt>
                <c:pt idx="814">
                  <c:v>2.9221627733487021E-2</c:v>
                </c:pt>
                <c:pt idx="815">
                  <c:v>2.9221627733487021E-2</c:v>
                </c:pt>
                <c:pt idx="816">
                  <c:v>2.9221627733487021E-2</c:v>
                </c:pt>
                <c:pt idx="817">
                  <c:v>2.9221627733487021E-2</c:v>
                </c:pt>
                <c:pt idx="818">
                  <c:v>2.9221627733487021E-2</c:v>
                </c:pt>
                <c:pt idx="819">
                  <c:v>2.9221627733487021E-2</c:v>
                </c:pt>
                <c:pt idx="820">
                  <c:v>2.9221627733487021E-2</c:v>
                </c:pt>
                <c:pt idx="821">
                  <c:v>2.9221627733487021E-2</c:v>
                </c:pt>
                <c:pt idx="822">
                  <c:v>2.9221627733487021E-2</c:v>
                </c:pt>
                <c:pt idx="823">
                  <c:v>2.9221627733487021E-2</c:v>
                </c:pt>
                <c:pt idx="824">
                  <c:v>2.9221627733487021E-2</c:v>
                </c:pt>
                <c:pt idx="825">
                  <c:v>2.9221627733487021E-2</c:v>
                </c:pt>
                <c:pt idx="826">
                  <c:v>2.9221627733487021E-2</c:v>
                </c:pt>
                <c:pt idx="827">
                  <c:v>2.9221627733487021E-2</c:v>
                </c:pt>
                <c:pt idx="828">
                  <c:v>2.9221627733487021E-2</c:v>
                </c:pt>
                <c:pt idx="829">
                  <c:v>2.9221627733487021E-2</c:v>
                </c:pt>
                <c:pt idx="830">
                  <c:v>2.9221627733487021E-2</c:v>
                </c:pt>
                <c:pt idx="831">
                  <c:v>2.9221627733487021E-2</c:v>
                </c:pt>
                <c:pt idx="832">
                  <c:v>2.9221627733487021E-2</c:v>
                </c:pt>
                <c:pt idx="833">
                  <c:v>2.9221627733487021E-2</c:v>
                </c:pt>
                <c:pt idx="834">
                  <c:v>2.9221627733487021E-2</c:v>
                </c:pt>
                <c:pt idx="835">
                  <c:v>2.9221627733487021E-2</c:v>
                </c:pt>
                <c:pt idx="836">
                  <c:v>2.9221627733487021E-2</c:v>
                </c:pt>
                <c:pt idx="837">
                  <c:v>2.9221627733487021E-2</c:v>
                </c:pt>
                <c:pt idx="838">
                  <c:v>2.9221627733487021E-2</c:v>
                </c:pt>
                <c:pt idx="839">
                  <c:v>2.9221627733487021E-2</c:v>
                </c:pt>
                <c:pt idx="840">
                  <c:v>2.9221627733487021E-2</c:v>
                </c:pt>
                <c:pt idx="841">
                  <c:v>2.9221627733487021E-2</c:v>
                </c:pt>
                <c:pt idx="842">
                  <c:v>2.9221627733487021E-2</c:v>
                </c:pt>
                <c:pt idx="843">
                  <c:v>2.9221627733487021E-2</c:v>
                </c:pt>
                <c:pt idx="844">
                  <c:v>2.9221627733487021E-2</c:v>
                </c:pt>
                <c:pt idx="845">
                  <c:v>2.9221627733487021E-2</c:v>
                </c:pt>
                <c:pt idx="846">
                  <c:v>2.9221627733487021E-2</c:v>
                </c:pt>
                <c:pt idx="847">
                  <c:v>2.9221627733487021E-2</c:v>
                </c:pt>
                <c:pt idx="848">
                  <c:v>2.9221627733487021E-2</c:v>
                </c:pt>
                <c:pt idx="849">
                  <c:v>2.9221627733487021E-2</c:v>
                </c:pt>
                <c:pt idx="850">
                  <c:v>2.9221627733487021E-2</c:v>
                </c:pt>
                <c:pt idx="851">
                  <c:v>2.9221627733487021E-2</c:v>
                </c:pt>
                <c:pt idx="852">
                  <c:v>2.9221627733487021E-2</c:v>
                </c:pt>
                <c:pt idx="853">
                  <c:v>2.9221627733487021E-2</c:v>
                </c:pt>
                <c:pt idx="854">
                  <c:v>2.9221627733487021E-2</c:v>
                </c:pt>
                <c:pt idx="855">
                  <c:v>2.9221627733487021E-2</c:v>
                </c:pt>
                <c:pt idx="856">
                  <c:v>2.9221627733487021E-2</c:v>
                </c:pt>
                <c:pt idx="857">
                  <c:v>2.9221627733487021E-2</c:v>
                </c:pt>
                <c:pt idx="858">
                  <c:v>2.9221627733487021E-2</c:v>
                </c:pt>
                <c:pt idx="859">
                  <c:v>2.9221627733487021E-2</c:v>
                </c:pt>
                <c:pt idx="860">
                  <c:v>2.9221627733487021E-2</c:v>
                </c:pt>
                <c:pt idx="861">
                  <c:v>2.9221627733487021E-2</c:v>
                </c:pt>
                <c:pt idx="862">
                  <c:v>2.9221627733487021E-2</c:v>
                </c:pt>
                <c:pt idx="863">
                  <c:v>2.9221627733487021E-2</c:v>
                </c:pt>
                <c:pt idx="864">
                  <c:v>2.9221627733487021E-2</c:v>
                </c:pt>
                <c:pt idx="865">
                  <c:v>2.9221627733487021E-2</c:v>
                </c:pt>
                <c:pt idx="866">
                  <c:v>2.9221627733487021E-2</c:v>
                </c:pt>
                <c:pt idx="867">
                  <c:v>2.9221627733487021E-2</c:v>
                </c:pt>
                <c:pt idx="868">
                  <c:v>2.9221627733487021E-2</c:v>
                </c:pt>
                <c:pt idx="869">
                  <c:v>2.9221627733487021E-2</c:v>
                </c:pt>
                <c:pt idx="870">
                  <c:v>2.9221627733487021E-2</c:v>
                </c:pt>
                <c:pt idx="871">
                  <c:v>2.9221627733487021E-2</c:v>
                </c:pt>
                <c:pt idx="872">
                  <c:v>2.9221627733487021E-2</c:v>
                </c:pt>
                <c:pt idx="873">
                  <c:v>2.9221627733487021E-2</c:v>
                </c:pt>
                <c:pt idx="874">
                  <c:v>2.9221627733487021E-2</c:v>
                </c:pt>
                <c:pt idx="875">
                  <c:v>2.9221627733487021E-2</c:v>
                </c:pt>
                <c:pt idx="876">
                  <c:v>2.9221627733487021E-2</c:v>
                </c:pt>
                <c:pt idx="877">
                  <c:v>2.9221627733487021E-2</c:v>
                </c:pt>
                <c:pt idx="878">
                  <c:v>2.9221627733487021E-2</c:v>
                </c:pt>
                <c:pt idx="879">
                  <c:v>2.9221627733487021E-2</c:v>
                </c:pt>
                <c:pt idx="880">
                  <c:v>2.9221627733487021E-2</c:v>
                </c:pt>
                <c:pt idx="881">
                  <c:v>2.9221627733487021E-2</c:v>
                </c:pt>
                <c:pt idx="882">
                  <c:v>2.9221627733487021E-2</c:v>
                </c:pt>
                <c:pt idx="883">
                  <c:v>2.9221627733487021E-2</c:v>
                </c:pt>
                <c:pt idx="884">
                  <c:v>2.9221627733487021E-2</c:v>
                </c:pt>
                <c:pt idx="885">
                  <c:v>2.9221627733487021E-2</c:v>
                </c:pt>
                <c:pt idx="886">
                  <c:v>2.9221627733487021E-2</c:v>
                </c:pt>
                <c:pt idx="887">
                  <c:v>2.9221627733487021E-2</c:v>
                </c:pt>
                <c:pt idx="888">
                  <c:v>2.9221627733487021E-2</c:v>
                </c:pt>
                <c:pt idx="889">
                  <c:v>2.9221627733487021E-2</c:v>
                </c:pt>
                <c:pt idx="890">
                  <c:v>2.9221627733487021E-2</c:v>
                </c:pt>
                <c:pt idx="891">
                  <c:v>2.9221627733487021E-2</c:v>
                </c:pt>
                <c:pt idx="892">
                  <c:v>2.9221627733487021E-2</c:v>
                </c:pt>
                <c:pt idx="893">
                  <c:v>2.9221627733487021E-2</c:v>
                </c:pt>
                <c:pt idx="894">
                  <c:v>2.9221627733487021E-2</c:v>
                </c:pt>
                <c:pt idx="895">
                  <c:v>2.9221627733487021E-2</c:v>
                </c:pt>
                <c:pt idx="896">
                  <c:v>2.9221627733487021E-2</c:v>
                </c:pt>
                <c:pt idx="897">
                  <c:v>2.9221627733487021E-2</c:v>
                </c:pt>
                <c:pt idx="898">
                  <c:v>2.9221627733487021E-2</c:v>
                </c:pt>
                <c:pt idx="899">
                  <c:v>2.9221627733487021E-2</c:v>
                </c:pt>
                <c:pt idx="900">
                  <c:v>2.9221627733487021E-2</c:v>
                </c:pt>
                <c:pt idx="901">
                  <c:v>2.9221627733487021E-2</c:v>
                </c:pt>
                <c:pt idx="902">
                  <c:v>2.9221627733487021E-2</c:v>
                </c:pt>
                <c:pt idx="903">
                  <c:v>2.9221627733487021E-2</c:v>
                </c:pt>
                <c:pt idx="904">
                  <c:v>2.9221627733487021E-2</c:v>
                </c:pt>
                <c:pt idx="905">
                  <c:v>2.9221627733487021E-2</c:v>
                </c:pt>
                <c:pt idx="906">
                  <c:v>2.9221627733487021E-2</c:v>
                </c:pt>
                <c:pt idx="907">
                  <c:v>2.9221627733487021E-2</c:v>
                </c:pt>
                <c:pt idx="908">
                  <c:v>2.9221627733487021E-2</c:v>
                </c:pt>
                <c:pt idx="909">
                  <c:v>2.9221627733487021E-2</c:v>
                </c:pt>
                <c:pt idx="910">
                  <c:v>2.9221627733487021E-2</c:v>
                </c:pt>
                <c:pt idx="911">
                  <c:v>2.9221627733487021E-2</c:v>
                </c:pt>
                <c:pt idx="912">
                  <c:v>2.9221627733487021E-2</c:v>
                </c:pt>
                <c:pt idx="913">
                  <c:v>2.9221627733487021E-2</c:v>
                </c:pt>
                <c:pt idx="914">
                  <c:v>2.9221627733487021E-2</c:v>
                </c:pt>
                <c:pt idx="915">
                  <c:v>2.9221627733487021E-2</c:v>
                </c:pt>
                <c:pt idx="916">
                  <c:v>2.9221627733487021E-2</c:v>
                </c:pt>
                <c:pt idx="917">
                  <c:v>2.9221627733487021E-2</c:v>
                </c:pt>
                <c:pt idx="918">
                  <c:v>2.9221627733487021E-2</c:v>
                </c:pt>
                <c:pt idx="919">
                  <c:v>2.9221627733487021E-2</c:v>
                </c:pt>
                <c:pt idx="920">
                  <c:v>2.9221627733487021E-2</c:v>
                </c:pt>
                <c:pt idx="921">
                  <c:v>2.9221627733487021E-2</c:v>
                </c:pt>
                <c:pt idx="922">
                  <c:v>2.9221627733487021E-2</c:v>
                </c:pt>
                <c:pt idx="923">
                  <c:v>2.9221627733487021E-2</c:v>
                </c:pt>
                <c:pt idx="924">
                  <c:v>2.9221627733487021E-2</c:v>
                </c:pt>
                <c:pt idx="925">
                  <c:v>2.9221627733487021E-2</c:v>
                </c:pt>
                <c:pt idx="926">
                  <c:v>2.9221627733487021E-2</c:v>
                </c:pt>
                <c:pt idx="927">
                  <c:v>2.9221627733487021E-2</c:v>
                </c:pt>
                <c:pt idx="928">
                  <c:v>2.9221627733487021E-2</c:v>
                </c:pt>
                <c:pt idx="929">
                  <c:v>2.9221627733487021E-2</c:v>
                </c:pt>
                <c:pt idx="930">
                  <c:v>2.9221627733487021E-2</c:v>
                </c:pt>
                <c:pt idx="931">
                  <c:v>2.9221627733487021E-2</c:v>
                </c:pt>
                <c:pt idx="932">
                  <c:v>2.9221627733487021E-2</c:v>
                </c:pt>
                <c:pt idx="933">
                  <c:v>2.9221627733487021E-2</c:v>
                </c:pt>
                <c:pt idx="934">
                  <c:v>2.9221627733487021E-2</c:v>
                </c:pt>
                <c:pt idx="935">
                  <c:v>2.9221627733487021E-2</c:v>
                </c:pt>
                <c:pt idx="936">
                  <c:v>2.9221627733487021E-2</c:v>
                </c:pt>
                <c:pt idx="937">
                  <c:v>2.9221627733487021E-2</c:v>
                </c:pt>
                <c:pt idx="938">
                  <c:v>2.9221627733487021E-2</c:v>
                </c:pt>
                <c:pt idx="939">
                  <c:v>2.9221627733487021E-2</c:v>
                </c:pt>
                <c:pt idx="940">
                  <c:v>2.9221627733487021E-2</c:v>
                </c:pt>
                <c:pt idx="941">
                  <c:v>2.9221627733487021E-2</c:v>
                </c:pt>
                <c:pt idx="942">
                  <c:v>2.9221627733487021E-2</c:v>
                </c:pt>
                <c:pt idx="943">
                  <c:v>2.9221627733487021E-2</c:v>
                </c:pt>
                <c:pt idx="944">
                  <c:v>2.9221627733487021E-2</c:v>
                </c:pt>
                <c:pt idx="945">
                  <c:v>2.9221627733487021E-2</c:v>
                </c:pt>
                <c:pt idx="946">
                  <c:v>2.9221627733487021E-2</c:v>
                </c:pt>
                <c:pt idx="947">
                  <c:v>2.9221627733487021E-2</c:v>
                </c:pt>
                <c:pt idx="948">
                  <c:v>2.9221627733487021E-2</c:v>
                </c:pt>
                <c:pt idx="949">
                  <c:v>2.2162206811977003E-2</c:v>
                </c:pt>
                <c:pt idx="950">
                  <c:v>2.2162206811977003E-2</c:v>
                </c:pt>
                <c:pt idx="951">
                  <c:v>2.2162206811977003E-2</c:v>
                </c:pt>
                <c:pt idx="952">
                  <c:v>2.2162206811977003E-2</c:v>
                </c:pt>
                <c:pt idx="953">
                  <c:v>2.2162206811977003E-2</c:v>
                </c:pt>
                <c:pt idx="954">
                  <c:v>2.2162206811977003E-2</c:v>
                </c:pt>
                <c:pt idx="955">
                  <c:v>2.2162206811977003E-2</c:v>
                </c:pt>
                <c:pt idx="956">
                  <c:v>2.2162206811977003E-2</c:v>
                </c:pt>
                <c:pt idx="957">
                  <c:v>2.2162206811977003E-2</c:v>
                </c:pt>
                <c:pt idx="958">
                  <c:v>2.2162206811977003E-2</c:v>
                </c:pt>
                <c:pt idx="959">
                  <c:v>2.2162206811977003E-2</c:v>
                </c:pt>
                <c:pt idx="960">
                  <c:v>2.2162206811977003E-2</c:v>
                </c:pt>
                <c:pt idx="961">
                  <c:v>2.2162206811977003E-2</c:v>
                </c:pt>
                <c:pt idx="962">
                  <c:v>2.2162206811977003E-2</c:v>
                </c:pt>
                <c:pt idx="963">
                  <c:v>2.2162206811977003E-2</c:v>
                </c:pt>
                <c:pt idx="964">
                  <c:v>2.2162206811977003E-2</c:v>
                </c:pt>
                <c:pt idx="965">
                  <c:v>2.2162206811977003E-2</c:v>
                </c:pt>
                <c:pt idx="966">
                  <c:v>2.2162206811977003E-2</c:v>
                </c:pt>
                <c:pt idx="967">
                  <c:v>2.2162206811977003E-2</c:v>
                </c:pt>
                <c:pt idx="968">
                  <c:v>2.2162206811977003E-2</c:v>
                </c:pt>
                <c:pt idx="969">
                  <c:v>2.2162206811977003E-2</c:v>
                </c:pt>
                <c:pt idx="970">
                  <c:v>2.2162206811977003E-2</c:v>
                </c:pt>
                <c:pt idx="971">
                  <c:v>2.2162206811977003E-2</c:v>
                </c:pt>
                <c:pt idx="972">
                  <c:v>2.2162206811977003E-2</c:v>
                </c:pt>
                <c:pt idx="973">
                  <c:v>2.2162206811977003E-2</c:v>
                </c:pt>
                <c:pt idx="974">
                  <c:v>2.2162206811977003E-2</c:v>
                </c:pt>
                <c:pt idx="975">
                  <c:v>2.2162206811977003E-2</c:v>
                </c:pt>
                <c:pt idx="976">
                  <c:v>2.2162206811977003E-2</c:v>
                </c:pt>
                <c:pt idx="977">
                  <c:v>2.2162206811977003E-2</c:v>
                </c:pt>
                <c:pt idx="978">
                  <c:v>2.2162206811977003E-2</c:v>
                </c:pt>
                <c:pt idx="979">
                  <c:v>2.2162206811977003E-2</c:v>
                </c:pt>
                <c:pt idx="980">
                  <c:v>2.2162206811977003E-2</c:v>
                </c:pt>
                <c:pt idx="981">
                  <c:v>2.2162206811977003E-2</c:v>
                </c:pt>
                <c:pt idx="982">
                  <c:v>2.2162206811977003E-2</c:v>
                </c:pt>
                <c:pt idx="983">
                  <c:v>2.2162206811977003E-2</c:v>
                </c:pt>
                <c:pt idx="984">
                  <c:v>2.2162206811977003E-2</c:v>
                </c:pt>
                <c:pt idx="985">
                  <c:v>2.2162206811977003E-2</c:v>
                </c:pt>
                <c:pt idx="986">
                  <c:v>2.2162206811977003E-2</c:v>
                </c:pt>
                <c:pt idx="987">
                  <c:v>2.2162206811977003E-2</c:v>
                </c:pt>
                <c:pt idx="988">
                  <c:v>1.0661572626515237E-2</c:v>
                </c:pt>
                <c:pt idx="989">
                  <c:v>1.0661572626515237E-2</c:v>
                </c:pt>
                <c:pt idx="990">
                  <c:v>1.0661572626515237E-2</c:v>
                </c:pt>
                <c:pt idx="991">
                  <c:v>1.0661572626515237E-2</c:v>
                </c:pt>
                <c:pt idx="992">
                  <c:v>1.0661572626515237E-2</c:v>
                </c:pt>
                <c:pt idx="993">
                  <c:v>1.0661572626515237E-2</c:v>
                </c:pt>
                <c:pt idx="994">
                  <c:v>1.0661572626515237E-2</c:v>
                </c:pt>
                <c:pt idx="995">
                  <c:v>1.0661572626515237E-2</c:v>
                </c:pt>
                <c:pt idx="996">
                  <c:v>1.0661572626515237E-2</c:v>
                </c:pt>
                <c:pt idx="997">
                  <c:v>1.0661572626515237E-2</c:v>
                </c:pt>
                <c:pt idx="998">
                  <c:v>1.0661572626515237E-2</c:v>
                </c:pt>
                <c:pt idx="999">
                  <c:v>1.0661572626515237E-2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1-F80B-49A2-95B4-7DC96158B92F}"/>
            </c:ext>
          </c:extLst>
        </c:ser>
        <c:ser>
          <c:idx val="18"/>
          <c:order val="18"/>
          <c:spPr>
            <a:ln w="19050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Sheet1!$T$1:$T$1000</c:f>
              <c:numCache>
                <c:formatCode>General</c:formatCode>
                <c:ptCount val="1000"/>
                <c:pt idx="0">
                  <c:v>0.53211193306422233</c:v>
                </c:pt>
                <c:pt idx="1">
                  <c:v>0.53211193306422233</c:v>
                </c:pt>
                <c:pt idx="2">
                  <c:v>0.53211193306422233</c:v>
                </c:pt>
                <c:pt idx="3">
                  <c:v>0.53211193306422233</c:v>
                </c:pt>
                <c:pt idx="4">
                  <c:v>0.53211193306422233</c:v>
                </c:pt>
                <c:pt idx="5">
                  <c:v>0.53211193306422233</c:v>
                </c:pt>
                <c:pt idx="6">
                  <c:v>0.53211193306422233</c:v>
                </c:pt>
                <c:pt idx="7">
                  <c:v>0.53211193306422233</c:v>
                </c:pt>
                <c:pt idx="8">
                  <c:v>0.53211193306422233</c:v>
                </c:pt>
                <c:pt idx="9">
                  <c:v>0.53211193306422233</c:v>
                </c:pt>
                <c:pt idx="10">
                  <c:v>0.53211193306422233</c:v>
                </c:pt>
                <c:pt idx="11">
                  <c:v>0.53211193306422233</c:v>
                </c:pt>
                <c:pt idx="12">
                  <c:v>0.53211193306422233</c:v>
                </c:pt>
                <c:pt idx="13">
                  <c:v>0.53211193306422233</c:v>
                </c:pt>
                <c:pt idx="14">
                  <c:v>0.53211193306422233</c:v>
                </c:pt>
                <c:pt idx="15">
                  <c:v>0.53211193306422233</c:v>
                </c:pt>
                <c:pt idx="16">
                  <c:v>0.53211193306422233</c:v>
                </c:pt>
                <c:pt idx="17">
                  <c:v>0.53211193306422233</c:v>
                </c:pt>
                <c:pt idx="18">
                  <c:v>0.53211193306422233</c:v>
                </c:pt>
                <c:pt idx="19">
                  <c:v>0.53211193306422233</c:v>
                </c:pt>
                <c:pt idx="20">
                  <c:v>0.53211193306422233</c:v>
                </c:pt>
                <c:pt idx="21">
                  <c:v>0.53211193306422233</c:v>
                </c:pt>
                <c:pt idx="22">
                  <c:v>0.53211193306422233</c:v>
                </c:pt>
                <c:pt idx="23">
                  <c:v>0.29905177112068471</c:v>
                </c:pt>
                <c:pt idx="24">
                  <c:v>0.29905177112068471</c:v>
                </c:pt>
                <c:pt idx="25">
                  <c:v>0.29905177112068471</c:v>
                </c:pt>
                <c:pt idx="26">
                  <c:v>0.29905177112068471</c:v>
                </c:pt>
                <c:pt idx="27">
                  <c:v>0.29905177112068471</c:v>
                </c:pt>
                <c:pt idx="28">
                  <c:v>0.11636512396677945</c:v>
                </c:pt>
                <c:pt idx="29">
                  <c:v>0.11636512396677945</c:v>
                </c:pt>
                <c:pt idx="30">
                  <c:v>0.11636512396677945</c:v>
                </c:pt>
                <c:pt idx="31">
                  <c:v>0.11636512396677945</c:v>
                </c:pt>
                <c:pt idx="32">
                  <c:v>0.11636512396677945</c:v>
                </c:pt>
                <c:pt idx="33">
                  <c:v>0.11636512396677945</c:v>
                </c:pt>
                <c:pt idx="34">
                  <c:v>0.11636512396677945</c:v>
                </c:pt>
                <c:pt idx="35">
                  <c:v>0.11636512396677945</c:v>
                </c:pt>
                <c:pt idx="36">
                  <c:v>0.11636512396677945</c:v>
                </c:pt>
                <c:pt idx="37">
                  <c:v>0.11636512396677945</c:v>
                </c:pt>
                <c:pt idx="38">
                  <c:v>0.11636512396677945</c:v>
                </c:pt>
                <c:pt idx="39">
                  <c:v>0.11636512396677945</c:v>
                </c:pt>
                <c:pt idx="40">
                  <c:v>0.11636512396677945</c:v>
                </c:pt>
                <c:pt idx="41">
                  <c:v>0.11636512396677945</c:v>
                </c:pt>
                <c:pt idx="42">
                  <c:v>0.11636512396677945</c:v>
                </c:pt>
                <c:pt idx="43">
                  <c:v>0.11636512396677945</c:v>
                </c:pt>
                <c:pt idx="44">
                  <c:v>0.11636512396677945</c:v>
                </c:pt>
                <c:pt idx="45">
                  <c:v>0.11636512396677945</c:v>
                </c:pt>
                <c:pt idx="46">
                  <c:v>0.11636512396677945</c:v>
                </c:pt>
                <c:pt idx="47">
                  <c:v>0.11636512396677945</c:v>
                </c:pt>
                <c:pt idx="48">
                  <c:v>0.11636512396677945</c:v>
                </c:pt>
                <c:pt idx="49">
                  <c:v>0.11636512396677945</c:v>
                </c:pt>
                <c:pt idx="50">
                  <c:v>0.11636512396677945</c:v>
                </c:pt>
                <c:pt idx="51">
                  <c:v>0.11636512396677945</c:v>
                </c:pt>
                <c:pt idx="52">
                  <c:v>0.11636512396677945</c:v>
                </c:pt>
                <c:pt idx="53">
                  <c:v>0.11636512396677945</c:v>
                </c:pt>
                <c:pt idx="54">
                  <c:v>0.11636512396677945</c:v>
                </c:pt>
                <c:pt idx="55">
                  <c:v>0.11636512396677945</c:v>
                </c:pt>
                <c:pt idx="56">
                  <c:v>0.11636512396677945</c:v>
                </c:pt>
                <c:pt idx="57">
                  <c:v>0.11636512396677945</c:v>
                </c:pt>
                <c:pt idx="58">
                  <c:v>0.11489942679759391</c:v>
                </c:pt>
                <c:pt idx="59">
                  <c:v>0.11489942679759391</c:v>
                </c:pt>
                <c:pt idx="60">
                  <c:v>0.11489942679759391</c:v>
                </c:pt>
                <c:pt idx="61">
                  <c:v>0.11489942679759391</c:v>
                </c:pt>
                <c:pt idx="62">
                  <c:v>0.11489942679759391</c:v>
                </c:pt>
                <c:pt idx="63">
                  <c:v>0.11489942679759391</c:v>
                </c:pt>
                <c:pt idx="64">
                  <c:v>0.11489942679759391</c:v>
                </c:pt>
                <c:pt idx="65">
                  <c:v>0.11489942679759391</c:v>
                </c:pt>
                <c:pt idx="66">
                  <c:v>0.11489942679759391</c:v>
                </c:pt>
                <c:pt idx="67">
                  <c:v>0.11489942679759391</c:v>
                </c:pt>
                <c:pt idx="68">
                  <c:v>0.11489942679759391</c:v>
                </c:pt>
                <c:pt idx="69">
                  <c:v>0.11489942679759391</c:v>
                </c:pt>
                <c:pt idx="70">
                  <c:v>0.11489942679759391</c:v>
                </c:pt>
                <c:pt idx="71">
                  <c:v>0.11489942679759391</c:v>
                </c:pt>
                <c:pt idx="72">
                  <c:v>0.11489942679759391</c:v>
                </c:pt>
                <c:pt idx="73">
                  <c:v>0.11489942679759391</c:v>
                </c:pt>
                <c:pt idx="74">
                  <c:v>0.11489942679759391</c:v>
                </c:pt>
                <c:pt idx="75">
                  <c:v>0.11489942679759391</c:v>
                </c:pt>
                <c:pt idx="76">
                  <c:v>0.11489942679759391</c:v>
                </c:pt>
                <c:pt idx="77">
                  <c:v>0.11489942679759391</c:v>
                </c:pt>
                <c:pt idx="78">
                  <c:v>0.11489942679759391</c:v>
                </c:pt>
                <c:pt idx="79">
                  <c:v>0.11489942679759391</c:v>
                </c:pt>
                <c:pt idx="80">
                  <c:v>0.11489942679759391</c:v>
                </c:pt>
                <c:pt idx="81">
                  <c:v>0.11489942679759391</c:v>
                </c:pt>
                <c:pt idx="82">
                  <c:v>0.11489942679759391</c:v>
                </c:pt>
                <c:pt idx="83">
                  <c:v>0.11489942679759391</c:v>
                </c:pt>
                <c:pt idx="84">
                  <c:v>0.11489942679759391</c:v>
                </c:pt>
                <c:pt idx="85">
                  <c:v>0.11489942679759391</c:v>
                </c:pt>
                <c:pt idx="86">
                  <c:v>0.11489942679759391</c:v>
                </c:pt>
                <c:pt idx="87">
                  <c:v>0.11489942679759391</c:v>
                </c:pt>
                <c:pt idx="88">
                  <c:v>0.11489942679759391</c:v>
                </c:pt>
                <c:pt idx="89">
                  <c:v>0.11489942679759391</c:v>
                </c:pt>
                <c:pt idx="90">
                  <c:v>0.11489942679759391</c:v>
                </c:pt>
                <c:pt idx="91">
                  <c:v>0.11489942679759391</c:v>
                </c:pt>
                <c:pt idx="92">
                  <c:v>0.11489942679759391</c:v>
                </c:pt>
                <c:pt idx="93">
                  <c:v>0.11489942679759391</c:v>
                </c:pt>
                <c:pt idx="94">
                  <c:v>0.11489942679759391</c:v>
                </c:pt>
                <c:pt idx="95">
                  <c:v>0.11489942679759391</c:v>
                </c:pt>
                <c:pt idx="96">
                  <c:v>0.11489942679759391</c:v>
                </c:pt>
                <c:pt idx="97">
                  <c:v>0.11489942679759391</c:v>
                </c:pt>
                <c:pt idx="98">
                  <c:v>0.11489942679759391</c:v>
                </c:pt>
                <c:pt idx="99">
                  <c:v>0.11489942679759391</c:v>
                </c:pt>
                <c:pt idx="100">
                  <c:v>0.11489942679759391</c:v>
                </c:pt>
                <c:pt idx="101">
                  <c:v>0.11489942679759391</c:v>
                </c:pt>
                <c:pt idx="102">
                  <c:v>0.11489942679759391</c:v>
                </c:pt>
                <c:pt idx="103">
                  <c:v>0.11489942679759391</c:v>
                </c:pt>
                <c:pt idx="104">
                  <c:v>0.11489942679759391</c:v>
                </c:pt>
                <c:pt idx="105">
                  <c:v>0.11489942679759391</c:v>
                </c:pt>
                <c:pt idx="106">
                  <c:v>0.11489942679759391</c:v>
                </c:pt>
                <c:pt idx="107">
                  <c:v>0.11489942679759391</c:v>
                </c:pt>
                <c:pt idx="108">
                  <c:v>0.11489942679759391</c:v>
                </c:pt>
                <c:pt idx="109">
                  <c:v>0.11489942679759391</c:v>
                </c:pt>
                <c:pt idx="110">
                  <c:v>0.11489942679759391</c:v>
                </c:pt>
                <c:pt idx="111">
                  <c:v>0.11489942679759391</c:v>
                </c:pt>
                <c:pt idx="112">
                  <c:v>0.11489942679759391</c:v>
                </c:pt>
                <c:pt idx="113">
                  <c:v>0.11489942679759391</c:v>
                </c:pt>
                <c:pt idx="114">
                  <c:v>0.11489942679759391</c:v>
                </c:pt>
                <c:pt idx="115">
                  <c:v>0.11489942679759391</c:v>
                </c:pt>
                <c:pt idx="116">
                  <c:v>0.11489942679759391</c:v>
                </c:pt>
                <c:pt idx="117">
                  <c:v>0.11489942679759391</c:v>
                </c:pt>
                <c:pt idx="118">
                  <c:v>0.11489942679759391</c:v>
                </c:pt>
                <c:pt idx="119">
                  <c:v>0.11489942679759391</c:v>
                </c:pt>
                <c:pt idx="120">
                  <c:v>0.11489942679759391</c:v>
                </c:pt>
                <c:pt idx="121">
                  <c:v>0.11489942679759391</c:v>
                </c:pt>
                <c:pt idx="122">
                  <c:v>0.11489942679759391</c:v>
                </c:pt>
                <c:pt idx="123">
                  <c:v>0.11489942679759391</c:v>
                </c:pt>
                <c:pt idx="124">
                  <c:v>0.11489942679759391</c:v>
                </c:pt>
                <c:pt idx="125">
                  <c:v>0.11489942679759391</c:v>
                </c:pt>
                <c:pt idx="126">
                  <c:v>0.11489942679759391</c:v>
                </c:pt>
                <c:pt idx="127">
                  <c:v>0.11489942679759391</c:v>
                </c:pt>
                <c:pt idx="128">
                  <c:v>0.11489942679759391</c:v>
                </c:pt>
                <c:pt idx="129">
                  <c:v>0.11489942679759391</c:v>
                </c:pt>
                <c:pt idx="130">
                  <c:v>0.11489942679759391</c:v>
                </c:pt>
                <c:pt idx="131">
                  <c:v>0.11489942679759391</c:v>
                </c:pt>
                <c:pt idx="132">
                  <c:v>0.11489942679759391</c:v>
                </c:pt>
                <c:pt idx="133">
                  <c:v>0.11489942679759391</c:v>
                </c:pt>
                <c:pt idx="134">
                  <c:v>0.11489942679759391</c:v>
                </c:pt>
                <c:pt idx="135">
                  <c:v>0.11489942679759391</c:v>
                </c:pt>
                <c:pt idx="136">
                  <c:v>0.11489942679759391</c:v>
                </c:pt>
                <c:pt idx="137">
                  <c:v>0.11489942679759391</c:v>
                </c:pt>
                <c:pt idx="138">
                  <c:v>0.11489942679759391</c:v>
                </c:pt>
                <c:pt idx="139">
                  <c:v>0.11489942679759391</c:v>
                </c:pt>
                <c:pt idx="140">
                  <c:v>0.11489942679759391</c:v>
                </c:pt>
                <c:pt idx="141">
                  <c:v>0.11489942679759391</c:v>
                </c:pt>
                <c:pt idx="142">
                  <c:v>0.11489942679759391</c:v>
                </c:pt>
                <c:pt idx="143">
                  <c:v>0.11489942679759391</c:v>
                </c:pt>
                <c:pt idx="144">
                  <c:v>0.11489942679759391</c:v>
                </c:pt>
                <c:pt idx="145">
                  <c:v>0.11489942679759391</c:v>
                </c:pt>
                <c:pt idx="146">
                  <c:v>0.11489942679759391</c:v>
                </c:pt>
                <c:pt idx="147">
                  <c:v>0.11489942679759391</c:v>
                </c:pt>
                <c:pt idx="148">
                  <c:v>0.11489942679759391</c:v>
                </c:pt>
                <c:pt idx="149">
                  <c:v>0.11489942679759391</c:v>
                </c:pt>
                <c:pt idx="150">
                  <c:v>0.11489942679759391</c:v>
                </c:pt>
                <c:pt idx="151">
                  <c:v>0.11489942679759391</c:v>
                </c:pt>
                <c:pt idx="152">
                  <c:v>0.11489942679759391</c:v>
                </c:pt>
                <c:pt idx="153">
                  <c:v>0.11489942679759391</c:v>
                </c:pt>
                <c:pt idx="154">
                  <c:v>0.11489942679759391</c:v>
                </c:pt>
                <c:pt idx="155">
                  <c:v>0.11489942679759391</c:v>
                </c:pt>
                <c:pt idx="156">
                  <c:v>0.11489942679759391</c:v>
                </c:pt>
                <c:pt idx="157">
                  <c:v>0.11489942679759391</c:v>
                </c:pt>
                <c:pt idx="158">
                  <c:v>0.11489942679759391</c:v>
                </c:pt>
                <c:pt idx="159">
                  <c:v>0.11489942679759391</c:v>
                </c:pt>
                <c:pt idx="160">
                  <c:v>0.11489942679759391</c:v>
                </c:pt>
                <c:pt idx="161">
                  <c:v>0.11489942679759391</c:v>
                </c:pt>
                <c:pt idx="162">
                  <c:v>0.11489942679759391</c:v>
                </c:pt>
                <c:pt idx="163">
                  <c:v>0.11489942679759391</c:v>
                </c:pt>
                <c:pt idx="164">
                  <c:v>0.11489942679759391</c:v>
                </c:pt>
                <c:pt idx="165">
                  <c:v>0.11489942679759391</c:v>
                </c:pt>
                <c:pt idx="166">
                  <c:v>0.11489942679759391</c:v>
                </c:pt>
                <c:pt idx="167">
                  <c:v>0.11489942679759391</c:v>
                </c:pt>
                <c:pt idx="168">
                  <c:v>0.11489942679759391</c:v>
                </c:pt>
                <c:pt idx="169">
                  <c:v>0.11489942679759391</c:v>
                </c:pt>
                <c:pt idx="170">
                  <c:v>0.11489942679759391</c:v>
                </c:pt>
                <c:pt idx="171">
                  <c:v>0.11489942679759391</c:v>
                </c:pt>
                <c:pt idx="172">
                  <c:v>0.11489942679759391</c:v>
                </c:pt>
                <c:pt idx="173">
                  <c:v>0.11489942679759391</c:v>
                </c:pt>
                <c:pt idx="174">
                  <c:v>0.11489942679759391</c:v>
                </c:pt>
                <c:pt idx="175">
                  <c:v>0.11489942679759391</c:v>
                </c:pt>
                <c:pt idx="176">
                  <c:v>0.11489942679759391</c:v>
                </c:pt>
                <c:pt idx="177">
                  <c:v>0.11489942679759391</c:v>
                </c:pt>
                <c:pt idx="178">
                  <c:v>0.11489942679759391</c:v>
                </c:pt>
                <c:pt idx="179">
                  <c:v>0.11489942679759391</c:v>
                </c:pt>
                <c:pt idx="180">
                  <c:v>0.11489942679759391</c:v>
                </c:pt>
                <c:pt idx="181">
                  <c:v>0.11489942679759391</c:v>
                </c:pt>
                <c:pt idx="182">
                  <c:v>0.11489942679759391</c:v>
                </c:pt>
                <c:pt idx="183">
                  <c:v>0.11489942679759391</c:v>
                </c:pt>
                <c:pt idx="184">
                  <c:v>0.11489942679759391</c:v>
                </c:pt>
                <c:pt idx="185">
                  <c:v>0.11489942679759391</c:v>
                </c:pt>
                <c:pt idx="186">
                  <c:v>0.11489942679759391</c:v>
                </c:pt>
                <c:pt idx="187">
                  <c:v>0.11489942679759391</c:v>
                </c:pt>
                <c:pt idx="188">
                  <c:v>0.11489942679759391</c:v>
                </c:pt>
                <c:pt idx="189">
                  <c:v>0.11489942679759391</c:v>
                </c:pt>
                <c:pt idx="190">
                  <c:v>0.11489942679759391</c:v>
                </c:pt>
                <c:pt idx="191">
                  <c:v>5.2820676045227E-2</c:v>
                </c:pt>
                <c:pt idx="192">
                  <c:v>5.2820676045227E-2</c:v>
                </c:pt>
                <c:pt idx="193">
                  <c:v>5.2820676045227E-2</c:v>
                </c:pt>
                <c:pt idx="194">
                  <c:v>5.2820676045227E-2</c:v>
                </c:pt>
                <c:pt idx="195">
                  <c:v>5.2820676045227E-2</c:v>
                </c:pt>
                <c:pt idx="196">
                  <c:v>5.2820676045227E-2</c:v>
                </c:pt>
                <c:pt idx="197">
                  <c:v>5.2820676045227E-2</c:v>
                </c:pt>
                <c:pt idx="198">
                  <c:v>5.2820676045227E-2</c:v>
                </c:pt>
                <c:pt idx="199">
                  <c:v>5.2820676045227E-2</c:v>
                </c:pt>
                <c:pt idx="200">
                  <c:v>5.2820676045227E-2</c:v>
                </c:pt>
                <c:pt idx="201">
                  <c:v>5.2820676045227E-2</c:v>
                </c:pt>
                <c:pt idx="202">
                  <c:v>5.2820676045227E-2</c:v>
                </c:pt>
                <c:pt idx="203">
                  <c:v>5.2820676045227E-2</c:v>
                </c:pt>
                <c:pt idx="204">
                  <c:v>5.2820676045227E-2</c:v>
                </c:pt>
                <c:pt idx="205">
                  <c:v>5.2820676045227E-2</c:v>
                </c:pt>
                <c:pt idx="206">
                  <c:v>5.2820676045227E-2</c:v>
                </c:pt>
                <c:pt idx="207">
                  <c:v>5.2820676045227E-2</c:v>
                </c:pt>
                <c:pt idx="208">
                  <c:v>5.2820676045227E-2</c:v>
                </c:pt>
                <c:pt idx="209">
                  <c:v>5.2820676045227E-2</c:v>
                </c:pt>
                <c:pt idx="210">
                  <c:v>5.2820676045227E-2</c:v>
                </c:pt>
                <c:pt idx="211">
                  <c:v>5.2820676045227E-2</c:v>
                </c:pt>
                <c:pt idx="212">
                  <c:v>3.7898523578170806E-2</c:v>
                </c:pt>
                <c:pt idx="213">
                  <c:v>3.7898523578170806E-2</c:v>
                </c:pt>
                <c:pt idx="214">
                  <c:v>3.7898523578170806E-2</c:v>
                </c:pt>
                <c:pt idx="215">
                  <c:v>3.7898523578170806E-2</c:v>
                </c:pt>
                <c:pt idx="216">
                  <c:v>3.7898523578170806E-2</c:v>
                </c:pt>
                <c:pt idx="217">
                  <c:v>3.7898523578170806E-2</c:v>
                </c:pt>
                <c:pt idx="218">
                  <c:v>3.7898523578170806E-2</c:v>
                </c:pt>
                <c:pt idx="219">
                  <c:v>3.7898523578170806E-2</c:v>
                </c:pt>
                <c:pt idx="220">
                  <c:v>3.7898523578170806E-2</c:v>
                </c:pt>
                <c:pt idx="221">
                  <c:v>3.7898523578170806E-2</c:v>
                </c:pt>
                <c:pt idx="222">
                  <c:v>3.7898523578170806E-2</c:v>
                </c:pt>
                <c:pt idx="223">
                  <c:v>3.7898523578170806E-2</c:v>
                </c:pt>
                <c:pt idx="224">
                  <c:v>3.7898523578170806E-2</c:v>
                </c:pt>
                <c:pt idx="225">
                  <c:v>3.7898523578170806E-2</c:v>
                </c:pt>
                <c:pt idx="226">
                  <c:v>3.7898523578170806E-2</c:v>
                </c:pt>
                <c:pt idx="227">
                  <c:v>3.7898523578170806E-2</c:v>
                </c:pt>
                <c:pt idx="228">
                  <c:v>3.7898523578170806E-2</c:v>
                </c:pt>
                <c:pt idx="229">
                  <c:v>3.7898523578170806E-2</c:v>
                </c:pt>
                <c:pt idx="230">
                  <c:v>3.7898523578170806E-2</c:v>
                </c:pt>
                <c:pt idx="231">
                  <c:v>3.7898523578170806E-2</c:v>
                </c:pt>
                <c:pt idx="232">
                  <c:v>3.7898523578170806E-2</c:v>
                </c:pt>
                <c:pt idx="233">
                  <c:v>3.7898523578170806E-2</c:v>
                </c:pt>
                <c:pt idx="234">
                  <c:v>3.7898523578170806E-2</c:v>
                </c:pt>
                <c:pt idx="235">
                  <c:v>3.7898523578170806E-2</c:v>
                </c:pt>
                <c:pt idx="236">
                  <c:v>3.7898523578170806E-2</c:v>
                </c:pt>
                <c:pt idx="237">
                  <c:v>3.7898523578170806E-2</c:v>
                </c:pt>
                <c:pt idx="238">
                  <c:v>3.7898523578170806E-2</c:v>
                </c:pt>
                <c:pt idx="239">
                  <c:v>3.7898523578170806E-2</c:v>
                </c:pt>
                <c:pt idx="240">
                  <c:v>3.7898523578170806E-2</c:v>
                </c:pt>
                <c:pt idx="241">
                  <c:v>3.7898523578170806E-2</c:v>
                </c:pt>
                <c:pt idx="242">
                  <c:v>3.7898523578170806E-2</c:v>
                </c:pt>
                <c:pt idx="243">
                  <c:v>3.7898523578170806E-2</c:v>
                </c:pt>
                <c:pt idx="244">
                  <c:v>3.7898523578170806E-2</c:v>
                </c:pt>
                <c:pt idx="245">
                  <c:v>3.7898523578170806E-2</c:v>
                </c:pt>
                <c:pt idx="246">
                  <c:v>3.7898523578170806E-2</c:v>
                </c:pt>
                <c:pt idx="247">
                  <c:v>3.7898523578170806E-2</c:v>
                </c:pt>
                <c:pt idx="248">
                  <c:v>3.7898523578170806E-2</c:v>
                </c:pt>
                <c:pt idx="249">
                  <c:v>3.7898523578170806E-2</c:v>
                </c:pt>
                <c:pt idx="250">
                  <c:v>3.7898523578170806E-2</c:v>
                </c:pt>
                <c:pt idx="251">
                  <c:v>3.7898523578170806E-2</c:v>
                </c:pt>
                <c:pt idx="252">
                  <c:v>3.7898523578170806E-2</c:v>
                </c:pt>
                <c:pt idx="253">
                  <c:v>3.7898523578170806E-2</c:v>
                </c:pt>
                <c:pt idx="254">
                  <c:v>3.7898523578170806E-2</c:v>
                </c:pt>
                <c:pt idx="255">
                  <c:v>3.7898523578170806E-2</c:v>
                </c:pt>
                <c:pt idx="256">
                  <c:v>3.7898523578170806E-2</c:v>
                </c:pt>
                <c:pt idx="257">
                  <c:v>3.7898523578170806E-2</c:v>
                </c:pt>
                <c:pt idx="258">
                  <c:v>3.7898523578170806E-2</c:v>
                </c:pt>
                <c:pt idx="259">
                  <c:v>3.7898523578170806E-2</c:v>
                </c:pt>
                <c:pt idx="260">
                  <c:v>3.7898523578170806E-2</c:v>
                </c:pt>
                <c:pt idx="261">
                  <c:v>3.7898523578170806E-2</c:v>
                </c:pt>
                <c:pt idx="262">
                  <c:v>3.7898523578170806E-2</c:v>
                </c:pt>
                <c:pt idx="263">
                  <c:v>3.7898523578170806E-2</c:v>
                </c:pt>
                <c:pt idx="264">
                  <c:v>3.7898523578170806E-2</c:v>
                </c:pt>
                <c:pt idx="265">
                  <c:v>3.7898523578170806E-2</c:v>
                </c:pt>
                <c:pt idx="266">
                  <c:v>3.7898523578170806E-2</c:v>
                </c:pt>
                <c:pt idx="267">
                  <c:v>3.7898523578170806E-2</c:v>
                </c:pt>
                <c:pt idx="268">
                  <c:v>3.7898523578170806E-2</c:v>
                </c:pt>
                <c:pt idx="269">
                  <c:v>3.7898523578170806E-2</c:v>
                </c:pt>
                <c:pt idx="270">
                  <c:v>3.7898523578170806E-2</c:v>
                </c:pt>
                <c:pt idx="271">
                  <c:v>3.7898523578170806E-2</c:v>
                </c:pt>
                <c:pt idx="272">
                  <c:v>3.7898523578170806E-2</c:v>
                </c:pt>
                <c:pt idx="273">
                  <c:v>3.7898523578170806E-2</c:v>
                </c:pt>
                <c:pt idx="274">
                  <c:v>3.7898523578170806E-2</c:v>
                </c:pt>
                <c:pt idx="275">
                  <c:v>3.7898523578170806E-2</c:v>
                </c:pt>
                <c:pt idx="276">
                  <c:v>3.7898523578170806E-2</c:v>
                </c:pt>
                <c:pt idx="277">
                  <c:v>3.7898523578170806E-2</c:v>
                </c:pt>
                <c:pt idx="278">
                  <c:v>3.7898523578170806E-2</c:v>
                </c:pt>
                <c:pt idx="279">
                  <c:v>3.7898523578170806E-2</c:v>
                </c:pt>
                <c:pt idx="280">
                  <c:v>3.7898523578170806E-2</c:v>
                </c:pt>
                <c:pt idx="281">
                  <c:v>3.7898523578170806E-2</c:v>
                </c:pt>
                <c:pt idx="282">
                  <c:v>3.7898523578170806E-2</c:v>
                </c:pt>
                <c:pt idx="283">
                  <c:v>3.7898523578170806E-2</c:v>
                </c:pt>
                <c:pt idx="284">
                  <c:v>3.7898523578170806E-2</c:v>
                </c:pt>
                <c:pt idx="285">
                  <c:v>3.7898523578170806E-2</c:v>
                </c:pt>
                <c:pt idx="286">
                  <c:v>3.7898523578170806E-2</c:v>
                </c:pt>
                <c:pt idx="287">
                  <c:v>3.7898523578170806E-2</c:v>
                </c:pt>
                <c:pt idx="288">
                  <c:v>3.7898523578170806E-2</c:v>
                </c:pt>
                <c:pt idx="289">
                  <c:v>3.7898523578170806E-2</c:v>
                </c:pt>
                <c:pt idx="290">
                  <c:v>3.7898523578170806E-2</c:v>
                </c:pt>
                <c:pt idx="291">
                  <c:v>3.7898523578170806E-2</c:v>
                </c:pt>
                <c:pt idx="292">
                  <c:v>3.7898523578170806E-2</c:v>
                </c:pt>
                <c:pt idx="293">
                  <c:v>3.7898523578170806E-2</c:v>
                </c:pt>
                <c:pt idx="294">
                  <c:v>3.7898523578170806E-2</c:v>
                </c:pt>
                <c:pt idx="295">
                  <c:v>3.7898523578170806E-2</c:v>
                </c:pt>
                <c:pt idx="296">
                  <c:v>3.7898523578170806E-2</c:v>
                </c:pt>
                <c:pt idx="297">
                  <c:v>3.7898523578170806E-2</c:v>
                </c:pt>
                <c:pt idx="298">
                  <c:v>3.7898523578170806E-2</c:v>
                </c:pt>
                <c:pt idx="299">
                  <c:v>3.7898523578170806E-2</c:v>
                </c:pt>
                <c:pt idx="300">
                  <c:v>3.7898523578170806E-2</c:v>
                </c:pt>
                <c:pt idx="301">
                  <c:v>3.7898523578170806E-2</c:v>
                </c:pt>
                <c:pt idx="302">
                  <c:v>3.7898523578170806E-2</c:v>
                </c:pt>
                <c:pt idx="303">
                  <c:v>3.7898523578170806E-2</c:v>
                </c:pt>
                <c:pt idx="304">
                  <c:v>3.7898523578170806E-2</c:v>
                </c:pt>
                <c:pt idx="305">
                  <c:v>3.7898523578170806E-2</c:v>
                </c:pt>
                <c:pt idx="306">
                  <c:v>3.7898523578170806E-2</c:v>
                </c:pt>
                <c:pt idx="307">
                  <c:v>3.7898523578170806E-2</c:v>
                </c:pt>
                <c:pt idx="308">
                  <c:v>3.7898523578170806E-2</c:v>
                </c:pt>
                <c:pt idx="309">
                  <c:v>3.7898523578170806E-2</c:v>
                </c:pt>
                <c:pt idx="310">
                  <c:v>3.7898523578170806E-2</c:v>
                </c:pt>
                <c:pt idx="311">
                  <c:v>3.7898523578170806E-2</c:v>
                </c:pt>
                <c:pt idx="312">
                  <c:v>3.7898523578170806E-2</c:v>
                </c:pt>
                <c:pt idx="313">
                  <c:v>3.7898523578170806E-2</c:v>
                </c:pt>
                <c:pt idx="314">
                  <c:v>3.7898523578170806E-2</c:v>
                </c:pt>
                <c:pt idx="315">
                  <c:v>3.7898523578170806E-2</c:v>
                </c:pt>
                <c:pt idx="316">
                  <c:v>3.7898523578170806E-2</c:v>
                </c:pt>
                <c:pt idx="317">
                  <c:v>3.7898523578170806E-2</c:v>
                </c:pt>
                <c:pt idx="318">
                  <c:v>3.7898523578170806E-2</c:v>
                </c:pt>
                <c:pt idx="319">
                  <c:v>3.7898523578170806E-2</c:v>
                </c:pt>
                <c:pt idx="320">
                  <c:v>3.7898523578170806E-2</c:v>
                </c:pt>
                <c:pt idx="321">
                  <c:v>3.7898523578170806E-2</c:v>
                </c:pt>
                <c:pt idx="322">
                  <c:v>3.7898523578170806E-2</c:v>
                </c:pt>
                <c:pt idx="323">
                  <c:v>3.7898523578170806E-2</c:v>
                </c:pt>
                <c:pt idx="324">
                  <c:v>3.7898523578170806E-2</c:v>
                </c:pt>
                <c:pt idx="325">
                  <c:v>3.7898523578170806E-2</c:v>
                </c:pt>
                <c:pt idx="326">
                  <c:v>3.7898523578170806E-2</c:v>
                </c:pt>
                <c:pt idx="327">
                  <c:v>3.7898523578170806E-2</c:v>
                </c:pt>
                <c:pt idx="328">
                  <c:v>3.7898523578170806E-2</c:v>
                </c:pt>
                <c:pt idx="329">
                  <c:v>3.7898523578170806E-2</c:v>
                </c:pt>
                <c:pt idx="330">
                  <c:v>3.7898523578170806E-2</c:v>
                </c:pt>
                <c:pt idx="331">
                  <c:v>3.7898523578170806E-2</c:v>
                </c:pt>
                <c:pt idx="332">
                  <c:v>3.7898523578170806E-2</c:v>
                </c:pt>
                <c:pt idx="333">
                  <c:v>3.7898523578170806E-2</c:v>
                </c:pt>
                <c:pt idx="334">
                  <c:v>3.7898523578170806E-2</c:v>
                </c:pt>
                <c:pt idx="335">
                  <c:v>3.7898523578170806E-2</c:v>
                </c:pt>
                <c:pt idx="336">
                  <c:v>3.7898523578170806E-2</c:v>
                </c:pt>
                <c:pt idx="337">
                  <c:v>3.7898523578170806E-2</c:v>
                </c:pt>
                <c:pt idx="338">
                  <c:v>3.7898523578170806E-2</c:v>
                </c:pt>
                <c:pt idx="339">
                  <c:v>3.7898523578170806E-2</c:v>
                </c:pt>
                <c:pt idx="340">
                  <c:v>3.7898523578170806E-2</c:v>
                </c:pt>
                <c:pt idx="341">
                  <c:v>3.7898523578170806E-2</c:v>
                </c:pt>
                <c:pt idx="342">
                  <c:v>3.7898523578170806E-2</c:v>
                </c:pt>
                <c:pt idx="343">
                  <c:v>3.7898523578170806E-2</c:v>
                </c:pt>
                <c:pt idx="344">
                  <c:v>3.7898523578170806E-2</c:v>
                </c:pt>
                <c:pt idx="345">
                  <c:v>3.7898523578170806E-2</c:v>
                </c:pt>
                <c:pt idx="346">
                  <c:v>3.7898523578170806E-2</c:v>
                </c:pt>
                <c:pt idx="347">
                  <c:v>3.7898523578170806E-2</c:v>
                </c:pt>
                <c:pt idx="348">
                  <c:v>3.7898523578170806E-2</c:v>
                </c:pt>
                <c:pt idx="349">
                  <c:v>3.7898523578170806E-2</c:v>
                </c:pt>
                <c:pt idx="350">
                  <c:v>3.7898523578170806E-2</c:v>
                </c:pt>
                <c:pt idx="351">
                  <c:v>3.7898523578170806E-2</c:v>
                </c:pt>
                <c:pt idx="352">
                  <c:v>3.7898523578170806E-2</c:v>
                </c:pt>
                <c:pt idx="353">
                  <c:v>3.7898523578170806E-2</c:v>
                </c:pt>
                <c:pt idx="354">
                  <c:v>3.7898523578170806E-2</c:v>
                </c:pt>
                <c:pt idx="355">
                  <c:v>3.7898523578170806E-2</c:v>
                </c:pt>
                <c:pt idx="356">
                  <c:v>3.7898523578170806E-2</c:v>
                </c:pt>
                <c:pt idx="357">
                  <c:v>3.7898523578170806E-2</c:v>
                </c:pt>
                <c:pt idx="358">
                  <c:v>3.7898523578170806E-2</c:v>
                </c:pt>
                <c:pt idx="359">
                  <c:v>3.7898523578170806E-2</c:v>
                </c:pt>
                <c:pt idx="360">
                  <c:v>3.7898523578170806E-2</c:v>
                </c:pt>
                <c:pt idx="361">
                  <c:v>3.7898523578170806E-2</c:v>
                </c:pt>
                <c:pt idx="362">
                  <c:v>3.7898523578170806E-2</c:v>
                </c:pt>
                <c:pt idx="363">
                  <c:v>3.7898523578170806E-2</c:v>
                </c:pt>
                <c:pt idx="364">
                  <c:v>3.7898523578170806E-2</c:v>
                </c:pt>
                <c:pt idx="365">
                  <c:v>3.7898523578170806E-2</c:v>
                </c:pt>
                <c:pt idx="366">
                  <c:v>3.7898523578170806E-2</c:v>
                </c:pt>
                <c:pt idx="367">
                  <c:v>3.7898523578170806E-2</c:v>
                </c:pt>
                <c:pt idx="368">
                  <c:v>3.7898523578170806E-2</c:v>
                </c:pt>
                <c:pt idx="369">
                  <c:v>3.7898523578170806E-2</c:v>
                </c:pt>
                <c:pt idx="370">
                  <c:v>3.7898523578170806E-2</c:v>
                </c:pt>
                <c:pt idx="371">
                  <c:v>3.7898523578170806E-2</c:v>
                </c:pt>
                <c:pt idx="372">
                  <c:v>3.7898523578170806E-2</c:v>
                </c:pt>
                <c:pt idx="373">
                  <c:v>3.7898523578170806E-2</c:v>
                </c:pt>
                <c:pt idx="374">
                  <c:v>3.7898523578170806E-2</c:v>
                </c:pt>
                <c:pt idx="375">
                  <c:v>3.7898523578170806E-2</c:v>
                </c:pt>
                <c:pt idx="376">
                  <c:v>3.7898523578170806E-2</c:v>
                </c:pt>
                <c:pt idx="377">
                  <c:v>3.7898523578170806E-2</c:v>
                </c:pt>
                <c:pt idx="378">
                  <c:v>3.7898523578170806E-2</c:v>
                </c:pt>
                <c:pt idx="379">
                  <c:v>3.7898523578170806E-2</c:v>
                </c:pt>
                <c:pt idx="380">
                  <c:v>3.7898523578170806E-2</c:v>
                </c:pt>
                <c:pt idx="381">
                  <c:v>3.7898523578170806E-2</c:v>
                </c:pt>
                <c:pt idx="382">
                  <c:v>3.7898523578170806E-2</c:v>
                </c:pt>
                <c:pt idx="383">
                  <c:v>3.7898523578170806E-2</c:v>
                </c:pt>
                <c:pt idx="384">
                  <c:v>3.7898523578170806E-2</c:v>
                </c:pt>
                <c:pt idx="385">
                  <c:v>3.7898523578170806E-2</c:v>
                </c:pt>
                <c:pt idx="386">
                  <c:v>3.7898523578170806E-2</c:v>
                </c:pt>
                <c:pt idx="387">
                  <c:v>3.7898523578170806E-2</c:v>
                </c:pt>
                <c:pt idx="388">
                  <c:v>3.7898523578170806E-2</c:v>
                </c:pt>
                <c:pt idx="389">
                  <c:v>3.7898523578170806E-2</c:v>
                </c:pt>
                <c:pt idx="390">
                  <c:v>3.7898523578170806E-2</c:v>
                </c:pt>
                <c:pt idx="391">
                  <c:v>3.7898523578170806E-2</c:v>
                </c:pt>
                <c:pt idx="392">
                  <c:v>3.7898523578170806E-2</c:v>
                </c:pt>
                <c:pt idx="393">
                  <c:v>3.7898523578170806E-2</c:v>
                </c:pt>
                <c:pt idx="394">
                  <c:v>3.7898523578170806E-2</c:v>
                </c:pt>
                <c:pt idx="395">
                  <c:v>3.7898523578170806E-2</c:v>
                </c:pt>
                <c:pt idx="396">
                  <c:v>3.7898523578170806E-2</c:v>
                </c:pt>
                <c:pt idx="397">
                  <c:v>3.7898523578170806E-2</c:v>
                </c:pt>
                <c:pt idx="398">
                  <c:v>3.7898523578170806E-2</c:v>
                </c:pt>
                <c:pt idx="399">
                  <c:v>3.7898523578170806E-2</c:v>
                </c:pt>
                <c:pt idx="400">
                  <c:v>3.7898523578170806E-2</c:v>
                </c:pt>
                <c:pt idx="401">
                  <c:v>3.7898523578170806E-2</c:v>
                </c:pt>
                <c:pt idx="402">
                  <c:v>3.7898523578170806E-2</c:v>
                </c:pt>
                <c:pt idx="403">
                  <c:v>3.7898523578170806E-2</c:v>
                </c:pt>
                <c:pt idx="404">
                  <c:v>3.7898523578170806E-2</c:v>
                </c:pt>
                <c:pt idx="405">
                  <c:v>3.7898523578170806E-2</c:v>
                </c:pt>
                <c:pt idx="406">
                  <c:v>3.7898523578170806E-2</c:v>
                </c:pt>
                <c:pt idx="407">
                  <c:v>3.7898523578170806E-2</c:v>
                </c:pt>
                <c:pt idx="408">
                  <c:v>3.7898523578170806E-2</c:v>
                </c:pt>
                <c:pt idx="409">
                  <c:v>3.7898523578170806E-2</c:v>
                </c:pt>
                <c:pt idx="410">
                  <c:v>3.7898523578170806E-2</c:v>
                </c:pt>
                <c:pt idx="411">
                  <c:v>3.7898523578170806E-2</c:v>
                </c:pt>
                <c:pt idx="412">
                  <c:v>3.7898523578170806E-2</c:v>
                </c:pt>
                <c:pt idx="413">
                  <c:v>3.7898523578170806E-2</c:v>
                </c:pt>
                <c:pt idx="414">
                  <c:v>3.7898523578170806E-2</c:v>
                </c:pt>
                <c:pt idx="415">
                  <c:v>3.7898523578170806E-2</c:v>
                </c:pt>
                <c:pt idx="416">
                  <c:v>3.7898523578170806E-2</c:v>
                </c:pt>
                <c:pt idx="417">
                  <c:v>3.7898523578170806E-2</c:v>
                </c:pt>
                <c:pt idx="418">
                  <c:v>3.7898523578170806E-2</c:v>
                </c:pt>
                <c:pt idx="419">
                  <c:v>3.7898523578170806E-2</c:v>
                </c:pt>
                <c:pt idx="420">
                  <c:v>3.7898523578170806E-2</c:v>
                </c:pt>
                <c:pt idx="421">
                  <c:v>3.7898523578170806E-2</c:v>
                </c:pt>
                <c:pt idx="422">
                  <c:v>3.7898523578170806E-2</c:v>
                </c:pt>
                <c:pt idx="423">
                  <c:v>3.7898523578170806E-2</c:v>
                </c:pt>
                <c:pt idx="424">
                  <c:v>3.7898523578170806E-2</c:v>
                </c:pt>
                <c:pt idx="425">
                  <c:v>3.7898523578170806E-2</c:v>
                </c:pt>
                <c:pt idx="426">
                  <c:v>3.7898523578170806E-2</c:v>
                </c:pt>
                <c:pt idx="427">
                  <c:v>3.7898523578170806E-2</c:v>
                </c:pt>
                <c:pt idx="428">
                  <c:v>3.7898523578170806E-2</c:v>
                </c:pt>
                <c:pt idx="429">
                  <c:v>3.7898523578170806E-2</c:v>
                </c:pt>
                <c:pt idx="430">
                  <c:v>3.7898523578170806E-2</c:v>
                </c:pt>
                <c:pt idx="431">
                  <c:v>3.7898523578170806E-2</c:v>
                </c:pt>
                <c:pt idx="432">
                  <c:v>3.7898523578170806E-2</c:v>
                </c:pt>
                <c:pt idx="433">
                  <c:v>3.7898523578170806E-2</c:v>
                </c:pt>
                <c:pt idx="434">
                  <c:v>3.7898523578170806E-2</c:v>
                </c:pt>
                <c:pt idx="435">
                  <c:v>3.7898523578170806E-2</c:v>
                </c:pt>
                <c:pt idx="436">
                  <c:v>3.7898523578170806E-2</c:v>
                </c:pt>
                <c:pt idx="437">
                  <c:v>3.7898523578170806E-2</c:v>
                </c:pt>
                <c:pt idx="438">
                  <c:v>3.7898523578170806E-2</c:v>
                </c:pt>
                <c:pt idx="439">
                  <c:v>3.7898523578170806E-2</c:v>
                </c:pt>
                <c:pt idx="440">
                  <c:v>3.7898523578170806E-2</c:v>
                </c:pt>
                <c:pt idx="441">
                  <c:v>3.7898523578170806E-2</c:v>
                </c:pt>
                <c:pt idx="442">
                  <c:v>3.7898523578170806E-2</c:v>
                </c:pt>
                <c:pt idx="443">
                  <c:v>3.7898523578170806E-2</c:v>
                </c:pt>
                <c:pt idx="444">
                  <c:v>3.7898523578170806E-2</c:v>
                </c:pt>
                <c:pt idx="445">
                  <c:v>3.7898523578170806E-2</c:v>
                </c:pt>
                <c:pt idx="446">
                  <c:v>3.7898523578170806E-2</c:v>
                </c:pt>
                <c:pt idx="447">
                  <c:v>3.7898523578170806E-2</c:v>
                </c:pt>
                <c:pt idx="448">
                  <c:v>3.7898523578170806E-2</c:v>
                </c:pt>
                <c:pt idx="449">
                  <c:v>3.7898523578170806E-2</c:v>
                </c:pt>
                <c:pt idx="450">
                  <c:v>3.7898523578170806E-2</c:v>
                </c:pt>
                <c:pt idx="451">
                  <c:v>3.7898523578170806E-2</c:v>
                </c:pt>
                <c:pt idx="452">
                  <c:v>3.7898523578170806E-2</c:v>
                </c:pt>
                <c:pt idx="453">
                  <c:v>3.7898523578170806E-2</c:v>
                </c:pt>
                <c:pt idx="454">
                  <c:v>3.7898523578170806E-2</c:v>
                </c:pt>
                <c:pt idx="455">
                  <c:v>3.7898523578170806E-2</c:v>
                </c:pt>
                <c:pt idx="456">
                  <c:v>3.7898523578170806E-2</c:v>
                </c:pt>
                <c:pt idx="457">
                  <c:v>3.7898523578170806E-2</c:v>
                </c:pt>
                <c:pt idx="458">
                  <c:v>3.7898523578170806E-2</c:v>
                </c:pt>
                <c:pt idx="459">
                  <c:v>3.7898523578170806E-2</c:v>
                </c:pt>
                <c:pt idx="460">
                  <c:v>3.7898523578170806E-2</c:v>
                </c:pt>
                <c:pt idx="461">
                  <c:v>3.7898523578170806E-2</c:v>
                </c:pt>
                <c:pt idx="462">
                  <c:v>3.1594287559659984E-2</c:v>
                </c:pt>
                <c:pt idx="463">
                  <c:v>3.1594287559659984E-2</c:v>
                </c:pt>
                <c:pt idx="464">
                  <c:v>3.1594287559659984E-2</c:v>
                </c:pt>
                <c:pt idx="465">
                  <c:v>3.1594287559659984E-2</c:v>
                </c:pt>
                <c:pt idx="466">
                  <c:v>3.1594287559659984E-2</c:v>
                </c:pt>
                <c:pt idx="467">
                  <c:v>3.1594287559659984E-2</c:v>
                </c:pt>
                <c:pt idx="468">
                  <c:v>3.1594287559659984E-2</c:v>
                </c:pt>
                <c:pt idx="469">
                  <c:v>3.1594287559659984E-2</c:v>
                </c:pt>
                <c:pt idx="470">
                  <c:v>3.1594287559659984E-2</c:v>
                </c:pt>
                <c:pt idx="471">
                  <c:v>3.1594287559659984E-2</c:v>
                </c:pt>
                <c:pt idx="472">
                  <c:v>3.1594287559659984E-2</c:v>
                </c:pt>
                <c:pt idx="473">
                  <c:v>3.1594287559659984E-2</c:v>
                </c:pt>
                <c:pt idx="474">
                  <c:v>3.1594287559659984E-2</c:v>
                </c:pt>
                <c:pt idx="475">
                  <c:v>3.1594287559659984E-2</c:v>
                </c:pt>
                <c:pt idx="476">
                  <c:v>3.1594287559659984E-2</c:v>
                </c:pt>
                <c:pt idx="477">
                  <c:v>3.1594287559659984E-2</c:v>
                </c:pt>
                <c:pt idx="478">
                  <c:v>3.1594287559659984E-2</c:v>
                </c:pt>
                <c:pt idx="479">
                  <c:v>3.1594287559659984E-2</c:v>
                </c:pt>
                <c:pt idx="480">
                  <c:v>3.1594287559659984E-2</c:v>
                </c:pt>
                <c:pt idx="481">
                  <c:v>3.1594287559659984E-2</c:v>
                </c:pt>
                <c:pt idx="482">
                  <c:v>3.1594287559659984E-2</c:v>
                </c:pt>
                <c:pt idx="483">
                  <c:v>3.1594287559659984E-2</c:v>
                </c:pt>
                <c:pt idx="484">
                  <c:v>3.1594287559659984E-2</c:v>
                </c:pt>
                <c:pt idx="485">
                  <c:v>3.1594287559659984E-2</c:v>
                </c:pt>
                <c:pt idx="486">
                  <c:v>3.1594287559659984E-2</c:v>
                </c:pt>
                <c:pt idx="487">
                  <c:v>3.1594287559659984E-2</c:v>
                </c:pt>
                <c:pt idx="488">
                  <c:v>3.1594287559659984E-2</c:v>
                </c:pt>
                <c:pt idx="489">
                  <c:v>3.1594287559659984E-2</c:v>
                </c:pt>
                <c:pt idx="490">
                  <c:v>3.1594287559659984E-2</c:v>
                </c:pt>
                <c:pt idx="491">
                  <c:v>3.1594287559659984E-2</c:v>
                </c:pt>
                <c:pt idx="492">
                  <c:v>3.1594287559659984E-2</c:v>
                </c:pt>
                <c:pt idx="493">
                  <c:v>3.1594287559659984E-2</c:v>
                </c:pt>
                <c:pt idx="494">
                  <c:v>3.1594287559659984E-2</c:v>
                </c:pt>
                <c:pt idx="495">
                  <c:v>3.1594287559659984E-2</c:v>
                </c:pt>
                <c:pt idx="496">
                  <c:v>3.1594287559659984E-2</c:v>
                </c:pt>
                <c:pt idx="497">
                  <c:v>3.1594287559659984E-2</c:v>
                </c:pt>
                <c:pt idx="498">
                  <c:v>3.1594287559659984E-2</c:v>
                </c:pt>
                <c:pt idx="499">
                  <c:v>3.1594287559659984E-2</c:v>
                </c:pt>
                <c:pt idx="500">
                  <c:v>3.1594287559659984E-2</c:v>
                </c:pt>
                <c:pt idx="501">
                  <c:v>3.1594287559659984E-2</c:v>
                </c:pt>
                <c:pt idx="502">
                  <c:v>3.1594287559659984E-2</c:v>
                </c:pt>
                <c:pt idx="503">
                  <c:v>3.1594287559659984E-2</c:v>
                </c:pt>
                <c:pt idx="504">
                  <c:v>3.1594287559659984E-2</c:v>
                </c:pt>
                <c:pt idx="505">
                  <c:v>3.1594287559659984E-2</c:v>
                </c:pt>
                <c:pt idx="506">
                  <c:v>3.1594287559659984E-2</c:v>
                </c:pt>
                <c:pt idx="507">
                  <c:v>3.1594287559659984E-2</c:v>
                </c:pt>
                <c:pt idx="508">
                  <c:v>3.1594287559659984E-2</c:v>
                </c:pt>
                <c:pt idx="509">
                  <c:v>3.1594287559659984E-2</c:v>
                </c:pt>
                <c:pt idx="510">
                  <c:v>3.1594287559659984E-2</c:v>
                </c:pt>
                <c:pt idx="511">
                  <c:v>3.1594287559659984E-2</c:v>
                </c:pt>
                <c:pt idx="512">
                  <c:v>3.1594287559659984E-2</c:v>
                </c:pt>
                <c:pt idx="513">
                  <c:v>3.1594287559659984E-2</c:v>
                </c:pt>
                <c:pt idx="514">
                  <c:v>3.1594287559659984E-2</c:v>
                </c:pt>
                <c:pt idx="515">
                  <c:v>3.1594287559659984E-2</c:v>
                </c:pt>
                <c:pt idx="516">
                  <c:v>3.1594287559659984E-2</c:v>
                </c:pt>
                <c:pt idx="517">
                  <c:v>3.1594287559659984E-2</c:v>
                </c:pt>
                <c:pt idx="518">
                  <c:v>3.1594287559659984E-2</c:v>
                </c:pt>
                <c:pt idx="519">
                  <c:v>3.1594287559659984E-2</c:v>
                </c:pt>
                <c:pt idx="520">
                  <c:v>3.1594287559659984E-2</c:v>
                </c:pt>
                <c:pt idx="521">
                  <c:v>3.1594287559659984E-2</c:v>
                </c:pt>
                <c:pt idx="522">
                  <c:v>3.1594287559659984E-2</c:v>
                </c:pt>
                <c:pt idx="523">
                  <c:v>3.1594287559659984E-2</c:v>
                </c:pt>
                <c:pt idx="524">
                  <c:v>3.1594287559659984E-2</c:v>
                </c:pt>
                <c:pt idx="525">
                  <c:v>3.1594287559659984E-2</c:v>
                </c:pt>
                <c:pt idx="526">
                  <c:v>3.1594287559659984E-2</c:v>
                </c:pt>
                <c:pt idx="527">
                  <c:v>3.1594287559659984E-2</c:v>
                </c:pt>
                <c:pt idx="528">
                  <c:v>3.1594287559659984E-2</c:v>
                </c:pt>
                <c:pt idx="529">
                  <c:v>3.1594287559659984E-2</c:v>
                </c:pt>
                <c:pt idx="530">
                  <c:v>3.1594287559659984E-2</c:v>
                </c:pt>
                <c:pt idx="531">
                  <c:v>3.1594287559659984E-2</c:v>
                </c:pt>
                <c:pt idx="532">
                  <c:v>3.1594287559659984E-2</c:v>
                </c:pt>
                <c:pt idx="533">
                  <c:v>3.1594287559659984E-2</c:v>
                </c:pt>
                <c:pt idx="534">
                  <c:v>3.1594287559659984E-2</c:v>
                </c:pt>
                <c:pt idx="535">
                  <c:v>3.1594287559659984E-2</c:v>
                </c:pt>
                <c:pt idx="536">
                  <c:v>3.1594287559659984E-2</c:v>
                </c:pt>
                <c:pt idx="537">
                  <c:v>3.1594287559659984E-2</c:v>
                </c:pt>
                <c:pt idx="538">
                  <c:v>3.1594287559659984E-2</c:v>
                </c:pt>
                <c:pt idx="539">
                  <c:v>3.1594287559659984E-2</c:v>
                </c:pt>
                <c:pt idx="540">
                  <c:v>3.1594287559659984E-2</c:v>
                </c:pt>
                <c:pt idx="541">
                  <c:v>3.1594287559659984E-2</c:v>
                </c:pt>
                <c:pt idx="542">
                  <c:v>3.1594287559659984E-2</c:v>
                </c:pt>
                <c:pt idx="543">
                  <c:v>3.1594287559659984E-2</c:v>
                </c:pt>
                <c:pt idx="544">
                  <c:v>3.1594287559659984E-2</c:v>
                </c:pt>
                <c:pt idx="545">
                  <c:v>3.1594287559659984E-2</c:v>
                </c:pt>
                <c:pt idx="546">
                  <c:v>3.1594287559659984E-2</c:v>
                </c:pt>
                <c:pt idx="547">
                  <c:v>3.1594287559659984E-2</c:v>
                </c:pt>
                <c:pt idx="548">
                  <c:v>3.1594287559659984E-2</c:v>
                </c:pt>
                <c:pt idx="549">
                  <c:v>3.1594287559659984E-2</c:v>
                </c:pt>
                <c:pt idx="550">
                  <c:v>3.1594287559659984E-2</c:v>
                </c:pt>
                <c:pt idx="551">
                  <c:v>3.1594287559659984E-2</c:v>
                </c:pt>
                <c:pt idx="552">
                  <c:v>3.1594287559659984E-2</c:v>
                </c:pt>
                <c:pt idx="553">
                  <c:v>3.1594287559659984E-2</c:v>
                </c:pt>
                <c:pt idx="554">
                  <c:v>3.1594287559659984E-2</c:v>
                </c:pt>
                <c:pt idx="555">
                  <c:v>3.1594287559659984E-2</c:v>
                </c:pt>
                <c:pt idx="556">
                  <c:v>3.1594287559659984E-2</c:v>
                </c:pt>
                <c:pt idx="557">
                  <c:v>3.1594287559659984E-2</c:v>
                </c:pt>
                <c:pt idx="558">
                  <c:v>3.1594287559659984E-2</c:v>
                </c:pt>
                <c:pt idx="559">
                  <c:v>3.1594287559659984E-2</c:v>
                </c:pt>
                <c:pt idx="560">
                  <c:v>3.1594287559659984E-2</c:v>
                </c:pt>
                <c:pt idx="561">
                  <c:v>3.1594287559659984E-2</c:v>
                </c:pt>
                <c:pt idx="562">
                  <c:v>3.1594287559659984E-2</c:v>
                </c:pt>
                <c:pt idx="563">
                  <c:v>3.1594287559659984E-2</c:v>
                </c:pt>
                <c:pt idx="564">
                  <c:v>3.1594287559659984E-2</c:v>
                </c:pt>
                <c:pt idx="565">
                  <c:v>3.1594287559659984E-2</c:v>
                </c:pt>
                <c:pt idx="566">
                  <c:v>3.1594287559659984E-2</c:v>
                </c:pt>
                <c:pt idx="567">
                  <c:v>3.1594287559659984E-2</c:v>
                </c:pt>
                <c:pt idx="568">
                  <c:v>3.1594287559659984E-2</c:v>
                </c:pt>
                <c:pt idx="569">
                  <c:v>3.1594287559659984E-2</c:v>
                </c:pt>
                <c:pt idx="570">
                  <c:v>3.1594287559659984E-2</c:v>
                </c:pt>
                <c:pt idx="571">
                  <c:v>3.1594287559659984E-2</c:v>
                </c:pt>
                <c:pt idx="572">
                  <c:v>3.1594287559659984E-2</c:v>
                </c:pt>
                <c:pt idx="573">
                  <c:v>3.1594287559659984E-2</c:v>
                </c:pt>
                <c:pt idx="574">
                  <c:v>3.1594287559659984E-2</c:v>
                </c:pt>
                <c:pt idx="575">
                  <c:v>3.1594287559659984E-2</c:v>
                </c:pt>
                <c:pt idx="576">
                  <c:v>3.1594287559659984E-2</c:v>
                </c:pt>
                <c:pt idx="577">
                  <c:v>3.1594287559659984E-2</c:v>
                </c:pt>
                <c:pt idx="578">
                  <c:v>3.1594287559659984E-2</c:v>
                </c:pt>
                <c:pt idx="579">
                  <c:v>3.1594287559659984E-2</c:v>
                </c:pt>
                <c:pt idx="580">
                  <c:v>3.1594287559659984E-2</c:v>
                </c:pt>
                <c:pt idx="581">
                  <c:v>3.1594287559659984E-2</c:v>
                </c:pt>
                <c:pt idx="582">
                  <c:v>3.1594287559659984E-2</c:v>
                </c:pt>
                <c:pt idx="583">
                  <c:v>3.1594287559659984E-2</c:v>
                </c:pt>
                <c:pt idx="584">
                  <c:v>3.1594287559659984E-2</c:v>
                </c:pt>
                <c:pt idx="585">
                  <c:v>3.1594287559659984E-2</c:v>
                </c:pt>
                <c:pt idx="586">
                  <c:v>3.1594287559659984E-2</c:v>
                </c:pt>
                <c:pt idx="587">
                  <c:v>3.1594287559659984E-2</c:v>
                </c:pt>
                <c:pt idx="588">
                  <c:v>3.1594287559659984E-2</c:v>
                </c:pt>
                <c:pt idx="589">
                  <c:v>3.1594287559659984E-2</c:v>
                </c:pt>
                <c:pt idx="590">
                  <c:v>3.1594287559659984E-2</c:v>
                </c:pt>
                <c:pt idx="591">
                  <c:v>3.1594287559659984E-2</c:v>
                </c:pt>
                <c:pt idx="592">
                  <c:v>3.1594287559659984E-2</c:v>
                </c:pt>
                <c:pt idx="593">
                  <c:v>3.1594287559659984E-2</c:v>
                </c:pt>
                <c:pt idx="594">
                  <c:v>3.1594287559659984E-2</c:v>
                </c:pt>
                <c:pt idx="595">
                  <c:v>3.1594287559659984E-2</c:v>
                </c:pt>
                <c:pt idx="596">
                  <c:v>3.1594287559659984E-2</c:v>
                </c:pt>
                <c:pt idx="597">
                  <c:v>3.1594287559659984E-2</c:v>
                </c:pt>
                <c:pt idx="598">
                  <c:v>3.1594287559659984E-2</c:v>
                </c:pt>
                <c:pt idx="599">
                  <c:v>3.1594287559659984E-2</c:v>
                </c:pt>
                <c:pt idx="600">
                  <c:v>3.1594287559659984E-2</c:v>
                </c:pt>
                <c:pt idx="601">
                  <c:v>3.1594287559659984E-2</c:v>
                </c:pt>
                <c:pt idx="602">
                  <c:v>3.1594287559659984E-2</c:v>
                </c:pt>
                <c:pt idx="603">
                  <c:v>3.1594287559659984E-2</c:v>
                </c:pt>
                <c:pt idx="604">
                  <c:v>3.1594287559659984E-2</c:v>
                </c:pt>
                <c:pt idx="605">
                  <c:v>3.1594287559659984E-2</c:v>
                </c:pt>
                <c:pt idx="606">
                  <c:v>3.1594287559659984E-2</c:v>
                </c:pt>
                <c:pt idx="607">
                  <c:v>3.1594287559659984E-2</c:v>
                </c:pt>
                <c:pt idx="608">
                  <c:v>3.1594287559659984E-2</c:v>
                </c:pt>
                <c:pt idx="609">
                  <c:v>3.1594287559659984E-2</c:v>
                </c:pt>
                <c:pt idx="610">
                  <c:v>3.1594287559659984E-2</c:v>
                </c:pt>
                <c:pt idx="611">
                  <c:v>3.1594287559659984E-2</c:v>
                </c:pt>
                <c:pt idx="612">
                  <c:v>3.1594287559659984E-2</c:v>
                </c:pt>
                <c:pt idx="613">
                  <c:v>3.1594287559659984E-2</c:v>
                </c:pt>
                <c:pt idx="614">
                  <c:v>3.1594287559659984E-2</c:v>
                </c:pt>
                <c:pt idx="615">
                  <c:v>3.1594287559659984E-2</c:v>
                </c:pt>
                <c:pt idx="616">
                  <c:v>3.1594287559659984E-2</c:v>
                </c:pt>
                <c:pt idx="617">
                  <c:v>3.1594287559659984E-2</c:v>
                </c:pt>
                <c:pt idx="618">
                  <c:v>3.1594287559659984E-2</c:v>
                </c:pt>
                <c:pt idx="619">
                  <c:v>3.1594287559659984E-2</c:v>
                </c:pt>
                <c:pt idx="620">
                  <c:v>3.1594287559659984E-2</c:v>
                </c:pt>
                <c:pt idx="621">
                  <c:v>3.1053398600755733E-2</c:v>
                </c:pt>
                <c:pt idx="622">
                  <c:v>3.1053398600755733E-2</c:v>
                </c:pt>
                <c:pt idx="623">
                  <c:v>3.1053398600755733E-2</c:v>
                </c:pt>
                <c:pt idx="624">
                  <c:v>3.1053398600755733E-2</c:v>
                </c:pt>
                <c:pt idx="625">
                  <c:v>3.1053398600755733E-2</c:v>
                </c:pt>
                <c:pt idx="626">
                  <c:v>3.1053398600755733E-2</c:v>
                </c:pt>
                <c:pt idx="627">
                  <c:v>3.1053398600755733E-2</c:v>
                </c:pt>
                <c:pt idx="628">
                  <c:v>3.1053398600755733E-2</c:v>
                </c:pt>
                <c:pt idx="629">
                  <c:v>3.1053398600755733E-2</c:v>
                </c:pt>
                <c:pt idx="630">
                  <c:v>3.1053398600755733E-2</c:v>
                </c:pt>
                <c:pt idx="631">
                  <c:v>3.1053398600755733E-2</c:v>
                </c:pt>
                <c:pt idx="632">
                  <c:v>3.0613227384942543E-2</c:v>
                </c:pt>
                <c:pt idx="633">
                  <c:v>3.0613227384942543E-2</c:v>
                </c:pt>
                <c:pt idx="634">
                  <c:v>3.0613227384942543E-2</c:v>
                </c:pt>
                <c:pt idx="635">
                  <c:v>3.0613227384942543E-2</c:v>
                </c:pt>
                <c:pt idx="636">
                  <c:v>3.0613227384942543E-2</c:v>
                </c:pt>
                <c:pt idx="637">
                  <c:v>3.0613227384942543E-2</c:v>
                </c:pt>
                <c:pt idx="638">
                  <c:v>3.0613227384942543E-2</c:v>
                </c:pt>
                <c:pt idx="639">
                  <c:v>3.0613227384942543E-2</c:v>
                </c:pt>
                <c:pt idx="640">
                  <c:v>3.0613227384942543E-2</c:v>
                </c:pt>
                <c:pt idx="641">
                  <c:v>3.0613227384942543E-2</c:v>
                </c:pt>
                <c:pt idx="642">
                  <c:v>3.0613227384942543E-2</c:v>
                </c:pt>
                <c:pt idx="643">
                  <c:v>3.0613227384942543E-2</c:v>
                </c:pt>
                <c:pt idx="644">
                  <c:v>3.0613227384942543E-2</c:v>
                </c:pt>
                <c:pt idx="645">
                  <c:v>3.0613227384942543E-2</c:v>
                </c:pt>
                <c:pt idx="646">
                  <c:v>3.0613227384942543E-2</c:v>
                </c:pt>
                <c:pt idx="647">
                  <c:v>3.0613227384942543E-2</c:v>
                </c:pt>
                <c:pt idx="648">
                  <c:v>3.0613227384942543E-2</c:v>
                </c:pt>
                <c:pt idx="649">
                  <c:v>3.0613227384942543E-2</c:v>
                </c:pt>
                <c:pt idx="650">
                  <c:v>3.0613227384942543E-2</c:v>
                </c:pt>
                <c:pt idx="651">
                  <c:v>3.0613227384942543E-2</c:v>
                </c:pt>
                <c:pt idx="652">
                  <c:v>3.0613227384942543E-2</c:v>
                </c:pt>
                <c:pt idx="653">
                  <c:v>3.0613227384942543E-2</c:v>
                </c:pt>
                <c:pt idx="654">
                  <c:v>3.0613227384942543E-2</c:v>
                </c:pt>
                <c:pt idx="655">
                  <c:v>3.0613227384942543E-2</c:v>
                </c:pt>
                <c:pt idx="656">
                  <c:v>3.0613227384942543E-2</c:v>
                </c:pt>
                <c:pt idx="657">
                  <c:v>3.0613227384942543E-2</c:v>
                </c:pt>
                <c:pt idx="658">
                  <c:v>3.0613227384942543E-2</c:v>
                </c:pt>
                <c:pt idx="659">
                  <c:v>3.0613227384942543E-2</c:v>
                </c:pt>
                <c:pt idx="660">
                  <c:v>3.0613227384942543E-2</c:v>
                </c:pt>
                <c:pt idx="661">
                  <c:v>3.0613227384942543E-2</c:v>
                </c:pt>
                <c:pt idx="662">
                  <c:v>3.0613227384942543E-2</c:v>
                </c:pt>
                <c:pt idx="663">
                  <c:v>3.0613227384942543E-2</c:v>
                </c:pt>
                <c:pt idx="664">
                  <c:v>3.0613227384942543E-2</c:v>
                </c:pt>
                <c:pt idx="665">
                  <c:v>3.0613227384942543E-2</c:v>
                </c:pt>
                <c:pt idx="666">
                  <c:v>3.0613227384942543E-2</c:v>
                </c:pt>
                <c:pt idx="667">
                  <c:v>3.0613227384942543E-2</c:v>
                </c:pt>
                <c:pt idx="668">
                  <c:v>3.0613227384942543E-2</c:v>
                </c:pt>
                <c:pt idx="669">
                  <c:v>3.0613227384942543E-2</c:v>
                </c:pt>
                <c:pt idx="670">
                  <c:v>3.0613227384942543E-2</c:v>
                </c:pt>
                <c:pt idx="671">
                  <c:v>3.0613227384942543E-2</c:v>
                </c:pt>
                <c:pt idx="672">
                  <c:v>3.0613227384942543E-2</c:v>
                </c:pt>
                <c:pt idx="673">
                  <c:v>3.0613227384942543E-2</c:v>
                </c:pt>
                <c:pt idx="674">
                  <c:v>3.0613227384942543E-2</c:v>
                </c:pt>
                <c:pt idx="675">
                  <c:v>3.0613227384942543E-2</c:v>
                </c:pt>
                <c:pt idx="676">
                  <c:v>3.0613227384942543E-2</c:v>
                </c:pt>
                <c:pt idx="677">
                  <c:v>3.0613227384942543E-2</c:v>
                </c:pt>
                <c:pt idx="678">
                  <c:v>3.0613227384942543E-2</c:v>
                </c:pt>
                <c:pt idx="679">
                  <c:v>3.0613227384942543E-2</c:v>
                </c:pt>
                <c:pt idx="680">
                  <c:v>3.0613227384942543E-2</c:v>
                </c:pt>
                <c:pt idx="681">
                  <c:v>3.0613227384942543E-2</c:v>
                </c:pt>
                <c:pt idx="682">
                  <c:v>3.0613227384942543E-2</c:v>
                </c:pt>
                <c:pt idx="683">
                  <c:v>3.0613227384942543E-2</c:v>
                </c:pt>
                <c:pt idx="684">
                  <c:v>3.0613227384942543E-2</c:v>
                </c:pt>
                <c:pt idx="685">
                  <c:v>3.0613227384942543E-2</c:v>
                </c:pt>
                <c:pt idx="686">
                  <c:v>3.0613227384942543E-2</c:v>
                </c:pt>
                <c:pt idx="687">
                  <c:v>3.0613227384942543E-2</c:v>
                </c:pt>
                <c:pt idx="688">
                  <c:v>3.0613227384942543E-2</c:v>
                </c:pt>
                <c:pt idx="689">
                  <c:v>3.0613227384942543E-2</c:v>
                </c:pt>
                <c:pt idx="690">
                  <c:v>3.0613227384942543E-2</c:v>
                </c:pt>
                <c:pt idx="691">
                  <c:v>3.0613227384942543E-2</c:v>
                </c:pt>
                <c:pt idx="692">
                  <c:v>3.0613227384942543E-2</c:v>
                </c:pt>
                <c:pt idx="693">
                  <c:v>3.0613227384942543E-2</c:v>
                </c:pt>
                <c:pt idx="694">
                  <c:v>3.0613227384942543E-2</c:v>
                </c:pt>
                <c:pt idx="695">
                  <c:v>3.0613227384942543E-2</c:v>
                </c:pt>
                <c:pt idx="696">
                  <c:v>3.0613227384942543E-2</c:v>
                </c:pt>
                <c:pt idx="697">
                  <c:v>3.0613227384942543E-2</c:v>
                </c:pt>
                <c:pt idx="698">
                  <c:v>3.0613227384942543E-2</c:v>
                </c:pt>
                <c:pt idx="699">
                  <c:v>3.0613227384942543E-2</c:v>
                </c:pt>
                <c:pt idx="700">
                  <c:v>3.0613227384942543E-2</c:v>
                </c:pt>
                <c:pt idx="701">
                  <c:v>3.0613227384942543E-2</c:v>
                </c:pt>
                <c:pt idx="702">
                  <c:v>3.0613227384942543E-2</c:v>
                </c:pt>
                <c:pt idx="703">
                  <c:v>3.0613227384942543E-2</c:v>
                </c:pt>
                <c:pt idx="704">
                  <c:v>3.0613227384942543E-2</c:v>
                </c:pt>
                <c:pt idx="705">
                  <c:v>3.0613227384942543E-2</c:v>
                </c:pt>
                <c:pt idx="706">
                  <c:v>3.0613227384942543E-2</c:v>
                </c:pt>
                <c:pt idx="707">
                  <c:v>3.0613227384942543E-2</c:v>
                </c:pt>
                <c:pt idx="708">
                  <c:v>3.0613227384942543E-2</c:v>
                </c:pt>
                <c:pt idx="709">
                  <c:v>3.0613227384942543E-2</c:v>
                </c:pt>
                <c:pt idx="710">
                  <c:v>3.0613227384942543E-2</c:v>
                </c:pt>
                <c:pt idx="711">
                  <c:v>3.0613227384942543E-2</c:v>
                </c:pt>
                <c:pt idx="712">
                  <c:v>3.0613227384942543E-2</c:v>
                </c:pt>
                <c:pt idx="713">
                  <c:v>3.0613227384942543E-2</c:v>
                </c:pt>
                <c:pt idx="714">
                  <c:v>3.0613227384942543E-2</c:v>
                </c:pt>
                <c:pt idx="715">
                  <c:v>3.0613227384942543E-2</c:v>
                </c:pt>
                <c:pt idx="716">
                  <c:v>3.0613227384942543E-2</c:v>
                </c:pt>
                <c:pt idx="717">
                  <c:v>3.0613227384942543E-2</c:v>
                </c:pt>
                <c:pt idx="718">
                  <c:v>3.0613227384942543E-2</c:v>
                </c:pt>
                <c:pt idx="719">
                  <c:v>3.0613227384942543E-2</c:v>
                </c:pt>
                <c:pt idx="720">
                  <c:v>3.0613227384942543E-2</c:v>
                </c:pt>
                <c:pt idx="721">
                  <c:v>3.0613227384942543E-2</c:v>
                </c:pt>
                <c:pt idx="722">
                  <c:v>3.0613227384942543E-2</c:v>
                </c:pt>
                <c:pt idx="723">
                  <c:v>3.0613227384942543E-2</c:v>
                </c:pt>
                <c:pt idx="724">
                  <c:v>3.0613227384942543E-2</c:v>
                </c:pt>
                <c:pt idx="725">
                  <c:v>3.0613227384942543E-2</c:v>
                </c:pt>
                <c:pt idx="726">
                  <c:v>3.0613227384942543E-2</c:v>
                </c:pt>
                <c:pt idx="727">
                  <c:v>3.0613227384942543E-2</c:v>
                </c:pt>
                <c:pt idx="728">
                  <c:v>3.0613227384942543E-2</c:v>
                </c:pt>
                <c:pt idx="729">
                  <c:v>3.0613227384942543E-2</c:v>
                </c:pt>
                <c:pt idx="730">
                  <c:v>3.0613227384942543E-2</c:v>
                </c:pt>
                <c:pt idx="731">
                  <c:v>3.0613227384942543E-2</c:v>
                </c:pt>
                <c:pt idx="732">
                  <c:v>3.0613227384942543E-2</c:v>
                </c:pt>
                <c:pt idx="733">
                  <c:v>3.0613227384942543E-2</c:v>
                </c:pt>
                <c:pt idx="734">
                  <c:v>3.0613227384942543E-2</c:v>
                </c:pt>
                <c:pt idx="735">
                  <c:v>3.0613227384942543E-2</c:v>
                </c:pt>
                <c:pt idx="736">
                  <c:v>3.0613227384942543E-2</c:v>
                </c:pt>
                <c:pt idx="737">
                  <c:v>3.0613227384942543E-2</c:v>
                </c:pt>
                <c:pt idx="738">
                  <c:v>3.0613227384942543E-2</c:v>
                </c:pt>
                <c:pt idx="739">
                  <c:v>3.0613227384942543E-2</c:v>
                </c:pt>
                <c:pt idx="740">
                  <c:v>3.0613227384942543E-2</c:v>
                </c:pt>
                <c:pt idx="741">
                  <c:v>3.0613227384942543E-2</c:v>
                </c:pt>
                <c:pt idx="742">
                  <c:v>3.0613227384942543E-2</c:v>
                </c:pt>
                <c:pt idx="743">
                  <c:v>3.0613227384942543E-2</c:v>
                </c:pt>
                <c:pt idx="744">
                  <c:v>3.0613227384942543E-2</c:v>
                </c:pt>
                <c:pt idx="745">
                  <c:v>3.0613227384942543E-2</c:v>
                </c:pt>
                <c:pt idx="746">
                  <c:v>3.0613227384942543E-2</c:v>
                </c:pt>
                <c:pt idx="747">
                  <c:v>3.0613227384942543E-2</c:v>
                </c:pt>
                <c:pt idx="748">
                  <c:v>3.0613227384942543E-2</c:v>
                </c:pt>
                <c:pt idx="749">
                  <c:v>3.0613227384942543E-2</c:v>
                </c:pt>
                <c:pt idx="750">
                  <c:v>3.0613227384942543E-2</c:v>
                </c:pt>
                <c:pt idx="751">
                  <c:v>3.0613227384942543E-2</c:v>
                </c:pt>
                <c:pt idx="752">
                  <c:v>3.0613227384942543E-2</c:v>
                </c:pt>
                <c:pt idx="753">
                  <c:v>3.0613227384942543E-2</c:v>
                </c:pt>
                <c:pt idx="754">
                  <c:v>3.0613227384942543E-2</c:v>
                </c:pt>
                <c:pt idx="755">
                  <c:v>3.0613227384942543E-2</c:v>
                </c:pt>
                <c:pt idx="756">
                  <c:v>3.0613227384942543E-2</c:v>
                </c:pt>
                <c:pt idx="757">
                  <c:v>3.0613227384942543E-2</c:v>
                </c:pt>
                <c:pt idx="758">
                  <c:v>3.0613227384942543E-2</c:v>
                </c:pt>
                <c:pt idx="759">
                  <c:v>3.0613227384942543E-2</c:v>
                </c:pt>
                <c:pt idx="760">
                  <c:v>3.0613227384942543E-2</c:v>
                </c:pt>
                <c:pt idx="761">
                  <c:v>3.0613227384942543E-2</c:v>
                </c:pt>
                <c:pt idx="762">
                  <c:v>3.0613227384942543E-2</c:v>
                </c:pt>
                <c:pt idx="763">
                  <c:v>3.0613227384942543E-2</c:v>
                </c:pt>
                <c:pt idx="764">
                  <c:v>3.0613227384942543E-2</c:v>
                </c:pt>
                <c:pt idx="765">
                  <c:v>3.0613227384942543E-2</c:v>
                </c:pt>
                <c:pt idx="766">
                  <c:v>3.0613227384942543E-2</c:v>
                </c:pt>
                <c:pt idx="767">
                  <c:v>3.0613227384942543E-2</c:v>
                </c:pt>
                <c:pt idx="768">
                  <c:v>3.0613227384942543E-2</c:v>
                </c:pt>
                <c:pt idx="769">
                  <c:v>3.0613227384942543E-2</c:v>
                </c:pt>
                <c:pt idx="770">
                  <c:v>3.0613227384942543E-2</c:v>
                </c:pt>
                <c:pt idx="771">
                  <c:v>3.0613227384942543E-2</c:v>
                </c:pt>
                <c:pt idx="772">
                  <c:v>3.0613227384942543E-2</c:v>
                </c:pt>
                <c:pt idx="773">
                  <c:v>3.0613227384942543E-2</c:v>
                </c:pt>
                <c:pt idx="774">
                  <c:v>3.0613227384942543E-2</c:v>
                </c:pt>
                <c:pt idx="775">
                  <c:v>3.0613227384942543E-2</c:v>
                </c:pt>
                <c:pt idx="776">
                  <c:v>3.0613227384942543E-2</c:v>
                </c:pt>
                <c:pt idx="777">
                  <c:v>3.0613227384942543E-2</c:v>
                </c:pt>
                <c:pt idx="778">
                  <c:v>3.0613227384942543E-2</c:v>
                </c:pt>
                <c:pt idx="779">
                  <c:v>3.0613227384942543E-2</c:v>
                </c:pt>
                <c:pt idx="780">
                  <c:v>3.0613227384942543E-2</c:v>
                </c:pt>
                <c:pt idx="781">
                  <c:v>3.0613227384942543E-2</c:v>
                </c:pt>
                <c:pt idx="782">
                  <c:v>3.0613227384942543E-2</c:v>
                </c:pt>
                <c:pt idx="783">
                  <c:v>3.0613227384942543E-2</c:v>
                </c:pt>
                <c:pt idx="784">
                  <c:v>3.0613227384942543E-2</c:v>
                </c:pt>
                <c:pt idx="785">
                  <c:v>3.0613227384942543E-2</c:v>
                </c:pt>
                <c:pt idx="786">
                  <c:v>3.0613227384942543E-2</c:v>
                </c:pt>
                <c:pt idx="787">
                  <c:v>3.0613227384942543E-2</c:v>
                </c:pt>
                <c:pt idx="788">
                  <c:v>3.0613227384942543E-2</c:v>
                </c:pt>
                <c:pt idx="789">
                  <c:v>3.0613227384942543E-2</c:v>
                </c:pt>
                <c:pt idx="790">
                  <c:v>3.0613227384942543E-2</c:v>
                </c:pt>
                <c:pt idx="791">
                  <c:v>3.0613227384942543E-2</c:v>
                </c:pt>
                <c:pt idx="792">
                  <c:v>3.0613227384942543E-2</c:v>
                </c:pt>
                <c:pt idx="793">
                  <c:v>3.0613227384942543E-2</c:v>
                </c:pt>
                <c:pt idx="794">
                  <c:v>3.0613227384942543E-2</c:v>
                </c:pt>
                <c:pt idx="795">
                  <c:v>3.0613227384942543E-2</c:v>
                </c:pt>
                <c:pt idx="796">
                  <c:v>3.0613227384942543E-2</c:v>
                </c:pt>
                <c:pt idx="797">
                  <c:v>3.0613227384942543E-2</c:v>
                </c:pt>
                <c:pt idx="798">
                  <c:v>3.0613227384942543E-2</c:v>
                </c:pt>
                <c:pt idx="799">
                  <c:v>3.0613227384942543E-2</c:v>
                </c:pt>
                <c:pt idx="800">
                  <c:v>3.0613227384942543E-2</c:v>
                </c:pt>
                <c:pt idx="801">
                  <c:v>3.0613227384942543E-2</c:v>
                </c:pt>
                <c:pt idx="802">
                  <c:v>3.0613227384942543E-2</c:v>
                </c:pt>
                <c:pt idx="803">
                  <c:v>3.0613227384942543E-2</c:v>
                </c:pt>
                <c:pt idx="804">
                  <c:v>3.0613227384942543E-2</c:v>
                </c:pt>
                <c:pt idx="805">
                  <c:v>3.0613227384942543E-2</c:v>
                </c:pt>
                <c:pt idx="806">
                  <c:v>3.0613227384942543E-2</c:v>
                </c:pt>
                <c:pt idx="807">
                  <c:v>3.0613227384942543E-2</c:v>
                </c:pt>
                <c:pt idx="808">
                  <c:v>3.0613227384942543E-2</c:v>
                </c:pt>
                <c:pt idx="809">
                  <c:v>3.0613227384942543E-2</c:v>
                </c:pt>
                <c:pt idx="810">
                  <c:v>3.0613227384942543E-2</c:v>
                </c:pt>
                <c:pt idx="811">
                  <c:v>3.0613227384942543E-2</c:v>
                </c:pt>
                <c:pt idx="812">
                  <c:v>3.0613227384942543E-2</c:v>
                </c:pt>
                <c:pt idx="813">
                  <c:v>3.0613227384942543E-2</c:v>
                </c:pt>
                <c:pt idx="814">
                  <c:v>3.0613227384942543E-2</c:v>
                </c:pt>
                <c:pt idx="815">
                  <c:v>3.0613227384942543E-2</c:v>
                </c:pt>
                <c:pt idx="816">
                  <c:v>3.0613227384942543E-2</c:v>
                </c:pt>
                <c:pt idx="817">
                  <c:v>3.0613227384942543E-2</c:v>
                </c:pt>
                <c:pt idx="818">
                  <c:v>3.0613227384942543E-2</c:v>
                </c:pt>
                <c:pt idx="819">
                  <c:v>3.0613227384942543E-2</c:v>
                </c:pt>
                <c:pt idx="820">
                  <c:v>3.0613227384942543E-2</c:v>
                </c:pt>
                <c:pt idx="821">
                  <c:v>3.0613227384942543E-2</c:v>
                </c:pt>
                <c:pt idx="822">
                  <c:v>3.0613227384942543E-2</c:v>
                </c:pt>
                <c:pt idx="823">
                  <c:v>3.0613227384942543E-2</c:v>
                </c:pt>
                <c:pt idx="824">
                  <c:v>3.0613227384942543E-2</c:v>
                </c:pt>
                <c:pt idx="825">
                  <c:v>3.0613227384942543E-2</c:v>
                </c:pt>
                <c:pt idx="826">
                  <c:v>3.0613227384942543E-2</c:v>
                </c:pt>
                <c:pt idx="827">
                  <c:v>3.0613227384942543E-2</c:v>
                </c:pt>
                <c:pt idx="828">
                  <c:v>3.0613227384942543E-2</c:v>
                </c:pt>
                <c:pt idx="829">
                  <c:v>3.0613227384942543E-2</c:v>
                </c:pt>
                <c:pt idx="830">
                  <c:v>3.0613227384942543E-2</c:v>
                </c:pt>
                <c:pt idx="831">
                  <c:v>3.0613227384942543E-2</c:v>
                </c:pt>
                <c:pt idx="832">
                  <c:v>3.0613227384942543E-2</c:v>
                </c:pt>
                <c:pt idx="833">
                  <c:v>3.0613227384942543E-2</c:v>
                </c:pt>
                <c:pt idx="834">
                  <c:v>3.0613227384942543E-2</c:v>
                </c:pt>
                <c:pt idx="835">
                  <c:v>3.0613227384942543E-2</c:v>
                </c:pt>
                <c:pt idx="836">
                  <c:v>3.0613227384942543E-2</c:v>
                </c:pt>
                <c:pt idx="837">
                  <c:v>3.0613227384942543E-2</c:v>
                </c:pt>
                <c:pt idx="838">
                  <c:v>3.0613227384942543E-2</c:v>
                </c:pt>
                <c:pt idx="839">
                  <c:v>3.0613227384942543E-2</c:v>
                </c:pt>
                <c:pt idx="840">
                  <c:v>3.0613227384942543E-2</c:v>
                </c:pt>
                <c:pt idx="841">
                  <c:v>3.0613227384942543E-2</c:v>
                </c:pt>
                <c:pt idx="842">
                  <c:v>3.0613227384942543E-2</c:v>
                </c:pt>
                <c:pt idx="843">
                  <c:v>3.0613227384942543E-2</c:v>
                </c:pt>
                <c:pt idx="844">
                  <c:v>3.0613227384942543E-2</c:v>
                </c:pt>
                <c:pt idx="845">
                  <c:v>3.0613227384942543E-2</c:v>
                </c:pt>
                <c:pt idx="846">
                  <c:v>3.0613227384942543E-2</c:v>
                </c:pt>
                <c:pt idx="847">
                  <c:v>3.0613227384942543E-2</c:v>
                </c:pt>
                <c:pt idx="848">
                  <c:v>3.0613227384942543E-2</c:v>
                </c:pt>
                <c:pt idx="849">
                  <c:v>3.0613227384942543E-2</c:v>
                </c:pt>
                <c:pt idx="850">
                  <c:v>3.0613227384942543E-2</c:v>
                </c:pt>
                <c:pt idx="851">
                  <c:v>3.0613227384942543E-2</c:v>
                </c:pt>
                <c:pt idx="852">
                  <c:v>3.0613227384942543E-2</c:v>
                </c:pt>
                <c:pt idx="853">
                  <c:v>3.0613227384942543E-2</c:v>
                </c:pt>
                <c:pt idx="854">
                  <c:v>3.0613227384942543E-2</c:v>
                </c:pt>
                <c:pt idx="855">
                  <c:v>3.0613227384942543E-2</c:v>
                </c:pt>
                <c:pt idx="856">
                  <c:v>3.0613227384942543E-2</c:v>
                </c:pt>
                <c:pt idx="857">
                  <c:v>3.0613227384942543E-2</c:v>
                </c:pt>
                <c:pt idx="858">
                  <c:v>3.0613227384942543E-2</c:v>
                </c:pt>
                <c:pt idx="859">
                  <c:v>3.0613227384942543E-2</c:v>
                </c:pt>
                <c:pt idx="860">
                  <c:v>3.0613227384942543E-2</c:v>
                </c:pt>
                <c:pt idx="861">
                  <c:v>3.0613227384942543E-2</c:v>
                </c:pt>
                <c:pt idx="862">
                  <c:v>3.0613227384942543E-2</c:v>
                </c:pt>
                <c:pt idx="863">
                  <c:v>3.0613227384942543E-2</c:v>
                </c:pt>
                <c:pt idx="864">
                  <c:v>3.0613227384942543E-2</c:v>
                </c:pt>
                <c:pt idx="865">
                  <c:v>3.0613227384942543E-2</c:v>
                </c:pt>
                <c:pt idx="866">
                  <c:v>3.0613227384942543E-2</c:v>
                </c:pt>
                <c:pt idx="867">
                  <c:v>3.0613227384942543E-2</c:v>
                </c:pt>
                <c:pt idx="868">
                  <c:v>3.0613227384942543E-2</c:v>
                </c:pt>
                <c:pt idx="869">
                  <c:v>3.0613227384942543E-2</c:v>
                </c:pt>
                <c:pt idx="870">
                  <c:v>3.0613227384942543E-2</c:v>
                </c:pt>
                <c:pt idx="871">
                  <c:v>3.0613227384942543E-2</c:v>
                </c:pt>
                <c:pt idx="872">
                  <c:v>3.0613227384942543E-2</c:v>
                </c:pt>
                <c:pt idx="873">
                  <c:v>3.0613227384942543E-2</c:v>
                </c:pt>
                <c:pt idx="874">
                  <c:v>3.0613227384942543E-2</c:v>
                </c:pt>
                <c:pt idx="875">
                  <c:v>3.0613227384942543E-2</c:v>
                </c:pt>
                <c:pt idx="876">
                  <c:v>3.0613227384942543E-2</c:v>
                </c:pt>
                <c:pt idx="877">
                  <c:v>3.0613227384942543E-2</c:v>
                </c:pt>
                <c:pt idx="878">
                  <c:v>3.0613227384942543E-2</c:v>
                </c:pt>
                <c:pt idx="879">
                  <c:v>3.0613227384942543E-2</c:v>
                </c:pt>
                <c:pt idx="880">
                  <c:v>3.0613227384942543E-2</c:v>
                </c:pt>
                <c:pt idx="881">
                  <c:v>3.0613227384942543E-2</c:v>
                </c:pt>
                <c:pt idx="882">
                  <c:v>3.0613227384942543E-2</c:v>
                </c:pt>
                <c:pt idx="883">
                  <c:v>3.0613227384942543E-2</c:v>
                </c:pt>
                <c:pt idx="884">
                  <c:v>3.0613227384942543E-2</c:v>
                </c:pt>
                <c:pt idx="885">
                  <c:v>3.0613227384942543E-2</c:v>
                </c:pt>
                <c:pt idx="886">
                  <c:v>3.0613227384942543E-2</c:v>
                </c:pt>
                <c:pt idx="887">
                  <c:v>3.0613227384942543E-2</c:v>
                </c:pt>
                <c:pt idx="888">
                  <c:v>3.0613227384942543E-2</c:v>
                </c:pt>
                <c:pt idx="889">
                  <c:v>3.0613227384942543E-2</c:v>
                </c:pt>
                <c:pt idx="890">
                  <c:v>3.0613227384942543E-2</c:v>
                </c:pt>
                <c:pt idx="891">
                  <c:v>3.0613227384942543E-2</c:v>
                </c:pt>
                <c:pt idx="892">
                  <c:v>3.0613227384942543E-2</c:v>
                </c:pt>
                <c:pt idx="893">
                  <c:v>3.0613227384942543E-2</c:v>
                </c:pt>
                <c:pt idx="894">
                  <c:v>2.9586514472547565E-2</c:v>
                </c:pt>
                <c:pt idx="895">
                  <c:v>2.9586514472547565E-2</c:v>
                </c:pt>
                <c:pt idx="896">
                  <c:v>2.9586514472547565E-2</c:v>
                </c:pt>
                <c:pt idx="897">
                  <c:v>2.9586514472547565E-2</c:v>
                </c:pt>
                <c:pt idx="898">
                  <c:v>2.9586514472547565E-2</c:v>
                </c:pt>
                <c:pt idx="899">
                  <c:v>2.9586514472547565E-2</c:v>
                </c:pt>
                <c:pt idx="900">
                  <c:v>2.9586514472547565E-2</c:v>
                </c:pt>
                <c:pt idx="901">
                  <c:v>2.9586514472547565E-2</c:v>
                </c:pt>
                <c:pt idx="902">
                  <c:v>2.9586514472547565E-2</c:v>
                </c:pt>
                <c:pt idx="903">
                  <c:v>2.9586514472547565E-2</c:v>
                </c:pt>
                <c:pt idx="904">
                  <c:v>2.9586514472547565E-2</c:v>
                </c:pt>
                <c:pt idx="905">
                  <c:v>2.9586514472547565E-2</c:v>
                </c:pt>
                <c:pt idx="906">
                  <c:v>2.9586514472547565E-2</c:v>
                </c:pt>
                <c:pt idx="907">
                  <c:v>2.9586514472547565E-2</c:v>
                </c:pt>
                <c:pt idx="908">
                  <c:v>2.9586514472547565E-2</c:v>
                </c:pt>
                <c:pt idx="909">
                  <c:v>2.9586514472547565E-2</c:v>
                </c:pt>
                <c:pt idx="910">
                  <c:v>2.9586514472547565E-2</c:v>
                </c:pt>
                <c:pt idx="911">
                  <c:v>2.9586514472547565E-2</c:v>
                </c:pt>
                <c:pt idx="912">
                  <c:v>2.9586514472547565E-2</c:v>
                </c:pt>
                <c:pt idx="913">
                  <c:v>2.9586514472547565E-2</c:v>
                </c:pt>
                <c:pt idx="914">
                  <c:v>2.9586514472547565E-2</c:v>
                </c:pt>
                <c:pt idx="915">
                  <c:v>2.9586514472547565E-2</c:v>
                </c:pt>
                <c:pt idx="916">
                  <c:v>2.9586514472547565E-2</c:v>
                </c:pt>
                <c:pt idx="917">
                  <c:v>2.9586514472547565E-2</c:v>
                </c:pt>
                <c:pt idx="918">
                  <c:v>2.9586514472547565E-2</c:v>
                </c:pt>
                <c:pt idx="919">
                  <c:v>2.9586514472547565E-2</c:v>
                </c:pt>
                <c:pt idx="920">
                  <c:v>2.9586514472547565E-2</c:v>
                </c:pt>
                <c:pt idx="921">
                  <c:v>2.9586514472547565E-2</c:v>
                </c:pt>
                <c:pt idx="922">
                  <c:v>2.9585983183067155E-2</c:v>
                </c:pt>
                <c:pt idx="923">
                  <c:v>2.9585983183067155E-2</c:v>
                </c:pt>
                <c:pt idx="924">
                  <c:v>2.9585983183067155E-2</c:v>
                </c:pt>
                <c:pt idx="925">
                  <c:v>2.9585983183067155E-2</c:v>
                </c:pt>
                <c:pt idx="926">
                  <c:v>2.9585983183067155E-2</c:v>
                </c:pt>
                <c:pt idx="927">
                  <c:v>2.9585983183067155E-2</c:v>
                </c:pt>
                <c:pt idx="928">
                  <c:v>2.9585983183067155E-2</c:v>
                </c:pt>
                <c:pt idx="929">
                  <c:v>2.9585983183067155E-2</c:v>
                </c:pt>
                <c:pt idx="930">
                  <c:v>2.9585983183067155E-2</c:v>
                </c:pt>
                <c:pt idx="931">
                  <c:v>2.9585983183067155E-2</c:v>
                </c:pt>
                <c:pt idx="932">
                  <c:v>2.9585983183067155E-2</c:v>
                </c:pt>
                <c:pt idx="933">
                  <c:v>2.9585983183067155E-2</c:v>
                </c:pt>
                <c:pt idx="934">
                  <c:v>2.9585983183067155E-2</c:v>
                </c:pt>
                <c:pt idx="935">
                  <c:v>2.9585983183067155E-2</c:v>
                </c:pt>
                <c:pt idx="936">
                  <c:v>2.9585983183067155E-2</c:v>
                </c:pt>
                <c:pt idx="937">
                  <c:v>2.9585983183067155E-2</c:v>
                </c:pt>
                <c:pt idx="938">
                  <c:v>2.9585983183067155E-2</c:v>
                </c:pt>
                <c:pt idx="939">
                  <c:v>2.9585983183067155E-2</c:v>
                </c:pt>
                <c:pt idx="940">
                  <c:v>2.9585983183067155E-2</c:v>
                </c:pt>
                <c:pt idx="941">
                  <c:v>2.9585983183067155E-2</c:v>
                </c:pt>
                <c:pt idx="942">
                  <c:v>2.9585983183067155E-2</c:v>
                </c:pt>
                <c:pt idx="943">
                  <c:v>2.9585983183067155E-2</c:v>
                </c:pt>
                <c:pt idx="944">
                  <c:v>2.9585983183067155E-2</c:v>
                </c:pt>
                <c:pt idx="945">
                  <c:v>2.9585983183067155E-2</c:v>
                </c:pt>
                <c:pt idx="946">
                  <c:v>2.9585983183067155E-2</c:v>
                </c:pt>
                <c:pt idx="947">
                  <c:v>2.9585983183067155E-2</c:v>
                </c:pt>
                <c:pt idx="948">
                  <c:v>2.9585983183067155E-2</c:v>
                </c:pt>
                <c:pt idx="949">
                  <c:v>2.9585983183067155E-2</c:v>
                </c:pt>
                <c:pt idx="950">
                  <c:v>2.9585983183067155E-2</c:v>
                </c:pt>
                <c:pt idx="951">
                  <c:v>2.9585983183067155E-2</c:v>
                </c:pt>
                <c:pt idx="952">
                  <c:v>2.9585983183067155E-2</c:v>
                </c:pt>
                <c:pt idx="953">
                  <c:v>2.9585983183067155E-2</c:v>
                </c:pt>
                <c:pt idx="954">
                  <c:v>2.9585983183067155E-2</c:v>
                </c:pt>
                <c:pt idx="955">
                  <c:v>2.9585983183067155E-2</c:v>
                </c:pt>
                <c:pt idx="956">
                  <c:v>2.9585983183067155E-2</c:v>
                </c:pt>
                <c:pt idx="957">
                  <c:v>2.9585983183067155E-2</c:v>
                </c:pt>
                <c:pt idx="958">
                  <c:v>2.9585983183067155E-2</c:v>
                </c:pt>
                <c:pt idx="959">
                  <c:v>2.9585983183067155E-2</c:v>
                </c:pt>
                <c:pt idx="960">
                  <c:v>2.9585983183067155E-2</c:v>
                </c:pt>
                <c:pt idx="961">
                  <c:v>2.9585983183067155E-2</c:v>
                </c:pt>
                <c:pt idx="962">
                  <c:v>2.9585983183067155E-2</c:v>
                </c:pt>
                <c:pt idx="963">
                  <c:v>2.9585983183067155E-2</c:v>
                </c:pt>
                <c:pt idx="964">
                  <c:v>2.9585983183067155E-2</c:v>
                </c:pt>
                <c:pt idx="965">
                  <c:v>2.9585983183067155E-2</c:v>
                </c:pt>
                <c:pt idx="966">
                  <c:v>2.9585983183067155E-2</c:v>
                </c:pt>
                <c:pt idx="967">
                  <c:v>2.9585983183067155E-2</c:v>
                </c:pt>
                <c:pt idx="968">
                  <c:v>2.9585983183067155E-2</c:v>
                </c:pt>
                <c:pt idx="969">
                  <c:v>2.9585983183067155E-2</c:v>
                </c:pt>
                <c:pt idx="970">
                  <c:v>2.9585983183067155E-2</c:v>
                </c:pt>
                <c:pt idx="971">
                  <c:v>2.9585983183067155E-2</c:v>
                </c:pt>
                <c:pt idx="972">
                  <c:v>2.9585983183067155E-2</c:v>
                </c:pt>
                <c:pt idx="973">
                  <c:v>2.9585983183067155E-2</c:v>
                </c:pt>
                <c:pt idx="974">
                  <c:v>2.9585983183067155E-2</c:v>
                </c:pt>
                <c:pt idx="975">
                  <c:v>2.9585983183067155E-2</c:v>
                </c:pt>
                <c:pt idx="976">
                  <c:v>2.9585983183067155E-2</c:v>
                </c:pt>
                <c:pt idx="977">
                  <c:v>2.9585983183067155E-2</c:v>
                </c:pt>
                <c:pt idx="978">
                  <c:v>2.9585983183067155E-2</c:v>
                </c:pt>
                <c:pt idx="979">
                  <c:v>2.9585983183067155E-2</c:v>
                </c:pt>
                <c:pt idx="980">
                  <c:v>2.9585983183067155E-2</c:v>
                </c:pt>
                <c:pt idx="981">
                  <c:v>2.9585983183067155E-2</c:v>
                </c:pt>
                <c:pt idx="982">
                  <c:v>2.9585983183067155E-2</c:v>
                </c:pt>
                <c:pt idx="983">
                  <c:v>2.9585983183067155E-2</c:v>
                </c:pt>
                <c:pt idx="984">
                  <c:v>2.9585983183067155E-2</c:v>
                </c:pt>
                <c:pt idx="985">
                  <c:v>2.9585983183067155E-2</c:v>
                </c:pt>
                <c:pt idx="986">
                  <c:v>2.9585983183067155E-2</c:v>
                </c:pt>
                <c:pt idx="987">
                  <c:v>2.9585983183067155E-2</c:v>
                </c:pt>
                <c:pt idx="988">
                  <c:v>2.9585983183067155E-2</c:v>
                </c:pt>
                <c:pt idx="989">
                  <c:v>2.9585983183067155E-2</c:v>
                </c:pt>
                <c:pt idx="990">
                  <c:v>2.9585983183067155E-2</c:v>
                </c:pt>
                <c:pt idx="991">
                  <c:v>2.9585983183067155E-2</c:v>
                </c:pt>
                <c:pt idx="992">
                  <c:v>2.9585983183067155E-2</c:v>
                </c:pt>
                <c:pt idx="993">
                  <c:v>2.9585983183067155E-2</c:v>
                </c:pt>
                <c:pt idx="994">
                  <c:v>2.9585983183067155E-2</c:v>
                </c:pt>
                <c:pt idx="995">
                  <c:v>2.9585983183067155E-2</c:v>
                </c:pt>
                <c:pt idx="996">
                  <c:v>2.9585983183067155E-2</c:v>
                </c:pt>
                <c:pt idx="997">
                  <c:v>2.9585983183067155E-2</c:v>
                </c:pt>
                <c:pt idx="998">
                  <c:v>2.9585983183067155E-2</c:v>
                </c:pt>
                <c:pt idx="999">
                  <c:v>2.9585983183067155E-2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2-F80B-49A2-95B4-7DC96158B92F}"/>
            </c:ext>
          </c:extLst>
        </c:ser>
        <c:ser>
          <c:idx val="19"/>
          <c:order val="19"/>
          <c:spPr>
            <a:ln w="19050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Sheet1!$U$1:$U$1000</c:f>
              <c:numCache>
                <c:formatCode>General</c:formatCode>
                <c:ptCount val="1000"/>
                <c:pt idx="0">
                  <c:v>0.9409328171451965</c:v>
                </c:pt>
                <c:pt idx="1">
                  <c:v>8.7632808658529404E-2</c:v>
                </c:pt>
                <c:pt idx="2">
                  <c:v>8.7632808658529404E-2</c:v>
                </c:pt>
                <c:pt idx="3">
                  <c:v>8.7632808658529404E-2</c:v>
                </c:pt>
                <c:pt idx="4">
                  <c:v>8.7632808658529404E-2</c:v>
                </c:pt>
                <c:pt idx="5">
                  <c:v>8.7632808658529404E-2</c:v>
                </c:pt>
                <c:pt idx="6">
                  <c:v>8.7632808658529404E-2</c:v>
                </c:pt>
                <c:pt idx="7">
                  <c:v>8.7632808658529404E-2</c:v>
                </c:pt>
                <c:pt idx="8">
                  <c:v>8.7632808658529404E-2</c:v>
                </c:pt>
                <c:pt idx="9">
                  <c:v>8.7632808658529404E-2</c:v>
                </c:pt>
                <c:pt idx="10">
                  <c:v>8.7632808658529404E-2</c:v>
                </c:pt>
                <c:pt idx="11">
                  <c:v>8.7632808658529404E-2</c:v>
                </c:pt>
                <c:pt idx="12">
                  <c:v>8.7632808658529404E-2</c:v>
                </c:pt>
                <c:pt idx="13">
                  <c:v>8.7632808658529404E-2</c:v>
                </c:pt>
                <c:pt idx="14">
                  <c:v>8.7632808658529404E-2</c:v>
                </c:pt>
                <c:pt idx="15">
                  <c:v>4.3203035265547696E-2</c:v>
                </c:pt>
                <c:pt idx="16">
                  <c:v>4.3203035265547696E-2</c:v>
                </c:pt>
                <c:pt idx="17">
                  <c:v>4.3203035265547696E-2</c:v>
                </c:pt>
                <c:pt idx="18">
                  <c:v>4.3203035265547696E-2</c:v>
                </c:pt>
                <c:pt idx="19">
                  <c:v>4.3203035265547696E-2</c:v>
                </c:pt>
                <c:pt idx="20">
                  <c:v>4.3203035265547696E-2</c:v>
                </c:pt>
                <c:pt idx="21">
                  <c:v>4.3203035265547696E-2</c:v>
                </c:pt>
                <c:pt idx="22">
                  <c:v>4.3203035265547696E-2</c:v>
                </c:pt>
                <c:pt idx="23">
                  <c:v>4.3203035265547696E-2</c:v>
                </c:pt>
                <c:pt idx="24">
                  <c:v>4.3203035265547696E-2</c:v>
                </c:pt>
                <c:pt idx="25">
                  <c:v>4.3203035265547696E-2</c:v>
                </c:pt>
                <c:pt idx="26">
                  <c:v>4.3203035265547696E-2</c:v>
                </c:pt>
                <c:pt idx="27">
                  <c:v>4.3203035265547696E-2</c:v>
                </c:pt>
                <c:pt idx="28">
                  <c:v>4.3203035265547696E-2</c:v>
                </c:pt>
                <c:pt idx="29">
                  <c:v>4.3203035265547696E-2</c:v>
                </c:pt>
                <c:pt idx="30">
                  <c:v>4.3203035265547696E-2</c:v>
                </c:pt>
                <c:pt idx="31">
                  <c:v>4.3203035265547696E-2</c:v>
                </c:pt>
                <c:pt idx="32">
                  <c:v>4.3203035265547696E-2</c:v>
                </c:pt>
                <c:pt idx="33">
                  <c:v>4.3203035265547696E-2</c:v>
                </c:pt>
                <c:pt idx="34">
                  <c:v>4.3203035265547696E-2</c:v>
                </c:pt>
                <c:pt idx="35">
                  <c:v>4.3203035265547696E-2</c:v>
                </c:pt>
                <c:pt idx="36">
                  <c:v>4.3203035265547696E-2</c:v>
                </c:pt>
                <c:pt idx="37">
                  <c:v>4.3203035265547696E-2</c:v>
                </c:pt>
                <c:pt idx="38">
                  <c:v>4.3203035265547696E-2</c:v>
                </c:pt>
                <c:pt idx="39">
                  <c:v>4.3203035265547696E-2</c:v>
                </c:pt>
                <c:pt idx="40">
                  <c:v>4.3203035265547696E-2</c:v>
                </c:pt>
                <c:pt idx="41">
                  <c:v>4.3203035265547696E-2</c:v>
                </c:pt>
                <c:pt idx="42">
                  <c:v>4.3203035265547696E-2</c:v>
                </c:pt>
                <c:pt idx="43">
                  <c:v>4.3203035265547696E-2</c:v>
                </c:pt>
                <c:pt idx="44">
                  <c:v>4.3203035265547696E-2</c:v>
                </c:pt>
                <c:pt idx="45">
                  <c:v>4.3203035265547696E-2</c:v>
                </c:pt>
                <c:pt idx="46">
                  <c:v>4.3203035265547696E-2</c:v>
                </c:pt>
                <c:pt idx="47">
                  <c:v>4.3203035265547696E-2</c:v>
                </c:pt>
                <c:pt idx="48">
                  <c:v>4.3203035265547696E-2</c:v>
                </c:pt>
                <c:pt idx="49">
                  <c:v>4.3203035265547696E-2</c:v>
                </c:pt>
                <c:pt idx="50">
                  <c:v>4.3203035265547696E-2</c:v>
                </c:pt>
                <c:pt idx="51">
                  <c:v>4.3203035265547696E-2</c:v>
                </c:pt>
                <c:pt idx="52">
                  <c:v>4.3203035265547696E-2</c:v>
                </c:pt>
                <c:pt idx="53">
                  <c:v>4.3203035265547696E-2</c:v>
                </c:pt>
                <c:pt idx="54">
                  <c:v>4.3203035265547696E-2</c:v>
                </c:pt>
                <c:pt idx="55">
                  <c:v>4.3203035265547696E-2</c:v>
                </c:pt>
                <c:pt idx="56">
                  <c:v>4.3203035265547696E-2</c:v>
                </c:pt>
                <c:pt idx="57">
                  <c:v>4.3203035265547696E-2</c:v>
                </c:pt>
                <c:pt idx="58">
                  <c:v>4.3203035265547696E-2</c:v>
                </c:pt>
                <c:pt idx="59">
                  <c:v>4.3203035265547696E-2</c:v>
                </c:pt>
                <c:pt idx="60">
                  <c:v>4.3203035265547696E-2</c:v>
                </c:pt>
                <c:pt idx="61">
                  <c:v>4.3203035265547696E-2</c:v>
                </c:pt>
                <c:pt idx="62">
                  <c:v>4.3203035265547696E-2</c:v>
                </c:pt>
                <c:pt idx="63">
                  <c:v>4.3203035265547696E-2</c:v>
                </c:pt>
                <c:pt idx="64">
                  <c:v>3.0003015724590187E-2</c:v>
                </c:pt>
                <c:pt idx="65">
                  <c:v>3.0003015724590187E-2</c:v>
                </c:pt>
                <c:pt idx="66">
                  <c:v>3.0003015724590187E-2</c:v>
                </c:pt>
                <c:pt idx="67">
                  <c:v>3.0003015724590187E-2</c:v>
                </c:pt>
                <c:pt idx="68">
                  <c:v>3.0003015724590187E-2</c:v>
                </c:pt>
                <c:pt idx="69">
                  <c:v>3.0003015724590187E-2</c:v>
                </c:pt>
                <c:pt idx="70">
                  <c:v>3.0003015724590187E-2</c:v>
                </c:pt>
                <c:pt idx="71">
                  <c:v>3.0003015724590187E-2</c:v>
                </c:pt>
                <c:pt idx="72">
                  <c:v>3.0003015724590187E-2</c:v>
                </c:pt>
                <c:pt idx="73">
                  <c:v>3.0003015724590187E-2</c:v>
                </c:pt>
                <c:pt idx="74">
                  <c:v>3.0003015724590187E-2</c:v>
                </c:pt>
                <c:pt idx="75">
                  <c:v>3.0003015724590187E-2</c:v>
                </c:pt>
                <c:pt idx="76">
                  <c:v>3.0003015724590187E-2</c:v>
                </c:pt>
                <c:pt idx="77">
                  <c:v>3.0003015724590187E-2</c:v>
                </c:pt>
                <c:pt idx="78">
                  <c:v>3.0003015724590187E-2</c:v>
                </c:pt>
                <c:pt idx="79">
                  <c:v>3.0003015724590187E-2</c:v>
                </c:pt>
                <c:pt idx="80">
                  <c:v>3.0003015724590187E-2</c:v>
                </c:pt>
                <c:pt idx="81">
                  <c:v>3.0003015724590187E-2</c:v>
                </c:pt>
                <c:pt idx="82">
                  <c:v>3.0003015724590187E-2</c:v>
                </c:pt>
                <c:pt idx="83">
                  <c:v>3.0003015724590187E-2</c:v>
                </c:pt>
                <c:pt idx="84">
                  <c:v>3.0003015724590187E-2</c:v>
                </c:pt>
                <c:pt idx="85">
                  <c:v>3.0003015724590187E-2</c:v>
                </c:pt>
                <c:pt idx="86">
                  <c:v>3.0003015724590187E-2</c:v>
                </c:pt>
                <c:pt idx="87">
                  <c:v>3.0003015724590187E-2</c:v>
                </c:pt>
                <c:pt idx="88">
                  <c:v>3.0003015724590187E-2</c:v>
                </c:pt>
                <c:pt idx="89">
                  <c:v>3.0003015724590187E-2</c:v>
                </c:pt>
                <c:pt idx="90">
                  <c:v>3.0003015724590187E-2</c:v>
                </c:pt>
                <c:pt idx="91">
                  <c:v>3.0003015724590187E-2</c:v>
                </c:pt>
                <c:pt idx="92">
                  <c:v>3.0003015724590187E-2</c:v>
                </c:pt>
                <c:pt idx="93">
                  <c:v>3.0003015724590187E-2</c:v>
                </c:pt>
                <c:pt idx="94">
                  <c:v>3.0003015724590187E-2</c:v>
                </c:pt>
                <c:pt idx="95">
                  <c:v>3.0003015724590187E-2</c:v>
                </c:pt>
                <c:pt idx="96">
                  <c:v>3.0003015724590187E-2</c:v>
                </c:pt>
                <c:pt idx="97">
                  <c:v>3.0003015724590187E-2</c:v>
                </c:pt>
                <c:pt idx="98">
                  <c:v>3.0003015724590187E-2</c:v>
                </c:pt>
                <c:pt idx="99">
                  <c:v>3.0003015724590187E-2</c:v>
                </c:pt>
                <c:pt idx="100">
                  <c:v>3.0003015724590187E-2</c:v>
                </c:pt>
                <c:pt idx="101">
                  <c:v>3.0003015724590187E-2</c:v>
                </c:pt>
                <c:pt idx="102">
                  <c:v>3.0003015724590187E-2</c:v>
                </c:pt>
                <c:pt idx="103">
                  <c:v>3.0003015724590187E-2</c:v>
                </c:pt>
                <c:pt idx="104">
                  <c:v>3.0003015724590187E-2</c:v>
                </c:pt>
                <c:pt idx="105">
                  <c:v>3.0003015724590187E-2</c:v>
                </c:pt>
                <c:pt idx="106">
                  <c:v>3.0003015724590187E-2</c:v>
                </c:pt>
                <c:pt idx="107">
                  <c:v>3.0003015724590187E-2</c:v>
                </c:pt>
                <c:pt idx="108">
                  <c:v>3.0003015724590187E-2</c:v>
                </c:pt>
                <c:pt idx="109">
                  <c:v>3.0003015724590187E-2</c:v>
                </c:pt>
                <c:pt idx="110">
                  <c:v>3.0003015724590187E-2</c:v>
                </c:pt>
                <c:pt idx="111">
                  <c:v>3.0003015724590187E-2</c:v>
                </c:pt>
                <c:pt idx="112">
                  <c:v>3.0003015724590187E-2</c:v>
                </c:pt>
                <c:pt idx="113">
                  <c:v>3.0003015724590187E-2</c:v>
                </c:pt>
                <c:pt idx="114">
                  <c:v>3.0003015724590187E-2</c:v>
                </c:pt>
                <c:pt idx="115">
                  <c:v>3.0003015724590187E-2</c:v>
                </c:pt>
                <c:pt idx="116">
                  <c:v>3.0003015724590187E-2</c:v>
                </c:pt>
                <c:pt idx="117">
                  <c:v>3.0003015724590187E-2</c:v>
                </c:pt>
                <c:pt idx="118">
                  <c:v>3.0003015724590187E-2</c:v>
                </c:pt>
                <c:pt idx="119">
                  <c:v>3.0003015724590187E-2</c:v>
                </c:pt>
                <c:pt idx="120">
                  <c:v>3.0003015724590187E-2</c:v>
                </c:pt>
                <c:pt idx="121">
                  <c:v>3.0003015724590187E-2</c:v>
                </c:pt>
                <c:pt idx="122">
                  <c:v>3.0003015724590187E-2</c:v>
                </c:pt>
                <c:pt idx="123">
                  <c:v>3.0003015724590187E-2</c:v>
                </c:pt>
                <c:pt idx="124">
                  <c:v>3.0003015724590187E-2</c:v>
                </c:pt>
                <c:pt idx="125">
                  <c:v>3.0003015724590187E-2</c:v>
                </c:pt>
                <c:pt idx="126">
                  <c:v>3.0003015724590187E-2</c:v>
                </c:pt>
                <c:pt idx="127">
                  <c:v>3.0003015724590187E-2</c:v>
                </c:pt>
                <c:pt idx="128">
                  <c:v>3.0003015724590187E-2</c:v>
                </c:pt>
                <c:pt idx="129">
                  <c:v>3.0003015724590187E-2</c:v>
                </c:pt>
                <c:pt idx="130">
                  <c:v>3.0003015724590187E-2</c:v>
                </c:pt>
                <c:pt idx="131">
                  <c:v>3.0003015724590187E-2</c:v>
                </c:pt>
                <c:pt idx="132">
                  <c:v>3.0003015724590187E-2</c:v>
                </c:pt>
                <c:pt idx="133">
                  <c:v>3.0003015724590187E-2</c:v>
                </c:pt>
                <c:pt idx="134">
                  <c:v>3.0003015724590187E-2</c:v>
                </c:pt>
                <c:pt idx="135">
                  <c:v>3.0003015724590187E-2</c:v>
                </c:pt>
                <c:pt idx="136">
                  <c:v>3.0003015724590187E-2</c:v>
                </c:pt>
                <c:pt idx="137">
                  <c:v>3.0003015724590187E-2</c:v>
                </c:pt>
                <c:pt idx="138">
                  <c:v>3.0003015724590187E-2</c:v>
                </c:pt>
                <c:pt idx="139">
                  <c:v>3.0003015724590187E-2</c:v>
                </c:pt>
                <c:pt idx="140">
                  <c:v>3.0003015724590187E-2</c:v>
                </c:pt>
                <c:pt idx="141">
                  <c:v>3.0003015724590187E-2</c:v>
                </c:pt>
                <c:pt idx="142">
                  <c:v>3.0003015724590187E-2</c:v>
                </c:pt>
                <c:pt idx="143">
                  <c:v>3.0003015724590187E-2</c:v>
                </c:pt>
                <c:pt idx="144">
                  <c:v>3.0003015724590187E-2</c:v>
                </c:pt>
                <c:pt idx="145">
                  <c:v>3.0003015724590187E-2</c:v>
                </c:pt>
                <c:pt idx="146">
                  <c:v>3.0003015724590187E-2</c:v>
                </c:pt>
                <c:pt idx="147">
                  <c:v>3.0003015724590187E-2</c:v>
                </c:pt>
                <c:pt idx="148">
                  <c:v>3.0003015724590187E-2</c:v>
                </c:pt>
                <c:pt idx="149">
                  <c:v>3.0003015724590187E-2</c:v>
                </c:pt>
                <c:pt idx="150">
                  <c:v>3.0003015724590187E-2</c:v>
                </c:pt>
                <c:pt idx="151">
                  <c:v>3.0003015724590187E-2</c:v>
                </c:pt>
                <c:pt idx="152">
                  <c:v>3.0003015724590187E-2</c:v>
                </c:pt>
                <c:pt idx="153">
                  <c:v>3.0003015724590187E-2</c:v>
                </c:pt>
                <c:pt idx="154">
                  <c:v>3.0003015724590187E-2</c:v>
                </c:pt>
                <c:pt idx="155">
                  <c:v>3.0003015724590187E-2</c:v>
                </c:pt>
                <c:pt idx="156">
                  <c:v>3.0003015724590187E-2</c:v>
                </c:pt>
                <c:pt idx="157">
                  <c:v>3.0003015724590187E-2</c:v>
                </c:pt>
                <c:pt idx="158">
                  <c:v>3.0003015724590187E-2</c:v>
                </c:pt>
                <c:pt idx="159">
                  <c:v>3.0003015724590187E-2</c:v>
                </c:pt>
                <c:pt idx="160">
                  <c:v>3.0003015724590187E-2</c:v>
                </c:pt>
                <c:pt idx="161">
                  <c:v>3.0003015724590187E-2</c:v>
                </c:pt>
                <c:pt idx="162">
                  <c:v>3.0003015724590187E-2</c:v>
                </c:pt>
                <c:pt idx="163">
                  <c:v>3.0003015724590187E-2</c:v>
                </c:pt>
                <c:pt idx="164">
                  <c:v>3.0003015724590187E-2</c:v>
                </c:pt>
                <c:pt idx="165">
                  <c:v>3.0003015724590187E-2</c:v>
                </c:pt>
                <c:pt idx="166">
                  <c:v>3.0003015724590187E-2</c:v>
                </c:pt>
                <c:pt idx="167">
                  <c:v>3.0003015724590187E-2</c:v>
                </c:pt>
                <c:pt idx="168">
                  <c:v>3.0003015724590187E-2</c:v>
                </c:pt>
                <c:pt idx="169">
                  <c:v>3.0003015724590187E-2</c:v>
                </c:pt>
                <c:pt idx="170">
                  <c:v>3.0003015724590187E-2</c:v>
                </c:pt>
                <c:pt idx="171">
                  <c:v>3.0003015724590187E-2</c:v>
                </c:pt>
                <c:pt idx="172">
                  <c:v>3.0003015724590187E-2</c:v>
                </c:pt>
                <c:pt idx="173">
                  <c:v>3.0003015724590187E-2</c:v>
                </c:pt>
                <c:pt idx="174">
                  <c:v>3.0003015724590187E-2</c:v>
                </c:pt>
                <c:pt idx="175">
                  <c:v>3.0003015724590187E-2</c:v>
                </c:pt>
                <c:pt idx="176">
                  <c:v>3.0003015724590187E-2</c:v>
                </c:pt>
                <c:pt idx="177">
                  <c:v>3.0003015724590187E-2</c:v>
                </c:pt>
                <c:pt idx="178">
                  <c:v>3.0003015724590187E-2</c:v>
                </c:pt>
                <c:pt idx="179">
                  <c:v>3.0003015724590187E-2</c:v>
                </c:pt>
                <c:pt idx="180">
                  <c:v>3.0003015724590187E-2</c:v>
                </c:pt>
                <c:pt idx="181">
                  <c:v>3.0003015724590187E-2</c:v>
                </c:pt>
                <c:pt idx="182">
                  <c:v>3.0003015724590187E-2</c:v>
                </c:pt>
                <c:pt idx="183">
                  <c:v>3.0003015724590187E-2</c:v>
                </c:pt>
                <c:pt idx="184">
                  <c:v>3.0003015724590187E-2</c:v>
                </c:pt>
                <c:pt idx="185">
                  <c:v>3.0003015724590187E-2</c:v>
                </c:pt>
                <c:pt idx="186">
                  <c:v>3.0003015724590187E-2</c:v>
                </c:pt>
                <c:pt idx="187">
                  <c:v>3.0003015724590187E-2</c:v>
                </c:pt>
                <c:pt idx="188">
                  <c:v>3.0003015724590187E-2</c:v>
                </c:pt>
                <c:pt idx="189">
                  <c:v>3.0003015724590187E-2</c:v>
                </c:pt>
                <c:pt idx="190">
                  <c:v>3.0003015724590187E-2</c:v>
                </c:pt>
                <c:pt idx="191">
                  <c:v>3.0003015724590187E-2</c:v>
                </c:pt>
                <c:pt idx="192">
                  <c:v>3.0003015724590187E-2</c:v>
                </c:pt>
                <c:pt idx="193">
                  <c:v>3.0003015724590187E-2</c:v>
                </c:pt>
                <c:pt idx="194">
                  <c:v>3.0003015724590187E-2</c:v>
                </c:pt>
                <c:pt idx="195">
                  <c:v>3.0003015724590187E-2</c:v>
                </c:pt>
                <c:pt idx="196">
                  <c:v>3.0003015724590187E-2</c:v>
                </c:pt>
                <c:pt idx="197">
                  <c:v>3.0003015724590187E-2</c:v>
                </c:pt>
                <c:pt idx="198">
                  <c:v>3.0003015724590187E-2</c:v>
                </c:pt>
                <c:pt idx="199">
                  <c:v>3.0003015724590187E-2</c:v>
                </c:pt>
                <c:pt idx="200">
                  <c:v>3.0003015724590187E-2</c:v>
                </c:pt>
                <c:pt idx="201">
                  <c:v>3.0003015724590187E-2</c:v>
                </c:pt>
                <c:pt idx="202">
                  <c:v>3.0003015724590187E-2</c:v>
                </c:pt>
                <c:pt idx="203">
                  <c:v>3.0003015724590187E-2</c:v>
                </c:pt>
                <c:pt idx="204">
                  <c:v>3.0003015724590187E-2</c:v>
                </c:pt>
                <c:pt idx="205">
                  <c:v>3.0003015724590187E-2</c:v>
                </c:pt>
                <c:pt idx="206">
                  <c:v>3.0003015724590187E-2</c:v>
                </c:pt>
                <c:pt idx="207">
                  <c:v>3.0003015724590187E-2</c:v>
                </c:pt>
                <c:pt idx="208">
                  <c:v>3.0003015724590187E-2</c:v>
                </c:pt>
                <c:pt idx="209">
                  <c:v>3.0003015724590187E-2</c:v>
                </c:pt>
                <c:pt idx="210">
                  <c:v>3.0003015724590187E-2</c:v>
                </c:pt>
                <c:pt idx="211">
                  <c:v>3.0003015724590187E-2</c:v>
                </c:pt>
                <c:pt idx="212">
                  <c:v>3.0003015724590187E-2</c:v>
                </c:pt>
                <c:pt idx="213">
                  <c:v>3.0003015724590187E-2</c:v>
                </c:pt>
                <c:pt idx="214">
                  <c:v>3.0003015724590187E-2</c:v>
                </c:pt>
                <c:pt idx="215">
                  <c:v>3.0003015724590187E-2</c:v>
                </c:pt>
                <c:pt idx="216">
                  <c:v>3.0003015724590187E-2</c:v>
                </c:pt>
                <c:pt idx="217">
                  <c:v>3.0003015724590187E-2</c:v>
                </c:pt>
                <c:pt idx="218">
                  <c:v>3.0003015724590187E-2</c:v>
                </c:pt>
                <c:pt idx="219">
                  <c:v>3.0003015724590187E-2</c:v>
                </c:pt>
                <c:pt idx="220">
                  <c:v>3.0003015724590187E-2</c:v>
                </c:pt>
                <c:pt idx="221">
                  <c:v>3.0003015724590187E-2</c:v>
                </c:pt>
                <c:pt idx="222">
                  <c:v>3.0003015724590187E-2</c:v>
                </c:pt>
                <c:pt idx="223">
                  <c:v>3.0003015724590187E-2</c:v>
                </c:pt>
                <c:pt idx="224">
                  <c:v>3.0003015724590187E-2</c:v>
                </c:pt>
                <c:pt idx="225">
                  <c:v>3.0003015724590187E-2</c:v>
                </c:pt>
                <c:pt idx="226">
                  <c:v>3.0003015724590187E-2</c:v>
                </c:pt>
                <c:pt idx="227">
                  <c:v>3.0003015724590187E-2</c:v>
                </c:pt>
                <c:pt idx="228">
                  <c:v>3.0003015724590187E-2</c:v>
                </c:pt>
                <c:pt idx="229">
                  <c:v>3.0003015724590187E-2</c:v>
                </c:pt>
                <c:pt idx="230">
                  <c:v>3.0003015724590187E-2</c:v>
                </c:pt>
                <c:pt idx="231">
                  <c:v>3.0003015724590187E-2</c:v>
                </c:pt>
                <c:pt idx="232">
                  <c:v>3.0003015724590187E-2</c:v>
                </c:pt>
                <c:pt idx="233">
                  <c:v>3.0003015724590187E-2</c:v>
                </c:pt>
                <c:pt idx="234">
                  <c:v>3.0003015724590187E-2</c:v>
                </c:pt>
                <c:pt idx="235">
                  <c:v>3.0003015724590187E-2</c:v>
                </c:pt>
                <c:pt idx="236">
                  <c:v>3.0003015724590187E-2</c:v>
                </c:pt>
                <c:pt idx="237">
                  <c:v>3.0003015724590187E-2</c:v>
                </c:pt>
                <c:pt idx="238">
                  <c:v>3.0003015724590187E-2</c:v>
                </c:pt>
                <c:pt idx="239">
                  <c:v>3.0003015724590187E-2</c:v>
                </c:pt>
                <c:pt idx="240">
                  <c:v>3.0003015724590187E-2</c:v>
                </c:pt>
                <c:pt idx="241">
                  <c:v>3.0003015724590187E-2</c:v>
                </c:pt>
                <c:pt idx="242">
                  <c:v>3.0003015724590187E-2</c:v>
                </c:pt>
                <c:pt idx="243">
                  <c:v>3.0003015724590187E-2</c:v>
                </c:pt>
                <c:pt idx="244">
                  <c:v>3.0003015724590187E-2</c:v>
                </c:pt>
                <c:pt idx="245">
                  <c:v>3.0003015724590187E-2</c:v>
                </c:pt>
                <c:pt idx="246">
                  <c:v>3.0003015724590187E-2</c:v>
                </c:pt>
                <c:pt idx="247">
                  <c:v>3.0003015724590187E-2</c:v>
                </c:pt>
                <c:pt idx="248">
                  <c:v>3.0003015724590187E-2</c:v>
                </c:pt>
                <c:pt idx="249">
                  <c:v>3.0003015724590187E-2</c:v>
                </c:pt>
                <c:pt idx="250">
                  <c:v>3.0003015724590187E-2</c:v>
                </c:pt>
                <c:pt idx="251">
                  <c:v>3.0003015724590187E-2</c:v>
                </c:pt>
                <c:pt idx="252">
                  <c:v>3.0003015724590187E-2</c:v>
                </c:pt>
                <c:pt idx="253">
                  <c:v>3.0003015724590187E-2</c:v>
                </c:pt>
                <c:pt idx="254">
                  <c:v>3.0003015724590187E-2</c:v>
                </c:pt>
                <c:pt idx="255">
                  <c:v>3.0003015724590187E-2</c:v>
                </c:pt>
                <c:pt idx="256">
                  <c:v>3.0003015724590187E-2</c:v>
                </c:pt>
                <c:pt idx="257">
                  <c:v>3.0003015724590187E-2</c:v>
                </c:pt>
                <c:pt idx="258">
                  <c:v>3.0003015724590187E-2</c:v>
                </c:pt>
                <c:pt idx="259">
                  <c:v>3.0003015724590187E-2</c:v>
                </c:pt>
                <c:pt idx="260">
                  <c:v>3.0003015724590187E-2</c:v>
                </c:pt>
                <c:pt idx="261">
                  <c:v>3.0003015724590187E-2</c:v>
                </c:pt>
                <c:pt idx="262">
                  <c:v>3.0003015724590187E-2</c:v>
                </c:pt>
                <c:pt idx="263">
                  <c:v>3.0003015724590187E-2</c:v>
                </c:pt>
                <c:pt idx="264">
                  <c:v>3.0003015724590187E-2</c:v>
                </c:pt>
                <c:pt idx="265">
                  <c:v>3.0003015724590187E-2</c:v>
                </c:pt>
                <c:pt idx="266">
                  <c:v>3.0003015724590187E-2</c:v>
                </c:pt>
                <c:pt idx="267">
                  <c:v>3.0003015724590187E-2</c:v>
                </c:pt>
                <c:pt idx="268">
                  <c:v>3.0003015724590187E-2</c:v>
                </c:pt>
                <c:pt idx="269">
                  <c:v>3.0003015724590187E-2</c:v>
                </c:pt>
                <c:pt idx="270">
                  <c:v>3.0003015724590187E-2</c:v>
                </c:pt>
                <c:pt idx="271">
                  <c:v>3.0003015724590187E-2</c:v>
                </c:pt>
                <c:pt idx="272">
                  <c:v>3.0003015724590187E-2</c:v>
                </c:pt>
                <c:pt idx="273">
                  <c:v>3.0003015724590187E-2</c:v>
                </c:pt>
                <c:pt idx="274">
                  <c:v>3.0003015724590187E-2</c:v>
                </c:pt>
                <c:pt idx="275">
                  <c:v>3.0003015724590187E-2</c:v>
                </c:pt>
                <c:pt idx="276">
                  <c:v>3.0003015724590187E-2</c:v>
                </c:pt>
                <c:pt idx="277">
                  <c:v>3.0003015724590187E-2</c:v>
                </c:pt>
                <c:pt idx="278">
                  <c:v>3.0003015724590187E-2</c:v>
                </c:pt>
                <c:pt idx="279">
                  <c:v>3.0003015724590187E-2</c:v>
                </c:pt>
                <c:pt idx="280">
                  <c:v>3.0003015724590187E-2</c:v>
                </c:pt>
                <c:pt idx="281">
                  <c:v>3.0003015724590187E-2</c:v>
                </c:pt>
                <c:pt idx="282">
                  <c:v>3.0003015724590187E-2</c:v>
                </c:pt>
                <c:pt idx="283">
                  <c:v>3.0003015724590187E-2</c:v>
                </c:pt>
                <c:pt idx="284">
                  <c:v>3.0003015724590187E-2</c:v>
                </c:pt>
                <c:pt idx="285">
                  <c:v>3.0003015724590187E-2</c:v>
                </c:pt>
                <c:pt idx="286">
                  <c:v>3.0003015724590187E-2</c:v>
                </c:pt>
                <c:pt idx="287">
                  <c:v>3.0003015724590187E-2</c:v>
                </c:pt>
                <c:pt idx="288">
                  <c:v>3.0003015724590187E-2</c:v>
                </c:pt>
                <c:pt idx="289">
                  <c:v>3.0003015724590187E-2</c:v>
                </c:pt>
                <c:pt idx="290">
                  <c:v>3.0003015724590187E-2</c:v>
                </c:pt>
                <c:pt idx="291">
                  <c:v>3.0003015724590187E-2</c:v>
                </c:pt>
                <c:pt idx="292">
                  <c:v>3.0003015724590187E-2</c:v>
                </c:pt>
                <c:pt idx="293">
                  <c:v>3.0003015724590187E-2</c:v>
                </c:pt>
                <c:pt idx="294">
                  <c:v>3.0003015724590187E-2</c:v>
                </c:pt>
                <c:pt idx="295">
                  <c:v>3.0003015724590187E-2</c:v>
                </c:pt>
                <c:pt idx="296">
                  <c:v>3.0003015724590187E-2</c:v>
                </c:pt>
                <c:pt idx="297">
                  <c:v>3.0003015724590187E-2</c:v>
                </c:pt>
                <c:pt idx="298">
                  <c:v>3.0003015724590187E-2</c:v>
                </c:pt>
                <c:pt idx="299">
                  <c:v>3.0003015724590187E-2</c:v>
                </c:pt>
                <c:pt idx="300">
                  <c:v>3.0003015724590187E-2</c:v>
                </c:pt>
                <c:pt idx="301">
                  <c:v>3.0003015724590187E-2</c:v>
                </c:pt>
                <c:pt idx="302">
                  <c:v>3.0003015724590187E-2</c:v>
                </c:pt>
                <c:pt idx="303">
                  <c:v>3.0003015724590187E-2</c:v>
                </c:pt>
                <c:pt idx="304">
                  <c:v>3.0003015724590187E-2</c:v>
                </c:pt>
                <c:pt idx="305">
                  <c:v>3.0003015724590187E-2</c:v>
                </c:pt>
                <c:pt idx="306">
                  <c:v>3.0003015724590187E-2</c:v>
                </c:pt>
                <c:pt idx="307">
                  <c:v>3.0003015724590187E-2</c:v>
                </c:pt>
                <c:pt idx="308">
                  <c:v>3.0003015724590187E-2</c:v>
                </c:pt>
                <c:pt idx="309">
                  <c:v>3.0003015724590187E-2</c:v>
                </c:pt>
                <c:pt idx="310">
                  <c:v>3.0003015724590187E-2</c:v>
                </c:pt>
                <c:pt idx="311">
                  <c:v>3.0003015724590187E-2</c:v>
                </c:pt>
                <c:pt idx="312">
                  <c:v>3.0003015724590187E-2</c:v>
                </c:pt>
                <c:pt idx="313">
                  <c:v>3.0003015724590187E-2</c:v>
                </c:pt>
                <c:pt idx="314">
                  <c:v>3.0003015724590187E-2</c:v>
                </c:pt>
                <c:pt idx="315">
                  <c:v>3.0003015724590187E-2</c:v>
                </c:pt>
                <c:pt idx="316">
                  <c:v>3.0003015724590187E-2</c:v>
                </c:pt>
                <c:pt idx="317">
                  <c:v>3.0003015724590187E-2</c:v>
                </c:pt>
                <c:pt idx="318">
                  <c:v>3.0003015724590187E-2</c:v>
                </c:pt>
                <c:pt idx="319">
                  <c:v>3.0003015724590187E-2</c:v>
                </c:pt>
                <c:pt idx="320">
                  <c:v>3.0003015724590187E-2</c:v>
                </c:pt>
                <c:pt idx="321">
                  <c:v>3.0003015724590187E-2</c:v>
                </c:pt>
                <c:pt idx="322">
                  <c:v>3.0003015724590187E-2</c:v>
                </c:pt>
                <c:pt idx="323">
                  <c:v>3.0003015724590187E-2</c:v>
                </c:pt>
                <c:pt idx="324">
                  <c:v>3.0003015724590187E-2</c:v>
                </c:pt>
                <c:pt idx="325">
                  <c:v>3.0003015724590187E-2</c:v>
                </c:pt>
                <c:pt idx="326">
                  <c:v>3.0003015724590187E-2</c:v>
                </c:pt>
                <c:pt idx="327">
                  <c:v>3.0003015724590187E-2</c:v>
                </c:pt>
                <c:pt idx="328">
                  <c:v>3.0003015724590187E-2</c:v>
                </c:pt>
                <c:pt idx="329">
                  <c:v>3.0003015724590187E-2</c:v>
                </c:pt>
                <c:pt idx="330">
                  <c:v>3.0003015724590187E-2</c:v>
                </c:pt>
                <c:pt idx="331">
                  <c:v>3.0003015724590187E-2</c:v>
                </c:pt>
                <c:pt idx="332">
                  <c:v>3.0003015724590187E-2</c:v>
                </c:pt>
                <c:pt idx="333">
                  <c:v>3.0003015724590187E-2</c:v>
                </c:pt>
                <c:pt idx="334">
                  <c:v>3.0003015724590187E-2</c:v>
                </c:pt>
                <c:pt idx="335">
                  <c:v>3.0003015724590187E-2</c:v>
                </c:pt>
                <c:pt idx="336">
                  <c:v>3.0003015724590187E-2</c:v>
                </c:pt>
                <c:pt idx="337">
                  <c:v>3.0003015724590187E-2</c:v>
                </c:pt>
                <c:pt idx="338">
                  <c:v>3.0003015724590187E-2</c:v>
                </c:pt>
                <c:pt idx="339">
                  <c:v>3.0003015724590187E-2</c:v>
                </c:pt>
                <c:pt idx="340">
                  <c:v>3.0003015724590187E-2</c:v>
                </c:pt>
                <c:pt idx="341">
                  <c:v>3.0003015724590187E-2</c:v>
                </c:pt>
                <c:pt idx="342">
                  <c:v>3.0003015724590187E-2</c:v>
                </c:pt>
                <c:pt idx="343">
                  <c:v>3.0003015724590187E-2</c:v>
                </c:pt>
                <c:pt idx="344">
                  <c:v>3.0003015724590187E-2</c:v>
                </c:pt>
                <c:pt idx="345">
                  <c:v>3.0003015724590187E-2</c:v>
                </c:pt>
                <c:pt idx="346">
                  <c:v>3.0003015724590187E-2</c:v>
                </c:pt>
                <c:pt idx="347">
                  <c:v>3.0003015724590187E-2</c:v>
                </c:pt>
                <c:pt idx="348">
                  <c:v>3.0003015724590187E-2</c:v>
                </c:pt>
                <c:pt idx="349">
                  <c:v>3.0003015724590187E-2</c:v>
                </c:pt>
                <c:pt idx="350">
                  <c:v>3.0003015724590187E-2</c:v>
                </c:pt>
                <c:pt idx="351">
                  <c:v>3.0003015724590187E-2</c:v>
                </c:pt>
                <c:pt idx="352">
                  <c:v>3.0003015724590187E-2</c:v>
                </c:pt>
                <c:pt idx="353">
                  <c:v>3.0003015724590187E-2</c:v>
                </c:pt>
                <c:pt idx="354">
                  <c:v>3.0003015724590187E-2</c:v>
                </c:pt>
                <c:pt idx="355">
                  <c:v>3.0003015724590187E-2</c:v>
                </c:pt>
                <c:pt idx="356">
                  <c:v>3.0003015724590187E-2</c:v>
                </c:pt>
                <c:pt idx="357">
                  <c:v>3.0003015724590187E-2</c:v>
                </c:pt>
                <c:pt idx="358">
                  <c:v>3.0003015724590187E-2</c:v>
                </c:pt>
                <c:pt idx="359">
                  <c:v>3.0003015724590187E-2</c:v>
                </c:pt>
                <c:pt idx="360">
                  <c:v>3.0003015724590187E-2</c:v>
                </c:pt>
                <c:pt idx="361">
                  <c:v>3.0003015724590187E-2</c:v>
                </c:pt>
                <c:pt idx="362">
                  <c:v>3.0003015724590187E-2</c:v>
                </c:pt>
                <c:pt idx="363">
                  <c:v>3.0003015724590187E-2</c:v>
                </c:pt>
                <c:pt idx="364">
                  <c:v>3.0003015724590187E-2</c:v>
                </c:pt>
                <c:pt idx="365">
                  <c:v>3.0003015724590187E-2</c:v>
                </c:pt>
                <c:pt idx="366">
                  <c:v>3.0003015724590187E-2</c:v>
                </c:pt>
                <c:pt idx="367">
                  <c:v>3.0003015724590187E-2</c:v>
                </c:pt>
                <c:pt idx="368">
                  <c:v>3.0003015724590187E-2</c:v>
                </c:pt>
                <c:pt idx="369">
                  <c:v>3.0003015724590187E-2</c:v>
                </c:pt>
                <c:pt idx="370">
                  <c:v>3.0003015724590187E-2</c:v>
                </c:pt>
                <c:pt idx="371">
                  <c:v>3.0003015724590187E-2</c:v>
                </c:pt>
                <c:pt idx="372">
                  <c:v>3.0003015724590187E-2</c:v>
                </c:pt>
                <c:pt idx="373">
                  <c:v>3.0003015724590187E-2</c:v>
                </c:pt>
                <c:pt idx="374">
                  <c:v>3.0003015724590187E-2</c:v>
                </c:pt>
                <c:pt idx="375">
                  <c:v>3.0003015724590187E-2</c:v>
                </c:pt>
                <c:pt idx="376">
                  <c:v>3.0003015724590187E-2</c:v>
                </c:pt>
                <c:pt idx="377">
                  <c:v>3.0003015724590187E-2</c:v>
                </c:pt>
                <c:pt idx="378">
                  <c:v>3.0003015724590187E-2</c:v>
                </c:pt>
                <c:pt idx="379">
                  <c:v>3.0003015724590187E-2</c:v>
                </c:pt>
                <c:pt idx="380">
                  <c:v>3.0003015724590187E-2</c:v>
                </c:pt>
                <c:pt idx="381">
                  <c:v>3.0003015724590187E-2</c:v>
                </c:pt>
                <c:pt idx="382">
                  <c:v>3.0003015724590187E-2</c:v>
                </c:pt>
                <c:pt idx="383">
                  <c:v>3.0003015724590187E-2</c:v>
                </c:pt>
                <c:pt idx="384">
                  <c:v>3.0003015724590187E-2</c:v>
                </c:pt>
                <c:pt idx="385">
                  <c:v>3.0003015724590187E-2</c:v>
                </c:pt>
                <c:pt idx="386">
                  <c:v>3.0003015724590187E-2</c:v>
                </c:pt>
                <c:pt idx="387">
                  <c:v>3.0003015724590187E-2</c:v>
                </c:pt>
                <c:pt idx="388">
                  <c:v>3.0003015724590187E-2</c:v>
                </c:pt>
                <c:pt idx="389">
                  <c:v>3.0003015724590187E-2</c:v>
                </c:pt>
                <c:pt idx="390">
                  <c:v>3.0003015724590187E-2</c:v>
                </c:pt>
                <c:pt idx="391">
                  <c:v>3.0003015724590187E-2</c:v>
                </c:pt>
                <c:pt idx="392">
                  <c:v>3.0003015724590187E-2</c:v>
                </c:pt>
                <c:pt idx="393">
                  <c:v>3.0003015724590187E-2</c:v>
                </c:pt>
                <c:pt idx="394">
                  <c:v>3.0003015724590187E-2</c:v>
                </c:pt>
                <c:pt idx="395">
                  <c:v>3.0003015724590187E-2</c:v>
                </c:pt>
                <c:pt idx="396">
                  <c:v>3.0003015724590187E-2</c:v>
                </c:pt>
                <c:pt idx="397">
                  <c:v>3.0003015724590187E-2</c:v>
                </c:pt>
                <c:pt idx="398">
                  <c:v>3.0003015724590187E-2</c:v>
                </c:pt>
                <c:pt idx="399">
                  <c:v>3.0003015724590187E-2</c:v>
                </c:pt>
                <c:pt idx="400">
                  <c:v>3.0003015724590187E-2</c:v>
                </c:pt>
                <c:pt idx="401">
                  <c:v>3.0003015724590187E-2</c:v>
                </c:pt>
                <c:pt idx="402">
                  <c:v>3.0003015724590187E-2</c:v>
                </c:pt>
                <c:pt idx="403">
                  <c:v>3.0003015724590187E-2</c:v>
                </c:pt>
                <c:pt idx="404">
                  <c:v>3.0003015724590187E-2</c:v>
                </c:pt>
                <c:pt idx="405">
                  <c:v>3.0003015724590187E-2</c:v>
                </c:pt>
                <c:pt idx="406">
                  <c:v>3.0003015724590187E-2</c:v>
                </c:pt>
                <c:pt idx="407">
                  <c:v>3.0003015724590187E-2</c:v>
                </c:pt>
                <c:pt idx="408">
                  <c:v>3.0003015724590187E-2</c:v>
                </c:pt>
                <c:pt idx="409">
                  <c:v>3.0003015724590187E-2</c:v>
                </c:pt>
                <c:pt idx="410">
                  <c:v>3.0003015724590187E-2</c:v>
                </c:pt>
                <c:pt idx="411">
                  <c:v>3.0003015724590187E-2</c:v>
                </c:pt>
                <c:pt idx="412">
                  <c:v>3.0003015724590187E-2</c:v>
                </c:pt>
                <c:pt idx="413">
                  <c:v>3.0003015724590187E-2</c:v>
                </c:pt>
                <c:pt idx="414">
                  <c:v>3.0003015724590187E-2</c:v>
                </c:pt>
                <c:pt idx="415">
                  <c:v>3.0003015724590187E-2</c:v>
                </c:pt>
                <c:pt idx="416">
                  <c:v>3.0003015724590187E-2</c:v>
                </c:pt>
                <c:pt idx="417">
                  <c:v>3.0003015724590187E-2</c:v>
                </c:pt>
                <c:pt idx="418">
                  <c:v>3.0003015724590187E-2</c:v>
                </c:pt>
                <c:pt idx="419">
                  <c:v>3.0003015724590187E-2</c:v>
                </c:pt>
                <c:pt idx="420">
                  <c:v>3.0003015724590187E-2</c:v>
                </c:pt>
                <c:pt idx="421">
                  <c:v>3.0003015724590187E-2</c:v>
                </c:pt>
                <c:pt idx="422">
                  <c:v>3.0003015724590187E-2</c:v>
                </c:pt>
                <c:pt idx="423">
                  <c:v>3.0003015724590187E-2</c:v>
                </c:pt>
                <c:pt idx="424">
                  <c:v>3.0003015724590187E-2</c:v>
                </c:pt>
                <c:pt idx="425">
                  <c:v>3.0003015724590187E-2</c:v>
                </c:pt>
                <c:pt idx="426">
                  <c:v>3.0003015724590187E-2</c:v>
                </c:pt>
                <c:pt idx="427">
                  <c:v>3.0003015724590187E-2</c:v>
                </c:pt>
                <c:pt idx="428">
                  <c:v>3.0003015724590187E-2</c:v>
                </c:pt>
                <c:pt idx="429">
                  <c:v>3.0003015724590187E-2</c:v>
                </c:pt>
                <c:pt idx="430">
                  <c:v>3.0003015724590187E-2</c:v>
                </c:pt>
                <c:pt idx="431">
                  <c:v>3.0003015724590187E-2</c:v>
                </c:pt>
                <c:pt idx="432">
                  <c:v>3.0003015724590187E-2</c:v>
                </c:pt>
                <c:pt idx="433">
                  <c:v>3.0003015724590187E-2</c:v>
                </c:pt>
                <c:pt idx="434">
                  <c:v>3.0003015724590187E-2</c:v>
                </c:pt>
                <c:pt idx="435">
                  <c:v>3.0003015724590187E-2</c:v>
                </c:pt>
                <c:pt idx="436">
                  <c:v>3.0003015724590187E-2</c:v>
                </c:pt>
                <c:pt idx="437">
                  <c:v>3.0003015724590187E-2</c:v>
                </c:pt>
                <c:pt idx="438">
                  <c:v>3.0003015724590187E-2</c:v>
                </c:pt>
                <c:pt idx="439">
                  <c:v>3.0003015724590187E-2</c:v>
                </c:pt>
                <c:pt idx="440">
                  <c:v>3.0003015724590187E-2</c:v>
                </c:pt>
                <c:pt idx="441">
                  <c:v>3.0003015724590187E-2</c:v>
                </c:pt>
                <c:pt idx="442">
                  <c:v>3.0003015724590187E-2</c:v>
                </c:pt>
                <c:pt idx="443">
                  <c:v>3.0003015724590187E-2</c:v>
                </c:pt>
                <c:pt idx="444">
                  <c:v>3.0003015724590187E-2</c:v>
                </c:pt>
                <c:pt idx="445">
                  <c:v>3.0003015724590187E-2</c:v>
                </c:pt>
                <c:pt idx="446">
                  <c:v>3.0003015724590187E-2</c:v>
                </c:pt>
                <c:pt idx="447">
                  <c:v>3.0003015724590187E-2</c:v>
                </c:pt>
                <c:pt idx="448">
                  <c:v>3.0003015724590187E-2</c:v>
                </c:pt>
                <c:pt idx="449">
                  <c:v>3.0003015724590187E-2</c:v>
                </c:pt>
                <c:pt idx="450">
                  <c:v>3.0003015724590187E-2</c:v>
                </c:pt>
                <c:pt idx="451">
                  <c:v>3.0003015724590187E-2</c:v>
                </c:pt>
                <c:pt idx="452">
                  <c:v>3.0003015724590187E-2</c:v>
                </c:pt>
                <c:pt idx="453">
                  <c:v>3.0003015724590187E-2</c:v>
                </c:pt>
                <c:pt idx="454">
                  <c:v>3.0003015724590187E-2</c:v>
                </c:pt>
                <c:pt idx="455">
                  <c:v>3.0003015724590187E-2</c:v>
                </c:pt>
                <c:pt idx="456">
                  <c:v>3.0003015724590187E-2</c:v>
                </c:pt>
                <c:pt idx="457">
                  <c:v>3.0003015724590187E-2</c:v>
                </c:pt>
                <c:pt idx="458">
                  <c:v>3.0003015724590187E-2</c:v>
                </c:pt>
                <c:pt idx="459">
                  <c:v>3.0003015724590187E-2</c:v>
                </c:pt>
                <c:pt idx="460">
                  <c:v>3.0003015724590187E-2</c:v>
                </c:pt>
                <c:pt idx="461">
                  <c:v>3.0003015724590187E-2</c:v>
                </c:pt>
                <c:pt idx="462">
                  <c:v>3.0003015724590187E-2</c:v>
                </c:pt>
                <c:pt idx="463">
                  <c:v>3.0003015724590187E-2</c:v>
                </c:pt>
                <c:pt idx="464">
                  <c:v>3.0003015724590187E-2</c:v>
                </c:pt>
                <c:pt idx="465">
                  <c:v>3.0003015724590187E-2</c:v>
                </c:pt>
                <c:pt idx="466">
                  <c:v>3.0003015724590187E-2</c:v>
                </c:pt>
                <c:pt idx="467">
                  <c:v>3.0003015724590187E-2</c:v>
                </c:pt>
                <c:pt idx="468">
                  <c:v>3.0003015724590187E-2</c:v>
                </c:pt>
                <c:pt idx="469">
                  <c:v>3.0003015724590187E-2</c:v>
                </c:pt>
                <c:pt idx="470">
                  <c:v>3.0003015724590187E-2</c:v>
                </c:pt>
                <c:pt idx="471">
                  <c:v>3.0003015724590187E-2</c:v>
                </c:pt>
                <c:pt idx="472">
                  <c:v>3.0003015724590187E-2</c:v>
                </c:pt>
                <c:pt idx="473">
                  <c:v>3.0003015724590187E-2</c:v>
                </c:pt>
                <c:pt idx="474">
                  <c:v>3.0003015724590187E-2</c:v>
                </c:pt>
                <c:pt idx="475">
                  <c:v>3.0003015724590187E-2</c:v>
                </c:pt>
                <c:pt idx="476">
                  <c:v>3.0003015724590187E-2</c:v>
                </c:pt>
                <c:pt idx="477">
                  <c:v>3.0003015724590187E-2</c:v>
                </c:pt>
                <c:pt idx="478">
                  <c:v>3.0003015724590187E-2</c:v>
                </c:pt>
                <c:pt idx="479">
                  <c:v>3.0003015724590187E-2</c:v>
                </c:pt>
                <c:pt idx="480">
                  <c:v>3.0003015724590187E-2</c:v>
                </c:pt>
                <c:pt idx="481">
                  <c:v>3.0003015724590187E-2</c:v>
                </c:pt>
                <c:pt idx="482">
                  <c:v>3.0003015724590187E-2</c:v>
                </c:pt>
                <c:pt idx="483">
                  <c:v>3.0003015724590187E-2</c:v>
                </c:pt>
                <c:pt idx="484">
                  <c:v>3.0003015724590187E-2</c:v>
                </c:pt>
                <c:pt idx="485">
                  <c:v>3.0003015724590187E-2</c:v>
                </c:pt>
                <c:pt idx="486">
                  <c:v>3.0003015724590187E-2</c:v>
                </c:pt>
                <c:pt idx="487">
                  <c:v>3.0003015724590187E-2</c:v>
                </c:pt>
                <c:pt idx="488">
                  <c:v>3.0003015724590187E-2</c:v>
                </c:pt>
                <c:pt idx="489">
                  <c:v>3.0003015724590187E-2</c:v>
                </c:pt>
                <c:pt idx="490">
                  <c:v>3.0003015724590187E-2</c:v>
                </c:pt>
                <c:pt idx="491">
                  <c:v>3.0003015724590187E-2</c:v>
                </c:pt>
                <c:pt idx="492">
                  <c:v>3.0003015724590187E-2</c:v>
                </c:pt>
                <c:pt idx="493">
                  <c:v>3.0003015724590187E-2</c:v>
                </c:pt>
                <c:pt idx="494">
                  <c:v>3.0003015724590187E-2</c:v>
                </c:pt>
                <c:pt idx="495">
                  <c:v>3.0003015724590187E-2</c:v>
                </c:pt>
                <c:pt idx="496">
                  <c:v>3.0003015724590187E-2</c:v>
                </c:pt>
                <c:pt idx="497">
                  <c:v>3.0003015724590187E-2</c:v>
                </c:pt>
                <c:pt idx="498">
                  <c:v>3.0003015724590187E-2</c:v>
                </c:pt>
                <c:pt idx="499">
                  <c:v>3.0003015724590187E-2</c:v>
                </c:pt>
                <c:pt idx="500">
                  <c:v>3.0003015724590187E-2</c:v>
                </c:pt>
                <c:pt idx="501">
                  <c:v>3.0003015724590187E-2</c:v>
                </c:pt>
                <c:pt idx="502">
                  <c:v>3.0003015724590187E-2</c:v>
                </c:pt>
                <c:pt idx="503">
                  <c:v>3.0003015724590187E-2</c:v>
                </c:pt>
                <c:pt idx="504">
                  <c:v>3.0003015724590187E-2</c:v>
                </c:pt>
                <c:pt idx="505">
                  <c:v>3.0003015724590187E-2</c:v>
                </c:pt>
                <c:pt idx="506">
                  <c:v>3.0003015724590187E-2</c:v>
                </c:pt>
                <c:pt idx="507">
                  <c:v>3.0003015724590187E-2</c:v>
                </c:pt>
                <c:pt idx="508">
                  <c:v>3.0003015724590187E-2</c:v>
                </c:pt>
                <c:pt idx="509">
                  <c:v>3.0003015724590187E-2</c:v>
                </c:pt>
                <c:pt idx="510">
                  <c:v>3.0003015724590187E-2</c:v>
                </c:pt>
                <c:pt idx="511">
                  <c:v>3.0003015724590187E-2</c:v>
                </c:pt>
                <c:pt idx="512">
                  <c:v>3.0003015724590187E-2</c:v>
                </c:pt>
                <c:pt idx="513">
                  <c:v>3.0003015724590187E-2</c:v>
                </c:pt>
                <c:pt idx="514">
                  <c:v>3.0003015724590187E-2</c:v>
                </c:pt>
                <c:pt idx="515">
                  <c:v>3.0003015724590187E-2</c:v>
                </c:pt>
                <c:pt idx="516">
                  <c:v>3.0003015724590187E-2</c:v>
                </c:pt>
                <c:pt idx="517">
                  <c:v>3.0003015724590187E-2</c:v>
                </c:pt>
                <c:pt idx="518">
                  <c:v>3.0003015724590187E-2</c:v>
                </c:pt>
                <c:pt idx="519">
                  <c:v>3.0003015724590187E-2</c:v>
                </c:pt>
                <c:pt idx="520">
                  <c:v>3.0003015724590187E-2</c:v>
                </c:pt>
                <c:pt idx="521">
                  <c:v>3.0003015724590187E-2</c:v>
                </c:pt>
                <c:pt idx="522">
                  <c:v>3.0003015724590187E-2</c:v>
                </c:pt>
                <c:pt idx="523">
                  <c:v>3.0003015724590187E-2</c:v>
                </c:pt>
                <c:pt idx="524">
                  <c:v>3.0003015724590187E-2</c:v>
                </c:pt>
                <c:pt idx="525">
                  <c:v>3.0003015724590187E-2</c:v>
                </c:pt>
                <c:pt idx="526">
                  <c:v>3.0003015724590187E-2</c:v>
                </c:pt>
                <c:pt idx="527">
                  <c:v>3.0003015724590187E-2</c:v>
                </c:pt>
                <c:pt idx="528">
                  <c:v>3.0003015724590187E-2</c:v>
                </c:pt>
                <c:pt idx="529">
                  <c:v>3.0003015724590187E-2</c:v>
                </c:pt>
                <c:pt idx="530">
                  <c:v>3.0003015724590187E-2</c:v>
                </c:pt>
                <c:pt idx="531">
                  <c:v>3.0003015724590187E-2</c:v>
                </c:pt>
                <c:pt idx="532">
                  <c:v>3.0003015724590187E-2</c:v>
                </c:pt>
                <c:pt idx="533">
                  <c:v>3.0003015724590187E-2</c:v>
                </c:pt>
                <c:pt idx="534">
                  <c:v>3.0003015724590187E-2</c:v>
                </c:pt>
                <c:pt idx="535">
                  <c:v>3.0003015724590187E-2</c:v>
                </c:pt>
                <c:pt idx="536">
                  <c:v>3.0003015724590187E-2</c:v>
                </c:pt>
                <c:pt idx="537">
                  <c:v>3.0003015724590187E-2</c:v>
                </c:pt>
                <c:pt idx="538">
                  <c:v>3.0003015724590187E-2</c:v>
                </c:pt>
                <c:pt idx="539">
                  <c:v>3.0003015724590187E-2</c:v>
                </c:pt>
                <c:pt idx="540">
                  <c:v>3.0003015724590187E-2</c:v>
                </c:pt>
                <c:pt idx="541">
                  <c:v>3.0003015724590187E-2</c:v>
                </c:pt>
                <c:pt idx="542">
                  <c:v>3.0003015724590187E-2</c:v>
                </c:pt>
                <c:pt idx="543">
                  <c:v>3.0003015724590187E-2</c:v>
                </c:pt>
                <c:pt idx="544">
                  <c:v>3.0003015724590187E-2</c:v>
                </c:pt>
                <c:pt idx="545">
                  <c:v>3.0003015724590187E-2</c:v>
                </c:pt>
                <c:pt idx="546">
                  <c:v>3.0003015724590187E-2</c:v>
                </c:pt>
                <c:pt idx="547">
                  <c:v>3.0003015724590187E-2</c:v>
                </c:pt>
                <c:pt idx="548">
                  <c:v>3.0003015724590187E-2</c:v>
                </c:pt>
                <c:pt idx="549">
                  <c:v>3.0003015724590187E-2</c:v>
                </c:pt>
                <c:pt idx="550">
                  <c:v>3.0003015724590187E-2</c:v>
                </c:pt>
                <c:pt idx="551">
                  <c:v>3.0003015724590187E-2</c:v>
                </c:pt>
                <c:pt idx="552">
                  <c:v>3.0003015724590187E-2</c:v>
                </c:pt>
                <c:pt idx="553">
                  <c:v>3.0003015724590187E-2</c:v>
                </c:pt>
                <c:pt idx="554">
                  <c:v>3.0003015724590187E-2</c:v>
                </c:pt>
                <c:pt idx="555">
                  <c:v>3.0003015724590187E-2</c:v>
                </c:pt>
                <c:pt idx="556">
                  <c:v>3.0003015724590187E-2</c:v>
                </c:pt>
                <c:pt idx="557">
                  <c:v>3.0003015724590187E-2</c:v>
                </c:pt>
                <c:pt idx="558">
                  <c:v>3.0003015724590187E-2</c:v>
                </c:pt>
                <c:pt idx="559">
                  <c:v>3.0003015724590187E-2</c:v>
                </c:pt>
                <c:pt idx="560">
                  <c:v>3.0003015724590187E-2</c:v>
                </c:pt>
                <c:pt idx="561">
                  <c:v>3.0003015724590187E-2</c:v>
                </c:pt>
                <c:pt idx="562">
                  <c:v>3.0003015724590187E-2</c:v>
                </c:pt>
                <c:pt idx="563">
                  <c:v>3.0003015724590187E-2</c:v>
                </c:pt>
                <c:pt idx="564">
                  <c:v>3.0003015724590187E-2</c:v>
                </c:pt>
                <c:pt idx="565">
                  <c:v>3.0003015724590187E-2</c:v>
                </c:pt>
                <c:pt idx="566">
                  <c:v>3.0003015724590187E-2</c:v>
                </c:pt>
                <c:pt idx="567">
                  <c:v>3.0003015724590187E-2</c:v>
                </c:pt>
                <c:pt idx="568">
                  <c:v>3.0003015724590187E-2</c:v>
                </c:pt>
                <c:pt idx="569">
                  <c:v>3.0003015724590187E-2</c:v>
                </c:pt>
                <c:pt idx="570">
                  <c:v>3.0003015724590187E-2</c:v>
                </c:pt>
                <c:pt idx="571">
                  <c:v>3.0003015724590187E-2</c:v>
                </c:pt>
                <c:pt idx="572">
                  <c:v>3.0003015724590187E-2</c:v>
                </c:pt>
                <c:pt idx="573">
                  <c:v>3.0003015724590187E-2</c:v>
                </c:pt>
                <c:pt idx="574">
                  <c:v>3.0003015724590187E-2</c:v>
                </c:pt>
                <c:pt idx="575">
                  <c:v>3.0003015724590187E-2</c:v>
                </c:pt>
                <c:pt idx="576">
                  <c:v>3.0003015724590187E-2</c:v>
                </c:pt>
                <c:pt idx="577">
                  <c:v>3.0003015724590187E-2</c:v>
                </c:pt>
                <c:pt idx="578">
                  <c:v>3.0003015724590187E-2</c:v>
                </c:pt>
                <c:pt idx="579">
                  <c:v>3.0003015724590187E-2</c:v>
                </c:pt>
                <c:pt idx="580">
                  <c:v>3.0003015724590187E-2</c:v>
                </c:pt>
                <c:pt idx="581">
                  <c:v>3.0003015724590187E-2</c:v>
                </c:pt>
                <c:pt idx="582">
                  <c:v>3.0003015724590187E-2</c:v>
                </c:pt>
                <c:pt idx="583">
                  <c:v>3.0003015724590187E-2</c:v>
                </c:pt>
                <c:pt idx="584">
                  <c:v>3.0003015724590187E-2</c:v>
                </c:pt>
                <c:pt idx="585">
                  <c:v>3.0003015724590187E-2</c:v>
                </c:pt>
                <c:pt idx="586">
                  <c:v>3.0003015724590187E-2</c:v>
                </c:pt>
                <c:pt idx="587">
                  <c:v>3.0003015724590187E-2</c:v>
                </c:pt>
                <c:pt idx="588">
                  <c:v>3.0003015724590187E-2</c:v>
                </c:pt>
                <c:pt idx="589">
                  <c:v>3.0003015724590187E-2</c:v>
                </c:pt>
                <c:pt idx="590">
                  <c:v>3.0003015724590187E-2</c:v>
                </c:pt>
                <c:pt idx="591">
                  <c:v>3.0003015724590187E-2</c:v>
                </c:pt>
                <c:pt idx="592">
                  <c:v>3.0003015724590187E-2</c:v>
                </c:pt>
                <c:pt idx="593">
                  <c:v>3.0003015724590187E-2</c:v>
                </c:pt>
                <c:pt idx="594">
                  <c:v>3.0003015724590187E-2</c:v>
                </c:pt>
                <c:pt idx="595">
                  <c:v>3.0003015724590187E-2</c:v>
                </c:pt>
                <c:pt idx="596">
                  <c:v>3.0003015724590187E-2</c:v>
                </c:pt>
                <c:pt idx="597">
                  <c:v>3.0003015724590187E-2</c:v>
                </c:pt>
                <c:pt idx="598">
                  <c:v>3.0003015724590187E-2</c:v>
                </c:pt>
                <c:pt idx="599">
                  <c:v>3.0003015724590187E-2</c:v>
                </c:pt>
                <c:pt idx="600">
                  <c:v>3.0003015724590187E-2</c:v>
                </c:pt>
                <c:pt idx="601">
                  <c:v>3.0003015724590187E-2</c:v>
                </c:pt>
                <c:pt idx="602">
                  <c:v>3.0003015724590187E-2</c:v>
                </c:pt>
                <c:pt idx="603">
                  <c:v>3.0003015724590187E-2</c:v>
                </c:pt>
                <c:pt idx="604">
                  <c:v>3.0003015724590187E-2</c:v>
                </c:pt>
                <c:pt idx="605">
                  <c:v>3.0003015724590187E-2</c:v>
                </c:pt>
                <c:pt idx="606">
                  <c:v>3.0003015724590187E-2</c:v>
                </c:pt>
                <c:pt idx="607">
                  <c:v>3.0003015724590187E-2</c:v>
                </c:pt>
                <c:pt idx="608">
                  <c:v>3.0003015724590187E-2</c:v>
                </c:pt>
                <c:pt idx="609">
                  <c:v>3.0003015724590187E-2</c:v>
                </c:pt>
                <c:pt idx="610">
                  <c:v>3.0003015724590187E-2</c:v>
                </c:pt>
                <c:pt idx="611">
                  <c:v>3.0003015724590187E-2</c:v>
                </c:pt>
                <c:pt idx="612">
                  <c:v>3.0003015724590187E-2</c:v>
                </c:pt>
                <c:pt idx="613">
                  <c:v>3.0003015724590187E-2</c:v>
                </c:pt>
                <c:pt idx="614">
                  <c:v>3.0003015724590187E-2</c:v>
                </c:pt>
                <c:pt idx="615">
                  <c:v>3.0003015724590187E-2</c:v>
                </c:pt>
                <c:pt idx="616">
                  <c:v>3.0003015724590187E-2</c:v>
                </c:pt>
                <c:pt idx="617">
                  <c:v>3.0003015724590187E-2</c:v>
                </c:pt>
                <c:pt idx="618">
                  <c:v>3.0003015724590187E-2</c:v>
                </c:pt>
                <c:pt idx="619">
                  <c:v>3.0003015724590187E-2</c:v>
                </c:pt>
                <c:pt idx="620">
                  <c:v>3.0003015724590187E-2</c:v>
                </c:pt>
                <c:pt idx="621">
                  <c:v>3.0003015724590187E-2</c:v>
                </c:pt>
                <c:pt idx="622">
                  <c:v>3.0003015724590187E-2</c:v>
                </c:pt>
                <c:pt idx="623">
                  <c:v>3.0003015724590187E-2</c:v>
                </c:pt>
                <c:pt idx="624">
                  <c:v>3.0003015724590187E-2</c:v>
                </c:pt>
                <c:pt idx="625">
                  <c:v>3.0003015724590187E-2</c:v>
                </c:pt>
                <c:pt idx="626">
                  <c:v>3.0003015724590187E-2</c:v>
                </c:pt>
                <c:pt idx="627">
                  <c:v>3.0003015724590187E-2</c:v>
                </c:pt>
                <c:pt idx="628">
                  <c:v>3.0003015724590187E-2</c:v>
                </c:pt>
                <c:pt idx="629">
                  <c:v>3.0003015724590187E-2</c:v>
                </c:pt>
                <c:pt idx="630">
                  <c:v>3.0003015724590187E-2</c:v>
                </c:pt>
                <c:pt idx="631">
                  <c:v>3.0003015724590187E-2</c:v>
                </c:pt>
                <c:pt idx="632">
                  <c:v>3.0003015724590187E-2</c:v>
                </c:pt>
                <c:pt idx="633">
                  <c:v>3.0003015724590187E-2</c:v>
                </c:pt>
                <c:pt idx="634">
                  <c:v>3.0003015724590187E-2</c:v>
                </c:pt>
                <c:pt idx="635">
                  <c:v>3.0003015724590187E-2</c:v>
                </c:pt>
                <c:pt idx="636">
                  <c:v>3.0003015724590187E-2</c:v>
                </c:pt>
                <c:pt idx="637">
                  <c:v>3.0003015724590187E-2</c:v>
                </c:pt>
                <c:pt idx="638">
                  <c:v>3.0003015724590187E-2</c:v>
                </c:pt>
                <c:pt idx="639">
                  <c:v>3.0003015724590187E-2</c:v>
                </c:pt>
                <c:pt idx="640">
                  <c:v>3.0003015724590187E-2</c:v>
                </c:pt>
                <c:pt idx="641">
                  <c:v>3.0003015724590187E-2</c:v>
                </c:pt>
                <c:pt idx="642">
                  <c:v>3.0003015724590187E-2</c:v>
                </c:pt>
                <c:pt idx="643">
                  <c:v>3.0003015724590187E-2</c:v>
                </c:pt>
                <c:pt idx="644">
                  <c:v>3.0003015724590187E-2</c:v>
                </c:pt>
                <c:pt idx="645">
                  <c:v>3.0003015724590187E-2</c:v>
                </c:pt>
                <c:pt idx="646">
                  <c:v>3.0003015724590187E-2</c:v>
                </c:pt>
                <c:pt idx="647">
                  <c:v>3.0003015724590187E-2</c:v>
                </c:pt>
                <c:pt idx="648">
                  <c:v>3.0003015724590187E-2</c:v>
                </c:pt>
                <c:pt idx="649">
                  <c:v>3.0003015724590187E-2</c:v>
                </c:pt>
                <c:pt idx="650">
                  <c:v>3.0003015724590187E-2</c:v>
                </c:pt>
                <c:pt idx="651">
                  <c:v>3.0003015724590187E-2</c:v>
                </c:pt>
                <c:pt idx="652">
                  <c:v>3.0003015724590187E-2</c:v>
                </c:pt>
                <c:pt idx="653">
                  <c:v>3.0003015724590187E-2</c:v>
                </c:pt>
                <c:pt idx="654">
                  <c:v>3.0003015724590187E-2</c:v>
                </c:pt>
                <c:pt idx="655">
                  <c:v>3.0003015724590187E-2</c:v>
                </c:pt>
                <c:pt idx="656">
                  <c:v>3.0003015724590187E-2</c:v>
                </c:pt>
                <c:pt idx="657">
                  <c:v>3.0003015724590187E-2</c:v>
                </c:pt>
                <c:pt idx="658">
                  <c:v>3.0003015724590187E-2</c:v>
                </c:pt>
                <c:pt idx="659">
                  <c:v>3.0003015724590187E-2</c:v>
                </c:pt>
                <c:pt idx="660">
                  <c:v>3.0003015724590187E-2</c:v>
                </c:pt>
                <c:pt idx="661">
                  <c:v>3.0003015724590187E-2</c:v>
                </c:pt>
                <c:pt idx="662">
                  <c:v>3.0003015724590187E-2</c:v>
                </c:pt>
                <c:pt idx="663">
                  <c:v>3.0003015724590187E-2</c:v>
                </c:pt>
                <c:pt idx="664">
                  <c:v>3.0003015724590187E-2</c:v>
                </c:pt>
                <c:pt idx="665">
                  <c:v>3.0003015724590187E-2</c:v>
                </c:pt>
                <c:pt idx="666">
                  <c:v>3.0003015724590187E-2</c:v>
                </c:pt>
                <c:pt idx="667">
                  <c:v>3.0003015724590187E-2</c:v>
                </c:pt>
                <c:pt idx="668">
                  <c:v>3.0003015724590187E-2</c:v>
                </c:pt>
                <c:pt idx="669">
                  <c:v>3.0003015724590187E-2</c:v>
                </c:pt>
                <c:pt idx="670">
                  <c:v>3.0003015724590187E-2</c:v>
                </c:pt>
                <c:pt idx="671">
                  <c:v>3.0003015724590187E-2</c:v>
                </c:pt>
                <c:pt idx="672">
                  <c:v>3.0003015724590187E-2</c:v>
                </c:pt>
                <c:pt idx="673">
                  <c:v>3.0003015724590187E-2</c:v>
                </c:pt>
                <c:pt idx="674">
                  <c:v>3.0003015724590187E-2</c:v>
                </c:pt>
                <c:pt idx="675">
                  <c:v>3.0003015724590187E-2</c:v>
                </c:pt>
                <c:pt idx="676">
                  <c:v>3.0003015724590187E-2</c:v>
                </c:pt>
                <c:pt idx="677">
                  <c:v>3.0003015724590187E-2</c:v>
                </c:pt>
                <c:pt idx="678">
                  <c:v>3.0003015724590187E-2</c:v>
                </c:pt>
                <c:pt idx="679">
                  <c:v>3.0003015724590187E-2</c:v>
                </c:pt>
                <c:pt idx="680">
                  <c:v>3.0003015724590187E-2</c:v>
                </c:pt>
                <c:pt idx="681">
                  <c:v>3.0003015724590187E-2</c:v>
                </c:pt>
                <c:pt idx="682">
                  <c:v>3.0003015724590187E-2</c:v>
                </c:pt>
                <c:pt idx="683">
                  <c:v>3.0003015724590187E-2</c:v>
                </c:pt>
                <c:pt idx="684">
                  <c:v>3.0003015724590187E-2</c:v>
                </c:pt>
                <c:pt idx="685">
                  <c:v>3.0003015724590187E-2</c:v>
                </c:pt>
                <c:pt idx="686">
                  <c:v>3.0003015724590187E-2</c:v>
                </c:pt>
                <c:pt idx="687">
                  <c:v>3.0003015724590187E-2</c:v>
                </c:pt>
                <c:pt idx="688">
                  <c:v>3.0003015724590187E-2</c:v>
                </c:pt>
                <c:pt idx="689">
                  <c:v>3.0003015724590187E-2</c:v>
                </c:pt>
                <c:pt idx="690">
                  <c:v>3.0003015724590187E-2</c:v>
                </c:pt>
                <c:pt idx="691">
                  <c:v>3.0003015724590187E-2</c:v>
                </c:pt>
                <c:pt idx="692">
                  <c:v>3.0003015724590187E-2</c:v>
                </c:pt>
                <c:pt idx="693">
                  <c:v>3.0003015724590187E-2</c:v>
                </c:pt>
                <c:pt idx="694">
                  <c:v>3.0003015724590187E-2</c:v>
                </c:pt>
                <c:pt idx="695">
                  <c:v>3.0003015724590187E-2</c:v>
                </c:pt>
                <c:pt idx="696">
                  <c:v>3.0003015724590187E-2</c:v>
                </c:pt>
                <c:pt idx="697">
                  <c:v>3.0003015724590187E-2</c:v>
                </c:pt>
                <c:pt idx="698">
                  <c:v>3.0003015724590187E-2</c:v>
                </c:pt>
                <c:pt idx="699">
                  <c:v>3.0003015724590187E-2</c:v>
                </c:pt>
                <c:pt idx="700">
                  <c:v>3.0003015724590187E-2</c:v>
                </c:pt>
                <c:pt idx="701">
                  <c:v>3.0003015724590187E-2</c:v>
                </c:pt>
                <c:pt idx="702">
                  <c:v>3.0003015724590187E-2</c:v>
                </c:pt>
                <c:pt idx="703">
                  <c:v>3.0003015724590187E-2</c:v>
                </c:pt>
                <c:pt idx="704">
                  <c:v>3.0003015724590187E-2</c:v>
                </c:pt>
                <c:pt idx="705">
                  <c:v>3.0003015724590187E-2</c:v>
                </c:pt>
                <c:pt idx="706">
                  <c:v>3.0003015724590187E-2</c:v>
                </c:pt>
                <c:pt idx="707">
                  <c:v>3.0003015724590187E-2</c:v>
                </c:pt>
                <c:pt idx="708">
                  <c:v>3.0003015724590187E-2</c:v>
                </c:pt>
                <c:pt idx="709">
                  <c:v>3.0003015724590187E-2</c:v>
                </c:pt>
                <c:pt idx="710">
                  <c:v>3.0003015724590187E-2</c:v>
                </c:pt>
                <c:pt idx="711">
                  <c:v>3.0003015724590187E-2</c:v>
                </c:pt>
                <c:pt idx="712">
                  <c:v>3.0003015724590187E-2</c:v>
                </c:pt>
                <c:pt idx="713">
                  <c:v>3.0003015724590187E-2</c:v>
                </c:pt>
                <c:pt idx="714">
                  <c:v>3.0003015724590187E-2</c:v>
                </c:pt>
                <c:pt idx="715">
                  <c:v>3.0003015724590187E-2</c:v>
                </c:pt>
                <c:pt idx="716">
                  <c:v>3.0003015724590187E-2</c:v>
                </c:pt>
                <c:pt idx="717">
                  <c:v>3.0003015724590187E-2</c:v>
                </c:pt>
                <c:pt idx="718">
                  <c:v>3.0003015724590187E-2</c:v>
                </c:pt>
                <c:pt idx="719">
                  <c:v>3.0003015724590187E-2</c:v>
                </c:pt>
                <c:pt idx="720">
                  <c:v>3.0003015724590187E-2</c:v>
                </c:pt>
                <c:pt idx="721">
                  <c:v>3.0003015724590187E-2</c:v>
                </c:pt>
                <c:pt idx="722">
                  <c:v>3.0003015724590187E-2</c:v>
                </c:pt>
                <c:pt idx="723">
                  <c:v>3.0003015724590187E-2</c:v>
                </c:pt>
                <c:pt idx="724">
                  <c:v>3.0003015724590187E-2</c:v>
                </c:pt>
                <c:pt idx="725">
                  <c:v>3.0003015724590187E-2</c:v>
                </c:pt>
                <c:pt idx="726">
                  <c:v>3.0003015724590187E-2</c:v>
                </c:pt>
                <c:pt idx="727">
                  <c:v>3.0003015724590187E-2</c:v>
                </c:pt>
                <c:pt idx="728">
                  <c:v>3.0003015724590187E-2</c:v>
                </c:pt>
                <c:pt idx="729">
                  <c:v>3.0003015724590187E-2</c:v>
                </c:pt>
                <c:pt idx="730">
                  <c:v>3.0003015724590187E-2</c:v>
                </c:pt>
                <c:pt idx="731">
                  <c:v>3.0003015724590187E-2</c:v>
                </c:pt>
                <c:pt idx="732">
                  <c:v>3.0003015724590187E-2</c:v>
                </c:pt>
                <c:pt idx="733">
                  <c:v>3.0003015724590187E-2</c:v>
                </c:pt>
                <c:pt idx="734">
                  <c:v>3.0003015724590187E-2</c:v>
                </c:pt>
                <c:pt idx="735">
                  <c:v>3.0003015724590187E-2</c:v>
                </c:pt>
                <c:pt idx="736">
                  <c:v>3.0003015724590187E-2</c:v>
                </c:pt>
                <c:pt idx="737">
                  <c:v>3.0003015724590187E-2</c:v>
                </c:pt>
                <c:pt idx="738">
                  <c:v>3.0003015724590187E-2</c:v>
                </c:pt>
                <c:pt idx="739">
                  <c:v>3.0003015724590187E-2</c:v>
                </c:pt>
                <c:pt idx="740">
                  <c:v>3.0003015724590187E-2</c:v>
                </c:pt>
                <c:pt idx="741">
                  <c:v>3.0003015724590187E-2</c:v>
                </c:pt>
                <c:pt idx="742">
                  <c:v>3.0003015724590187E-2</c:v>
                </c:pt>
                <c:pt idx="743">
                  <c:v>3.0003015724590187E-2</c:v>
                </c:pt>
                <c:pt idx="744">
                  <c:v>3.0003015724590187E-2</c:v>
                </c:pt>
                <c:pt idx="745">
                  <c:v>3.0003015724590187E-2</c:v>
                </c:pt>
                <c:pt idx="746">
                  <c:v>3.0003015724590187E-2</c:v>
                </c:pt>
                <c:pt idx="747">
                  <c:v>3.0003015724590187E-2</c:v>
                </c:pt>
                <c:pt idx="748">
                  <c:v>3.0003015724590187E-2</c:v>
                </c:pt>
                <c:pt idx="749">
                  <c:v>3.0003015724590187E-2</c:v>
                </c:pt>
                <c:pt idx="750">
                  <c:v>3.0003015724590187E-2</c:v>
                </c:pt>
                <c:pt idx="751">
                  <c:v>3.0003015724590187E-2</c:v>
                </c:pt>
                <c:pt idx="752">
                  <c:v>3.0003015724590187E-2</c:v>
                </c:pt>
                <c:pt idx="753">
                  <c:v>3.0003015724590187E-2</c:v>
                </c:pt>
                <c:pt idx="754">
                  <c:v>3.0003015724590187E-2</c:v>
                </c:pt>
                <c:pt idx="755">
                  <c:v>3.0003015724590187E-2</c:v>
                </c:pt>
                <c:pt idx="756">
                  <c:v>3.0003015724590187E-2</c:v>
                </c:pt>
                <c:pt idx="757">
                  <c:v>3.0003015724590187E-2</c:v>
                </c:pt>
                <c:pt idx="758">
                  <c:v>3.0003015724590187E-2</c:v>
                </c:pt>
                <c:pt idx="759">
                  <c:v>3.0003015724590187E-2</c:v>
                </c:pt>
                <c:pt idx="760">
                  <c:v>3.0003015724590187E-2</c:v>
                </c:pt>
                <c:pt idx="761">
                  <c:v>3.0003015724590187E-2</c:v>
                </c:pt>
                <c:pt idx="762">
                  <c:v>3.0003015724590187E-2</c:v>
                </c:pt>
                <c:pt idx="763">
                  <c:v>3.0003015724590187E-2</c:v>
                </c:pt>
                <c:pt idx="764">
                  <c:v>3.0003015724590187E-2</c:v>
                </c:pt>
                <c:pt idx="765">
                  <c:v>3.0003015724590187E-2</c:v>
                </c:pt>
                <c:pt idx="766">
                  <c:v>3.0003015724590187E-2</c:v>
                </c:pt>
                <c:pt idx="767">
                  <c:v>3.0003015724590187E-2</c:v>
                </c:pt>
                <c:pt idx="768">
                  <c:v>3.0003015724590187E-2</c:v>
                </c:pt>
                <c:pt idx="769">
                  <c:v>3.0003015724590187E-2</c:v>
                </c:pt>
                <c:pt idx="770">
                  <c:v>3.0003015724590187E-2</c:v>
                </c:pt>
                <c:pt idx="771">
                  <c:v>3.0003015724590187E-2</c:v>
                </c:pt>
                <c:pt idx="772">
                  <c:v>3.0003015724590187E-2</c:v>
                </c:pt>
                <c:pt idx="773">
                  <c:v>3.0003015724590187E-2</c:v>
                </c:pt>
                <c:pt idx="774">
                  <c:v>3.0003015724590187E-2</c:v>
                </c:pt>
                <c:pt idx="775">
                  <c:v>3.0003015724590187E-2</c:v>
                </c:pt>
                <c:pt idx="776">
                  <c:v>3.0003015724590187E-2</c:v>
                </c:pt>
                <c:pt idx="777">
                  <c:v>3.0003015724590187E-2</c:v>
                </c:pt>
                <c:pt idx="778">
                  <c:v>3.0003015724590187E-2</c:v>
                </c:pt>
                <c:pt idx="779">
                  <c:v>3.0003015724590187E-2</c:v>
                </c:pt>
                <c:pt idx="780">
                  <c:v>3.0003015724590187E-2</c:v>
                </c:pt>
                <c:pt idx="781">
                  <c:v>3.0003015724590187E-2</c:v>
                </c:pt>
                <c:pt idx="782">
                  <c:v>3.0003015724590187E-2</c:v>
                </c:pt>
                <c:pt idx="783">
                  <c:v>3.0003015724590187E-2</c:v>
                </c:pt>
                <c:pt idx="784">
                  <c:v>3.0003015724590187E-2</c:v>
                </c:pt>
                <c:pt idx="785">
                  <c:v>3.0003015724590187E-2</c:v>
                </c:pt>
                <c:pt idx="786">
                  <c:v>3.0003015724590187E-2</c:v>
                </c:pt>
                <c:pt idx="787">
                  <c:v>3.0003015724590187E-2</c:v>
                </c:pt>
                <c:pt idx="788">
                  <c:v>3.0003015724590187E-2</c:v>
                </c:pt>
                <c:pt idx="789">
                  <c:v>3.0003015724590187E-2</c:v>
                </c:pt>
                <c:pt idx="790">
                  <c:v>3.0003015724590187E-2</c:v>
                </c:pt>
                <c:pt idx="791">
                  <c:v>3.0003015724590187E-2</c:v>
                </c:pt>
                <c:pt idx="792">
                  <c:v>3.0003015724590187E-2</c:v>
                </c:pt>
                <c:pt idx="793">
                  <c:v>3.0003015724590187E-2</c:v>
                </c:pt>
                <c:pt idx="794">
                  <c:v>3.0003015724590187E-2</c:v>
                </c:pt>
                <c:pt idx="795">
                  <c:v>3.0003015724590187E-2</c:v>
                </c:pt>
                <c:pt idx="796">
                  <c:v>3.0003015724590187E-2</c:v>
                </c:pt>
                <c:pt idx="797">
                  <c:v>3.0003015724590187E-2</c:v>
                </c:pt>
                <c:pt idx="798">
                  <c:v>3.0003015724590187E-2</c:v>
                </c:pt>
                <c:pt idx="799">
                  <c:v>3.0003015724590187E-2</c:v>
                </c:pt>
                <c:pt idx="800">
                  <c:v>3.0003015724590187E-2</c:v>
                </c:pt>
                <c:pt idx="801">
                  <c:v>3.0003015724590187E-2</c:v>
                </c:pt>
                <c:pt idx="802">
                  <c:v>3.0003015724590187E-2</c:v>
                </c:pt>
                <c:pt idx="803">
                  <c:v>3.0003015724590187E-2</c:v>
                </c:pt>
                <c:pt idx="804">
                  <c:v>3.0003015724590187E-2</c:v>
                </c:pt>
                <c:pt idx="805">
                  <c:v>3.0003015724590187E-2</c:v>
                </c:pt>
                <c:pt idx="806">
                  <c:v>3.0003015724590187E-2</c:v>
                </c:pt>
                <c:pt idx="807">
                  <c:v>3.0003015724590187E-2</c:v>
                </c:pt>
                <c:pt idx="808">
                  <c:v>3.0003015724590187E-2</c:v>
                </c:pt>
                <c:pt idx="809">
                  <c:v>3.0003015724590187E-2</c:v>
                </c:pt>
                <c:pt idx="810">
                  <c:v>3.0003015724590187E-2</c:v>
                </c:pt>
                <c:pt idx="811">
                  <c:v>3.0003015724590187E-2</c:v>
                </c:pt>
                <c:pt idx="812">
                  <c:v>3.0003015724590187E-2</c:v>
                </c:pt>
                <c:pt idx="813">
                  <c:v>3.0003015724590187E-2</c:v>
                </c:pt>
                <c:pt idx="814">
                  <c:v>3.0003015724590187E-2</c:v>
                </c:pt>
                <c:pt idx="815">
                  <c:v>3.0003015724590187E-2</c:v>
                </c:pt>
                <c:pt idx="816">
                  <c:v>3.0003015724590187E-2</c:v>
                </c:pt>
                <c:pt idx="817">
                  <c:v>3.0003015724590187E-2</c:v>
                </c:pt>
                <c:pt idx="818">
                  <c:v>3.0003015724590187E-2</c:v>
                </c:pt>
                <c:pt idx="819">
                  <c:v>3.0003015724590187E-2</c:v>
                </c:pt>
                <c:pt idx="820">
                  <c:v>3.0003015724590187E-2</c:v>
                </c:pt>
                <c:pt idx="821">
                  <c:v>3.0003015724590187E-2</c:v>
                </c:pt>
                <c:pt idx="822">
                  <c:v>3.0003015724590187E-2</c:v>
                </c:pt>
                <c:pt idx="823">
                  <c:v>3.0003015724590187E-2</c:v>
                </c:pt>
                <c:pt idx="824">
                  <c:v>3.0003015724590187E-2</c:v>
                </c:pt>
                <c:pt idx="825">
                  <c:v>3.0003015724590187E-2</c:v>
                </c:pt>
                <c:pt idx="826">
                  <c:v>3.0003015724590187E-2</c:v>
                </c:pt>
                <c:pt idx="827">
                  <c:v>3.0003015724590187E-2</c:v>
                </c:pt>
                <c:pt idx="828">
                  <c:v>3.0003015724590187E-2</c:v>
                </c:pt>
                <c:pt idx="829">
                  <c:v>3.0003015724590187E-2</c:v>
                </c:pt>
                <c:pt idx="830">
                  <c:v>3.0003015724590187E-2</c:v>
                </c:pt>
                <c:pt idx="831">
                  <c:v>3.0003015724590187E-2</c:v>
                </c:pt>
                <c:pt idx="832">
                  <c:v>3.0003015724590187E-2</c:v>
                </c:pt>
                <c:pt idx="833">
                  <c:v>3.0003015724590187E-2</c:v>
                </c:pt>
                <c:pt idx="834">
                  <c:v>3.0003015724590187E-2</c:v>
                </c:pt>
                <c:pt idx="835">
                  <c:v>3.0003015724590187E-2</c:v>
                </c:pt>
                <c:pt idx="836">
                  <c:v>3.0003015724590187E-2</c:v>
                </c:pt>
                <c:pt idx="837">
                  <c:v>3.0003015724590187E-2</c:v>
                </c:pt>
                <c:pt idx="838">
                  <c:v>3.0003015724590187E-2</c:v>
                </c:pt>
                <c:pt idx="839">
                  <c:v>3.0003015724590187E-2</c:v>
                </c:pt>
                <c:pt idx="840">
                  <c:v>3.0003015724590187E-2</c:v>
                </c:pt>
                <c:pt idx="841">
                  <c:v>3.0003015724590187E-2</c:v>
                </c:pt>
                <c:pt idx="842">
                  <c:v>3.0003015724590187E-2</c:v>
                </c:pt>
                <c:pt idx="843">
                  <c:v>3.0003015724590187E-2</c:v>
                </c:pt>
                <c:pt idx="844">
                  <c:v>3.0003015724590187E-2</c:v>
                </c:pt>
                <c:pt idx="845">
                  <c:v>3.0003015724590187E-2</c:v>
                </c:pt>
                <c:pt idx="846">
                  <c:v>3.0003015724590187E-2</c:v>
                </c:pt>
                <c:pt idx="847">
                  <c:v>3.0003015724590187E-2</c:v>
                </c:pt>
                <c:pt idx="848">
                  <c:v>3.0003015724590187E-2</c:v>
                </c:pt>
                <c:pt idx="849">
                  <c:v>3.0003015724590187E-2</c:v>
                </c:pt>
                <c:pt idx="850">
                  <c:v>3.0003015724590187E-2</c:v>
                </c:pt>
                <c:pt idx="851">
                  <c:v>3.0003015724590187E-2</c:v>
                </c:pt>
                <c:pt idx="852">
                  <c:v>3.0003015724590187E-2</c:v>
                </c:pt>
                <c:pt idx="853">
                  <c:v>3.0003015724590187E-2</c:v>
                </c:pt>
                <c:pt idx="854">
                  <c:v>3.0003015724590187E-2</c:v>
                </c:pt>
                <c:pt idx="855">
                  <c:v>3.0003015724590187E-2</c:v>
                </c:pt>
                <c:pt idx="856">
                  <c:v>3.0003015724590187E-2</c:v>
                </c:pt>
                <c:pt idx="857">
                  <c:v>3.0003015724590187E-2</c:v>
                </c:pt>
                <c:pt idx="858">
                  <c:v>3.0003015724590187E-2</c:v>
                </c:pt>
                <c:pt idx="859">
                  <c:v>3.0003015724590187E-2</c:v>
                </c:pt>
                <c:pt idx="860">
                  <c:v>3.0003015724590187E-2</c:v>
                </c:pt>
                <c:pt idx="861">
                  <c:v>3.0003015724590187E-2</c:v>
                </c:pt>
                <c:pt idx="862">
                  <c:v>3.0003015724590187E-2</c:v>
                </c:pt>
                <c:pt idx="863">
                  <c:v>3.0003015724590187E-2</c:v>
                </c:pt>
                <c:pt idx="864">
                  <c:v>3.0003015724590187E-2</c:v>
                </c:pt>
                <c:pt idx="865">
                  <c:v>3.0003015724590187E-2</c:v>
                </c:pt>
                <c:pt idx="866">
                  <c:v>3.0003015724590187E-2</c:v>
                </c:pt>
                <c:pt idx="867">
                  <c:v>3.0003015724590187E-2</c:v>
                </c:pt>
                <c:pt idx="868">
                  <c:v>3.0003015724590187E-2</c:v>
                </c:pt>
                <c:pt idx="869">
                  <c:v>3.0003015724590187E-2</c:v>
                </c:pt>
                <c:pt idx="870">
                  <c:v>3.0003015724590187E-2</c:v>
                </c:pt>
                <c:pt idx="871">
                  <c:v>3.0003015724590187E-2</c:v>
                </c:pt>
                <c:pt idx="872">
                  <c:v>3.0003015724590187E-2</c:v>
                </c:pt>
                <c:pt idx="873">
                  <c:v>3.0003015724590187E-2</c:v>
                </c:pt>
                <c:pt idx="874">
                  <c:v>3.0003015724590187E-2</c:v>
                </c:pt>
                <c:pt idx="875">
                  <c:v>3.0003015724590187E-2</c:v>
                </c:pt>
                <c:pt idx="876">
                  <c:v>3.0003015724590187E-2</c:v>
                </c:pt>
                <c:pt idx="877">
                  <c:v>3.0003015724590187E-2</c:v>
                </c:pt>
                <c:pt idx="878">
                  <c:v>3.0003015724590187E-2</c:v>
                </c:pt>
                <c:pt idx="879">
                  <c:v>3.0003015724590187E-2</c:v>
                </c:pt>
                <c:pt idx="880">
                  <c:v>3.0003015724590187E-2</c:v>
                </c:pt>
                <c:pt idx="881">
                  <c:v>3.0003015724590187E-2</c:v>
                </c:pt>
                <c:pt idx="882">
                  <c:v>3.0003015724590187E-2</c:v>
                </c:pt>
                <c:pt idx="883">
                  <c:v>3.0003015724590187E-2</c:v>
                </c:pt>
                <c:pt idx="884">
                  <c:v>3.0003015724590187E-2</c:v>
                </c:pt>
                <c:pt idx="885">
                  <c:v>3.0003015724590187E-2</c:v>
                </c:pt>
                <c:pt idx="886">
                  <c:v>3.0003015724590187E-2</c:v>
                </c:pt>
                <c:pt idx="887">
                  <c:v>3.0003015724590187E-2</c:v>
                </c:pt>
                <c:pt idx="888">
                  <c:v>3.0003015724590187E-2</c:v>
                </c:pt>
                <c:pt idx="889">
                  <c:v>3.0003015724590187E-2</c:v>
                </c:pt>
                <c:pt idx="890">
                  <c:v>3.0003015724590187E-2</c:v>
                </c:pt>
                <c:pt idx="891">
                  <c:v>3.0003015724590187E-2</c:v>
                </c:pt>
                <c:pt idx="892">
                  <c:v>3.0003015724590187E-2</c:v>
                </c:pt>
                <c:pt idx="893">
                  <c:v>3.0003015724590187E-2</c:v>
                </c:pt>
                <c:pt idx="894">
                  <c:v>3.0003015724590187E-2</c:v>
                </c:pt>
                <c:pt idx="895">
                  <c:v>3.0003015724590187E-2</c:v>
                </c:pt>
                <c:pt idx="896">
                  <c:v>3.0003015724590187E-2</c:v>
                </c:pt>
                <c:pt idx="897">
                  <c:v>3.0003015724590187E-2</c:v>
                </c:pt>
                <c:pt idx="898">
                  <c:v>3.0003015724590187E-2</c:v>
                </c:pt>
                <c:pt idx="899">
                  <c:v>3.0003015724590187E-2</c:v>
                </c:pt>
                <c:pt idx="900">
                  <c:v>3.0003015724590187E-2</c:v>
                </c:pt>
                <c:pt idx="901">
                  <c:v>3.0003015724590187E-2</c:v>
                </c:pt>
                <c:pt idx="902">
                  <c:v>3.0003015724590187E-2</c:v>
                </c:pt>
                <c:pt idx="903">
                  <c:v>3.0003015724590187E-2</c:v>
                </c:pt>
                <c:pt idx="904">
                  <c:v>3.0003015724590187E-2</c:v>
                </c:pt>
                <c:pt idx="905">
                  <c:v>3.0003015724590187E-2</c:v>
                </c:pt>
                <c:pt idx="906">
                  <c:v>3.0003015724590187E-2</c:v>
                </c:pt>
                <c:pt idx="907">
                  <c:v>3.0003015724590187E-2</c:v>
                </c:pt>
                <c:pt idx="908">
                  <c:v>3.0003015724590187E-2</c:v>
                </c:pt>
                <c:pt idx="909">
                  <c:v>3.0003015724590187E-2</c:v>
                </c:pt>
                <c:pt idx="910">
                  <c:v>3.0003015724590187E-2</c:v>
                </c:pt>
                <c:pt idx="911">
                  <c:v>3.0003015724590187E-2</c:v>
                </c:pt>
                <c:pt idx="912">
                  <c:v>3.0003015724590187E-2</c:v>
                </c:pt>
                <c:pt idx="913">
                  <c:v>3.0003015724590187E-2</c:v>
                </c:pt>
                <c:pt idx="914">
                  <c:v>3.0003015724590187E-2</c:v>
                </c:pt>
                <c:pt idx="915">
                  <c:v>3.0003015724590187E-2</c:v>
                </c:pt>
                <c:pt idx="916">
                  <c:v>3.0003015724590187E-2</c:v>
                </c:pt>
                <c:pt idx="917">
                  <c:v>3.0003015724590187E-2</c:v>
                </c:pt>
                <c:pt idx="918">
                  <c:v>3.0003015724590187E-2</c:v>
                </c:pt>
                <c:pt idx="919">
                  <c:v>3.0003015724590187E-2</c:v>
                </c:pt>
                <c:pt idx="920">
                  <c:v>3.0003015724590187E-2</c:v>
                </c:pt>
                <c:pt idx="921">
                  <c:v>3.0003015724590187E-2</c:v>
                </c:pt>
                <c:pt idx="922">
                  <c:v>3.0003015724590187E-2</c:v>
                </c:pt>
                <c:pt idx="923">
                  <c:v>3.0003015724590187E-2</c:v>
                </c:pt>
                <c:pt idx="924">
                  <c:v>3.0003015724590187E-2</c:v>
                </c:pt>
                <c:pt idx="925">
                  <c:v>3.0003015724590187E-2</c:v>
                </c:pt>
                <c:pt idx="926">
                  <c:v>3.0003015724590187E-2</c:v>
                </c:pt>
                <c:pt idx="927">
                  <c:v>3.0003015724590187E-2</c:v>
                </c:pt>
                <c:pt idx="928">
                  <c:v>3.0003015724590187E-2</c:v>
                </c:pt>
                <c:pt idx="929">
                  <c:v>3.0003015724590187E-2</c:v>
                </c:pt>
                <c:pt idx="930">
                  <c:v>3.0003015724590187E-2</c:v>
                </c:pt>
                <c:pt idx="931">
                  <c:v>3.0003015724590187E-2</c:v>
                </c:pt>
                <c:pt idx="932">
                  <c:v>3.0003015724590187E-2</c:v>
                </c:pt>
                <c:pt idx="933">
                  <c:v>3.0003015724590187E-2</c:v>
                </c:pt>
                <c:pt idx="934">
                  <c:v>3.0003015724590187E-2</c:v>
                </c:pt>
                <c:pt idx="935">
                  <c:v>3.0003015724590187E-2</c:v>
                </c:pt>
                <c:pt idx="936">
                  <c:v>3.0003015724590187E-2</c:v>
                </c:pt>
                <c:pt idx="937">
                  <c:v>3.0003015724590187E-2</c:v>
                </c:pt>
                <c:pt idx="938">
                  <c:v>3.0003015724590187E-2</c:v>
                </c:pt>
                <c:pt idx="939">
                  <c:v>3.0003015724590187E-2</c:v>
                </c:pt>
                <c:pt idx="940">
                  <c:v>3.0003015724590187E-2</c:v>
                </c:pt>
                <c:pt idx="941">
                  <c:v>3.0003015724590187E-2</c:v>
                </c:pt>
                <c:pt idx="942">
                  <c:v>3.0003015724590187E-2</c:v>
                </c:pt>
                <c:pt idx="943">
                  <c:v>3.0003015724590187E-2</c:v>
                </c:pt>
                <c:pt idx="944">
                  <c:v>3.0003015724590187E-2</c:v>
                </c:pt>
                <c:pt idx="945">
                  <c:v>3.0003015724590187E-2</c:v>
                </c:pt>
                <c:pt idx="946">
                  <c:v>3.0003015724590187E-2</c:v>
                </c:pt>
                <c:pt idx="947">
                  <c:v>3.0003015724590187E-2</c:v>
                </c:pt>
                <c:pt idx="948">
                  <c:v>3.0003015724590187E-2</c:v>
                </c:pt>
                <c:pt idx="949">
                  <c:v>3.0003015724590187E-2</c:v>
                </c:pt>
                <c:pt idx="950">
                  <c:v>3.0003015724590187E-2</c:v>
                </c:pt>
                <c:pt idx="951">
                  <c:v>3.0003015724590187E-2</c:v>
                </c:pt>
                <c:pt idx="952">
                  <c:v>3.0003015724590187E-2</c:v>
                </c:pt>
                <c:pt idx="953">
                  <c:v>3.0003015724590187E-2</c:v>
                </c:pt>
                <c:pt idx="954">
                  <c:v>3.0003015724590187E-2</c:v>
                </c:pt>
                <c:pt idx="955">
                  <c:v>3.0003015724590187E-2</c:v>
                </c:pt>
                <c:pt idx="956">
                  <c:v>3.0003015724590187E-2</c:v>
                </c:pt>
                <c:pt idx="957">
                  <c:v>3.0003015724590187E-2</c:v>
                </c:pt>
                <c:pt idx="958">
                  <c:v>3.0003015724590187E-2</c:v>
                </c:pt>
                <c:pt idx="959">
                  <c:v>3.0003015724590187E-2</c:v>
                </c:pt>
                <c:pt idx="960">
                  <c:v>3.0003015724590187E-2</c:v>
                </c:pt>
                <c:pt idx="961">
                  <c:v>3.0003015724590187E-2</c:v>
                </c:pt>
                <c:pt idx="962">
                  <c:v>3.0003015724590187E-2</c:v>
                </c:pt>
                <c:pt idx="963">
                  <c:v>3.0003015724590187E-2</c:v>
                </c:pt>
                <c:pt idx="964">
                  <c:v>3.0003015724590187E-2</c:v>
                </c:pt>
                <c:pt idx="965">
                  <c:v>3.0003015724590187E-2</c:v>
                </c:pt>
                <c:pt idx="966">
                  <c:v>3.0003015724590187E-2</c:v>
                </c:pt>
                <c:pt idx="967">
                  <c:v>3.0003015724590187E-2</c:v>
                </c:pt>
                <c:pt idx="968">
                  <c:v>3.0003015724590187E-2</c:v>
                </c:pt>
                <c:pt idx="969">
                  <c:v>3.0003015724590187E-2</c:v>
                </c:pt>
                <c:pt idx="970">
                  <c:v>3.0003015724590187E-2</c:v>
                </c:pt>
                <c:pt idx="971">
                  <c:v>3.0003015724590187E-2</c:v>
                </c:pt>
                <c:pt idx="972">
                  <c:v>3.0003015724590187E-2</c:v>
                </c:pt>
                <c:pt idx="973">
                  <c:v>3.0003015724590187E-2</c:v>
                </c:pt>
                <c:pt idx="974">
                  <c:v>3.0003015724590187E-2</c:v>
                </c:pt>
                <c:pt idx="975">
                  <c:v>3.0003015724590187E-2</c:v>
                </c:pt>
                <c:pt idx="976">
                  <c:v>3.0003015724590187E-2</c:v>
                </c:pt>
                <c:pt idx="977">
                  <c:v>3.0003015724590187E-2</c:v>
                </c:pt>
                <c:pt idx="978">
                  <c:v>3.0003015724590187E-2</c:v>
                </c:pt>
                <c:pt idx="979">
                  <c:v>3.0003015724590187E-2</c:v>
                </c:pt>
                <c:pt idx="980">
                  <c:v>3.0003015724590187E-2</c:v>
                </c:pt>
                <c:pt idx="981">
                  <c:v>3.0003015724590187E-2</c:v>
                </c:pt>
                <c:pt idx="982">
                  <c:v>3.0003015724590187E-2</c:v>
                </c:pt>
                <c:pt idx="983">
                  <c:v>3.0003015724590187E-2</c:v>
                </c:pt>
                <c:pt idx="984">
                  <c:v>3.0003015724590187E-2</c:v>
                </c:pt>
                <c:pt idx="985">
                  <c:v>3.0003015724590187E-2</c:v>
                </c:pt>
                <c:pt idx="986">
                  <c:v>3.0003015724590187E-2</c:v>
                </c:pt>
                <c:pt idx="987">
                  <c:v>3.0003015724590187E-2</c:v>
                </c:pt>
                <c:pt idx="988">
                  <c:v>3.0003015724590187E-2</c:v>
                </c:pt>
                <c:pt idx="989">
                  <c:v>3.0003015724590187E-2</c:v>
                </c:pt>
                <c:pt idx="990">
                  <c:v>3.0003015724590187E-2</c:v>
                </c:pt>
                <c:pt idx="991">
                  <c:v>3.0003015724590187E-2</c:v>
                </c:pt>
                <c:pt idx="992">
                  <c:v>3.0003015724590187E-2</c:v>
                </c:pt>
                <c:pt idx="993">
                  <c:v>3.0003015724590187E-2</c:v>
                </c:pt>
                <c:pt idx="994">
                  <c:v>3.0003015724590187E-2</c:v>
                </c:pt>
                <c:pt idx="995">
                  <c:v>3.0003015724590187E-2</c:v>
                </c:pt>
                <c:pt idx="996">
                  <c:v>3.0003015724590187E-2</c:v>
                </c:pt>
                <c:pt idx="997">
                  <c:v>3.0003015724590187E-2</c:v>
                </c:pt>
                <c:pt idx="998">
                  <c:v>3.0003015724590187E-2</c:v>
                </c:pt>
                <c:pt idx="999">
                  <c:v>3.0003015724590187E-2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3-F80B-49A2-95B4-7DC96158B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3677984"/>
        <c:axId val="453678400"/>
      </c:scatterChart>
      <c:valAx>
        <c:axId val="45367798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600" b="1"/>
                  <a:t>世代数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53678400"/>
        <c:crosses val="autoZero"/>
        <c:crossBetween val="midCat"/>
      </c:valAx>
      <c:valAx>
        <c:axId val="45367840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600" b="1"/>
                  <a:t>fitness</a:t>
                </a:r>
                <a:endParaRPr lang="ja-JP" altLang="en-US" sz="1600" b="1"/>
              </a:p>
            </c:rich>
          </c:tx>
          <c:layout>
            <c:manualLayout>
              <c:xMode val="edge"/>
              <c:yMode val="edge"/>
              <c:x val="5.2830193911770802E-2"/>
              <c:y val="0.377382429533568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53677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Sheet1!$B$1:$B$1000</c:f>
              <c:numCache>
                <c:formatCode>General</c:formatCode>
                <c:ptCount val="1000"/>
                <c:pt idx="0">
                  <c:v>1.7175084903718765</c:v>
                </c:pt>
                <c:pt idx="1">
                  <c:v>1.7175084903718765</c:v>
                </c:pt>
                <c:pt idx="2">
                  <c:v>0.99237199792530117</c:v>
                </c:pt>
                <c:pt idx="3">
                  <c:v>0.99237199792530117</c:v>
                </c:pt>
                <c:pt idx="4">
                  <c:v>0.15616611720280271</c:v>
                </c:pt>
                <c:pt idx="5">
                  <c:v>0.15616611720280271</c:v>
                </c:pt>
                <c:pt idx="6">
                  <c:v>0.15616611720280271</c:v>
                </c:pt>
                <c:pt idx="7">
                  <c:v>0.15616611720280271</c:v>
                </c:pt>
                <c:pt idx="8">
                  <c:v>0.15616611720280271</c:v>
                </c:pt>
                <c:pt idx="9">
                  <c:v>0.15616611720280271</c:v>
                </c:pt>
                <c:pt idx="10">
                  <c:v>0.15616611720280271</c:v>
                </c:pt>
                <c:pt idx="11">
                  <c:v>0.15616611720280271</c:v>
                </c:pt>
                <c:pt idx="12">
                  <c:v>0.15616611720280271</c:v>
                </c:pt>
                <c:pt idx="13">
                  <c:v>0.15616611720280271</c:v>
                </c:pt>
                <c:pt idx="14">
                  <c:v>0.15616611720280271</c:v>
                </c:pt>
                <c:pt idx="15">
                  <c:v>0.15616611720280271</c:v>
                </c:pt>
                <c:pt idx="16">
                  <c:v>0.15616611720280271</c:v>
                </c:pt>
                <c:pt idx="17">
                  <c:v>0.15616611720280271</c:v>
                </c:pt>
                <c:pt idx="18">
                  <c:v>0.15616611720280271</c:v>
                </c:pt>
                <c:pt idx="19">
                  <c:v>0.15616611720280271</c:v>
                </c:pt>
                <c:pt idx="20">
                  <c:v>0.15616611720280271</c:v>
                </c:pt>
                <c:pt idx="21">
                  <c:v>0.15616611720280271</c:v>
                </c:pt>
                <c:pt idx="22">
                  <c:v>0.15616611720280271</c:v>
                </c:pt>
                <c:pt idx="23">
                  <c:v>0.15616611720280271</c:v>
                </c:pt>
                <c:pt idx="24">
                  <c:v>0.15616611720280271</c:v>
                </c:pt>
                <c:pt idx="25">
                  <c:v>0.15616611720280271</c:v>
                </c:pt>
                <c:pt idx="26">
                  <c:v>0.15616611720280271</c:v>
                </c:pt>
                <c:pt idx="27">
                  <c:v>0.15616611720280271</c:v>
                </c:pt>
                <c:pt idx="28">
                  <c:v>0.15616611720280271</c:v>
                </c:pt>
                <c:pt idx="29">
                  <c:v>0.15616611720280271</c:v>
                </c:pt>
                <c:pt idx="30">
                  <c:v>0.15616611720280271</c:v>
                </c:pt>
                <c:pt idx="31">
                  <c:v>0.15616611720280271</c:v>
                </c:pt>
                <c:pt idx="32">
                  <c:v>0.15616611720280271</c:v>
                </c:pt>
                <c:pt idx="33">
                  <c:v>0.15616611720280271</c:v>
                </c:pt>
                <c:pt idx="34">
                  <c:v>0.15616611720280271</c:v>
                </c:pt>
                <c:pt idx="35">
                  <c:v>0.15616611720280271</c:v>
                </c:pt>
                <c:pt idx="36">
                  <c:v>0.15616611720280271</c:v>
                </c:pt>
                <c:pt idx="37">
                  <c:v>0.15616611720280271</c:v>
                </c:pt>
                <c:pt idx="38">
                  <c:v>0.15616611720280271</c:v>
                </c:pt>
                <c:pt idx="39">
                  <c:v>0.15616611720280271</c:v>
                </c:pt>
                <c:pt idx="40">
                  <c:v>0.15616611720280271</c:v>
                </c:pt>
                <c:pt idx="41">
                  <c:v>0.15616611720280271</c:v>
                </c:pt>
                <c:pt idx="42">
                  <c:v>0.15616611720280271</c:v>
                </c:pt>
                <c:pt idx="43">
                  <c:v>0.15616611720280271</c:v>
                </c:pt>
                <c:pt idx="44">
                  <c:v>0.15616611720280271</c:v>
                </c:pt>
                <c:pt idx="45">
                  <c:v>0.15616611720280271</c:v>
                </c:pt>
                <c:pt idx="46">
                  <c:v>0.15616611720280271</c:v>
                </c:pt>
                <c:pt idx="47">
                  <c:v>0.15616611720280271</c:v>
                </c:pt>
                <c:pt idx="48">
                  <c:v>0.15616611720280271</c:v>
                </c:pt>
                <c:pt idx="49">
                  <c:v>0.15616611720280271</c:v>
                </c:pt>
                <c:pt idx="50">
                  <c:v>0.15616611720280271</c:v>
                </c:pt>
                <c:pt idx="51">
                  <c:v>0.15616611720280271</c:v>
                </c:pt>
                <c:pt idx="52">
                  <c:v>0.15616611720280271</c:v>
                </c:pt>
                <c:pt idx="53">
                  <c:v>0.15616611720280271</c:v>
                </c:pt>
                <c:pt idx="54">
                  <c:v>0.15616611720280271</c:v>
                </c:pt>
                <c:pt idx="55">
                  <c:v>0.15616611720280271</c:v>
                </c:pt>
                <c:pt idx="56">
                  <c:v>0.15616611720280271</c:v>
                </c:pt>
                <c:pt idx="57">
                  <c:v>0.15616611720280271</c:v>
                </c:pt>
                <c:pt idx="58">
                  <c:v>0.15616611720280271</c:v>
                </c:pt>
                <c:pt idx="59">
                  <c:v>0.15616611720280271</c:v>
                </c:pt>
                <c:pt idx="60">
                  <c:v>0.15616611720280271</c:v>
                </c:pt>
                <c:pt idx="61">
                  <c:v>0.15616611720280271</c:v>
                </c:pt>
                <c:pt idx="62">
                  <c:v>0.15616611720280271</c:v>
                </c:pt>
                <c:pt idx="63">
                  <c:v>0.15616611720280271</c:v>
                </c:pt>
                <c:pt idx="64">
                  <c:v>0.1114528669298851</c:v>
                </c:pt>
                <c:pt idx="65">
                  <c:v>0.1114528669298851</c:v>
                </c:pt>
                <c:pt idx="66">
                  <c:v>0.1114528669298851</c:v>
                </c:pt>
                <c:pt idx="67">
                  <c:v>0.1114528669298851</c:v>
                </c:pt>
                <c:pt idx="68">
                  <c:v>0.1114528669298851</c:v>
                </c:pt>
                <c:pt idx="69">
                  <c:v>0.1114528669298851</c:v>
                </c:pt>
                <c:pt idx="70">
                  <c:v>0.1114528669298851</c:v>
                </c:pt>
                <c:pt idx="71">
                  <c:v>0.1114528669298851</c:v>
                </c:pt>
                <c:pt idx="72">
                  <c:v>0.1114528669298851</c:v>
                </c:pt>
                <c:pt idx="73">
                  <c:v>0.1114528669298851</c:v>
                </c:pt>
                <c:pt idx="74">
                  <c:v>0.1114528669298851</c:v>
                </c:pt>
                <c:pt idx="75">
                  <c:v>0.1114528669298851</c:v>
                </c:pt>
                <c:pt idx="76">
                  <c:v>0.1114528669298851</c:v>
                </c:pt>
                <c:pt idx="77">
                  <c:v>0.1114528669298851</c:v>
                </c:pt>
                <c:pt idx="78">
                  <c:v>0.1114528669298851</c:v>
                </c:pt>
                <c:pt idx="79">
                  <c:v>0.1114528669298851</c:v>
                </c:pt>
                <c:pt idx="80">
                  <c:v>0.1114528669298851</c:v>
                </c:pt>
                <c:pt idx="81">
                  <c:v>0.1114528669298851</c:v>
                </c:pt>
                <c:pt idx="82">
                  <c:v>0.1114528669298851</c:v>
                </c:pt>
                <c:pt idx="83">
                  <c:v>0.1114528669298851</c:v>
                </c:pt>
                <c:pt idx="84">
                  <c:v>0.1114528669298851</c:v>
                </c:pt>
                <c:pt idx="85">
                  <c:v>0.1114528669298851</c:v>
                </c:pt>
                <c:pt idx="86">
                  <c:v>0.1114528669298851</c:v>
                </c:pt>
                <c:pt idx="87">
                  <c:v>0.1114528669298851</c:v>
                </c:pt>
                <c:pt idx="88">
                  <c:v>0.1114528669298851</c:v>
                </c:pt>
                <c:pt idx="89">
                  <c:v>0.1114528669298851</c:v>
                </c:pt>
                <c:pt idx="90">
                  <c:v>0.1114528669298851</c:v>
                </c:pt>
                <c:pt idx="91">
                  <c:v>0.1114528669298851</c:v>
                </c:pt>
                <c:pt idx="92">
                  <c:v>0.1114528669298851</c:v>
                </c:pt>
                <c:pt idx="93">
                  <c:v>0.1114528669298851</c:v>
                </c:pt>
                <c:pt idx="94">
                  <c:v>0.1114528669298851</c:v>
                </c:pt>
                <c:pt idx="95">
                  <c:v>0.1114528669298851</c:v>
                </c:pt>
                <c:pt idx="96">
                  <c:v>0.1114528669298851</c:v>
                </c:pt>
                <c:pt idx="97">
                  <c:v>0.1114528669298851</c:v>
                </c:pt>
                <c:pt idx="98">
                  <c:v>0.1114528669298851</c:v>
                </c:pt>
                <c:pt idx="99">
                  <c:v>0.1114528669298851</c:v>
                </c:pt>
                <c:pt idx="100">
                  <c:v>0.1114528669298851</c:v>
                </c:pt>
                <c:pt idx="101">
                  <c:v>0.1114528669298851</c:v>
                </c:pt>
                <c:pt idx="102">
                  <c:v>0.1114528669298851</c:v>
                </c:pt>
                <c:pt idx="103">
                  <c:v>0.1114528669298851</c:v>
                </c:pt>
                <c:pt idx="104">
                  <c:v>0.1114528669298851</c:v>
                </c:pt>
                <c:pt idx="105">
                  <c:v>0.1114528669298851</c:v>
                </c:pt>
                <c:pt idx="106">
                  <c:v>0.1114528669298851</c:v>
                </c:pt>
                <c:pt idx="107">
                  <c:v>0.1114528669298851</c:v>
                </c:pt>
                <c:pt idx="108">
                  <c:v>0.1114528669298851</c:v>
                </c:pt>
                <c:pt idx="109">
                  <c:v>0.1114528669298851</c:v>
                </c:pt>
                <c:pt idx="110">
                  <c:v>0.1114528669298851</c:v>
                </c:pt>
                <c:pt idx="111">
                  <c:v>0.1114528669298851</c:v>
                </c:pt>
                <c:pt idx="112">
                  <c:v>0.1114528669298851</c:v>
                </c:pt>
                <c:pt idx="113">
                  <c:v>0.1114528669298851</c:v>
                </c:pt>
                <c:pt idx="114">
                  <c:v>0.1114528669298851</c:v>
                </c:pt>
                <c:pt idx="115">
                  <c:v>0.1114528669298851</c:v>
                </c:pt>
                <c:pt idx="116">
                  <c:v>0.1114528669298851</c:v>
                </c:pt>
                <c:pt idx="117">
                  <c:v>0.1114528669298851</c:v>
                </c:pt>
                <c:pt idx="118">
                  <c:v>0.1114528669298851</c:v>
                </c:pt>
                <c:pt idx="119">
                  <c:v>0.1114528669298851</c:v>
                </c:pt>
                <c:pt idx="120">
                  <c:v>0.1114528669298851</c:v>
                </c:pt>
                <c:pt idx="121">
                  <c:v>0.1114528669298851</c:v>
                </c:pt>
                <c:pt idx="122">
                  <c:v>0.1114528669298851</c:v>
                </c:pt>
                <c:pt idx="123">
                  <c:v>0.1114528669298851</c:v>
                </c:pt>
                <c:pt idx="124">
                  <c:v>0.1114528669298851</c:v>
                </c:pt>
                <c:pt idx="125">
                  <c:v>9.390397287578145E-2</c:v>
                </c:pt>
                <c:pt idx="126">
                  <c:v>9.390397287578145E-2</c:v>
                </c:pt>
                <c:pt idx="127">
                  <c:v>9.390397287578145E-2</c:v>
                </c:pt>
                <c:pt idx="128">
                  <c:v>9.390397287578145E-2</c:v>
                </c:pt>
                <c:pt idx="129">
                  <c:v>9.390397287578145E-2</c:v>
                </c:pt>
                <c:pt idx="130">
                  <c:v>9.390397287578145E-2</c:v>
                </c:pt>
                <c:pt idx="131">
                  <c:v>9.390397287578145E-2</c:v>
                </c:pt>
                <c:pt idx="132">
                  <c:v>9.390397287578145E-2</c:v>
                </c:pt>
                <c:pt idx="133">
                  <c:v>9.390397287578145E-2</c:v>
                </c:pt>
                <c:pt idx="134">
                  <c:v>9.390397287578145E-2</c:v>
                </c:pt>
                <c:pt idx="135">
                  <c:v>9.390397287578145E-2</c:v>
                </c:pt>
                <c:pt idx="136">
                  <c:v>9.390397287578145E-2</c:v>
                </c:pt>
                <c:pt idx="137">
                  <c:v>9.390397287578145E-2</c:v>
                </c:pt>
                <c:pt idx="138">
                  <c:v>9.390397287578145E-2</c:v>
                </c:pt>
                <c:pt idx="139">
                  <c:v>9.390397287578145E-2</c:v>
                </c:pt>
                <c:pt idx="140">
                  <c:v>9.390397287578145E-2</c:v>
                </c:pt>
                <c:pt idx="141">
                  <c:v>9.390397287578145E-2</c:v>
                </c:pt>
                <c:pt idx="142">
                  <c:v>9.390397287578145E-2</c:v>
                </c:pt>
                <c:pt idx="143">
                  <c:v>9.390397287578145E-2</c:v>
                </c:pt>
                <c:pt idx="144">
                  <c:v>9.390397287578145E-2</c:v>
                </c:pt>
                <c:pt idx="145">
                  <c:v>9.390397287578145E-2</c:v>
                </c:pt>
                <c:pt idx="146">
                  <c:v>9.390397287578145E-2</c:v>
                </c:pt>
                <c:pt idx="147">
                  <c:v>9.390397287578145E-2</c:v>
                </c:pt>
                <c:pt idx="148">
                  <c:v>9.390397287578145E-2</c:v>
                </c:pt>
                <c:pt idx="149">
                  <c:v>9.390397287578145E-2</c:v>
                </c:pt>
                <c:pt idx="150">
                  <c:v>9.390397287578145E-2</c:v>
                </c:pt>
                <c:pt idx="151">
                  <c:v>9.390397287578145E-2</c:v>
                </c:pt>
                <c:pt idx="152">
                  <c:v>9.390397287578145E-2</c:v>
                </c:pt>
                <c:pt idx="153">
                  <c:v>9.390397287578145E-2</c:v>
                </c:pt>
                <c:pt idx="154">
                  <c:v>9.390397287578145E-2</c:v>
                </c:pt>
                <c:pt idx="155">
                  <c:v>9.390397287578145E-2</c:v>
                </c:pt>
                <c:pt idx="156">
                  <c:v>9.390397287578145E-2</c:v>
                </c:pt>
                <c:pt idx="157">
                  <c:v>9.390397287578145E-2</c:v>
                </c:pt>
                <c:pt idx="158">
                  <c:v>9.390397287578145E-2</c:v>
                </c:pt>
                <c:pt idx="159">
                  <c:v>9.390397287578145E-2</c:v>
                </c:pt>
                <c:pt idx="160">
                  <c:v>9.390397287578145E-2</c:v>
                </c:pt>
                <c:pt idx="161">
                  <c:v>9.390397287578145E-2</c:v>
                </c:pt>
                <c:pt idx="162">
                  <c:v>9.390397287578145E-2</c:v>
                </c:pt>
                <c:pt idx="163">
                  <c:v>9.390397287578145E-2</c:v>
                </c:pt>
                <c:pt idx="164">
                  <c:v>9.390397287578145E-2</c:v>
                </c:pt>
                <c:pt idx="165">
                  <c:v>9.390397287578145E-2</c:v>
                </c:pt>
                <c:pt idx="166">
                  <c:v>9.390397287578145E-2</c:v>
                </c:pt>
                <c:pt idx="167">
                  <c:v>9.390397287578145E-2</c:v>
                </c:pt>
                <c:pt idx="168">
                  <c:v>9.390397287578145E-2</c:v>
                </c:pt>
                <c:pt idx="169">
                  <c:v>9.390397287578145E-2</c:v>
                </c:pt>
                <c:pt idx="170">
                  <c:v>9.390397287578145E-2</c:v>
                </c:pt>
                <c:pt idx="171">
                  <c:v>9.390397287578145E-2</c:v>
                </c:pt>
                <c:pt idx="172">
                  <c:v>9.390397287578145E-2</c:v>
                </c:pt>
                <c:pt idx="173">
                  <c:v>9.390397287578145E-2</c:v>
                </c:pt>
                <c:pt idx="174">
                  <c:v>9.390397287578145E-2</c:v>
                </c:pt>
                <c:pt idx="175">
                  <c:v>9.390397287578145E-2</c:v>
                </c:pt>
                <c:pt idx="176">
                  <c:v>9.390397287578145E-2</c:v>
                </c:pt>
                <c:pt idx="177">
                  <c:v>9.390397287578145E-2</c:v>
                </c:pt>
                <c:pt idx="178">
                  <c:v>9.390397287578145E-2</c:v>
                </c:pt>
                <c:pt idx="179">
                  <c:v>9.390397287578145E-2</c:v>
                </c:pt>
                <c:pt idx="180">
                  <c:v>9.390397287578145E-2</c:v>
                </c:pt>
                <c:pt idx="181">
                  <c:v>9.390397287578145E-2</c:v>
                </c:pt>
                <c:pt idx="182">
                  <c:v>9.390397287578145E-2</c:v>
                </c:pt>
                <c:pt idx="183">
                  <c:v>9.390397287578145E-2</c:v>
                </c:pt>
                <c:pt idx="184">
                  <c:v>9.390397287578145E-2</c:v>
                </c:pt>
                <c:pt idx="185">
                  <c:v>9.390397287578145E-2</c:v>
                </c:pt>
                <c:pt idx="186">
                  <c:v>5.6486961221178134E-2</c:v>
                </c:pt>
                <c:pt idx="187">
                  <c:v>5.6486961221178134E-2</c:v>
                </c:pt>
                <c:pt idx="188">
                  <c:v>5.6486961221178134E-2</c:v>
                </c:pt>
                <c:pt idx="189">
                  <c:v>5.6486961221178134E-2</c:v>
                </c:pt>
                <c:pt idx="190">
                  <c:v>5.6486961221178134E-2</c:v>
                </c:pt>
                <c:pt idx="191">
                  <c:v>5.6486961221178134E-2</c:v>
                </c:pt>
                <c:pt idx="192">
                  <c:v>5.6486961221178134E-2</c:v>
                </c:pt>
                <c:pt idx="193">
                  <c:v>5.6486961221178134E-2</c:v>
                </c:pt>
                <c:pt idx="194">
                  <c:v>5.6486961221178134E-2</c:v>
                </c:pt>
                <c:pt idx="195">
                  <c:v>5.6486961221178134E-2</c:v>
                </c:pt>
                <c:pt idx="196">
                  <c:v>5.6486961221178134E-2</c:v>
                </c:pt>
                <c:pt idx="197">
                  <c:v>5.6486961221178134E-2</c:v>
                </c:pt>
                <c:pt idx="198">
                  <c:v>5.6486961221178134E-2</c:v>
                </c:pt>
                <c:pt idx="199">
                  <c:v>5.6486961221178134E-2</c:v>
                </c:pt>
                <c:pt idx="200">
                  <c:v>5.6486961221178134E-2</c:v>
                </c:pt>
                <c:pt idx="201">
                  <c:v>5.6486961221178134E-2</c:v>
                </c:pt>
                <c:pt idx="202">
                  <c:v>5.6486961221178134E-2</c:v>
                </c:pt>
                <c:pt idx="203">
                  <c:v>5.6486961221178134E-2</c:v>
                </c:pt>
                <c:pt idx="204">
                  <c:v>5.6486961221178134E-2</c:v>
                </c:pt>
                <c:pt idx="205">
                  <c:v>5.6486961221178134E-2</c:v>
                </c:pt>
                <c:pt idx="206">
                  <c:v>5.6486961221178134E-2</c:v>
                </c:pt>
                <c:pt idx="207">
                  <c:v>5.6486961221178134E-2</c:v>
                </c:pt>
                <c:pt idx="208">
                  <c:v>5.6486961221178134E-2</c:v>
                </c:pt>
                <c:pt idx="209">
                  <c:v>5.6486961221178134E-2</c:v>
                </c:pt>
                <c:pt idx="210">
                  <c:v>5.6486961221178134E-2</c:v>
                </c:pt>
                <c:pt idx="211">
                  <c:v>5.6486961221178134E-2</c:v>
                </c:pt>
                <c:pt idx="212">
                  <c:v>5.6486961221178134E-2</c:v>
                </c:pt>
                <c:pt idx="213">
                  <c:v>5.6486961221178134E-2</c:v>
                </c:pt>
                <c:pt idx="214">
                  <c:v>5.6486961221178134E-2</c:v>
                </c:pt>
                <c:pt idx="215">
                  <c:v>5.6486961221178134E-2</c:v>
                </c:pt>
                <c:pt idx="216">
                  <c:v>5.6486961221178134E-2</c:v>
                </c:pt>
                <c:pt idx="217">
                  <c:v>5.6486961221178134E-2</c:v>
                </c:pt>
                <c:pt idx="218">
                  <c:v>5.6486961221178134E-2</c:v>
                </c:pt>
                <c:pt idx="219">
                  <c:v>5.6486961221178134E-2</c:v>
                </c:pt>
                <c:pt idx="220">
                  <c:v>5.6486961221178134E-2</c:v>
                </c:pt>
                <c:pt idx="221">
                  <c:v>5.6486961221178134E-2</c:v>
                </c:pt>
                <c:pt idx="222">
                  <c:v>5.6486961221178134E-2</c:v>
                </c:pt>
                <c:pt idx="223">
                  <c:v>5.6486961221178134E-2</c:v>
                </c:pt>
                <c:pt idx="224">
                  <c:v>5.6486961221178134E-2</c:v>
                </c:pt>
                <c:pt idx="225">
                  <c:v>5.6486961221178134E-2</c:v>
                </c:pt>
                <c:pt idx="226">
                  <c:v>5.6486961221178134E-2</c:v>
                </c:pt>
                <c:pt idx="227">
                  <c:v>5.6486961221178134E-2</c:v>
                </c:pt>
                <c:pt idx="228">
                  <c:v>5.6486961221178134E-2</c:v>
                </c:pt>
                <c:pt idx="229">
                  <c:v>5.6486961221178134E-2</c:v>
                </c:pt>
                <c:pt idx="230">
                  <c:v>5.6486961221178134E-2</c:v>
                </c:pt>
                <c:pt idx="231">
                  <c:v>5.6486961221178134E-2</c:v>
                </c:pt>
                <c:pt idx="232">
                  <c:v>5.6486961221178134E-2</c:v>
                </c:pt>
                <c:pt idx="233">
                  <c:v>5.6486961221178134E-2</c:v>
                </c:pt>
                <c:pt idx="234">
                  <c:v>5.6486961221178134E-2</c:v>
                </c:pt>
                <c:pt idx="235">
                  <c:v>5.6486961221178134E-2</c:v>
                </c:pt>
                <c:pt idx="236">
                  <c:v>5.6486961221178134E-2</c:v>
                </c:pt>
                <c:pt idx="237">
                  <c:v>5.6486961221178134E-2</c:v>
                </c:pt>
                <c:pt idx="238">
                  <c:v>5.6486961221178134E-2</c:v>
                </c:pt>
                <c:pt idx="239">
                  <c:v>5.6486961221178134E-2</c:v>
                </c:pt>
                <c:pt idx="240">
                  <c:v>5.6486961221178134E-2</c:v>
                </c:pt>
                <c:pt idx="241">
                  <c:v>5.6486961221178134E-2</c:v>
                </c:pt>
                <c:pt idx="242">
                  <c:v>5.6486961221178134E-2</c:v>
                </c:pt>
                <c:pt idx="243">
                  <c:v>5.6486961221178134E-2</c:v>
                </c:pt>
                <c:pt idx="244">
                  <c:v>5.6486961221178134E-2</c:v>
                </c:pt>
                <c:pt idx="245">
                  <c:v>5.6486961221178134E-2</c:v>
                </c:pt>
                <c:pt idx="246">
                  <c:v>5.6486961221178134E-2</c:v>
                </c:pt>
                <c:pt idx="247">
                  <c:v>5.6486961221178134E-2</c:v>
                </c:pt>
                <c:pt idx="248">
                  <c:v>5.6486961221178134E-2</c:v>
                </c:pt>
                <c:pt idx="249">
                  <c:v>5.6486961221178134E-2</c:v>
                </c:pt>
                <c:pt idx="250">
                  <c:v>5.6486961221178134E-2</c:v>
                </c:pt>
                <c:pt idx="251">
                  <c:v>5.6486961221178134E-2</c:v>
                </c:pt>
                <c:pt idx="252">
                  <c:v>5.6486961221178134E-2</c:v>
                </c:pt>
                <c:pt idx="253">
                  <c:v>5.6486961221178134E-2</c:v>
                </c:pt>
                <c:pt idx="254">
                  <c:v>5.6486961221178134E-2</c:v>
                </c:pt>
                <c:pt idx="255">
                  <c:v>5.6486961221178134E-2</c:v>
                </c:pt>
                <c:pt idx="256">
                  <c:v>5.6486961221178134E-2</c:v>
                </c:pt>
                <c:pt idx="257">
                  <c:v>5.6486961221178134E-2</c:v>
                </c:pt>
                <c:pt idx="258">
                  <c:v>5.6486961221178134E-2</c:v>
                </c:pt>
                <c:pt idx="259">
                  <c:v>5.6486961221178134E-2</c:v>
                </c:pt>
                <c:pt idx="260">
                  <c:v>5.6486961221178134E-2</c:v>
                </c:pt>
                <c:pt idx="261">
                  <c:v>5.6486961221178134E-2</c:v>
                </c:pt>
                <c:pt idx="262">
                  <c:v>5.6486961221178134E-2</c:v>
                </c:pt>
                <c:pt idx="263">
                  <c:v>5.6486961221178134E-2</c:v>
                </c:pt>
                <c:pt idx="264">
                  <c:v>5.6486961221178134E-2</c:v>
                </c:pt>
                <c:pt idx="265">
                  <c:v>5.6486961221178134E-2</c:v>
                </c:pt>
                <c:pt idx="266">
                  <c:v>5.6486961221178134E-2</c:v>
                </c:pt>
                <c:pt idx="267">
                  <c:v>5.6486961221178134E-2</c:v>
                </c:pt>
                <c:pt idx="268">
                  <c:v>5.6486961221178134E-2</c:v>
                </c:pt>
                <c:pt idx="269">
                  <c:v>5.6486961221178134E-2</c:v>
                </c:pt>
                <c:pt idx="270">
                  <c:v>5.6486961221178134E-2</c:v>
                </c:pt>
                <c:pt idx="271">
                  <c:v>5.6486961221178134E-2</c:v>
                </c:pt>
                <c:pt idx="272">
                  <c:v>5.6486961221178134E-2</c:v>
                </c:pt>
                <c:pt idx="273">
                  <c:v>5.6486961221178134E-2</c:v>
                </c:pt>
                <c:pt idx="274">
                  <c:v>5.6486961221178134E-2</c:v>
                </c:pt>
                <c:pt idx="275">
                  <c:v>5.6486961221178134E-2</c:v>
                </c:pt>
                <c:pt idx="276">
                  <c:v>5.6486961221178134E-2</c:v>
                </c:pt>
                <c:pt idx="277">
                  <c:v>5.6486961221178134E-2</c:v>
                </c:pt>
                <c:pt idx="278">
                  <c:v>5.6486961221178134E-2</c:v>
                </c:pt>
                <c:pt idx="279">
                  <c:v>5.6486961221178134E-2</c:v>
                </c:pt>
                <c:pt idx="280">
                  <c:v>5.6486961221178134E-2</c:v>
                </c:pt>
                <c:pt idx="281">
                  <c:v>5.6486961221178134E-2</c:v>
                </c:pt>
                <c:pt idx="282">
                  <c:v>5.6486961221178134E-2</c:v>
                </c:pt>
                <c:pt idx="283">
                  <c:v>5.6486961221178134E-2</c:v>
                </c:pt>
                <c:pt idx="284">
                  <c:v>5.6486961221178134E-2</c:v>
                </c:pt>
                <c:pt idx="285">
                  <c:v>5.6486961221178134E-2</c:v>
                </c:pt>
                <c:pt idx="286">
                  <c:v>5.6486961221178134E-2</c:v>
                </c:pt>
                <c:pt idx="287">
                  <c:v>5.6486961221178134E-2</c:v>
                </c:pt>
                <c:pt idx="288">
                  <c:v>5.6486961221178134E-2</c:v>
                </c:pt>
                <c:pt idx="289">
                  <c:v>5.6486961221178134E-2</c:v>
                </c:pt>
                <c:pt idx="290">
                  <c:v>5.6486961221178134E-2</c:v>
                </c:pt>
                <c:pt idx="291">
                  <c:v>5.6486961221178134E-2</c:v>
                </c:pt>
                <c:pt idx="292">
                  <c:v>5.6486961221178134E-2</c:v>
                </c:pt>
                <c:pt idx="293">
                  <c:v>5.6486961221178134E-2</c:v>
                </c:pt>
                <c:pt idx="294">
                  <c:v>5.6486961221178134E-2</c:v>
                </c:pt>
                <c:pt idx="295">
                  <c:v>5.6486961221178134E-2</c:v>
                </c:pt>
                <c:pt idx="296">
                  <c:v>5.6486961221178134E-2</c:v>
                </c:pt>
                <c:pt idx="297">
                  <c:v>5.6486961221178134E-2</c:v>
                </c:pt>
                <c:pt idx="298">
                  <c:v>5.6486961221178134E-2</c:v>
                </c:pt>
                <c:pt idx="299">
                  <c:v>5.6486961221178134E-2</c:v>
                </c:pt>
                <c:pt idx="300">
                  <c:v>5.6486961221178134E-2</c:v>
                </c:pt>
                <c:pt idx="301">
                  <c:v>5.6486961221178134E-2</c:v>
                </c:pt>
                <c:pt idx="302">
                  <c:v>5.6486961221178134E-2</c:v>
                </c:pt>
                <c:pt idx="303">
                  <c:v>5.6486961221178134E-2</c:v>
                </c:pt>
                <c:pt idx="304">
                  <c:v>5.6486961221178134E-2</c:v>
                </c:pt>
                <c:pt idx="305">
                  <c:v>5.6486961221178134E-2</c:v>
                </c:pt>
                <c:pt idx="306">
                  <c:v>5.6486961221178134E-2</c:v>
                </c:pt>
                <c:pt idx="307">
                  <c:v>5.6486961221178134E-2</c:v>
                </c:pt>
                <c:pt idx="308">
                  <c:v>5.6486961221178134E-2</c:v>
                </c:pt>
                <c:pt idx="309">
                  <c:v>5.6486961221178134E-2</c:v>
                </c:pt>
                <c:pt idx="310">
                  <c:v>5.6486961221178134E-2</c:v>
                </c:pt>
                <c:pt idx="311">
                  <c:v>5.6486961221178134E-2</c:v>
                </c:pt>
                <c:pt idx="312">
                  <c:v>5.6486961221178134E-2</c:v>
                </c:pt>
                <c:pt idx="313">
                  <c:v>5.6486961221178134E-2</c:v>
                </c:pt>
                <c:pt idx="314">
                  <c:v>5.6486961221178134E-2</c:v>
                </c:pt>
                <c:pt idx="315">
                  <c:v>5.6486961221178134E-2</c:v>
                </c:pt>
                <c:pt idx="316">
                  <c:v>5.6486961221178134E-2</c:v>
                </c:pt>
                <c:pt idx="317">
                  <c:v>5.6486961221178134E-2</c:v>
                </c:pt>
                <c:pt idx="318">
                  <c:v>5.6486961221178134E-2</c:v>
                </c:pt>
                <c:pt idx="319">
                  <c:v>5.6486961221178134E-2</c:v>
                </c:pt>
                <c:pt idx="320">
                  <c:v>5.6486961221178134E-2</c:v>
                </c:pt>
                <c:pt idx="321">
                  <c:v>5.6486961221178134E-2</c:v>
                </c:pt>
                <c:pt idx="322">
                  <c:v>5.6486961221178134E-2</c:v>
                </c:pt>
                <c:pt idx="323">
                  <c:v>5.6486961221178134E-2</c:v>
                </c:pt>
                <c:pt idx="324">
                  <c:v>5.6486961221178134E-2</c:v>
                </c:pt>
                <c:pt idx="325">
                  <c:v>5.6486961221178134E-2</c:v>
                </c:pt>
                <c:pt idx="326">
                  <c:v>5.6486961221178134E-2</c:v>
                </c:pt>
                <c:pt idx="327">
                  <c:v>5.6486961221178134E-2</c:v>
                </c:pt>
                <c:pt idx="328">
                  <c:v>5.6486961221178134E-2</c:v>
                </c:pt>
                <c:pt idx="329">
                  <c:v>5.6486961221178134E-2</c:v>
                </c:pt>
                <c:pt idx="330">
                  <c:v>5.6486961221178134E-2</c:v>
                </c:pt>
                <c:pt idx="331">
                  <c:v>5.6486961221178134E-2</c:v>
                </c:pt>
                <c:pt idx="332">
                  <c:v>5.6486961221178134E-2</c:v>
                </c:pt>
                <c:pt idx="333">
                  <c:v>5.6486961221178134E-2</c:v>
                </c:pt>
                <c:pt idx="334">
                  <c:v>5.6486961221178134E-2</c:v>
                </c:pt>
                <c:pt idx="335">
                  <c:v>5.6486961221178134E-2</c:v>
                </c:pt>
                <c:pt idx="336">
                  <c:v>5.6486961221178134E-2</c:v>
                </c:pt>
                <c:pt idx="337">
                  <c:v>5.6486961221178134E-2</c:v>
                </c:pt>
                <c:pt idx="338">
                  <c:v>5.6486961221178134E-2</c:v>
                </c:pt>
                <c:pt idx="339">
                  <c:v>5.6486961221178134E-2</c:v>
                </c:pt>
                <c:pt idx="340">
                  <c:v>5.6486961221178134E-2</c:v>
                </c:pt>
                <c:pt idx="341">
                  <c:v>5.6486961221178134E-2</c:v>
                </c:pt>
                <c:pt idx="342">
                  <c:v>5.6486961221178134E-2</c:v>
                </c:pt>
                <c:pt idx="343">
                  <c:v>5.6486961221178134E-2</c:v>
                </c:pt>
                <c:pt idx="344">
                  <c:v>5.6486961221178134E-2</c:v>
                </c:pt>
                <c:pt idx="345">
                  <c:v>5.6486961221178134E-2</c:v>
                </c:pt>
                <c:pt idx="346">
                  <c:v>5.6486961221178134E-2</c:v>
                </c:pt>
                <c:pt idx="347">
                  <c:v>5.6486961221178134E-2</c:v>
                </c:pt>
                <c:pt idx="348">
                  <c:v>5.6486961221178134E-2</c:v>
                </c:pt>
                <c:pt idx="349">
                  <c:v>5.6486961221178134E-2</c:v>
                </c:pt>
                <c:pt idx="350">
                  <c:v>5.6486961221178134E-2</c:v>
                </c:pt>
                <c:pt idx="351">
                  <c:v>5.6486961221178134E-2</c:v>
                </c:pt>
                <c:pt idx="352">
                  <c:v>5.6486961221178134E-2</c:v>
                </c:pt>
                <c:pt idx="353">
                  <c:v>5.6486961221178134E-2</c:v>
                </c:pt>
                <c:pt idx="354">
                  <c:v>5.6486961221178134E-2</c:v>
                </c:pt>
                <c:pt idx="355">
                  <c:v>5.6486961221178134E-2</c:v>
                </c:pt>
                <c:pt idx="356">
                  <c:v>5.6486961221178134E-2</c:v>
                </c:pt>
                <c:pt idx="357">
                  <c:v>5.6486961221178134E-2</c:v>
                </c:pt>
                <c:pt idx="358">
                  <c:v>5.6486961221178134E-2</c:v>
                </c:pt>
                <c:pt idx="359">
                  <c:v>5.6486961221178134E-2</c:v>
                </c:pt>
                <c:pt idx="360">
                  <c:v>5.6486961221178134E-2</c:v>
                </c:pt>
                <c:pt idx="361">
                  <c:v>5.6486961221178134E-2</c:v>
                </c:pt>
                <c:pt idx="362">
                  <c:v>5.6486961221178134E-2</c:v>
                </c:pt>
                <c:pt idx="363">
                  <c:v>5.6486961221178134E-2</c:v>
                </c:pt>
                <c:pt idx="364">
                  <c:v>5.6486961221178134E-2</c:v>
                </c:pt>
                <c:pt idx="365">
                  <c:v>5.6486961221178134E-2</c:v>
                </c:pt>
                <c:pt idx="366">
                  <c:v>5.6486961221178134E-2</c:v>
                </c:pt>
                <c:pt idx="367">
                  <c:v>5.6486961221178134E-2</c:v>
                </c:pt>
                <c:pt idx="368">
                  <c:v>5.6486961221178134E-2</c:v>
                </c:pt>
                <c:pt idx="369">
                  <c:v>5.6486961221178134E-2</c:v>
                </c:pt>
                <c:pt idx="370">
                  <c:v>5.6486961221178134E-2</c:v>
                </c:pt>
                <c:pt idx="371">
                  <c:v>5.6486961221178134E-2</c:v>
                </c:pt>
                <c:pt idx="372">
                  <c:v>5.6486961221178134E-2</c:v>
                </c:pt>
                <c:pt idx="373">
                  <c:v>5.6486961221178134E-2</c:v>
                </c:pt>
                <c:pt idx="374">
                  <c:v>5.6486961221178134E-2</c:v>
                </c:pt>
                <c:pt idx="375">
                  <c:v>5.6486961221178134E-2</c:v>
                </c:pt>
                <c:pt idx="376">
                  <c:v>5.6486961221178134E-2</c:v>
                </c:pt>
                <c:pt idx="377">
                  <c:v>5.6486961221178134E-2</c:v>
                </c:pt>
                <c:pt idx="378">
                  <c:v>5.6486961221178134E-2</c:v>
                </c:pt>
                <c:pt idx="379">
                  <c:v>5.6486961221178134E-2</c:v>
                </c:pt>
                <c:pt idx="380">
                  <c:v>5.6486961221178134E-2</c:v>
                </c:pt>
                <c:pt idx="381">
                  <c:v>5.6486961221178134E-2</c:v>
                </c:pt>
                <c:pt idx="382">
                  <c:v>5.6486961221178134E-2</c:v>
                </c:pt>
                <c:pt idx="383">
                  <c:v>5.6486961221178134E-2</c:v>
                </c:pt>
                <c:pt idx="384">
                  <c:v>5.6486961221178134E-2</c:v>
                </c:pt>
                <c:pt idx="385">
                  <c:v>5.6486961221178134E-2</c:v>
                </c:pt>
                <c:pt idx="386">
                  <c:v>5.6486961221178134E-2</c:v>
                </c:pt>
                <c:pt idx="387">
                  <c:v>5.6486961221178134E-2</c:v>
                </c:pt>
                <c:pt idx="388">
                  <c:v>5.6486961221178134E-2</c:v>
                </c:pt>
                <c:pt idx="389">
                  <c:v>5.6486961221178134E-2</c:v>
                </c:pt>
                <c:pt idx="390">
                  <c:v>5.6486961221178134E-2</c:v>
                </c:pt>
                <c:pt idx="391">
                  <c:v>5.6486961221178134E-2</c:v>
                </c:pt>
                <c:pt idx="392">
                  <c:v>5.6486961221178134E-2</c:v>
                </c:pt>
                <c:pt idx="393">
                  <c:v>5.6486961221178134E-2</c:v>
                </c:pt>
                <c:pt idx="394">
                  <c:v>5.6486961221178134E-2</c:v>
                </c:pt>
                <c:pt idx="395">
                  <c:v>5.6486961221178134E-2</c:v>
                </c:pt>
                <c:pt idx="396">
                  <c:v>5.6486961221178134E-2</c:v>
                </c:pt>
                <c:pt idx="397">
                  <c:v>5.6486961221178134E-2</c:v>
                </c:pt>
                <c:pt idx="398">
                  <c:v>5.6486961221178134E-2</c:v>
                </c:pt>
                <c:pt idx="399">
                  <c:v>5.6486961221178134E-2</c:v>
                </c:pt>
                <c:pt idx="400">
                  <c:v>5.6486961221178134E-2</c:v>
                </c:pt>
                <c:pt idx="401">
                  <c:v>5.6486961221178134E-2</c:v>
                </c:pt>
                <c:pt idx="402">
                  <c:v>5.6486961221178134E-2</c:v>
                </c:pt>
                <c:pt idx="403">
                  <c:v>5.6486961221178134E-2</c:v>
                </c:pt>
                <c:pt idx="404">
                  <c:v>5.6486961221178134E-2</c:v>
                </c:pt>
                <c:pt idx="405">
                  <c:v>5.6486961221178134E-2</c:v>
                </c:pt>
                <c:pt idx="406">
                  <c:v>5.6486961221178134E-2</c:v>
                </c:pt>
                <c:pt idx="407">
                  <c:v>5.6486961221178134E-2</c:v>
                </c:pt>
                <c:pt idx="408">
                  <c:v>5.6486961221178134E-2</c:v>
                </c:pt>
                <c:pt idx="409">
                  <c:v>5.6486961221178134E-2</c:v>
                </c:pt>
                <c:pt idx="410">
                  <c:v>5.6486961221178134E-2</c:v>
                </c:pt>
                <c:pt idx="411">
                  <c:v>5.6486961221178134E-2</c:v>
                </c:pt>
                <c:pt idx="412">
                  <c:v>5.6486961221178134E-2</c:v>
                </c:pt>
                <c:pt idx="413">
                  <c:v>5.6486961221178134E-2</c:v>
                </c:pt>
                <c:pt idx="414">
                  <c:v>5.6486961221178134E-2</c:v>
                </c:pt>
                <c:pt idx="415">
                  <c:v>5.6486961221178134E-2</c:v>
                </c:pt>
                <c:pt idx="416">
                  <c:v>5.6486961221178134E-2</c:v>
                </c:pt>
                <c:pt idx="417">
                  <c:v>5.6486961221178134E-2</c:v>
                </c:pt>
                <c:pt idx="418">
                  <c:v>5.6486961221178134E-2</c:v>
                </c:pt>
                <c:pt idx="419">
                  <c:v>5.6486961221178134E-2</c:v>
                </c:pt>
                <c:pt idx="420">
                  <c:v>5.6486961221178134E-2</c:v>
                </c:pt>
                <c:pt idx="421">
                  <c:v>5.6486961221178134E-2</c:v>
                </c:pt>
                <c:pt idx="422">
                  <c:v>5.6486961221178134E-2</c:v>
                </c:pt>
                <c:pt idx="423">
                  <c:v>5.6486961221178134E-2</c:v>
                </c:pt>
                <c:pt idx="424">
                  <c:v>5.6486961221178134E-2</c:v>
                </c:pt>
                <c:pt idx="425">
                  <c:v>5.6486961221178134E-2</c:v>
                </c:pt>
                <c:pt idx="426">
                  <c:v>5.6486961221178134E-2</c:v>
                </c:pt>
                <c:pt idx="427">
                  <c:v>5.6486961221178134E-2</c:v>
                </c:pt>
                <c:pt idx="428">
                  <c:v>5.6486961221178134E-2</c:v>
                </c:pt>
                <c:pt idx="429">
                  <c:v>5.6486961221178134E-2</c:v>
                </c:pt>
                <c:pt idx="430">
                  <c:v>5.6486961221178134E-2</c:v>
                </c:pt>
                <c:pt idx="431">
                  <c:v>5.6486961221178134E-2</c:v>
                </c:pt>
                <c:pt idx="432">
                  <c:v>5.6486961221178134E-2</c:v>
                </c:pt>
                <c:pt idx="433">
                  <c:v>5.6486961221178134E-2</c:v>
                </c:pt>
                <c:pt idx="434">
                  <c:v>5.6486961221178134E-2</c:v>
                </c:pt>
                <c:pt idx="435">
                  <c:v>5.6486961221178134E-2</c:v>
                </c:pt>
                <c:pt idx="436">
                  <c:v>5.6486961221178134E-2</c:v>
                </c:pt>
                <c:pt idx="437">
                  <c:v>5.6486961221178134E-2</c:v>
                </c:pt>
                <c:pt idx="438">
                  <c:v>5.6486961221178134E-2</c:v>
                </c:pt>
                <c:pt idx="439">
                  <c:v>5.6486961221178134E-2</c:v>
                </c:pt>
                <c:pt idx="440">
                  <c:v>5.6486961221178134E-2</c:v>
                </c:pt>
                <c:pt idx="441">
                  <c:v>5.6486961221178134E-2</c:v>
                </c:pt>
                <c:pt idx="442">
                  <c:v>5.6486961221178134E-2</c:v>
                </c:pt>
                <c:pt idx="443">
                  <c:v>5.6486961221178134E-2</c:v>
                </c:pt>
                <c:pt idx="444">
                  <c:v>5.6486961221178134E-2</c:v>
                </c:pt>
                <c:pt idx="445">
                  <c:v>5.6486961221178134E-2</c:v>
                </c:pt>
                <c:pt idx="446">
                  <c:v>5.6486961221178134E-2</c:v>
                </c:pt>
                <c:pt idx="447">
                  <c:v>5.6486961221178134E-2</c:v>
                </c:pt>
                <c:pt idx="448">
                  <c:v>5.6486961221178134E-2</c:v>
                </c:pt>
                <c:pt idx="449">
                  <c:v>5.6486961221178134E-2</c:v>
                </c:pt>
                <c:pt idx="450">
                  <c:v>5.6486961221178134E-2</c:v>
                </c:pt>
                <c:pt idx="451">
                  <c:v>5.6486961221178134E-2</c:v>
                </c:pt>
                <c:pt idx="452">
                  <c:v>5.6486961221178134E-2</c:v>
                </c:pt>
                <c:pt idx="453">
                  <c:v>5.6486961221178134E-2</c:v>
                </c:pt>
                <c:pt idx="454">
                  <c:v>5.6486961221178134E-2</c:v>
                </c:pt>
                <c:pt idx="455">
                  <c:v>5.6486961221178134E-2</c:v>
                </c:pt>
                <c:pt idx="456">
                  <c:v>5.6486961221178134E-2</c:v>
                </c:pt>
                <c:pt idx="457">
                  <c:v>5.6486961221178134E-2</c:v>
                </c:pt>
                <c:pt idx="458">
                  <c:v>5.6486961221178134E-2</c:v>
                </c:pt>
                <c:pt idx="459">
                  <c:v>5.6486961221178134E-2</c:v>
                </c:pt>
                <c:pt idx="460">
                  <c:v>5.6486961221178134E-2</c:v>
                </c:pt>
                <c:pt idx="461">
                  <c:v>5.6486961221178134E-2</c:v>
                </c:pt>
                <c:pt idx="462">
                  <c:v>5.6486961221178134E-2</c:v>
                </c:pt>
                <c:pt idx="463">
                  <c:v>5.6486961221178134E-2</c:v>
                </c:pt>
                <c:pt idx="464">
                  <c:v>5.6486961221178134E-2</c:v>
                </c:pt>
                <c:pt idx="465">
                  <c:v>5.6486961221178134E-2</c:v>
                </c:pt>
                <c:pt idx="466">
                  <c:v>5.6486961221178134E-2</c:v>
                </c:pt>
                <c:pt idx="467">
                  <c:v>5.6486961221178134E-2</c:v>
                </c:pt>
                <c:pt idx="468">
                  <c:v>5.6486961221178134E-2</c:v>
                </c:pt>
                <c:pt idx="469">
                  <c:v>5.6486961221178134E-2</c:v>
                </c:pt>
                <c:pt idx="470">
                  <c:v>5.6486961221178134E-2</c:v>
                </c:pt>
                <c:pt idx="471">
                  <c:v>5.6486961221178134E-2</c:v>
                </c:pt>
                <c:pt idx="472">
                  <c:v>5.6486961221178134E-2</c:v>
                </c:pt>
                <c:pt idx="473">
                  <c:v>5.6486961221178134E-2</c:v>
                </c:pt>
                <c:pt idx="474">
                  <c:v>5.6486961221178134E-2</c:v>
                </c:pt>
                <c:pt idx="475">
                  <c:v>5.6486961221178134E-2</c:v>
                </c:pt>
                <c:pt idx="476">
                  <c:v>5.6486961221178134E-2</c:v>
                </c:pt>
                <c:pt idx="477">
                  <c:v>5.6486961221178134E-2</c:v>
                </c:pt>
                <c:pt idx="478">
                  <c:v>5.6486961221178134E-2</c:v>
                </c:pt>
                <c:pt idx="479">
                  <c:v>5.6486961221178134E-2</c:v>
                </c:pt>
                <c:pt idx="480">
                  <c:v>5.6486961221178134E-2</c:v>
                </c:pt>
                <c:pt idx="481">
                  <c:v>5.6486961221178134E-2</c:v>
                </c:pt>
                <c:pt idx="482">
                  <c:v>5.6486961221178134E-2</c:v>
                </c:pt>
                <c:pt idx="483">
                  <c:v>5.6486961221178134E-2</c:v>
                </c:pt>
                <c:pt idx="484">
                  <c:v>5.6486961221178134E-2</c:v>
                </c:pt>
                <c:pt idx="485">
                  <c:v>5.6486961221178134E-2</c:v>
                </c:pt>
                <c:pt idx="486">
                  <c:v>5.6486961221178134E-2</c:v>
                </c:pt>
                <c:pt idx="487">
                  <c:v>5.6486961221178134E-2</c:v>
                </c:pt>
                <c:pt idx="488">
                  <c:v>5.6486961221178134E-2</c:v>
                </c:pt>
                <c:pt idx="489">
                  <c:v>5.6486961221178134E-2</c:v>
                </c:pt>
                <c:pt idx="490">
                  <c:v>5.6486961221178134E-2</c:v>
                </c:pt>
                <c:pt idx="491">
                  <c:v>1.6994066484962711E-2</c:v>
                </c:pt>
                <c:pt idx="492">
                  <c:v>1.6994066484962711E-2</c:v>
                </c:pt>
                <c:pt idx="493">
                  <c:v>1.6994066484962711E-2</c:v>
                </c:pt>
                <c:pt idx="494">
                  <c:v>1.6994066484962711E-2</c:v>
                </c:pt>
                <c:pt idx="495">
                  <c:v>1.6994066484962711E-2</c:v>
                </c:pt>
                <c:pt idx="496">
                  <c:v>1.6994066484962711E-2</c:v>
                </c:pt>
                <c:pt idx="497">
                  <c:v>1.6994066484962711E-2</c:v>
                </c:pt>
                <c:pt idx="498">
                  <c:v>1.6994066484962711E-2</c:v>
                </c:pt>
                <c:pt idx="499">
                  <c:v>1.6994066484962711E-2</c:v>
                </c:pt>
                <c:pt idx="500">
                  <c:v>1.6994066484962711E-2</c:v>
                </c:pt>
                <c:pt idx="501">
                  <c:v>1.6994066484962711E-2</c:v>
                </c:pt>
                <c:pt idx="502">
                  <c:v>1.6994066484962711E-2</c:v>
                </c:pt>
                <c:pt idx="503">
                  <c:v>1.6994066484962711E-2</c:v>
                </c:pt>
                <c:pt idx="504">
                  <c:v>1.6994066484962711E-2</c:v>
                </c:pt>
                <c:pt idx="505">
                  <c:v>1.6994066484962711E-2</c:v>
                </c:pt>
                <c:pt idx="506">
                  <c:v>1.6994066484962711E-2</c:v>
                </c:pt>
                <c:pt idx="507">
                  <c:v>1.6994066484962711E-2</c:v>
                </c:pt>
                <c:pt idx="508">
                  <c:v>1.6994066484962711E-2</c:v>
                </c:pt>
                <c:pt idx="509">
                  <c:v>1.6994066484962711E-2</c:v>
                </c:pt>
                <c:pt idx="510">
                  <c:v>1.6994066484962711E-2</c:v>
                </c:pt>
                <c:pt idx="511">
                  <c:v>1.6994066484962711E-2</c:v>
                </c:pt>
                <c:pt idx="512">
                  <c:v>1.6994066484962711E-2</c:v>
                </c:pt>
                <c:pt idx="513">
                  <c:v>1.6994066484962711E-2</c:v>
                </c:pt>
                <c:pt idx="514">
                  <c:v>1.6994066484962711E-2</c:v>
                </c:pt>
                <c:pt idx="515">
                  <c:v>1.6994066484962711E-2</c:v>
                </c:pt>
                <c:pt idx="516">
                  <c:v>1.6994066484962711E-2</c:v>
                </c:pt>
                <c:pt idx="517">
                  <c:v>1.6994066484962711E-2</c:v>
                </c:pt>
                <c:pt idx="518">
                  <c:v>1.6994066484962711E-2</c:v>
                </c:pt>
                <c:pt idx="519">
                  <c:v>1.6994066484962711E-2</c:v>
                </c:pt>
                <c:pt idx="520">
                  <c:v>1.6994066484962711E-2</c:v>
                </c:pt>
                <c:pt idx="521">
                  <c:v>1.6994066484962711E-2</c:v>
                </c:pt>
                <c:pt idx="522">
                  <c:v>1.6994066484962711E-2</c:v>
                </c:pt>
                <c:pt idx="523">
                  <c:v>1.6994066484962711E-2</c:v>
                </c:pt>
                <c:pt idx="524">
                  <c:v>1.6994066484962711E-2</c:v>
                </c:pt>
                <c:pt idx="525">
                  <c:v>1.6994066484962711E-2</c:v>
                </c:pt>
                <c:pt idx="526">
                  <c:v>1.6994066484962711E-2</c:v>
                </c:pt>
                <c:pt idx="527">
                  <c:v>1.6994066484962711E-2</c:v>
                </c:pt>
                <c:pt idx="528">
                  <c:v>1.6994066484962711E-2</c:v>
                </c:pt>
                <c:pt idx="529">
                  <c:v>1.6994066484962711E-2</c:v>
                </c:pt>
                <c:pt idx="530">
                  <c:v>1.6994066484962711E-2</c:v>
                </c:pt>
                <c:pt idx="531">
                  <c:v>1.6994066484962711E-2</c:v>
                </c:pt>
                <c:pt idx="532">
                  <c:v>1.6994066484962711E-2</c:v>
                </c:pt>
                <c:pt idx="533">
                  <c:v>1.6994066484962711E-2</c:v>
                </c:pt>
                <c:pt idx="534">
                  <c:v>1.6994066484962711E-2</c:v>
                </c:pt>
                <c:pt idx="535">
                  <c:v>1.6994066484962711E-2</c:v>
                </c:pt>
                <c:pt idx="536">
                  <c:v>1.6994066484962711E-2</c:v>
                </c:pt>
                <c:pt idx="537">
                  <c:v>1.6994066484962711E-2</c:v>
                </c:pt>
                <c:pt idx="538">
                  <c:v>1.6994066484962711E-2</c:v>
                </c:pt>
                <c:pt idx="539">
                  <c:v>1.6994066484962711E-2</c:v>
                </c:pt>
                <c:pt idx="540">
                  <c:v>1.6994066484962711E-2</c:v>
                </c:pt>
                <c:pt idx="541">
                  <c:v>1.6994066484962711E-2</c:v>
                </c:pt>
                <c:pt idx="542">
                  <c:v>1.6994066484962711E-2</c:v>
                </c:pt>
                <c:pt idx="543">
                  <c:v>1.6994066484962711E-2</c:v>
                </c:pt>
                <c:pt idx="544">
                  <c:v>1.6994066484962711E-2</c:v>
                </c:pt>
                <c:pt idx="545">
                  <c:v>1.6994066484962711E-2</c:v>
                </c:pt>
                <c:pt idx="546">
                  <c:v>1.6994066484962711E-2</c:v>
                </c:pt>
                <c:pt idx="547">
                  <c:v>1.6994066484962711E-2</c:v>
                </c:pt>
                <c:pt idx="548">
                  <c:v>1.6994066484962711E-2</c:v>
                </c:pt>
                <c:pt idx="549">
                  <c:v>1.6994066484962711E-2</c:v>
                </c:pt>
                <c:pt idx="550">
                  <c:v>1.6994066484962711E-2</c:v>
                </c:pt>
                <c:pt idx="551">
                  <c:v>1.6994066484962711E-2</c:v>
                </c:pt>
                <c:pt idx="552">
                  <c:v>1.6994066484962711E-2</c:v>
                </c:pt>
                <c:pt idx="553">
                  <c:v>1.6994066484962711E-2</c:v>
                </c:pt>
                <c:pt idx="554">
                  <c:v>1.6994066484962711E-2</c:v>
                </c:pt>
                <c:pt idx="555">
                  <c:v>1.6994066484962711E-2</c:v>
                </c:pt>
                <c:pt idx="556">
                  <c:v>1.6994066484962711E-2</c:v>
                </c:pt>
                <c:pt idx="557">
                  <c:v>1.6994066484962711E-2</c:v>
                </c:pt>
                <c:pt idx="558">
                  <c:v>1.6994066484962711E-2</c:v>
                </c:pt>
                <c:pt idx="559">
                  <c:v>1.6994066484962711E-2</c:v>
                </c:pt>
                <c:pt idx="560">
                  <c:v>1.6994066484962711E-2</c:v>
                </c:pt>
                <c:pt idx="561">
                  <c:v>1.6994066484962711E-2</c:v>
                </c:pt>
                <c:pt idx="562">
                  <c:v>1.6994066484962711E-2</c:v>
                </c:pt>
                <c:pt idx="563">
                  <c:v>1.6994066484962711E-2</c:v>
                </c:pt>
                <c:pt idx="564">
                  <c:v>1.6994066484962711E-2</c:v>
                </c:pt>
                <c:pt idx="565">
                  <c:v>1.6994066484962711E-2</c:v>
                </c:pt>
                <c:pt idx="566">
                  <c:v>1.6994066484962711E-2</c:v>
                </c:pt>
                <c:pt idx="567">
                  <c:v>1.6994066484962711E-2</c:v>
                </c:pt>
                <c:pt idx="568">
                  <c:v>1.6994066484962711E-2</c:v>
                </c:pt>
                <c:pt idx="569">
                  <c:v>1.6994066484962711E-2</c:v>
                </c:pt>
                <c:pt idx="570">
                  <c:v>1.6994066484962711E-2</c:v>
                </c:pt>
                <c:pt idx="571">
                  <c:v>1.6994066484962711E-2</c:v>
                </c:pt>
                <c:pt idx="572">
                  <c:v>1.6994066484962711E-2</c:v>
                </c:pt>
                <c:pt idx="573">
                  <c:v>1.6994066484962711E-2</c:v>
                </c:pt>
                <c:pt idx="574">
                  <c:v>1.6994066484962711E-2</c:v>
                </c:pt>
                <c:pt idx="575">
                  <c:v>1.6994066484962711E-2</c:v>
                </c:pt>
                <c:pt idx="576">
                  <c:v>1.6994066484962711E-2</c:v>
                </c:pt>
                <c:pt idx="577">
                  <c:v>1.6994066484962711E-2</c:v>
                </c:pt>
                <c:pt idx="578">
                  <c:v>1.6994066484962711E-2</c:v>
                </c:pt>
                <c:pt idx="579">
                  <c:v>1.6994066484962711E-2</c:v>
                </c:pt>
                <c:pt idx="580">
                  <c:v>1.6994066484962711E-2</c:v>
                </c:pt>
                <c:pt idx="581">
                  <c:v>1.6994066484962711E-2</c:v>
                </c:pt>
                <c:pt idx="582">
                  <c:v>1.6994066484962711E-2</c:v>
                </c:pt>
                <c:pt idx="583">
                  <c:v>1.6994066484962711E-2</c:v>
                </c:pt>
                <c:pt idx="584">
                  <c:v>1.6994066484962711E-2</c:v>
                </c:pt>
                <c:pt idx="585">
                  <c:v>1.6994066484962711E-2</c:v>
                </c:pt>
                <c:pt idx="586">
                  <c:v>1.6994066484962711E-2</c:v>
                </c:pt>
                <c:pt idx="587">
                  <c:v>1.6994066484962711E-2</c:v>
                </c:pt>
                <c:pt idx="588">
                  <c:v>1.6994066484962711E-2</c:v>
                </c:pt>
                <c:pt idx="589">
                  <c:v>1.6994066484962711E-2</c:v>
                </c:pt>
                <c:pt idx="590">
                  <c:v>1.6994066484962711E-2</c:v>
                </c:pt>
                <c:pt idx="591">
                  <c:v>1.6994066484962711E-2</c:v>
                </c:pt>
                <c:pt idx="592">
                  <c:v>1.6994066484962711E-2</c:v>
                </c:pt>
                <c:pt idx="593">
                  <c:v>1.6994066484962711E-2</c:v>
                </c:pt>
                <c:pt idx="594">
                  <c:v>1.6994066484962711E-2</c:v>
                </c:pt>
                <c:pt idx="595">
                  <c:v>1.6994066484962711E-2</c:v>
                </c:pt>
                <c:pt idx="596">
                  <c:v>1.6994066484962711E-2</c:v>
                </c:pt>
                <c:pt idx="597">
                  <c:v>1.6994066484962711E-2</c:v>
                </c:pt>
                <c:pt idx="598">
                  <c:v>1.6994066484962711E-2</c:v>
                </c:pt>
                <c:pt idx="599">
                  <c:v>1.6994066484962711E-2</c:v>
                </c:pt>
                <c:pt idx="600">
                  <c:v>1.6994066484962711E-2</c:v>
                </c:pt>
                <c:pt idx="601">
                  <c:v>1.6994066484962711E-2</c:v>
                </c:pt>
                <c:pt idx="602">
                  <c:v>1.6994066484962711E-2</c:v>
                </c:pt>
                <c:pt idx="603">
                  <c:v>1.6994066484962711E-2</c:v>
                </c:pt>
                <c:pt idx="604">
                  <c:v>1.6994066484962711E-2</c:v>
                </c:pt>
                <c:pt idx="605">
                  <c:v>1.6994066484962711E-2</c:v>
                </c:pt>
                <c:pt idx="606">
                  <c:v>1.6994066484962711E-2</c:v>
                </c:pt>
                <c:pt idx="607">
                  <c:v>1.6994066484962711E-2</c:v>
                </c:pt>
                <c:pt idx="608">
                  <c:v>1.6994066484962711E-2</c:v>
                </c:pt>
                <c:pt idx="609">
                  <c:v>1.6994066484962711E-2</c:v>
                </c:pt>
                <c:pt idx="610">
                  <c:v>1.6994066484962711E-2</c:v>
                </c:pt>
                <c:pt idx="611">
                  <c:v>1.6994066484962711E-2</c:v>
                </c:pt>
                <c:pt idx="612">
                  <c:v>1.6994066484962711E-2</c:v>
                </c:pt>
                <c:pt idx="613">
                  <c:v>1.6994066484962711E-2</c:v>
                </c:pt>
                <c:pt idx="614">
                  <c:v>1.6994066484962711E-2</c:v>
                </c:pt>
                <c:pt idx="615">
                  <c:v>1.6994066484962711E-2</c:v>
                </c:pt>
                <c:pt idx="616">
                  <c:v>1.6994066484962711E-2</c:v>
                </c:pt>
                <c:pt idx="617">
                  <c:v>1.6994066484962711E-2</c:v>
                </c:pt>
                <c:pt idx="618">
                  <c:v>1.6994066484962711E-2</c:v>
                </c:pt>
                <c:pt idx="619">
                  <c:v>1.6994066484962711E-2</c:v>
                </c:pt>
                <c:pt idx="620">
                  <c:v>1.6994066484962711E-2</c:v>
                </c:pt>
                <c:pt idx="621">
                  <c:v>1.6994066484962711E-2</c:v>
                </c:pt>
                <c:pt idx="622">
                  <c:v>1.6994066484962711E-2</c:v>
                </c:pt>
                <c:pt idx="623">
                  <c:v>1.6994066484962711E-2</c:v>
                </c:pt>
                <c:pt idx="624">
                  <c:v>1.6994066484962711E-2</c:v>
                </c:pt>
                <c:pt idx="625">
                  <c:v>1.6994066484962711E-2</c:v>
                </c:pt>
                <c:pt idx="626">
                  <c:v>1.6994066484962711E-2</c:v>
                </c:pt>
                <c:pt idx="627">
                  <c:v>1.6994066484962711E-2</c:v>
                </c:pt>
                <c:pt idx="628">
                  <c:v>1.6994066484962711E-2</c:v>
                </c:pt>
                <c:pt idx="629">
                  <c:v>1.6994066484962711E-2</c:v>
                </c:pt>
                <c:pt idx="630">
                  <c:v>1.6994066484962711E-2</c:v>
                </c:pt>
                <c:pt idx="631">
                  <c:v>1.6994066484962711E-2</c:v>
                </c:pt>
                <c:pt idx="632">
                  <c:v>1.6994066484962711E-2</c:v>
                </c:pt>
                <c:pt idx="633">
                  <c:v>1.6994066484962711E-2</c:v>
                </c:pt>
                <c:pt idx="634">
                  <c:v>1.6994066484962711E-2</c:v>
                </c:pt>
                <c:pt idx="635">
                  <c:v>1.6994066484962711E-2</c:v>
                </c:pt>
                <c:pt idx="636">
                  <c:v>1.6994066484962711E-2</c:v>
                </c:pt>
                <c:pt idx="637">
                  <c:v>1.6994066484962711E-2</c:v>
                </c:pt>
                <c:pt idx="638">
                  <c:v>1.6994066484962711E-2</c:v>
                </c:pt>
                <c:pt idx="639">
                  <c:v>1.6994066484962711E-2</c:v>
                </c:pt>
                <c:pt idx="640">
                  <c:v>1.6994066484962711E-2</c:v>
                </c:pt>
                <c:pt idx="641">
                  <c:v>1.6994066484962711E-2</c:v>
                </c:pt>
                <c:pt idx="642">
                  <c:v>1.6994066484962711E-2</c:v>
                </c:pt>
                <c:pt idx="643">
                  <c:v>1.6994066484962711E-2</c:v>
                </c:pt>
                <c:pt idx="644">
                  <c:v>1.6994066484962711E-2</c:v>
                </c:pt>
                <c:pt idx="645">
                  <c:v>1.6994066484962711E-2</c:v>
                </c:pt>
                <c:pt idx="646">
                  <c:v>1.6994066484962711E-2</c:v>
                </c:pt>
                <c:pt idx="647">
                  <c:v>1.6994066484962711E-2</c:v>
                </c:pt>
                <c:pt idx="648">
                  <c:v>1.6994066484962711E-2</c:v>
                </c:pt>
                <c:pt idx="649">
                  <c:v>1.6994066484962711E-2</c:v>
                </c:pt>
                <c:pt idx="650">
                  <c:v>1.6994066484962711E-2</c:v>
                </c:pt>
                <c:pt idx="651">
                  <c:v>1.6994066484962711E-2</c:v>
                </c:pt>
                <c:pt idx="652">
                  <c:v>1.6994066484962711E-2</c:v>
                </c:pt>
                <c:pt idx="653">
                  <c:v>1.6994066484962711E-2</c:v>
                </c:pt>
                <c:pt idx="654">
                  <c:v>1.6994066484962711E-2</c:v>
                </c:pt>
                <c:pt idx="655">
                  <c:v>1.6994066484962711E-2</c:v>
                </c:pt>
                <c:pt idx="656">
                  <c:v>1.6994066484962711E-2</c:v>
                </c:pt>
                <c:pt idx="657">
                  <c:v>1.6994066484962711E-2</c:v>
                </c:pt>
                <c:pt idx="658">
                  <c:v>1.6994066484962711E-2</c:v>
                </c:pt>
                <c:pt idx="659">
                  <c:v>1.6994066484962711E-2</c:v>
                </c:pt>
                <c:pt idx="660">
                  <c:v>1.6994066484962711E-2</c:v>
                </c:pt>
                <c:pt idx="661">
                  <c:v>1.6994066484962711E-2</c:v>
                </c:pt>
                <c:pt idx="662">
                  <c:v>1.6994066484962711E-2</c:v>
                </c:pt>
                <c:pt idx="663">
                  <c:v>1.6994066484962711E-2</c:v>
                </c:pt>
                <c:pt idx="664">
                  <c:v>1.6994066484962711E-2</c:v>
                </c:pt>
                <c:pt idx="665">
                  <c:v>1.6994066484962711E-2</c:v>
                </c:pt>
                <c:pt idx="666">
                  <c:v>1.6994066484962711E-2</c:v>
                </c:pt>
                <c:pt idx="667">
                  <c:v>1.6994066484962711E-2</c:v>
                </c:pt>
                <c:pt idx="668">
                  <c:v>1.6994066484962711E-2</c:v>
                </c:pt>
                <c:pt idx="669">
                  <c:v>1.6994066484962711E-2</c:v>
                </c:pt>
                <c:pt idx="670">
                  <c:v>1.6994066484962711E-2</c:v>
                </c:pt>
                <c:pt idx="671">
                  <c:v>1.6994066484962711E-2</c:v>
                </c:pt>
                <c:pt idx="672">
                  <c:v>1.6994066484962711E-2</c:v>
                </c:pt>
                <c:pt idx="673">
                  <c:v>1.6994066484962711E-2</c:v>
                </c:pt>
                <c:pt idx="674">
                  <c:v>1.6994066484962711E-2</c:v>
                </c:pt>
                <c:pt idx="675">
                  <c:v>1.6994066484962711E-2</c:v>
                </c:pt>
                <c:pt idx="676">
                  <c:v>1.6994066484962711E-2</c:v>
                </c:pt>
                <c:pt idx="677">
                  <c:v>1.6994066484962711E-2</c:v>
                </c:pt>
                <c:pt idx="678">
                  <c:v>1.6994066484962711E-2</c:v>
                </c:pt>
                <c:pt idx="679">
                  <c:v>1.6994066484962711E-2</c:v>
                </c:pt>
                <c:pt idx="680">
                  <c:v>1.6994066484962711E-2</c:v>
                </c:pt>
                <c:pt idx="681">
                  <c:v>1.6994066484962711E-2</c:v>
                </c:pt>
                <c:pt idx="682">
                  <c:v>1.6994066484962711E-2</c:v>
                </c:pt>
                <c:pt idx="683">
                  <c:v>1.6994066484962711E-2</c:v>
                </c:pt>
                <c:pt idx="684">
                  <c:v>1.6994066484962711E-2</c:v>
                </c:pt>
                <c:pt idx="685">
                  <c:v>1.6994066484962711E-2</c:v>
                </c:pt>
                <c:pt idx="686">
                  <c:v>1.6994066484962711E-2</c:v>
                </c:pt>
                <c:pt idx="687">
                  <c:v>1.6994066484962711E-2</c:v>
                </c:pt>
                <c:pt idx="688">
                  <c:v>1.6994066484962711E-2</c:v>
                </c:pt>
                <c:pt idx="689">
                  <c:v>1.6994066484962711E-2</c:v>
                </c:pt>
                <c:pt idx="690">
                  <c:v>1.6994066484962711E-2</c:v>
                </c:pt>
                <c:pt idx="691">
                  <c:v>1.6994066484962711E-2</c:v>
                </c:pt>
                <c:pt idx="692">
                  <c:v>1.6994066484962711E-2</c:v>
                </c:pt>
                <c:pt idx="693">
                  <c:v>1.6994066484962711E-2</c:v>
                </c:pt>
                <c:pt idx="694">
                  <c:v>1.6994066484962711E-2</c:v>
                </c:pt>
                <c:pt idx="695">
                  <c:v>1.6994066484962711E-2</c:v>
                </c:pt>
                <c:pt idx="696">
                  <c:v>1.6994066484962711E-2</c:v>
                </c:pt>
                <c:pt idx="697">
                  <c:v>1.6994066484962711E-2</c:v>
                </c:pt>
                <c:pt idx="698">
                  <c:v>1.6994066484962711E-2</c:v>
                </c:pt>
                <c:pt idx="699">
                  <c:v>1.6994066484962711E-2</c:v>
                </c:pt>
                <c:pt idx="700">
                  <c:v>1.6994066484962711E-2</c:v>
                </c:pt>
                <c:pt idx="701">
                  <c:v>1.6994066484962711E-2</c:v>
                </c:pt>
                <c:pt idx="702">
                  <c:v>1.6994066484962711E-2</c:v>
                </c:pt>
                <c:pt idx="703">
                  <c:v>1.6994066484962711E-2</c:v>
                </c:pt>
                <c:pt idx="704">
                  <c:v>1.6994066484962711E-2</c:v>
                </c:pt>
                <c:pt idx="705">
                  <c:v>1.6994066484962711E-2</c:v>
                </c:pt>
                <c:pt idx="706">
                  <c:v>1.6994066484962711E-2</c:v>
                </c:pt>
                <c:pt idx="707">
                  <c:v>1.6994066484962711E-2</c:v>
                </c:pt>
                <c:pt idx="708">
                  <c:v>1.6994066484962711E-2</c:v>
                </c:pt>
                <c:pt idx="709">
                  <c:v>1.6994066484962711E-2</c:v>
                </c:pt>
                <c:pt idx="710">
                  <c:v>1.6994066484962711E-2</c:v>
                </c:pt>
                <c:pt idx="711">
                  <c:v>1.6994066484962711E-2</c:v>
                </c:pt>
                <c:pt idx="712">
                  <c:v>1.6994066484962711E-2</c:v>
                </c:pt>
                <c:pt idx="713">
                  <c:v>1.6994066484962711E-2</c:v>
                </c:pt>
                <c:pt idx="714">
                  <c:v>1.6994066484962711E-2</c:v>
                </c:pt>
                <c:pt idx="715">
                  <c:v>1.6994066484962711E-2</c:v>
                </c:pt>
                <c:pt idx="716">
                  <c:v>1.6994066484962711E-2</c:v>
                </c:pt>
                <c:pt idx="717">
                  <c:v>1.6994066484962711E-2</c:v>
                </c:pt>
                <c:pt idx="718">
                  <c:v>1.6994066484962711E-2</c:v>
                </c:pt>
                <c:pt idx="719">
                  <c:v>1.6994066484962711E-2</c:v>
                </c:pt>
                <c:pt idx="720">
                  <c:v>1.6994066484962711E-2</c:v>
                </c:pt>
                <c:pt idx="721">
                  <c:v>1.6994066484962711E-2</c:v>
                </c:pt>
                <c:pt idx="722">
                  <c:v>1.6994066484962711E-2</c:v>
                </c:pt>
                <c:pt idx="723">
                  <c:v>1.6994066484962711E-2</c:v>
                </c:pt>
                <c:pt idx="724">
                  <c:v>1.6994066484962711E-2</c:v>
                </c:pt>
                <c:pt idx="725">
                  <c:v>1.6994066484962711E-2</c:v>
                </c:pt>
                <c:pt idx="726">
                  <c:v>1.6994066484962711E-2</c:v>
                </c:pt>
                <c:pt idx="727">
                  <c:v>1.6994066484962711E-2</c:v>
                </c:pt>
                <c:pt idx="728">
                  <c:v>1.6994066484962711E-2</c:v>
                </c:pt>
                <c:pt idx="729">
                  <c:v>1.6994066484962711E-2</c:v>
                </c:pt>
                <c:pt idx="730">
                  <c:v>1.6994066484962711E-2</c:v>
                </c:pt>
                <c:pt idx="731">
                  <c:v>1.6994066484962711E-2</c:v>
                </c:pt>
                <c:pt idx="732">
                  <c:v>1.6994066484962711E-2</c:v>
                </c:pt>
                <c:pt idx="733">
                  <c:v>1.6994066484962711E-2</c:v>
                </c:pt>
                <c:pt idx="734">
                  <c:v>1.6994066484962711E-2</c:v>
                </c:pt>
                <c:pt idx="735">
                  <c:v>1.6994066484962711E-2</c:v>
                </c:pt>
                <c:pt idx="736">
                  <c:v>1.6994066484962711E-2</c:v>
                </c:pt>
                <c:pt idx="737">
                  <c:v>1.6994066484962711E-2</c:v>
                </c:pt>
                <c:pt idx="738">
                  <c:v>1.6994066484962711E-2</c:v>
                </c:pt>
                <c:pt idx="739">
                  <c:v>1.6994066484962711E-2</c:v>
                </c:pt>
                <c:pt idx="740">
                  <c:v>1.6994066484962711E-2</c:v>
                </c:pt>
                <c:pt idx="741">
                  <c:v>1.6994066484962711E-2</c:v>
                </c:pt>
                <c:pt idx="742">
                  <c:v>1.6994066484962711E-2</c:v>
                </c:pt>
                <c:pt idx="743">
                  <c:v>1.6994066484962711E-2</c:v>
                </c:pt>
                <c:pt idx="744">
                  <c:v>1.6994066484962711E-2</c:v>
                </c:pt>
                <c:pt idx="745">
                  <c:v>1.6994066484962711E-2</c:v>
                </c:pt>
                <c:pt idx="746">
                  <c:v>1.6994066484962711E-2</c:v>
                </c:pt>
                <c:pt idx="747">
                  <c:v>1.6994066484962711E-2</c:v>
                </c:pt>
                <c:pt idx="748">
                  <c:v>1.6994066484962711E-2</c:v>
                </c:pt>
                <c:pt idx="749">
                  <c:v>1.6994066484962711E-2</c:v>
                </c:pt>
                <c:pt idx="750">
                  <c:v>1.6994066484962711E-2</c:v>
                </c:pt>
                <c:pt idx="751">
                  <c:v>1.6994066484962711E-2</c:v>
                </c:pt>
                <c:pt idx="752">
                  <c:v>1.6994066484962711E-2</c:v>
                </c:pt>
                <c:pt idx="753">
                  <c:v>1.6994066484962711E-2</c:v>
                </c:pt>
                <c:pt idx="754">
                  <c:v>1.6994066484962711E-2</c:v>
                </c:pt>
                <c:pt idx="755">
                  <c:v>1.6994066484962711E-2</c:v>
                </c:pt>
                <c:pt idx="756">
                  <c:v>1.6994066484962711E-2</c:v>
                </c:pt>
                <c:pt idx="757">
                  <c:v>1.6994066484962711E-2</c:v>
                </c:pt>
                <c:pt idx="758">
                  <c:v>1.6994066484962711E-2</c:v>
                </c:pt>
                <c:pt idx="759">
                  <c:v>1.6994066484962711E-2</c:v>
                </c:pt>
                <c:pt idx="760">
                  <c:v>1.6994066484962711E-2</c:v>
                </c:pt>
                <c:pt idx="761">
                  <c:v>1.6994066484962711E-2</c:v>
                </c:pt>
                <c:pt idx="762">
                  <c:v>1.6994066484962711E-2</c:v>
                </c:pt>
                <c:pt idx="763">
                  <c:v>1.6994066484962711E-2</c:v>
                </c:pt>
                <c:pt idx="764">
                  <c:v>1.6994066484962711E-2</c:v>
                </c:pt>
                <c:pt idx="765">
                  <c:v>1.6994066484962711E-2</c:v>
                </c:pt>
                <c:pt idx="766">
                  <c:v>1.6994066484962711E-2</c:v>
                </c:pt>
                <c:pt idx="767">
                  <c:v>1.6994066484962711E-2</c:v>
                </c:pt>
                <c:pt idx="768">
                  <c:v>1.6994066484962711E-2</c:v>
                </c:pt>
                <c:pt idx="769">
                  <c:v>1.6994066484962711E-2</c:v>
                </c:pt>
                <c:pt idx="770">
                  <c:v>1.6994066484962711E-2</c:v>
                </c:pt>
                <c:pt idx="771">
                  <c:v>1.6994066484962711E-2</c:v>
                </c:pt>
                <c:pt idx="772">
                  <c:v>1.6994066484962711E-2</c:v>
                </c:pt>
                <c:pt idx="773">
                  <c:v>1.6994066484962711E-2</c:v>
                </c:pt>
                <c:pt idx="774">
                  <c:v>1.6994066484962711E-2</c:v>
                </c:pt>
                <c:pt idx="775">
                  <c:v>1.6994066484962711E-2</c:v>
                </c:pt>
                <c:pt idx="776">
                  <c:v>1.6994066484962711E-2</c:v>
                </c:pt>
                <c:pt idx="777">
                  <c:v>1.6994066484962711E-2</c:v>
                </c:pt>
                <c:pt idx="778">
                  <c:v>1.6994066484962711E-2</c:v>
                </c:pt>
                <c:pt idx="779">
                  <c:v>1.6994066484962711E-2</c:v>
                </c:pt>
                <c:pt idx="780">
                  <c:v>1.6994066484962711E-2</c:v>
                </c:pt>
                <c:pt idx="781">
                  <c:v>1.6994066484962711E-2</c:v>
                </c:pt>
                <c:pt idx="782">
                  <c:v>1.6994066484962711E-2</c:v>
                </c:pt>
                <c:pt idx="783">
                  <c:v>1.6994066484962711E-2</c:v>
                </c:pt>
                <c:pt idx="784">
                  <c:v>1.6994066484962711E-2</c:v>
                </c:pt>
                <c:pt idx="785">
                  <c:v>1.6994066484962711E-2</c:v>
                </c:pt>
                <c:pt idx="786">
                  <c:v>1.6994066484962711E-2</c:v>
                </c:pt>
                <c:pt idx="787">
                  <c:v>1.6994066484962711E-2</c:v>
                </c:pt>
                <c:pt idx="788">
                  <c:v>1.6994066484962711E-2</c:v>
                </c:pt>
                <c:pt idx="789">
                  <c:v>1.6994066484962711E-2</c:v>
                </c:pt>
                <c:pt idx="790">
                  <c:v>1.6994066484962711E-2</c:v>
                </c:pt>
                <c:pt idx="791">
                  <c:v>1.6994066484962711E-2</c:v>
                </c:pt>
                <c:pt idx="792">
                  <c:v>1.6994066484962711E-2</c:v>
                </c:pt>
                <c:pt idx="793">
                  <c:v>1.6994066484962711E-2</c:v>
                </c:pt>
                <c:pt idx="794">
                  <c:v>1.6994066484962711E-2</c:v>
                </c:pt>
                <c:pt idx="795">
                  <c:v>1.6994066484962711E-2</c:v>
                </c:pt>
                <c:pt idx="796">
                  <c:v>1.6994066484962711E-2</c:v>
                </c:pt>
                <c:pt idx="797">
                  <c:v>1.6994066484962711E-2</c:v>
                </c:pt>
                <c:pt idx="798">
                  <c:v>1.6994066484962711E-2</c:v>
                </c:pt>
                <c:pt idx="799">
                  <c:v>1.6994066484962711E-2</c:v>
                </c:pt>
                <c:pt idx="800">
                  <c:v>1.6994066484962711E-2</c:v>
                </c:pt>
                <c:pt idx="801">
                  <c:v>1.6994066484962711E-2</c:v>
                </c:pt>
                <c:pt idx="802">
                  <c:v>1.6994066484962711E-2</c:v>
                </c:pt>
                <c:pt idx="803">
                  <c:v>1.6994066484962711E-2</c:v>
                </c:pt>
                <c:pt idx="804">
                  <c:v>1.6994066484962711E-2</c:v>
                </c:pt>
                <c:pt idx="805">
                  <c:v>1.6994066484962711E-2</c:v>
                </c:pt>
                <c:pt idx="806">
                  <c:v>1.6994066484962711E-2</c:v>
                </c:pt>
                <c:pt idx="807">
                  <c:v>1.6994066484962711E-2</c:v>
                </c:pt>
                <c:pt idx="808">
                  <c:v>1.6994066484962711E-2</c:v>
                </c:pt>
                <c:pt idx="809">
                  <c:v>1.6994066484962711E-2</c:v>
                </c:pt>
                <c:pt idx="810">
                  <c:v>1.6994066484962711E-2</c:v>
                </c:pt>
                <c:pt idx="811">
                  <c:v>1.6994066484962711E-2</c:v>
                </c:pt>
                <c:pt idx="812">
                  <c:v>1.6994066484962711E-2</c:v>
                </c:pt>
                <c:pt idx="813">
                  <c:v>1.6994066484962711E-2</c:v>
                </c:pt>
                <c:pt idx="814">
                  <c:v>1.6994066484962711E-2</c:v>
                </c:pt>
                <c:pt idx="815">
                  <c:v>1.6994066484962711E-2</c:v>
                </c:pt>
                <c:pt idx="816">
                  <c:v>1.6994066484962711E-2</c:v>
                </c:pt>
                <c:pt idx="817">
                  <c:v>1.6994066484962711E-2</c:v>
                </c:pt>
                <c:pt idx="818">
                  <c:v>1.6994066484962711E-2</c:v>
                </c:pt>
                <c:pt idx="819">
                  <c:v>1.6994066484962711E-2</c:v>
                </c:pt>
                <c:pt idx="820">
                  <c:v>1.6994066484962711E-2</c:v>
                </c:pt>
                <c:pt idx="821">
                  <c:v>1.6994066484962711E-2</c:v>
                </c:pt>
                <c:pt idx="822">
                  <c:v>1.6994066484962711E-2</c:v>
                </c:pt>
                <c:pt idx="823">
                  <c:v>1.6994066484962711E-2</c:v>
                </c:pt>
                <c:pt idx="824">
                  <c:v>1.6994066484962711E-2</c:v>
                </c:pt>
                <c:pt idx="825">
                  <c:v>1.6994066484962711E-2</c:v>
                </c:pt>
                <c:pt idx="826">
                  <c:v>1.6994066484962711E-2</c:v>
                </c:pt>
                <c:pt idx="827">
                  <c:v>1.6994066484962711E-2</c:v>
                </c:pt>
                <c:pt idx="828">
                  <c:v>1.6994066484962711E-2</c:v>
                </c:pt>
                <c:pt idx="829">
                  <c:v>1.6994066484962711E-2</c:v>
                </c:pt>
                <c:pt idx="830">
                  <c:v>1.6994066484962711E-2</c:v>
                </c:pt>
                <c:pt idx="831">
                  <c:v>1.6994066484962711E-2</c:v>
                </c:pt>
                <c:pt idx="832">
                  <c:v>1.6994066484962711E-2</c:v>
                </c:pt>
                <c:pt idx="833">
                  <c:v>1.6994066484962711E-2</c:v>
                </c:pt>
                <c:pt idx="834">
                  <c:v>1.6994066484962711E-2</c:v>
                </c:pt>
                <c:pt idx="835">
                  <c:v>1.6994066484962711E-2</c:v>
                </c:pt>
                <c:pt idx="836">
                  <c:v>1.6994066484962711E-2</c:v>
                </c:pt>
                <c:pt idx="837">
                  <c:v>1.6994066484962711E-2</c:v>
                </c:pt>
                <c:pt idx="838">
                  <c:v>1.6994066484962711E-2</c:v>
                </c:pt>
                <c:pt idx="839">
                  <c:v>1.6994066484962711E-2</c:v>
                </c:pt>
                <c:pt idx="840">
                  <c:v>1.6994066484962711E-2</c:v>
                </c:pt>
                <c:pt idx="841">
                  <c:v>1.6994066484962711E-2</c:v>
                </c:pt>
                <c:pt idx="842">
                  <c:v>1.6994066484962711E-2</c:v>
                </c:pt>
                <c:pt idx="843">
                  <c:v>1.6994066484962711E-2</c:v>
                </c:pt>
                <c:pt idx="844">
                  <c:v>1.6994066484962711E-2</c:v>
                </c:pt>
                <c:pt idx="845">
                  <c:v>1.6994066484962711E-2</c:v>
                </c:pt>
                <c:pt idx="846">
                  <c:v>1.6994066484962711E-2</c:v>
                </c:pt>
                <c:pt idx="847">
                  <c:v>1.6994066484962711E-2</c:v>
                </c:pt>
                <c:pt idx="848">
                  <c:v>1.6994066484962711E-2</c:v>
                </c:pt>
                <c:pt idx="849">
                  <c:v>1.6994066484962711E-2</c:v>
                </c:pt>
                <c:pt idx="850">
                  <c:v>1.6994066484962711E-2</c:v>
                </c:pt>
                <c:pt idx="851">
                  <c:v>1.6994066484962711E-2</c:v>
                </c:pt>
                <c:pt idx="852">
                  <c:v>1.6994066484962711E-2</c:v>
                </c:pt>
                <c:pt idx="853">
                  <c:v>1.6994066484962711E-2</c:v>
                </c:pt>
                <c:pt idx="854">
                  <c:v>1.6994066484962711E-2</c:v>
                </c:pt>
                <c:pt idx="855">
                  <c:v>1.6994066484962711E-2</c:v>
                </c:pt>
                <c:pt idx="856">
                  <c:v>1.6994066484962711E-2</c:v>
                </c:pt>
                <c:pt idx="857">
                  <c:v>1.6994066484962711E-2</c:v>
                </c:pt>
                <c:pt idx="858">
                  <c:v>1.6994066484962711E-2</c:v>
                </c:pt>
                <c:pt idx="859">
                  <c:v>1.6994066484962711E-2</c:v>
                </c:pt>
                <c:pt idx="860">
                  <c:v>1.6994066484962711E-2</c:v>
                </c:pt>
                <c:pt idx="861">
                  <c:v>1.6994066484962711E-2</c:v>
                </c:pt>
                <c:pt idx="862">
                  <c:v>1.6994066484962711E-2</c:v>
                </c:pt>
                <c:pt idx="863">
                  <c:v>1.6994066484962711E-2</c:v>
                </c:pt>
                <c:pt idx="864">
                  <c:v>1.6994066484962711E-2</c:v>
                </c:pt>
                <c:pt idx="865">
                  <c:v>1.6994066484962711E-2</c:v>
                </c:pt>
                <c:pt idx="866">
                  <c:v>1.6994066484962711E-2</c:v>
                </c:pt>
                <c:pt idx="867">
                  <c:v>1.6994066484962711E-2</c:v>
                </c:pt>
                <c:pt idx="868">
                  <c:v>1.6994066484962711E-2</c:v>
                </c:pt>
                <c:pt idx="869">
                  <c:v>1.6994066484962711E-2</c:v>
                </c:pt>
                <c:pt idx="870">
                  <c:v>1.6994066484962711E-2</c:v>
                </c:pt>
                <c:pt idx="871">
                  <c:v>1.6994066484962711E-2</c:v>
                </c:pt>
                <c:pt idx="872">
                  <c:v>1.6994066484962711E-2</c:v>
                </c:pt>
                <c:pt idx="873">
                  <c:v>1.6994066484962711E-2</c:v>
                </c:pt>
                <c:pt idx="874">
                  <c:v>1.6994066484962711E-2</c:v>
                </c:pt>
                <c:pt idx="875">
                  <c:v>1.6994066484962711E-2</c:v>
                </c:pt>
                <c:pt idx="876">
                  <c:v>1.6994066484962711E-2</c:v>
                </c:pt>
                <c:pt idx="877">
                  <c:v>1.6994066484962711E-2</c:v>
                </c:pt>
                <c:pt idx="878">
                  <c:v>1.6994066484962711E-2</c:v>
                </c:pt>
                <c:pt idx="879">
                  <c:v>1.6994066484962711E-2</c:v>
                </c:pt>
                <c:pt idx="880">
                  <c:v>1.6994066484962711E-2</c:v>
                </c:pt>
                <c:pt idx="881">
                  <c:v>1.6994066484962711E-2</c:v>
                </c:pt>
                <c:pt idx="882">
                  <c:v>1.6994066484962711E-2</c:v>
                </c:pt>
                <c:pt idx="883">
                  <c:v>1.6994066484962711E-2</c:v>
                </c:pt>
                <c:pt idx="884">
                  <c:v>1.6994066484962711E-2</c:v>
                </c:pt>
                <c:pt idx="885">
                  <c:v>1.6994066484962711E-2</c:v>
                </c:pt>
                <c:pt idx="886">
                  <c:v>1.6994066484962711E-2</c:v>
                </c:pt>
                <c:pt idx="887">
                  <c:v>1.6994066484962711E-2</c:v>
                </c:pt>
                <c:pt idx="888">
                  <c:v>1.6994066484962711E-2</c:v>
                </c:pt>
                <c:pt idx="889">
                  <c:v>1.6994066484962711E-2</c:v>
                </c:pt>
                <c:pt idx="890">
                  <c:v>1.6994066484962711E-2</c:v>
                </c:pt>
                <c:pt idx="891">
                  <c:v>1.6994066484962711E-2</c:v>
                </c:pt>
                <c:pt idx="892">
                  <c:v>1.6994066484962711E-2</c:v>
                </c:pt>
                <c:pt idx="893">
                  <c:v>1.6994066484962711E-2</c:v>
                </c:pt>
                <c:pt idx="894">
                  <c:v>1.6994066484962711E-2</c:v>
                </c:pt>
                <c:pt idx="895">
                  <c:v>1.6994066484962711E-2</c:v>
                </c:pt>
                <c:pt idx="896">
                  <c:v>1.6994066484962711E-2</c:v>
                </c:pt>
                <c:pt idx="897">
                  <c:v>1.6994066484962711E-2</c:v>
                </c:pt>
                <c:pt idx="898">
                  <c:v>1.6994066484962711E-2</c:v>
                </c:pt>
                <c:pt idx="899">
                  <c:v>1.6994066484962711E-2</c:v>
                </c:pt>
                <c:pt idx="900">
                  <c:v>1.6994066484962711E-2</c:v>
                </c:pt>
                <c:pt idx="901">
                  <c:v>1.6994066484962711E-2</c:v>
                </c:pt>
                <c:pt idx="902">
                  <c:v>1.6994066484962711E-2</c:v>
                </c:pt>
                <c:pt idx="903">
                  <c:v>1.6994066484962711E-2</c:v>
                </c:pt>
                <c:pt idx="904">
                  <c:v>1.6994066484962711E-2</c:v>
                </c:pt>
                <c:pt idx="905">
                  <c:v>1.6994066484962711E-2</c:v>
                </c:pt>
                <c:pt idx="906">
                  <c:v>1.6994066484962711E-2</c:v>
                </c:pt>
                <c:pt idx="907">
                  <c:v>1.6994066484962711E-2</c:v>
                </c:pt>
                <c:pt idx="908">
                  <c:v>1.6994066484962711E-2</c:v>
                </c:pt>
                <c:pt idx="909">
                  <c:v>1.6994066484962711E-2</c:v>
                </c:pt>
                <c:pt idx="910">
                  <c:v>1.6994066484962711E-2</c:v>
                </c:pt>
                <c:pt idx="911">
                  <c:v>1.6994066484962711E-2</c:v>
                </c:pt>
                <c:pt idx="912">
                  <c:v>1.6994066484962711E-2</c:v>
                </c:pt>
                <c:pt idx="913">
                  <c:v>1.6994066484962711E-2</c:v>
                </c:pt>
                <c:pt idx="914">
                  <c:v>1.6994066484962711E-2</c:v>
                </c:pt>
                <c:pt idx="915">
                  <c:v>1.6994066484962711E-2</c:v>
                </c:pt>
                <c:pt idx="916">
                  <c:v>1.6994066484962711E-2</c:v>
                </c:pt>
                <c:pt idx="917">
                  <c:v>1.6994066484962711E-2</c:v>
                </c:pt>
                <c:pt idx="918">
                  <c:v>1.6994066484962711E-2</c:v>
                </c:pt>
                <c:pt idx="919">
                  <c:v>1.6994066484962711E-2</c:v>
                </c:pt>
                <c:pt idx="920">
                  <c:v>1.6994066484962711E-2</c:v>
                </c:pt>
                <c:pt idx="921">
                  <c:v>1.6994066484962711E-2</c:v>
                </c:pt>
                <c:pt idx="922">
                  <c:v>1.6994066484962711E-2</c:v>
                </c:pt>
                <c:pt idx="923">
                  <c:v>1.6994066484962711E-2</c:v>
                </c:pt>
                <c:pt idx="924">
                  <c:v>1.6994066484962711E-2</c:v>
                </c:pt>
                <c:pt idx="925">
                  <c:v>1.6994066484962711E-2</c:v>
                </c:pt>
                <c:pt idx="926">
                  <c:v>1.6994066484962711E-2</c:v>
                </c:pt>
                <c:pt idx="927">
                  <c:v>1.6994066484962711E-2</c:v>
                </c:pt>
                <c:pt idx="928">
                  <c:v>1.6994066484962711E-2</c:v>
                </c:pt>
                <c:pt idx="929">
                  <c:v>1.6994066484962711E-2</c:v>
                </c:pt>
                <c:pt idx="930">
                  <c:v>1.6994066484962711E-2</c:v>
                </c:pt>
                <c:pt idx="931">
                  <c:v>1.6994066484962711E-2</c:v>
                </c:pt>
                <c:pt idx="932">
                  <c:v>1.6994066484962711E-2</c:v>
                </c:pt>
                <c:pt idx="933">
                  <c:v>6.3679570976747923E-3</c:v>
                </c:pt>
                <c:pt idx="934">
                  <c:v>6.3679570976747923E-3</c:v>
                </c:pt>
                <c:pt idx="935">
                  <c:v>6.3679570976747923E-3</c:v>
                </c:pt>
                <c:pt idx="936">
                  <c:v>6.3679570976747923E-3</c:v>
                </c:pt>
                <c:pt idx="937">
                  <c:v>6.3679570976747923E-3</c:v>
                </c:pt>
                <c:pt idx="938">
                  <c:v>6.3679570976747923E-3</c:v>
                </c:pt>
                <c:pt idx="939">
                  <c:v>6.3679570976747923E-3</c:v>
                </c:pt>
                <c:pt idx="940">
                  <c:v>6.3679570976747923E-3</c:v>
                </c:pt>
                <c:pt idx="941">
                  <c:v>6.3679570976747923E-3</c:v>
                </c:pt>
                <c:pt idx="942">
                  <c:v>6.3679570976747923E-3</c:v>
                </c:pt>
                <c:pt idx="943">
                  <c:v>6.3679570976747923E-3</c:v>
                </c:pt>
                <c:pt idx="944">
                  <c:v>6.3679570976747923E-3</c:v>
                </c:pt>
                <c:pt idx="945">
                  <c:v>6.3679570976747923E-3</c:v>
                </c:pt>
                <c:pt idx="946">
                  <c:v>6.3679570976747923E-3</c:v>
                </c:pt>
                <c:pt idx="947">
                  <c:v>6.3679570976747923E-3</c:v>
                </c:pt>
                <c:pt idx="948">
                  <c:v>6.3679570976747923E-3</c:v>
                </c:pt>
                <c:pt idx="949">
                  <c:v>6.3679570976747923E-3</c:v>
                </c:pt>
                <c:pt idx="950">
                  <c:v>6.3679570976747923E-3</c:v>
                </c:pt>
                <c:pt idx="951">
                  <c:v>6.3679570976747923E-3</c:v>
                </c:pt>
                <c:pt idx="952">
                  <c:v>6.3679570976747923E-3</c:v>
                </c:pt>
                <c:pt idx="953">
                  <c:v>6.3679570976747923E-3</c:v>
                </c:pt>
                <c:pt idx="954">
                  <c:v>6.3679570976747923E-3</c:v>
                </c:pt>
                <c:pt idx="955">
                  <c:v>6.3679570976747923E-3</c:v>
                </c:pt>
                <c:pt idx="956">
                  <c:v>6.3679570976747923E-3</c:v>
                </c:pt>
                <c:pt idx="957">
                  <c:v>6.3679570976747923E-3</c:v>
                </c:pt>
                <c:pt idx="958">
                  <c:v>6.3679570976747923E-3</c:v>
                </c:pt>
                <c:pt idx="959">
                  <c:v>6.3679570976747923E-3</c:v>
                </c:pt>
                <c:pt idx="960">
                  <c:v>6.3679570976747923E-3</c:v>
                </c:pt>
                <c:pt idx="961">
                  <c:v>6.3679570976747923E-3</c:v>
                </c:pt>
                <c:pt idx="962">
                  <c:v>6.3679570976747923E-3</c:v>
                </c:pt>
                <c:pt idx="963">
                  <c:v>6.3679570976747923E-3</c:v>
                </c:pt>
                <c:pt idx="964">
                  <c:v>6.3679570976747923E-3</c:v>
                </c:pt>
                <c:pt idx="965">
                  <c:v>6.3679570976747923E-3</c:v>
                </c:pt>
                <c:pt idx="966">
                  <c:v>6.3679570976747923E-3</c:v>
                </c:pt>
                <c:pt idx="967">
                  <c:v>6.3679570976747923E-3</c:v>
                </c:pt>
                <c:pt idx="968">
                  <c:v>6.3679570976747923E-3</c:v>
                </c:pt>
                <c:pt idx="969">
                  <c:v>6.3679570976747923E-3</c:v>
                </c:pt>
                <c:pt idx="970">
                  <c:v>6.3679570976747923E-3</c:v>
                </c:pt>
                <c:pt idx="971">
                  <c:v>6.3679570976747923E-3</c:v>
                </c:pt>
                <c:pt idx="972">
                  <c:v>6.3679570976747923E-3</c:v>
                </c:pt>
                <c:pt idx="973">
                  <c:v>6.3679570976747923E-3</c:v>
                </c:pt>
                <c:pt idx="974">
                  <c:v>6.3679570976747923E-3</c:v>
                </c:pt>
                <c:pt idx="975">
                  <c:v>6.3679570976747923E-3</c:v>
                </c:pt>
                <c:pt idx="976">
                  <c:v>6.3679570976747923E-3</c:v>
                </c:pt>
                <c:pt idx="977">
                  <c:v>6.3679570976747923E-3</c:v>
                </c:pt>
                <c:pt idx="978">
                  <c:v>6.3679570976747923E-3</c:v>
                </c:pt>
                <c:pt idx="979">
                  <c:v>6.3679570976747923E-3</c:v>
                </c:pt>
                <c:pt idx="980">
                  <c:v>6.3679570976747923E-3</c:v>
                </c:pt>
                <c:pt idx="981">
                  <c:v>6.3679570976747923E-3</c:v>
                </c:pt>
                <c:pt idx="982">
                  <c:v>6.3679570976747923E-3</c:v>
                </c:pt>
                <c:pt idx="983">
                  <c:v>6.3679570976747923E-3</c:v>
                </c:pt>
                <c:pt idx="984">
                  <c:v>6.3679570976747923E-3</c:v>
                </c:pt>
                <c:pt idx="985">
                  <c:v>6.3679570976747923E-3</c:v>
                </c:pt>
                <c:pt idx="986">
                  <c:v>6.3679570976747923E-3</c:v>
                </c:pt>
                <c:pt idx="987">
                  <c:v>6.3679570976747923E-3</c:v>
                </c:pt>
                <c:pt idx="988">
                  <c:v>6.3679570976747923E-3</c:v>
                </c:pt>
                <c:pt idx="989">
                  <c:v>6.3679570976747923E-3</c:v>
                </c:pt>
                <c:pt idx="990">
                  <c:v>6.3679570976747923E-3</c:v>
                </c:pt>
                <c:pt idx="991">
                  <c:v>6.3679570976747923E-3</c:v>
                </c:pt>
                <c:pt idx="992">
                  <c:v>6.3679570976747923E-3</c:v>
                </c:pt>
                <c:pt idx="993">
                  <c:v>6.3679570976747923E-3</c:v>
                </c:pt>
                <c:pt idx="994">
                  <c:v>6.3679570976747923E-3</c:v>
                </c:pt>
                <c:pt idx="995">
                  <c:v>6.3679570976747923E-3</c:v>
                </c:pt>
                <c:pt idx="996">
                  <c:v>6.3679570976747923E-3</c:v>
                </c:pt>
                <c:pt idx="997">
                  <c:v>6.3679570976747923E-3</c:v>
                </c:pt>
                <c:pt idx="998">
                  <c:v>6.3679570976747923E-3</c:v>
                </c:pt>
                <c:pt idx="999">
                  <c:v>6.3679570976747923E-3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5FE-4C8D-AD4D-24E7EB99A208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Sheet1!$C$1:$C$1000</c:f>
              <c:numCache>
                <c:formatCode>General</c:formatCode>
                <c:ptCount val="1000"/>
                <c:pt idx="0">
                  <c:v>1.3586279841335007</c:v>
                </c:pt>
                <c:pt idx="1">
                  <c:v>0.28560142043985381</c:v>
                </c:pt>
                <c:pt idx="2">
                  <c:v>0.28560142043985381</c:v>
                </c:pt>
                <c:pt idx="3">
                  <c:v>0.28560142043985381</c:v>
                </c:pt>
                <c:pt idx="4">
                  <c:v>0.28560142043985381</c:v>
                </c:pt>
                <c:pt idx="5">
                  <c:v>0.28560142043985381</c:v>
                </c:pt>
                <c:pt idx="6">
                  <c:v>0.28560142043985381</c:v>
                </c:pt>
                <c:pt idx="7">
                  <c:v>0.28560142043985381</c:v>
                </c:pt>
                <c:pt idx="8">
                  <c:v>0.28560142043985381</c:v>
                </c:pt>
                <c:pt idx="9">
                  <c:v>0.28560142043985381</c:v>
                </c:pt>
                <c:pt idx="10">
                  <c:v>0.28560142043985381</c:v>
                </c:pt>
                <c:pt idx="11">
                  <c:v>0.28560142043985381</c:v>
                </c:pt>
                <c:pt idx="12">
                  <c:v>0.28560142043985381</c:v>
                </c:pt>
                <c:pt idx="13">
                  <c:v>0.28560142043985381</c:v>
                </c:pt>
                <c:pt idx="14">
                  <c:v>0.28560142043985381</c:v>
                </c:pt>
                <c:pt idx="15">
                  <c:v>0.28560142043985381</c:v>
                </c:pt>
                <c:pt idx="16">
                  <c:v>1.6596898690947048E-2</c:v>
                </c:pt>
                <c:pt idx="17">
                  <c:v>1.6596898690947048E-2</c:v>
                </c:pt>
                <c:pt idx="18">
                  <c:v>1.6596898690947048E-2</c:v>
                </c:pt>
                <c:pt idx="19">
                  <c:v>1.6596898690947048E-2</c:v>
                </c:pt>
                <c:pt idx="20">
                  <c:v>1.6596898690947048E-2</c:v>
                </c:pt>
                <c:pt idx="21">
                  <c:v>1.6596898690947048E-2</c:v>
                </c:pt>
                <c:pt idx="22">
                  <c:v>1.6596898690947048E-2</c:v>
                </c:pt>
                <c:pt idx="23">
                  <c:v>1.6596898690947048E-2</c:v>
                </c:pt>
                <c:pt idx="24">
                  <c:v>1.6596898690947048E-2</c:v>
                </c:pt>
                <c:pt idx="25">
                  <c:v>1.6596898690947048E-2</c:v>
                </c:pt>
                <c:pt idx="26">
                  <c:v>1.6596898690947048E-2</c:v>
                </c:pt>
                <c:pt idx="27">
                  <c:v>1.6596898690947048E-2</c:v>
                </c:pt>
                <c:pt idx="28">
                  <c:v>1.6596898690947048E-2</c:v>
                </c:pt>
                <c:pt idx="29">
                  <c:v>1.6596898690947048E-2</c:v>
                </c:pt>
                <c:pt idx="30">
                  <c:v>1.6596898690947048E-2</c:v>
                </c:pt>
                <c:pt idx="31">
                  <c:v>1.6596898690947048E-2</c:v>
                </c:pt>
                <c:pt idx="32">
                  <c:v>1.6596898690947048E-2</c:v>
                </c:pt>
                <c:pt idx="33">
                  <c:v>1.6596898690947048E-2</c:v>
                </c:pt>
                <c:pt idx="34">
                  <c:v>1.6596898690947048E-2</c:v>
                </c:pt>
                <c:pt idx="35">
                  <c:v>1.6596898690947048E-2</c:v>
                </c:pt>
                <c:pt idx="36">
                  <c:v>1.6596898690947048E-2</c:v>
                </c:pt>
                <c:pt idx="37">
                  <c:v>1.6596898690947048E-2</c:v>
                </c:pt>
                <c:pt idx="38">
                  <c:v>1.6596898690947048E-2</c:v>
                </c:pt>
                <c:pt idx="39">
                  <c:v>1.6596898690947048E-2</c:v>
                </c:pt>
                <c:pt idx="40">
                  <c:v>1.6596898690947048E-2</c:v>
                </c:pt>
                <c:pt idx="41">
                  <c:v>1.6596898690947048E-2</c:v>
                </c:pt>
                <c:pt idx="42">
                  <c:v>1.6596898690947048E-2</c:v>
                </c:pt>
                <c:pt idx="43">
                  <c:v>1.6596898690947048E-2</c:v>
                </c:pt>
                <c:pt idx="44">
                  <c:v>1.6596898690947048E-2</c:v>
                </c:pt>
                <c:pt idx="45">
                  <c:v>1.6596898690947048E-2</c:v>
                </c:pt>
                <c:pt idx="46">
                  <c:v>1.6596898690947048E-2</c:v>
                </c:pt>
                <c:pt idx="47">
                  <c:v>1.6596898690947048E-2</c:v>
                </c:pt>
                <c:pt idx="48">
                  <c:v>1.6596898690947048E-2</c:v>
                </c:pt>
                <c:pt idx="49">
                  <c:v>1.6596898690947048E-2</c:v>
                </c:pt>
                <c:pt idx="50">
                  <c:v>1.6596898690947048E-2</c:v>
                </c:pt>
                <c:pt idx="51">
                  <c:v>1.6596898690947048E-2</c:v>
                </c:pt>
                <c:pt idx="52">
                  <c:v>1.6596898690947048E-2</c:v>
                </c:pt>
                <c:pt idx="53">
                  <c:v>1.6596898690947048E-2</c:v>
                </c:pt>
                <c:pt idx="54">
                  <c:v>1.6384275572931983E-2</c:v>
                </c:pt>
                <c:pt idx="55">
                  <c:v>1.6384275572931983E-2</c:v>
                </c:pt>
                <c:pt idx="56">
                  <c:v>1.6384275572931983E-2</c:v>
                </c:pt>
                <c:pt idx="57">
                  <c:v>1.6384275572931983E-2</c:v>
                </c:pt>
                <c:pt idx="58">
                  <c:v>1.6384275572931983E-2</c:v>
                </c:pt>
                <c:pt idx="59">
                  <c:v>1.6384275572931983E-2</c:v>
                </c:pt>
                <c:pt idx="60">
                  <c:v>1.6384275572931983E-2</c:v>
                </c:pt>
                <c:pt idx="61">
                  <c:v>1.6384275572931983E-2</c:v>
                </c:pt>
                <c:pt idx="62">
                  <c:v>1.6384275572931983E-2</c:v>
                </c:pt>
                <c:pt idx="63">
                  <c:v>1.6384275572931983E-2</c:v>
                </c:pt>
                <c:pt idx="64">
                  <c:v>1.6384275572931983E-2</c:v>
                </c:pt>
                <c:pt idx="65">
                  <c:v>1.6384275572931983E-2</c:v>
                </c:pt>
                <c:pt idx="66">
                  <c:v>1.6384275572931983E-2</c:v>
                </c:pt>
                <c:pt idx="67">
                  <c:v>1.6384275572931983E-2</c:v>
                </c:pt>
                <c:pt idx="68">
                  <c:v>1.6384275572931983E-2</c:v>
                </c:pt>
                <c:pt idx="69">
                  <c:v>1.6384275572931983E-2</c:v>
                </c:pt>
                <c:pt idx="70">
                  <c:v>1.6384275572931983E-2</c:v>
                </c:pt>
                <c:pt idx="71">
                  <c:v>1.6384275572931983E-2</c:v>
                </c:pt>
                <c:pt idx="72">
                  <c:v>1.6384275572931983E-2</c:v>
                </c:pt>
                <c:pt idx="73">
                  <c:v>1.6384275572931983E-2</c:v>
                </c:pt>
                <c:pt idx="74">
                  <c:v>1.6384275572931983E-2</c:v>
                </c:pt>
                <c:pt idx="75">
                  <c:v>1.6384275572931983E-2</c:v>
                </c:pt>
                <c:pt idx="76">
                  <c:v>1.6384275572931983E-2</c:v>
                </c:pt>
                <c:pt idx="77">
                  <c:v>1.6384275572931983E-2</c:v>
                </c:pt>
                <c:pt idx="78">
                  <c:v>1.6384275572931983E-2</c:v>
                </c:pt>
                <c:pt idx="79">
                  <c:v>1.6384275572931983E-2</c:v>
                </c:pt>
                <c:pt idx="80">
                  <c:v>1.6384275572931983E-2</c:v>
                </c:pt>
                <c:pt idx="81">
                  <c:v>1.6384275572931983E-2</c:v>
                </c:pt>
                <c:pt idx="82">
                  <c:v>1.6384275572931983E-2</c:v>
                </c:pt>
                <c:pt idx="83">
                  <c:v>1.6384275572931983E-2</c:v>
                </c:pt>
                <c:pt idx="84">
                  <c:v>1.6384275572931983E-2</c:v>
                </c:pt>
                <c:pt idx="85">
                  <c:v>1.6384275572931983E-2</c:v>
                </c:pt>
                <c:pt idx="86">
                  <c:v>1.6384275572931983E-2</c:v>
                </c:pt>
                <c:pt idx="87">
                  <c:v>1.6384275572931983E-2</c:v>
                </c:pt>
                <c:pt idx="88">
                  <c:v>1.6384275572931983E-2</c:v>
                </c:pt>
                <c:pt idx="89">
                  <c:v>1.6384275572931983E-2</c:v>
                </c:pt>
                <c:pt idx="90">
                  <c:v>1.6384275572931983E-2</c:v>
                </c:pt>
                <c:pt idx="91">
                  <c:v>1.6384275572931983E-2</c:v>
                </c:pt>
                <c:pt idx="92">
                  <c:v>1.6384275572931983E-2</c:v>
                </c:pt>
                <c:pt idx="93">
                  <c:v>1.6384275572931983E-2</c:v>
                </c:pt>
                <c:pt idx="94">
                  <c:v>1.6384275572931983E-2</c:v>
                </c:pt>
                <c:pt idx="95">
                  <c:v>1.6384275572931983E-2</c:v>
                </c:pt>
                <c:pt idx="96">
                  <c:v>1.6384275572931983E-2</c:v>
                </c:pt>
                <c:pt idx="97">
                  <c:v>1.6384275572931983E-2</c:v>
                </c:pt>
                <c:pt idx="98">
                  <c:v>1.6384275572931983E-2</c:v>
                </c:pt>
                <c:pt idx="99">
                  <c:v>1.6384275572931983E-2</c:v>
                </c:pt>
                <c:pt idx="100">
                  <c:v>1.6384275572931983E-2</c:v>
                </c:pt>
                <c:pt idx="101">
                  <c:v>1.6384275572931983E-2</c:v>
                </c:pt>
                <c:pt idx="102">
                  <c:v>1.6384275572931983E-2</c:v>
                </c:pt>
                <c:pt idx="103">
                  <c:v>1.6384275572931983E-2</c:v>
                </c:pt>
                <c:pt idx="104">
                  <c:v>1.6384275572931983E-2</c:v>
                </c:pt>
                <c:pt idx="105">
                  <c:v>1.6384275572931983E-2</c:v>
                </c:pt>
                <c:pt idx="106">
                  <c:v>1.6384275572931983E-2</c:v>
                </c:pt>
                <c:pt idx="107">
                  <c:v>1.6384275572931983E-2</c:v>
                </c:pt>
                <c:pt idx="108">
                  <c:v>1.6384275572931983E-2</c:v>
                </c:pt>
                <c:pt idx="109">
                  <c:v>1.6384275572931983E-2</c:v>
                </c:pt>
                <c:pt idx="110">
                  <c:v>1.6384275572931983E-2</c:v>
                </c:pt>
                <c:pt idx="111">
                  <c:v>1.6384275572931983E-2</c:v>
                </c:pt>
                <c:pt idx="112">
                  <c:v>1.6384275572931983E-2</c:v>
                </c:pt>
                <c:pt idx="113">
                  <c:v>1.6384275572931983E-2</c:v>
                </c:pt>
                <c:pt idx="114">
                  <c:v>1.6384275572931983E-2</c:v>
                </c:pt>
                <c:pt idx="115">
                  <c:v>1.6384275572931983E-2</c:v>
                </c:pt>
                <c:pt idx="116">
                  <c:v>1.6384275572931983E-2</c:v>
                </c:pt>
                <c:pt idx="117">
                  <c:v>1.6384275572931983E-2</c:v>
                </c:pt>
                <c:pt idx="118">
                  <c:v>1.6384275572931983E-2</c:v>
                </c:pt>
                <c:pt idx="119">
                  <c:v>1.6384275572931983E-2</c:v>
                </c:pt>
                <c:pt idx="120">
                  <c:v>1.6384275572931983E-2</c:v>
                </c:pt>
                <c:pt idx="121">
                  <c:v>1.6384275572931983E-2</c:v>
                </c:pt>
                <c:pt idx="122">
                  <c:v>1.6384275572931983E-2</c:v>
                </c:pt>
                <c:pt idx="123">
                  <c:v>1.6384275572931983E-2</c:v>
                </c:pt>
                <c:pt idx="124">
                  <c:v>1.6384275572931983E-2</c:v>
                </c:pt>
                <c:pt idx="125">
                  <c:v>1.6384275572931983E-2</c:v>
                </c:pt>
                <c:pt idx="126">
                  <c:v>1.6384275572931983E-2</c:v>
                </c:pt>
                <c:pt idx="127">
                  <c:v>1.6384275572931983E-2</c:v>
                </c:pt>
                <c:pt idx="128">
                  <c:v>1.6384275572931983E-2</c:v>
                </c:pt>
                <c:pt idx="129">
                  <c:v>1.6384275572931983E-2</c:v>
                </c:pt>
                <c:pt idx="130">
                  <c:v>1.6384275572931983E-2</c:v>
                </c:pt>
                <c:pt idx="131">
                  <c:v>1.6384275572931983E-2</c:v>
                </c:pt>
                <c:pt idx="132">
                  <c:v>1.6384275572931983E-2</c:v>
                </c:pt>
                <c:pt idx="133">
                  <c:v>1.6384275572931983E-2</c:v>
                </c:pt>
                <c:pt idx="134">
                  <c:v>1.6384275572931983E-2</c:v>
                </c:pt>
                <c:pt idx="135">
                  <c:v>1.6384275572931983E-2</c:v>
                </c:pt>
                <c:pt idx="136">
                  <c:v>1.6384275572931983E-2</c:v>
                </c:pt>
                <c:pt idx="137">
                  <c:v>1.6384275572931983E-2</c:v>
                </c:pt>
                <c:pt idx="138">
                  <c:v>1.6384275572931983E-2</c:v>
                </c:pt>
                <c:pt idx="139">
                  <c:v>1.6384275572931983E-2</c:v>
                </c:pt>
                <c:pt idx="140">
                  <c:v>1.6384275572931983E-2</c:v>
                </c:pt>
                <c:pt idx="141">
                  <c:v>1.6384275572931983E-2</c:v>
                </c:pt>
                <c:pt idx="142">
                  <c:v>1.6384275572931983E-2</c:v>
                </c:pt>
                <c:pt idx="143">
                  <c:v>1.6384275572931983E-2</c:v>
                </c:pt>
                <c:pt idx="144">
                  <c:v>1.6384275572931983E-2</c:v>
                </c:pt>
                <c:pt idx="145">
                  <c:v>1.6384275572931983E-2</c:v>
                </c:pt>
                <c:pt idx="146">
                  <c:v>1.6384275572931983E-2</c:v>
                </c:pt>
                <c:pt idx="147">
                  <c:v>1.6384275572931983E-2</c:v>
                </c:pt>
                <c:pt idx="148">
                  <c:v>1.6384275572931983E-2</c:v>
                </c:pt>
                <c:pt idx="149">
                  <c:v>1.6384275572931983E-2</c:v>
                </c:pt>
                <c:pt idx="150">
                  <c:v>1.6384275572931983E-2</c:v>
                </c:pt>
                <c:pt idx="151">
                  <c:v>1.6384275572931983E-2</c:v>
                </c:pt>
                <c:pt idx="152">
                  <c:v>1.6384275572931983E-2</c:v>
                </c:pt>
                <c:pt idx="153">
                  <c:v>1.6384275572931983E-2</c:v>
                </c:pt>
                <c:pt idx="154">
                  <c:v>1.6384275572931983E-2</c:v>
                </c:pt>
                <c:pt idx="155">
                  <c:v>1.6384275572931983E-2</c:v>
                </c:pt>
                <c:pt idx="156">
                  <c:v>1.6384275572931983E-2</c:v>
                </c:pt>
                <c:pt idx="157">
                  <c:v>1.6384275572931983E-2</c:v>
                </c:pt>
                <c:pt idx="158">
                  <c:v>1.6384275572931983E-2</c:v>
                </c:pt>
                <c:pt idx="159">
                  <c:v>1.6384275572931983E-2</c:v>
                </c:pt>
                <c:pt idx="160">
                  <c:v>1.6384275572931983E-2</c:v>
                </c:pt>
                <c:pt idx="161">
                  <c:v>1.6384275572931983E-2</c:v>
                </c:pt>
                <c:pt idx="162">
                  <c:v>1.6384275572931983E-2</c:v>
                </c:pt>
                <c:pt idx="163">
                  <c:v>1.6384275572931983E-2</c:v>
                </c:pt>
                <c:pt idx="164">
                  <c:v>1.6384275572931983E-2</c:v>
                </c:pt>
                <c:pt idx="165">
                  <c:v>1.6384275572931983E-2</c:v>
                </c:pt>
                <c:pt idx="166">
                  <c:v>1.6384275572931983E-2</c:v>
                </c:pt>
                <c:pt idx="167">
                  <c:v>1.6384275572931983E-2</c:v>
                </c:pt>
                <c:pt idx="168">
                  <c:v>1.6384275572931983E-2</c:v>
                </c:pt>
                <c:pt idx="169">
                  <c:v>1.6384275572931983E-2</c:v>
                </c:pt>
                <c:pt idx="170">
                  <c:v>1.6384275572931983E-2</c:v>
                </c:pt>
                <c:pt idx="171">
                  <c:v>1.6384275572931983E-2</c:v>
                </c:pt>
                <c:pt idx="172">
                  <c:v>1.6384275572931983E-2</c:v>
                </c:pt>
                <c:pt idx="173">
                  <c:v>1.6384275572931983E-2</c:v>
                </c:pt>
                <c:pt idx="174">
                  <c:v>1.6384275572931983E-2</c:v>
                </c:pt>
                <c:pt idx="175">
                  <c:v>1.6384275572931983E-2</c:v>
                </c:pt>
                <c:pt idx="176">
                  <c:v>1.6384275572931983E-2</c:v>
                </c:pt>
                <c:pt idx="177">
                  <c:v>1.6384275572931983E-2</c:v>
                </c:pt>
                <c:pt idx="178">
                  <c:v>1.1103341863716309E-2</c:v>
                </c:pt>
                <c:pt idx="179">
                  <c:v>1.1103341863716309E-2</c:v>
                </c:pt>
                <c:pt idx="180">
                  <c:v>1.1103341863716309E-2</c:v>
                </c:pt>
                <c:pt idx="181">
                  <c:v>1.1103341863716309E-2</c:v>
                </c:pt>
                <c:pt idx="182">
                  <c:v>1.1103341863716309E-2</c:v>
                </c:pt>
                <c:pt idx="183">
                  <c:v>1.1103341863716309E-2</c:v>
                </c:pt>
                <c:pt idx="184">
                  <c:v>1.1103341863716309E-2</c:v>
                </c:pt>
                <c:pt idx="185">
                  <c:v>1.1103341863716309E-2</c:v>
                </c:pt>
                <c:pt idx="186">
                  <c:v>7.8967280002544271E-3</c:v>
                </c:pt>
                <c:pt idx="187">
                  <c:v>7.8967280002544271E-3</c:v>
                </c:pt>
                <c:pt idx="188">
                  <c:v>7.8967280002544271E-3</c:v>
                </c:pt>
                <c:pt idx="189">
                  <c:v>7.8967280002544271E-3</c:v>
                </c:pt>
                <c:pt idx="190">
                  <c:v>7.8967280002544271E-3</c:v>
                </c:pt>
                <c:pt idx="191">
                  <c:v>7.8967280002544271E-3</c:v>
                </c:pt>
                <c:pt idx="192">
                  <c:v>7.8967280002544271E-3</c:v>
                </c:pt>
                <c:pt idx="193">
                  <c:v>7.8967280002544271E-3</c:v>
                </c:pt>
                <c:pt idx="194">
                  <c:v>7.8967280002544271E-3</c:v>
                </c:pt>
                <c:pt idx="195">
                  <c:v>7.8967280002544271E-3</c:v>
                </c:pt>
                <c:pt idx="196">
                  <c:v>7.8967280002544271E-3</c:v>
                </c:pt>
                <c:pt idx="197">
                  <c:v>7.8967280002544271E-3</c:v>
                </c:pt>
                <c:pt idx="198">
                  <c:v>7.8967280002544271E-3</c:v>
                </c:pt>
                <c:pt idx="199">
                  <c:v>7.8967280002544271E-3</c:v>
                </c:pt>
                <c:pt idx="200">
                  <c:v>7.4683187186835864E-3</c:v>
                </c:pt>
                <c:pt idx="201">
                  <c:v>7.4683187186835864E-3</c:v>
                </c:pt>
                <c:pt idx="202">
                  <c:v>7.4683187186835864E-3</c:v>
                </c:pt>
                <c:pt idx="203">
                  <c:v>7.4683187186835864E-3</c:v>
                </c:pt>
                <c:pt idx="204">
                  <c:v>7.4683187186835864E-3</c:v>
                </c:pt>
                <c:pt idx="205">
                  <c:v>7.4683187186835864E-3</c:v>
                </c:pt>
                <c:pt idx="206">
                  <c:v>7.4683187186835864E-3</c:v>
                </c:pt>
                <c:pt idx="207">
                  <c:v>7.4683187186835864E-3</c:v>
                </c:pt>
                <c:pt idx="208">
                  <c:v>7.4683187186835864E-3</c:v>
                </c:pt>
                <c:pt idx="209">
                  <c:v>7.4683187186835864E-3</c:v>
                </c:pt>
                <c:pt idx="210">
                  <c:v>7.4683187186835864E-3</c:v>
                </c:pt>
                <c:pt idx="211">
                  <c:v>7.4683187186835864E-3</c:v>
                </c:pt>
                <c:pt idx="212">
                  <c:v>7.4683187186835864E-3</c:v>
                </c:pt>
                <c:pt idx="213">
                  <c:v>7.4683187186835864E-3</c:v>
                </c:pt>
                <c:pt idx="214">
                  <c:v>7.4683187186835864E-3</c:v>
                </c:pt>
                <c:pt idx="215">
                  <c:v>7.4683187186835864E-3</c:v>
                </c:pt>
                <c:pt idx="216">
                  <c:v>7.4260728012539579E-3</c:v>
                </c:pt>
                <c:pt idx="217">
                  <c:v>7.4260728012539579E-3</c:v>
                </c:pt>
                <c:pt idx="218">
                  <c:v>7.4260728012539579E-3</c:v>
                </c:pt>
                <c:pt idx="219">
                  <c:v>7.4260728012539579E-3</c:v>
                </c:pt>
                <c:pt idx="220">
                  <c:v>7.4260728012539579E-3</c:v>
                </c:pt>
                <c:pt idx="221">
                  <c:v>7.4260728012539579E-3</c:v>
                </c:pt>
                <c:pt idx="222">
                  <c:v>7.4260728012539579E-3</c:v>
                </c:pt>
                <c:pt idx="223">
                  <c:v>7.4260728012539579E-3</c:v>
                </c:pt>
                <c:pt idx="224">
                  <c:v>7.4260728012539579E-3</c:v>
                </c:pt>
                <c:pt idx="225">
                  <c:v>7.4260728012539579E-3</c:v>
                </c:pt>
                <c:pt idx="226">
                  <c:v>7.4260728012539579E-3</c:v>
                </c:pt>
                <c:pt idx="227">
                  <c:v>7.4260728012539579E-3</c:v>
                </c:pt>
                <c:pt idx="228">
                  <c:v>7.4260728012539579E-3</c:v>
                </c:pt>
                <c:pt idx="229">
                  <c:v>7.4260728012539579E-3</c:v>
                </c:pt>
                <c:pt idx="230">
                  <c:v>7.4260728012539579E-3</c:v>
                </c:pt>
                <c:pt idx="231">
                  <c:v>7.4260728012539579E-3</c:v>
                </c:pt>
                <c:pt idx="232">
                  <c:v>7.4260728012539579E-3</c:v>
                </c:pt>
                <c:pt idx="233">
                  <c:v>7.4260728012539579E-3</c:v>
                </c:pt>
                <c:pt idx="234">
                  <c:v>7.4260728012539579E-3</c:v>
                </c:pt>
                <c:pt idx="235">
                  <c:v>7.4260728012539579E-3</c:v>
                </c:pt>
                <c:pt idx="236">
                  <c:v>7.4260728012539579E-3</c:v>
                </c:pt>
                <c:pt idx="237">
                  <c:v>7.4260728012539579E-3</c:v>
                </c:pt>
                <c:pt idx="238">
                  <c:v>7.4260728012539579E-3</c:v>
                </c:pt>
                <c:pt idx="239">
                  <c:v>7.4260728012539579E-3</c:v>
                </c:pt>
                <c:pt idx="240">
                  <c:v>7.4260728012539579E-3</c:v>
                </c:pt>
                <c:pt idx="241">
                  <c:v>7.4260728012539579E-3</c:v>
                </c:pt>
                <c:pt idx="242">
                  <c:v>7.4260728012539579E-3</c:v>
                </c:pt>
                <c:pt idx="243">
                  <c:v>7.4260728012539579E-3</c:v>
                </c:pt>
                <c:pt idx="244">
                  <c:v>7.4260728012539579E-3</c:v>
                </c:pt>
                <c:pt idx="245">
                  <c:v>7.4260728012539579E-3</c:v>
                </c:pt>
                <c:pt idx="246">
                  <c:v>7.4260728012539579E-3</c:v>
                </c:pt>
                <c:pt idx="247">
                  <c:v>7.4260728012539579E-3</c:v>
                </c:pt>
                <c:pt idx="248">
                  <c:v>7.4260728012539579E-3</c:v>
                </c:pt>
                <c:pt idx="249">
                  <c:v>7.4260728012539579E-3</c:v>
                </c:pt>
                <c:pt idx="250">
                  <c:v>7.4260728012539579E-3</c:v>
                </c:pt>
                <c:pt idx="251">
                  <c:v>7.4260728012539579E-3</c:v>
                </c:pt>
                <c:pt idx="252">
                  <c:v>7.4260728012539579E-3</c:v>
                </c:pt>
                <c:pt idx="253">
                  <c:v>7.4260728012539579E-3</c:v>
                </c:pt>
                <c:pt idx="254">
                  <c:v>7.4260728012539579E-3</c:v>
                </c:pt>
                <c:pt idx="255">
                  <c:v>7.4260728012539579E-3</c:v>
                </c:pt>
                <c:pt idx="256">
                  <c:v>7.4260728012539579E-3</c:v>
                </c:pt>
                <c:pt idx="257">
                  <c:v>7.4260728012539579E-3</c:v>
                </c:pt>
                <c:pt idx="258">
                  <c:v>7.4260728012539579E-3</c:v>
                </c:pt>
                <c:pt idx="259">
                  <c:v>7.4260728012539579E-3</c:v>
                </c:pt>
                <c:pt idx="260">
                  <c:v>7.4260728012539579E-3</c:v>
                </c:pt>
                <c:pt idx="261">
                  <c:v>7.4260728012539579E-3</c:v>
                </c:pt>
                <c:pt idx="262">
                  <c:v>7.4260728012539579E-3</c:v>
                </c:pt>
                <c:pt idx="263">
                  <c:v>7.4260728012539579E-3</c:v>
                </c:pt>
                <c:pt idx="264">
                  <c:v>7.4260728012539579E-3</c:v>
                </c:pt>
                <c:pt idx="265">
                  <c:v>7.4260728012539579E-3</c:v>
                </c:pt>
                <c:pt idx="266">
                  <c:v>7.4260728012539579E-3</c:v>
                </c:pt>
                <c:pt idx="267">
                  <c:v>7.4260728012539579E-3</c:v>
                </c:pt>
                <c:pt idx="268">
                  <c:v>7.4260728012539579E-3</c:v>
                </c:pt>
                <c:pt idx="269">
                  <c:v>7.4260728012539579E-3</c:v>
                </c:pt>
                <c:pt idx="270">
                  <c:v>7.4260728012539579E-3</c:v>
                </c:pt>
                <c:pt idx="271">
                  <c:v>7.4260728012539579E-3</c:v>
                </c:pt>
                <c:pt idx="272">
                  <c:v>7.4260728012539579E-3</c:v>
                </c:pt>
                <c:pt idx="273">
                  <c:v>7.4260728012539579E-3</c:v>
                </c:pt>
                <c:pt idx="274">
                  <c:v>7.4260728012539579E-3</c:v>
                </c:pt>
                <c:pt idx="275">
                  <c:v>7.4260728012539579E-3</c:v>
                </c:pt>
                <c:pt idx="276">
                  <c:v>7.4260728012539579E-3</c:v>
                </c:pt>
                <c:pt idx="277">
                  <c:v>7.4260728012539579E-3</c:v>
                </c:pt>
                <c:pt idx="278">
                  <c:v>7.4260728012539579E-3</c:v>
                </c:pt>
                <c:pt idx="279">
                  <c:v>7.4260728012539579E-3</c:v>
                </c:pt>
                <c:pt idx="280">
                  <c:v>7.4260728012539579E-3</c:v>
                </c:pt>
                <c:pt idx="281">
                  <c:v>7.4260728012539579E-3</c:v>
                </c:pt>
                <c:pt idx="282">
                  <c:v>7.4260728012539579E-3</c:v>
                </c:pt>
                <c:pt idx="283">
                  <c:v>7.4260728012539579E-3</c:v>
                </c:pt>
                <c:pt idx="284">
                  <c:v>7.4260728012539579E-3</c:v>
                </c:pt>
                <c:pt idx="285">
                  <c:v>7.4260728012539579E-3</c:v>
                </c:pt>
                <c:pt idx="286">
                  <c:v>7.4260728012539579E-3</c:v>
                </c:pt>
                <c:pt idx="287">
                  <c:v>7.4260728012539579E-3</c:v>
                </c:pt>
                <c:pt idx="288">
                  <c:v>7.4260728012539579E-3</c:v>
                </c:pt>
                <c:pt idx="289">
                  <c:v>7.4260728012539579E-3</c:v>
                </c:pt>
                <c:pt idx="290">
                  <c:v>7.4260728012539579E-3</c:v>
                </c:pt>
                <c:pt idx="291">
                  <c:v>7.4260728012539579E-3</c:v>
                </c:pt>
                <c:pt idx="292">
                  <c:v>7.4260728012539579E-3</c:v>
                </c:pt>
                <c:pt idx="293">
                  <c:v>7.4260728012539579E-3</c:v>
                </c:pt>
                <c:pt idx="294">
                  <c:v>7.4260728012539579E-3</c:v>
                </c:pt>
                <c:pt idx="295">
                  <c:v>7.4260728012539579E-3</c:v>
                </c:pt>
                <c:pt idx="296">
                  <c:v>7.4260728012539579E-3</c:v>
                </c:pt>
                <c:pt idx="297">
                  <c:v>7.4260728012539579E-3</c:v>
                </c:pt>
                <c:pt idx="298">
                  <c:v>7.4260728012539579E-3</c:v>
                </c:pt>
                <c:pt idx="299">
                  <c:v>7.4260728012539579E-3</c:v>
                </c:pt>
                <c:pt idx="300">
                  <c:v>7.4260728012539579E-3</c:v>
                </c:pt>
                <c:pt idx="301">
                  <c:v>7.4260728012539579E-3</c:v>
                </c:pt>
                <c:pt idx="302">
                  <c:v>7.4260728012539579E-3</c:v>
                </c:pt>
                <c:pt idx="303">
                  <c:v>7.4260728012539579E-3</c:v>
                </c:pt>
                <c:pt idx="304">
                  <c:v>7.4260728012539579E-3</c:v>
                </c:pt>
                <c:pt idx="305">
                  <c:v>7.4260728012539579E-3</c:v>
                </c:pt>
                <c:pt idx="306">
                  <c:v>7.4260728012539579E-3</c:v>
                </c:pt>
                <c:pt idx="307">
                  <c:v>7.4260728012539579E-3</c:v>
                </c:pt>
                <c:pt idx="308">
                  <c:v>7.4260728012539579E-3</c:v>
                </c:pt>
                <c:pt idx="309">
                  <c:v>7.4260728012539579E-3</c:v>
                </c:pt>
                <c:pt idx="310">
                  <c:v>7.4260728012539579E-3</c:v>
                </c:pt>
                <c:pt idx="311">
                  <c:v>7.4260728012539579E-3</c:v>
                </c:pt>
                <c:pt idx="312">
                  <c:v>7.4260728012539579E-3</c:v>
                </c:pt>
                <c:pt idx="313">
                  <c:v>7.4260728012539579E-3</c:v>
                </c:pt>
                <c:pt idx="314">
                  <c:v>7.4260728012539579E-3</c:v>
                </c:pt>
                <c:pt idx="315">
                  <c:v>7.4260728012539579E-3</c:v>
                </c:pt>
                <c:pt idx="316">
                  <c:v>7.4260728012539579E-3</c:v>
                </c:pt>
                <c:pt idx="317">
                  <c:v>7.4260728012539579E-3</c:v>
                </c:pt>
                <c:pt idx="318">
                  <c:v>7.4260728012539579E-3</c:v>
                </c:pt>
                <c:pt idx="319">
                  <c:v>7.4260728012539579E-3</c:v>
                </c:pt>
                <c:pt idx="320">
                  <c:v>7.4260728012539579E-3</c:v>
                </c:pt>
                <c:pt idx="321">
                  <c:v>7.4260728012539579E-3</c:v>
                </c:pt>
                <c:pt idx="322">
                  <c:v>7.4260728012539579E-3</c:v>
                </c:pt>
                <c:pt idx="323">
                  <c:v>7.4260728012539579E-3</c:v>
                </c:pt>
                <c:pt idx="324">
                  <c:v>7.4260728012539579E-3</c:v>
                </c:pt>
                <c:pt idx="325">
                  <c:v>7.4260728012539579E-3</c:v>
                </c:pt>
                <c:pt idx="326">
                  <c:v>7.4260728012539579E-3</c:v>
                </c:pt>
                <c:pt idx="327">
                  <c:v>7.4260728012539579E-3</c:v>
                </c:pt>
                <c:pt idx="328">
                  <c:v>7.4260728012539579E-3</c:v>
                </c:pt>
                <c:pt idx="329">
                  <c:v>7.4260728012539579E-3</c:v>
                </c:pt>
                <c:pt idx="330">
                  <c:v>7.4260728012539579E-3</c:v>
                </c:pt>
                <c:pt idx="331">
                  <c:v>7.4260728012539579E-3</c:v>
                </c:pt>
                <c:pt idx="332">
                  <c:v>7.4260728012539579E-3</c:v>
                </c:pt>
                <c:pt idx="333">
                  <c:v>7.4260728012539579E-3</c:v>
                </c:pt>
                <c:pt idx="334">
                  <c:v>7.4260728012539579E-3</c:v>
                </c:pt>
                <c:pt idx="335">
                  <c:v>7.4260728012539579E-3</c:v>
                </c:pt>
                <c:pt idx="336">
                  <c:v>7.4260728012539579E-3</c:v>
                </c:pt>
                <c:pt idx="337">
                  <c:v>7.4260728012539579E-3</c:v>
                </c:pt>
                <c:pt idx="338">
                  <c:v>7.4260728012539579E-3</c:v>
                </c:pt>
                <c:pt idx="339">
                  <c:v>7.4260728012539579E-3</c:v>
                </c:pt>
                <c:pt idx="340">
                  <c:v>7.4260728012539579E-3</c:v>
                </c:pt>
                <c:pt idx="341">
                  <c:v>7.4260728012539579E-3</c:v>
                </c:pt>
                <c:pt idx="342">
                  <c:v>7.4260728012539579E-3</c:v>
                </c:pt>
                <c:pt idx="343">
                  <c:v>7.4260728012539579E-3</c:v>
                </c:pt>
                <c:pt idx="344">
                  <c:v>7.4260728012539579E-3</c:v>
                </c:pt>
                <c:pt idx="345">
                  <c:v>7.4260728012539579E-3</c:v>
                </c:pt>
                <c:pt idx="346">
                  <c:v>7.4260728012539579E-3</c:v>
                </c:pt>
                <c:pt idx="347">
                  <c:v>7.4260728012539579E-3</c:v>
                </c:pt>
                <c:pt idx="348">
                  <c:v>7.4260728012539579E-3</c:v>
                </c:pt>
                <c:pt idx="349">
                  <c:v>7.4260728012539579E-3</c:v>
                </c:pt>
                <c:pt idx="350">
                  <c:v>7.4260728012539579E-3</c:v>
                </c:pt>
                <c:pt idx="351">
                  <c:v>7.4260728012539579E-3</c:v>
                </c:pt>
                <c:pt idx="352">
                  <c:v>7.4260728012539579E-3</c:v>
                </c:pt>
                <c:pt idx="353">
                  <c:v>7.4260728012539579E-3</c:v>
                </c:pt>
                <c:pt idx="354">
                  <c:v>7.4260728012539579E-3</c:v>
                </c:pt>
                <c:pt idx="355">
                  <c:v>7.4260728012539579E-3</c:v>
                </c:pt>
                <c:pt idx="356">
                  <c:v>7.4260728012539579E-3</c:v>
                </c:pt>
                <c:pt idx="357">
                  <c:v>7.4260728012539579E-3</c:v>
                </c:pt>
                <c:pt idx="358">
                  <c:v>7.4260728012539579E-3</c:v>
                </c:pt>
                <c:pt idx="359">
                  <c:v>7.4260728012539579E-3</c:v>
                </c:pt>
                <c:pt idx="360">
                  <c:v>7.4260728012539579E-3</c:v>
                </c:pt>
                <c:pt idx="361">
                  <c:v>7.4260728012539579E-3</c:v>
                </c:pt>
                <c:pt idx="362">
                  <c:v>7.4260728012539579E-3</c:v>
                </c:pt>
                <c:pt idx="363">
                  <c:v>7.4260728012539579E-3</c:v>
                </c:pt>
                <c:pt idx="364">
                  <c:v>7.4260728012539579E-3</c:v>
                </c:pt>
                <c:pt idx="365">
                  <c:v>7.4260728012539579E-3</c:v>
                </c:pt>
                <c:pt idx="366">
                  <c:v>7.4260728012539579E-3</c:v>
                </c:pt>
                <c:pt idx="367">
                  <c:v>7.4260728012539579E-3</c:v>
                </c:pt>
                <c:pt idx="368">
                  <c:v>7.4260728012539579E-3</c:v>
                </c:pt>
                <c:pt idx="369">
                  <c:v>7.4260728012539579E-3</c:v>
                </c:pt>
                <c:pt idx="370">
                  <c:v>7.4260728012539579E-3</c:v>
                </c:pt>
                <c:pt idx="371">
                  <c:v>7.4260728012539579E-3</c:v>
                </c:pt>
                <c:pt idx="372">
                  <c:v>7.4260728012539579E-3</c:v>
                </c:pt>
                <c:pt idx="373">
                  <c:v>7.4260728012539579E-3</c:v>
                </c:pt>
                <c:pt idx="374">
                  <c:v>7.4260728012539579E-3</c:v>
                </c:pt>
                <c:pt idx="375">
                  <c:v>7.4260728012539579E-3</c:v>
                </c:pt>
                <c:pt idx="376">
                  <c:v>7.4260728012539579E-3</c:v>
                </c:pt>
                <c:pt idx="377">
                  <c:v>7.4260728012539579E-3</c:v>
                </c:pt>
                <c:pt idx="378">
                  <c:v>7.4260728012539579E-3</c:v>
                </c:pt>
                <c:pt idx="379">
                  <c:v>7.4260728012539579E-3</c:v>
                </c:pt>
                <c:pt idx="380">
                  <c:v>7.4260728012539579E-3</c:v>
                </c:pt>
                <c:pt idx="381">
                  <c:v>7.4260728012539579E-3</c:v>
                </c:pt>
                <c:pt idx="382">
                  <c:v>7.4260728012539579E-3</c:v>
                </c:pt>
                <c:pt idx="383">
                  <c:v>7.4260728012539579E-3</c:v>
                </c:pt>
                <c:pt idx="384">
                  <c:v>7.4260728012539579E-3</c:v>
                </c:pt>
                <c:pt idx="385">
                  <c:v>7.4260728012539579E-3</c:v>
                </c:pt>
                <c:pt idx="386">
                  <c:v>7.4260728012539579E-3</c:v>
                </c:pt>
                <c:pt idx="387">
                  <c:v>7.4260728012539579E-3</c:v>
                </c:pt>
                <c:pt idx="388">
                  <c:v>7.4260728012539579E-3</c:v>
                </c:pt>
                <c:pt idx="389">
                  <c:v>7.4260728012539579E-3</c:v>
                </c:pt>
                <c:pt idx="390">
                  <c:v>7.4260728012539579E-3</c:v>
                </c:pt>
                <c:pt idx="391">
                  <c:v>7.4260728012539579E-3</c:v>
                </c:pt>
                <c:pt idx="392">
                  <c:v>7.4260728012539579E-3</c:v>
                </c:pt>
                <c:pt idx="393">
                  <c:v>7.4260728012539579E-3</c:v>
                </c:pt>
                <c:pt idx="394">
                  <c:v>7.4260728012539579E-3</c:v>
                </c:pt>
                <c:pt idx="395">
                  <c:v>7.4260728012539579E-3</c:v>
                </c:pt>
                <c:pt idx="396">
                  <c:v>7.4260728012539579E-3</c:v>
                </c:pt>
                <c:pt idx="397">
                  <c:v>7.4260728012539579E-3</c:v>
                </c:pt>
                <c:pt idx="398">
                  <c:v>7.4260728012539579E-3</c:v>
                </c:pt>
                <c:pt idx="399">
                  <c:v>7.4260728012539579E-3</c:v>
                </c:pt>
                <c:pt idx="400">
                  <c:v>7.4260728012539579E-3</c:v>
                </c:pt>
                <c:pt idx="401">
                  <c:v>7.4260728012539579E-3</c:v>
                </c:pt>
                <c:pt idx="402">
                  <c:v>7.4260728012539579E-3</c:v>
                </c:pt>
                <c:pt idx="403">
                  <c:v>7.4260728012539579E-3</c:v>
                </c:pt>
                <c:pt idx="404">
                  <c:v>7.4260728012539579E-3</c:v>
                </c:pt>
                <c:pt idx="405">
                  <c:v>7.4260728012539579E-3</c:v>
                </c:pt>
                <c:pt idx="406">
                  <c:v>7.4260728012539579E-3</c:v>
                </c:pt>
                <c:pt idx="407">
                  <c:v>7.4260728012539579E-3</c:v>
                </c:pt>
                <c:pt idx="408">
                  <c:v>7.4260728012539579E-3</c:v>
                </c:pt>
                <c:pt idx="409">
                  <c:v>7.4260728012539579E-3</c:v>
                </c:pt>
                <c:pt idx="410">
                  <c:v>7.4260728012539579E-3</c:v>
                </c:pt>
                <c:pt idx="411">
                  <c:v>7.4260728012539579E-3</c:v>
                </c:pt>
                <c:pt idx="412">
                  <c:v>7.4260728012539579E-3</c:v>
                </c:pt>
                <c:pt idx="413">
                  <c:v>7.4260728012539579E-3</c:v>
                </c:pt>
                <c:pt idx="414">
                  <c:v>7.4260728012539579E-3</c:v>
                </c:pt>
                <c:pt idx="415">
                  <c:v>7.4260728012539579E-3</c:v>
                </c:pt>
                <c:pt idx="416">
                  <c:v>7.4260728012539579E-3</c:v>
                </c:pt>
                <c:pt idx="417">
                  <c:v>7.4260728012539579E-3</c:v>
                </c:pt>
                <c:pt idx="418">
                  <c:v>7.4260728012539579E-3</c:v>
                </c:pt>
                <c:pt idx="419">
                  <c:v>7.4260728012539579E-3</c:v>
                </c:pt>
                <c:pt idx="420">
                  <c:v>7.4260728012539579E-3</c:v>
                </c:pt>
                <c:pt idx="421">
                  <c:v>7.4260728012539579E-3</c:v>
                </c:pt>
                <c:pt idx="422">
                  <c:v>7.4260728012539579E-3</c:v>
                </c:pt>
                <c:pt idx="423">
                  <c:v>7.4260728012539579E-3</c:v>
                </c:pt>
                <c:pt idx="424">
                  <c:v>7.4260728012539579E-3</c:v>
                </c:pt>
                <c:pt idx="425">
                  <c:v>7.4260728012539579E-3</c:v>
                </c:pt>
                <c:pt idx="426">
                  <c:v>7.4260728012539579E-3</c:v>
                </c:pt>
                <c:pt idx="427">
                  <c:v>7.4260728012539579E-3</c:v>
                </c:pt>
                <c:pt idx="428">
                  <c:v>7.4260728012539579E-3</c:v>
                </c:pt>
                <c:pt idx="429">
                  <c:v>7.4260728012539579E-3</c:v>
                </c:pt>
                <c:pt idx="430">
                  <c:v>7.4260728012539579E-3</c:v>
                </c:pt>
                <c:pt idx="431">
                  <c:v>7.4260728012539579E-3</c:v>
                </c:pt>
                <c:pt idx="432">
                  <c:v>7.4260728012539579E-3</c:v>
                </c:pt>
                <c:pt idx="433">
                  <c:v>7.4260728012539579E-3</c:v>
                </c:pt>
                <c:pt idx="434">
                  <c:v>7.4260728012539579E-3</c:v>
                </c:pt>
                <c:pt idx="435">
                  <c:v>7.4260728012539579E-3</c:v>
                </c:pt>
                <c:pt idx="436">
                  <c:v>7.4260728012539579E-3</c:v>
                </c:pt>
                <c:pt idx="437">
                  <c:v>7.4260728012539579E-3</c:v>
                </c:pt>
                <c:pt idx="438">
                  <c:v>7.4260728012539579E-3</c:v>
                </c:pt>
                <c:pt idx="439">
                  <c:v>7.4260728012539579E-3</c:v>
                </c:pt>
                <c:pt idx="440">
                  <c:v>7.4260728012539579E-3</c:v>
                </c:pt>
                <c:pt idx="441">
                  <c:v>7.4260728012539579E-3</c:v>
                </c:pt>
                <c:pt idx="442">
                  <c:v>7.4260728012539579E-3</c:v>
                </c:pt>
                <c:pt idx="443">
                  <c:v>7.4260728012539579E-3</c:v>
                </c:pt>
                <c:pt idx="444">
                  <c:v>7.4260728012539579E-3</c:v>
                </c:pt>
                <c:pt idx="445">
                  <c:v>7.4260728012539579E-3</c:v>
                </c:pt>
                <c:pt idx="446">
                  <c:v>7.4260728012539579E-3</c:v>
                </c:pt>
                <c:pt idx="447">
                  <c:v>7.4260728012539579E-3</c:v>
                </c:pt>
                <c:pt idx="448">
                  <c:v>7.4260728012539579E-3</c:v>
                </c:pt>
                <c:pt idx="449">
                  <c:v>7.4260728012539579E-3</c:v>
                </c:pt>
                <c:pt idx="450">
                  <c:v>7.4260728012539579E-3</c:v>
                </c:pt>
                <c:pt idx="451">
                  <c:v>7.4260728012539579E-3</c:v>
                </c:pt>
                <c:pt idx="452">
                  <c:v>7.4260728012539579E-3</c:v>
                </c:pt>
                <c:pt idx="453">
                  <c:v>7.4260728012539579E-3</c:v>
                </c:pt>
                <c:pt idx="454">
                  <c:v>7.4260728012539579E-3</c:v>
                </c:pt>
                <c:pt idx="455">
                  <c:v>7.4260728012539579E-3</c:v>
                </c:pt>
                <c:pt idx="456">
                  <c:v>7.4260728012539579E-3</c:v>
                </c:pt>
                <c:pt idx="457">
                  <c:v>7.4260728012539579E-3</c:v>
                </c:pt>
                <c:pt idx="458">
                  <c:v>7.4260728012539579E-3</c:v>
                </c:pt>
                <c:pt idx="459">
                  <c:v>7.4260728012539579E-3</c:v>
                </c:pt>
                <c:pt idx="460">
                  <c:v>7.4260728012539579E-3</c:v>
                </c:pt>
                <c:pt idx="461">
                  <c:v>7.4260728012539579E-3</c:v>
                </c:pt>
                <c:pt idx="462">
                  <c:v>7.4260728012539579E-3</c:v>
                </c:pt>
                <c:pt idx="463">
                  <c:v>7.4260728012539579E-3</c:v>
                </c:pt>
                <c:pt idx="464">
                  <c:v>7.4260728012539579E-3</c:v>
                </c:pt>
                <c:pt idx="465">
                  <c:v>7.4260728012539579E-3</c:v>
                </c:pt>
                <c:pt idx="466">
                  <c:v>7.4260728012539579E-3</c:v>
                </c:pt>
                <c:pt idx="467">
                  <c:v>7.4260728012539579E-3</c:v>
                </c:pt>
                <c:pt idx="468">
                  <c:v>7.4260728012539579E-3</c:v>
                </c:pt>
                <c:pt idx="469">
                  <c:v>7.4260728012539579E-3</c:v>
                </c:pt>
                <c:pt idx="470">
                  <c:v>7.4260728012539579E-3</c:v>
                </c:pt>
                <c:pt idx="471">
                  <c:v>7.4260728012539579E-3</c:v>
                </c:pt>
                <c:pt idx="472">
                  <c:v>7.4260728012539579E-3</c:v>
                </c:pt>
                <c:pt idx="473">
                  <c:v>7.4260728012539579E-3</c:v>
                </c:pt>
                <c:pt idx="474">
                  <c:v>7.4260728012539579E-3</c:v>
                </c:pt>
                <c:pt idx="475">
                  <c:v>7.4260728012539579E-3</c:v>
                </c:pt>
                <c:pt idx="476">
                  <c:v>7.4260728012539579E-3</c:v>
                </c:pt>
                <c:pt idx="477">
                  <c:v>7.4260728012539579E-3</c:v>
                </c:pt>
                <c:pt idx="478">
                  <c:v>7.4260728012539579E-3</c:v>
                </c:pt>
                <c:pt idx="479">
                  <c:v>7.4260728012539579E-3</c:v>
                </c:pt>
                <c:pt idx="480">
                  <c:v>7.4260728012539579E-3</c:v>
                </c:pt>
                <c:pt idx="481">
                  <c:v>7.4260728012539579E-3</c:v>
                </c:pt>
                <c:pt idx="482">
                  <c:v>7.4260728012539579E-3</c:v>
                </c:pt>
                <c:pt idx="483">
                  <c:v>7.4260728012539579E-3</c:v>
                </c:pt>
                <c:pt idx="484">
                  <c:v>7.4260728012539579E-3</c:v>
                </c:pt>
                <c:pt idx="485">
                  <c:v>7.4260728012539579E-3</c:v>
                </c:pt>
                <c:pt idx="486">
                  <c:v>7.4260728012539579E-3</c:v>
                </c:pt>
                <c:pt idx="487">
                  <c:v>7.4260728012539579E-3</c:v>
                </c:pt>
                <c:pt idx="488">
                  <c:v>7.4260728012539579E-3</c:v>
                </c:pt>
                <c:pt idx="489">
                  <c:v>7.4260728012539579E-3</c:v>
                </c:pt>
                <c:pt idx="490">
                  <c:v>7.4260728012539579E-3</c:v>
                </c:pt>
                <c:pt idx="491">
                  <c:v>7.4260728012539579E-3</c:v>
                </c:pt>
                <c:pt idx="492">
                  <c:v>7.4260728012539579E-3</c:v>
                </c:pt>
                <c:pt idx="493">
                  <c:v>7.4260728012539579E-3</c:v>
                </c:pt>
                <c:pt idx="494">
                  <c:v>7.4260728012539579E-3</c:v>
                </c:pt>
                <c:pt idx="495">
                  <c:v>7.4260728012539579E-3</c:v>
                </c:pt>
                <c:pt idx="496">
                  <c:v>7.4260728012539579E-3</c:v>
                </c:pt>
                <c:pt idx="497">
                  <c:v>7.4260728012539579E-3</c:v>
                </c:pt>
                <c:pt idx="498">
                  <c:v>7.4260728012539579E-3</c:v>
                </c:pt>
                <c:pt idx="499">
                  <c:v>7.4260728012539579E-3</c:v>
                </c:pt>
                <c:pt idx="500">
                  <c:v>7.4260728012539579E-3</c:v>
                </c:pt>
                <c:pt idx="501">
                  <c:v>7.4260728012539579E-3</c:v>
                </c:pt>
                <c:pt idx="502">
                  <c:v>7.4260728012539579E-3</c:v>
                </c:pt>
                <c:pt idx="503">
                  <c:v>7.4260728012539579E-3</c:v>
                </c:pt>
                <c:pt idx="504">
                  <c:v>7.4260728012539579E-3</c:v>
                </c:pt>
                <c:pt idx="505">
                  <c:v>7.4260728012539579E-3</c:v>
                </c:pt>
                <c:pt idx="506">
                  <c:v>7.4260728012539579E-3</c:v>
                </c:pt>
                <c:pt idx="507">
                  <c:v>7.4260728012539579E-3</c:v>
                </c:pt>
                <c:pt idx="508">
                  <c:v>7.4260728012539579E-3</c:v>
                </c:pt>
                <c:pt idx="509">
                  <c:v>7.4260728012539579E-3</c:v>
                </c:pt>
                <c:pt idx="510">
                  <c:v>7.4260728012539579E-3</c:v>
                </c:pt>
                <c:pt idx="511">
                  <c:v>7.4260728012539579E-3</c:v>
                </c:pt>
                <c:pt idx="512">
                  <c:v>7.4260728012539579E-3</c:v>
                </c:pt>
                <c:pt idx="513">
                  <c:v>7.4260728012539579E-3</c:v>
                </c:pt>
                <c:pt idx="514">
                  <c:v>7.4260728012539579E-3</c:v>
                </c:pt>
                <c:pt idx="515">
                  <c:v>7.4260728012539579E-3</c:v>
                </c:pt>
                <c:pt idx="516">
                  <c:v>7.4260728012539579E-3</c:v>
                </c:pt>
                <c:pt idx="517">
                  <c:v>7.4260728012539579E-3</c:v>
                </c:pt>
                <c:pt idx="518">
                  <c:v>7.4260728012539579E-3</c:v>
                </c:pt>
                <c:pt idx="519">
                  <c:v>7.4260728012539579E-3</c:v>
                </c:pt>
                <c:pt idx="520">
                  <c:v>7.4260728012539579E-3</c:v>
                </c:pt>
                <c:pt idx="521">
                  <c:v>7.4260728012539579E-3</c:v>
                </c:pt>
                <c:pt idx="522">
                  <c:v>7.4260728012539579E-3</c:v>
                </c:pt>
                <c:pt idx="523">
                  <c:v>7.4260728012539579E-3</c:v>
                </c:pt>
                <c:pt idx="524">
                  <c:v>7.4260728012539579E-3</c:v>
                </c:pt>
                <c:pt idx="525">
                  <c:v>7.4260728012539579E-3</c:v>
                </c:pt>
                <c:pt idx="526">
                  <c:v>7.4260728012539579E-3</c:v>
                </c:pt>
                <c:pt idx="527">
                  <c:v>7.4260728012539579E-3</c:v>
                </c:pt>
                <c:pt idx="528">
                  <c:v>7.4260728012539579E-3</c:v>
                </c:pt>
                <c:pt idx="529">
                  <c:v>7.4260728012539579E-3</c:v>
                </c:pt>
                <c:pt idx="530">
                  <c:v>7.4260728012539579E-3</c:v>
                </c:pt>
                <c:pt idx="531">
                  <c:v>7.4260728012539579E-3</c:v>
                </c:pt>
                <c:pt idx="532">
                  <c:v>7.4260728012539579E-3</c:v>
                </c:pt>
                <c:pt idx="533">
                  <c:v>7.4260728012539579E-3</c:v>
                </c:pt>
                <c:pt idx="534">
                  <c:v>7.4260728012539579E-3</c:v>
                </c:pt>
                <c:pt idx="535">
                  <c:v>7.4260728012539579E-3</c:v>
                </c:pt>
                <c:pt idx="536">
                  <c:v>7.4260728012539579E-3</c:v>
                </c:pt>
                <c:pt idx="537">
                  <c:v>7.4260728012539579E-3</c:v>
                </c:pt>
                <c:pt idx="538">
                  <c:v>7.4260728012539579E-3</c:v>
                </c:pt>
                <c:pt idx="539">
                  <c:v>7.4260728012539579E-3</c:v>
                </c:pt>
                <c:pt idx="540">
                  <c:v>7.4260728012539579E-3</c:v>
                </c:pt>
                <c:pt idx="541">
                  <c:v>7.4260728012539579E-3</c:v>
                </c:pt>
                <c:pt idx="542">
                  <c:v>7.4260728012539579E-3</c:v>
                </c:pt>
                <c:pt idx="543">
                  <c:v>7.4260728012539579E-3</c:v>
                </c:pt>
                <c:pt idx="544">
                  <c:v>7.4260728012539579E-3</c:v>
                </c:pt>
                <c:pt idx="545">
                  <c:v>7.4260728012539579E-3</c:v>
                </c:pt>
                <c:pt idx="546">
                  <c:v>7.4260728012539579E-3</c:v>
                </c:pt>
                <c:pt idx="547">
                  <c:v>7.4260728012539579E-3</c:v>
                </c:pt>
                <c:pt idx="548">
                  <c:v>7.4260728012539579E-3</c:v>
                </c:pt>
                <c:pt idx="549">
                  <c:v>7.4260728012539579E-3</c:v>
                </c:pt>
                <c:pt idx="550">
                  <c:v>7.4260728012539579E-3</c:v>
                </c:pt>
                <c:pt idx="551">
                  <c:v>7.4260728012539579E-3</c:v>
                </c:pt>
                <c:pt idx="552">
                  <c:v>7.4260728012539579E-3</c:v>
                </c:pt>
                <c:pt idx="553">
                  <c:v>7.4260728012539579E-3</c:v>
                </c:pt>
                <c:pt idx="554">
                  <c:v>7.4260728012539579E-3</c:v>
                </c:pt>
                <c:pt idx="555">
                  <c:v>7.4260728012539579E-3</c:v>
                </c:pt>
                <c:pt idx="556">
                  <c:v>7.4260728012539579E-3</c:v>
                </c:pt>
                <c:pt idx="557">
                  <c:v>7.4260728012539579E-3</c:v>
                </c:pt>
                <c:pt idx="558">
                  <c:v>7.4260728012539579E-3</c:v>
                </c:pt>
                <c:pt idx="559">
                  <c:v>7.4260728012539579E-3</c:v>
                </c:pt>
                <c:pt idx="560">
                  <c:v>7.4260728012539579E-3</c:v>
                </c:pt>
                <c:pt idx="561">
                  <c:v>7.4260728012539579E-3</c:v>
                </c:pt>
                <c:pt idx="562">
                  <c:v>7.4260728012539579E-3</c:v>
                </c:pt>
                <c:pt idx="563">
                  <c:v>7.4260728012539579E-3</c:v>
                </c:pt>
                <c:pt idx="564">
                  <c:v>7.4260728012539579E-3</c:v>
                </c:pt>
                <c:pt idx="565">
                  <c:v>7.4260728012539579E-3</c:v>
                </c:pt>
                <c:pt idx="566">
                  <c:v>7.4260728012539579E-3</c:v>
                </c:pt>
                <c:pt idx="567">
                  <c:v>7.4260728012539579E-3</c:v>
                </c:pt>
                <c:pt idx="568">
                  <c:v>7.4260728012539579E-3</c:v>
                </c:pt>
                <c:pt idx="569">
                  <c:v>7.4260728012539579E-3</c:v>
                </c:pt>
                <c:pt idx="570">
                  <c:v>7.4260728012539579E-3</c:v>
                </c:pt>
                <c:pt idx="571">
                  <c:v>7.4260728012539579E-3</c:v>
                </c:pt>
                <c:pt idx="572">
                  <c:v>7.4260728012539579E-3</c:v>
                </c:pt>
                <c:pt idx="573">
                  <c:v>7.4260728012539579E-3</c:v>
                </c:pt>
                <c:pt idx="574">
                  <c:v>7.4260728012539579E-3</c:v>
                </c:pt>
                <c:pt idx="575">
                  <c:v>7.4260728012539579E-3</c:v>
                </c:pt>
                <c:pt idx="576">
                  <c:v>7.4260728012539579E-3</c:v>
                </c:pt>
                <c:pt idx="577">
                  <c:v>7.4260728012539579E-3</c:v>
                </c:pt>
                <c:pt idx="578">
                  <c:v>7.4260728012539579E-3</c:v>
                </c:pt>
                <c:pt idx="579">
                  <c:v>7.4260728012539579E-3</c:v>
                </c:pt>
                <c:pt idx="580">
                  <c:v>7.4260728012539579E-3</c:v>
                </c:pt>
                <c:pt idx="581">
                  <c:v>7.4260728012539579E-3</c:v>
                </c:pt>
                <c:pt idx="582">
                  <c:v>7.4260728012539579E-3</c:v>
                </c:pt>
                <c:pt idx="583">
                  <c:v>7.4260728012539579E-3</c:v>
                </c:pt>
                <c:pt idx="584">
                  <c:v>7.4260728012539579E-3</c:v>
                </c:pt>
                <c:pt idx="585">
                  <c:v>7.4260728012539579E-3</c:v>
                </c:pt>
                <c:pt idx="586">
                  <c:v>7.4260728012539579E-3</c:v>
                </c:pt>
                <c:pt idx="587">
                  <c:v>7.4260728012539579E-3</c:v>
                </c:pt>
                <c:pt idx="588">
                  <c:v>7.4260728012539579E-3</c:v>
                </c:pt>
                <c:pt idx="589">
                  <c:v>7.4260728012539579E-3</c:v>
                </c:pt>
                <c:pt idx="590">
                  <c:v>7.4260728012539579E-3</c:v>
                </c:pt>
                <c:pt idx="591">
                  <c:v>7.4260728012539579E-3</c:v>
                </c:pt>
                <c:pt idx="592">
                  <c:v>7.4260728012539579E-3</c:v>
                </c:pt>
                <c:pt idx="593">
                  <c:v>7.4260728012539579E-3</c:v>
                </c:pt>
                <c:pt idx="594">
                  <c:v>7.4260728012539579E-3</c:v>
                </c:pt>
                <c:pt idx="595">
                  <c:v>7.4260728012539579E-3</c:v>
                </c:pt>
                <c:pt idx="596">
                  <c:v>7.4260728012539579E-3</c:v>
                </c:pt>
                <c:pt idx="597">
                  <c:v>7.4260728012539579E-3</c:v>
                </c:pt>
                <c:pt idx="598">
                  <c:v>7.4260728012539579E-3</c:v>
                </c:pt>
                <c:pt idx="599">
                  <c:v>7.4260728012539579E-3</c:v>
                </c:pt>
                <c:pt idx="600">
                  <c:v>7.4260728012539579E-3</c:v>
                </c:pt>
                <c:pt idx="601">
                  <c:v>7.4260728012539579E-3</c:v>
                </c:pt>
                <c:pt idx="602">
                  <c:v>7.4260728012539579E-3</c:v>
                </c:pt>
                <c:pt idx="603">
                  <c:v>7.4260728012539579E-3</c:v>
                </c:pt>
                <c:pt idx="604">
                  <c:v>7.4260728012539579E-3</c:v>
                </c:pt>
                <c:pt idx="605">
                  <c:v>7.4260728012539579E-3</c:v>
                </c:pt>
                <c:pt idx="606">
                  <c:v>7.4260728012539579E-3</c:v>
                </c:pt>
                <c:pt idx="607">
                  <c:v>7.4260728012539579E-3</c:v>
                </c:pt>
                <c:pt idx="608">
                  <c:v>7.4260728012539579E-3</c:v>
                </c:pt>
                <c:pt idx="609">
                  <c:v>7.4260728012539579E-3</c:v>
                </c:pt>
                <c:pt idx="610">
                  <c:v>7.4260728012539579E-3</c:v>
                </c:pt>
                <c:pt idx="611">
                  <c:v>7.4260728012539579E-3</c:v>
                </c:pt>
                <c:pt idx="612">
                  <c:v>7.4260728012539579E-3</c:v>
                </c:pt>
                <c:pt idx="613">
                  <c:v>7.4260728012539579E-3</c:v>
                </c:pt>
                <c:pt idx="614">
                  <c:v>7.4260728012539579E-3</c:v>
                </c:pt>
                <c:pt idx="615">
                  <c:v>7.4260728012539579E-3</c:v>
                </c:pt>
                <c:pt idx="616">
                  <c:v>7.4260728012539579E-3</c:v>
                </c:pt>
                <c:pt idx="617">
                  <c:v>7.4260728012539579E-3</c:v>
                </c:pt>
                <c:pt idx="618">
                  <c:v>7.4260728012539579E-3</c:v>
                </c:pt>
                <c:pt idx="619">
                  <c:v>7.4260728012539579E-3</c:v>
                </c:pt>
                <c:pt idx="620">
                  <c:v>7.4260728012539579E-3</c:v>
                </c:pt>
                <c:pt idx="621">
                  <c:v>7.4260728012539579E-3</c:v>
                </c:pt>
                <c:pt idx="622">
                  <c:v>7.4260728012539579E-3</c:v>
                </c:pt>
                <c:pt idx="623">
                  <c:v>7.4260728012539579E-3</c:v>
                </c:pt>
                <c:pt idx="624">
                  <c:v>7.4260728012539579E-3</c:v>
                </c:pt>
                <c:pt idx="625">
                  <c:v>7.4260728012539579E-3</c:v>
                </c:pt>
                <c:pt idx="626">
                  <c:v>7.4260728012539579E-3</c:v>
                </c:pt>
                <c:pt idx="627">
                  <c:v>7.4260728012539579E-3</c:v>
                </c:pt>
                <c:pt idx="628">
                  <c:v>7.4260728012539579E-3</c:v>
                </c:pt>
                <c:pt idx="629">
                  <c:v>7.4260728012539579E-3</c:v>
                </c:pt>
                <c:pt idx="630">
                  <c:v>7.4260728012539579E-3</c:v>
                </c:pt>
                <c:pt idx="631">
                  <c:v>7.4260728012539579E-3</c:v>
                </c:pt>
                <c:pt idx="632">
                  <c:v>7.4260728012539579E-3</c:v>
                </c:pt>
                <c:pt idx="633">
                  <c:v>7.4260728012539579E-3</c:v>
                </c:pt>
                <c:pt idx="634">
                  <c:v>7.4260728012539579E-3</c:v>
                </c:pt>
                <c:pt idx="635">
                  <c:v>7.4260728012539579E-3</c:v>
                </c:pt>
                <c:pt idx="636">
                  <c:v>7.4260728012539579E-3</c:v>
                </c:pt>
                <c:pt idx="637">
                  <c:v>7.4260728012539579E-3</c:v>
                </c:pt>
                <c:pt idx="638">
                  <c:v>7.4260728012539579E-3</c:v>
                </c:pt>
                <c:pt idx="639">
                  <c:v>7.4260728012539579E-3</c:v>
                </c:pt>
                <c:pt idx="640">
                  <c:v>7.4260728012539579E-3</c:v>
                </c:pt>
                <c:pt idx="641">
                  <c:v>7.4260728012539579E-3</c:v>
                </c:pt>
                <c:pt idx="642">
                  <c:v>7.4260728012539579E-3</c:v>
                </c:pt>
                <c:pt idx="643">
                  <c:v>7.4260728012539579E-3</c:v>
                </c:pt>
                <c:pt idx="644">
                  <c:v>7.4260728012539579E-3</c:v>
                </c:pt>
                <c:pt idx="645">
                  <c:v>7.4260728012539579E-3</c:v>
                </c:pt>
                <c:pt idx="646">
                  <c:v>7.4260728012539579E-3</c:v>
                </c:pt>
                <c:pt idx="647">
                  <c:v>7.4260728012539579E-3</c:v>
                </c:pt>
                <c:pt idx="648">
                  <c:v>7.4260728012539579E-3</c:v>
                </c:pt>
                <c:pt idx="649">
                  <c:v>7.4260728012539579E-3</c:v>
                </c:pt>
                <c:pt idx="650">
                  <c:v>7.4260728012539579E-3</c:v>
                </c:pt>
                <c:pt idx="651">
                  <c:v>7.4260728012539579E-3</c:v>
                </c:pt>
                <c:pt idx="652">
                  <c:v>7.4260728012539579E-3</c:v>
                </c:pt>
                <c:pt idx="653">
                  <c:v>7.4260728012539579E-3</c:v>
                </c:pt>
                <c:pt idx="654">
                  <c:v>7.4260728012539579E-3</c:v>
                </c:pt>
                <c:pt idx="655">
                  <c:v>7.4260728012539579E-3</c:v>
                </c:pt>
                <c:pt idx="656">
                  <c:v>7.4260728012539579E-3</c:v>
                </c:pt>
                <c:pt idx="657">
                  <c:v>7.4260728012539579E-3</c:v>
                </c:pt>
                <c:pt idx="658">
                  <c:v>7.4260728012539579E-3</c:v>
                </c:pt>
                <c:pt idx="659">
                  <c:v>7.4260728012539579E-3</c:v>
                </c:pt>
                <c:pt idx="660">
                  <c:v>7.4260728012539579E-3</c:v>
                </c:pt>
                <c:pt idx="661">
                  <c:v>7.4260728012539579E-3</c:v>
                </c:pt>
                <c:pt idx="662">
                  <c:v>7.4260728012539579E-3</c:v>
                </c:pt>
                <c:pt idx="663">
                  <c:v>7.4260728012539579E-3</c:v>
                </c:pt>
                <c:pt idx="664">
                  <c:v>7.4260728012539579E-3</c:v>
                </c:pt>
                <c:pt idx="665">
                  <c:v>7.4260728012539579E-3</c:v>
                </c:pt>
                <c:pt idx="666">
                  <c:v>7.4260728012539579E-3</c:v>
                </c:pt>
                <c:pt idx="667">
                  <c:v>7.4260728012539579E-3</c:v>
                </c:pt>
                <c:pt idx="668">
                  <c:v>7.4260728012539579E-3</c:v>
                </c:pt>
                <c:pt idx="669">
                  <c:v>7.4260728012539579E-3</c:v>
                </c:pt>
                <c:pt idx="670">
                  <c:v>7.4260728012539579E-3</c:v>
                </c:pt>
                <c:pt idx="671">
                  <c:v>7.4260728012539579E-3</c:v>
                </c:pt>
                <c:pt idx="672">
                  <c:v>7.4260728012539579E-3</c:v>
                </c:pt>
                <c:pt idx="673">
                  <c:v>7.4260728012539579E-3</c:v>
                </c:pt>
                <c:pt idx="674">
                  <c:v>7.4260728012539579E-3</c:v>
                </c:pt>
                <c:pt idx="675">
                  <c:v>7.4260728012539579E-3</c:v>
                </c:pt>
                <c:pt idx="676">
                  <c:v>7.4260728012539579E-3</c:v>
                </c:pt>
                <c:pt idx="677">
                  <c:v>7.4260728012539579E-3</c:v>
                </c:pt>
                <c:pt idx="678">
                  <c:v>7.4260728012539579E-3</c:v>
                </c:pt>
                <c:pt idx="679">
                  <c:v>7.4260728012539579E-3</c:v>
                </c:pt>
                <c:pt idx="680">
                  <c:v>7.4260728012539579E-3</c:v>
                </c:pt>
                <c:pt idx="681">
                  <c:v>7.4260728012539579E-3</c:v>
                </c:pt>
                <c:pt idx="682">
                  <c:v>7.4260728012539579E-3</c:v>
                </c:pt>
                <c:pt idx="683">
                  <c:v>7.4260728012539579E-3</c:v>
                </c:pt>
                <c:pt idx="684">
                  <c:v>7.4260728012539579E-3</c:v>
                </c:pt>
                <c:pt idx="685">
                  <c:v>7.4260728012539579E-3</c:v>
                </c:pt>
                <c:pt idx="686">
                  <c:v>7.4260728012539579E-3</c:v>
                </c:pt>
                <c:pt idx="687">
                  <c:v>7.4260728012539579E-3</c:v>
                </c:pt>
                <c:pt idx="688">
                  <c:v>7.4260728012539579E-3</c:v>
                </c:pt>
                <c:pt idx="689">
                  <c:v>7.4260728012539579E-3</c:v>
                </c:pt>
                <c:pt idx="690">
                  <c:v>7.4260728012539579E-3</c:v>
                </c:pt>
                <c:pt idx="691">
                  <c:v>7.4260728012539579E-3</c:v>
                </c:pt>
                <c:pt idx="692">
                  <c:v>7.4260728012539579E-3</c:v>
                </c:pt>
                <c:pt idx="693">
                  <c:v>7.4260728012539579E-3</c:v>
                </c:pt>
                <c:pt idx="694">
                  <c:v>7.4260728012539579E-3</c:v>
                </c:pt>
                <c:pt idx="695">
                  <c:v>7.4260728012539579E-3</c:v>
                </c:pt>
                <c:pt idx="696">
                  <c:v>7.4260728012539579E-3</c:v>
                </c:pt>
                <c:pt idx="697">
                  <c:v>7.4260728012539579E-3</c:v>
                </c:pt>
                <c:pt idx="698">
                  <c:v>7.4260728012539579E-3</c:v>
                </c:pt>
                <c:pt idx="699">
                  <c:v>7.4260728012539579E-3</c:v>
                </c:pt>
                <c:pt idx="700">
                  <c:v>7.4260728012539579E-3</c:v>
                </c:pt>
                <c:pt idx="701">
                  <c:v>7.4260728012539579E-3</c:v>
                </c:pt>
                <c:pt idx="702">
                  <c:v>7.4260728012539579E-3</c:v>
                </c:pt>
                <c:pt idx="703">
                  <c:v>7.4260728012539579E-3</c:v>
                </c:pt>
                <c:pt idx="704">
                  <c:v>7.4260728012539579E-3</c:v>
                </c:pt>
                <c:pt idx="705">
                  <c:v>7.4260728012539579E-3</c:v>
                </c:pt>
                <c:pt idx="706">
                  <c:v>7.4260728012539579E-3</c:v>
                </c:pt>
                <c:pt idx="707">
                  <c:v>7.4260728012539579E-3</c:v>
                </c:pt>
                <c:pt idx="708">
                  <c:v>7.4260728012539579E-3</c:v>
                </c:pt>
                <c:pt idx="709">
                  <c:v>7.4260728012539579E-3</c:v>
                </c:pt>
                <c:pt idx="710">
                  <c:v>7.4260728012539579E-3</c:v>
                </c:pt>
                <c:pt idx="711">
                  <c:v>7.4260728012539579E-3</c:v>
                </c:pt>
                <c:pt idx="712">
                  <c:v>7.4260728012539579E-3</c:v>
                </c:pt>
                <c:pt idx="713">
                  <c:v>7.4260728012539579E-3</c:v>
                </c:pt>
                <c:pt idx="714">
                  <c:v>7.4260728012539579E-3</c:v>
                </c:pt>
                <c:pt idx="715">
                  <c:v>7.4260728012539579E-3</c:v>
                </c:pt>
                <c:pt idx="716">
                  <c:v>7.4260728012539579E-3</c:v>
                </c:pt>
                <c:pt idx="717">
                  <c:v>7.4260728012539579E-3</c:v>
                </c:pt>
                <c:pt idx="718">
                  <c:v>7.4260728012539579E-3</c:v>
                </c:pt>
                <c:pt idx="719">
                  <c:v>7.4260728012539579E-3</c:v>
                </c:pt>
                <c:pt idx="720">
                  <c:v>7.4260728012539579E-3</c:v>
                </c:pt>
                <c:pt idx="721">
                  <c:v>7.4260728012539579E-3</c:v>
                </c:pt>
                <c:pt idx="722">
                  <c:v>7.4260728012539579E-3</c:v>
                </c:pt>
                <c:pt idx="723">
                  <c:v>7.4260728012539579E-3</c:v>
                </c:pt>
                <c:pt idx="724">
                  <c:v>7.4260728012539579E-3</c:v>
                </c:pt>
                <c:pt idx="725">
                  <c:v>7.4260728012539579E-3</c:v>
                </c:pt>
                <c:pt idx="726">
                  <c:v>7.4260728012539579E-3</c:v>
                </c:pt>
                <c:pt idx="727">
                  <c:v>7.4260728012539579E-3</c:v>
                </c:pt>
                <c:pt idx="728">
                  <c:v>7.4260728012539579E-3</c:v>
                </c:pt>
                <c:pt idx="729">
                  <c:v>7.4260728012539579E-3</c:v>
                </c:pt>
                <c:pt idx="730">
                  <c:v>7.4260728012539579E-3</c:v>
                </c:pt>
                <c:pt idx="731">
                  <c:v>7.4260728012539579E-3</c:v>
                </c:pt>
                <c:pt idx="732">
                  <c:v>7.4260728012539579E-3</c:v>
                </c:pt>
                <c:pt idx="733">
                  <c:v>7.4260728012539579E-3</c:v>
                </c:pt>
                <c:pt idx="734">
                  <c:v>7.4260728012539579E-3</c:v>
                </c:pt>
                <c:pt idx="735">
                  <c:v>7.4260728012539579E-3</c:v>
                </c:pt>
                <c:pt idx="736">
                  <c:v>7.4260728012539579E-3</c:v>
                </c:pt>
                <c:pt idx="737">
                  <c:v>7.4260728012539579E-3</c:v>
                </c:pt>
                <c:pt idx="738">
                  <c:v>7.4260728012539579E-3</c:v>
                </c:pt>
                <c:pt idx="739">
                  <c:v>7.4260728012539579E-3</c:v>
                </c:pt>
                <c:pt idx="740">
                  <c:v>7.4260728012539579E-3</c:v>
                </c:pt>
                <c:pt idx="741">
                  <c:v>7.4260728012539579E-3</c:v>
                </c:pt>
                <c:pt idx="742">
                  <c:v>7.4260728012539579E-3</c:v>
                </c:pt>
                <c:pt idx="743">
                  <c:v>7.4260728012539579E-3</c:v>
                </c:pt>
                <c:pt idx="744">
                  <c:v>7.4260728012539579E-3</c:v>
                </c:pt>
                <c:pt idx="745">
                  <c:v>7.4260728012539579E-3</c:v>
                </c:pt>
                <c:pt idx="746">
                  <c:v>7.4260728012539579E-3</c:v>
                </c:pt>
                <c:pt idx="747">
                  <c:v>7.4260728012539579E-3</c:v>
                </c:pt>
                <c:pt idx="748">
                  <c:v>7.4260728012539579E-3</c:v>
                </c:pt>
                <c:pt idx="749">
                  <c:v>7.4260728012539579E-3</c:v>
                </c:pt>
                <c:pt idx="750">
                  <c:v>7.4260728012539579E-3</c:v>
                </c:pt>
                <c:pt idx="751">
                  <c:v>7.4260728012539579E-3</c:v>
                </c:pt>
                <c:pt idx="752">
                  <c:v>7.4260728012539579E-3</c:v>
                </c:pt>
                <c:pt idx="753">
                  <c:v>7.4260728012539579E-3</c:v>
                </c:pt>
                <c:pt idx="754">
                  <c:v>7.4260728012539579E-3</c:v>
                </c:pt>
                <c:pt idx="755">
                  <c:v>7.4260728012539579E-3</c:v>
                </c:pt>
                <c:pt idx="756">
                  <c:v>7.4260728012539579E-3</c:v>
                </c:pt>
                <c:pt idx="757">
                  <c:v>7.4260728012539579E-3</c:v>
                </c:pt>
                <c:pt idx="758">
                  <c:v>7.4260728012539579E-3</c:v>
                </c:pt>
                <c:pt idx="759">
                  <c:v>7.4260728012539579E-3</c:v>
                </c:pt>
                <c:pt idx="760">
                  <c:v>7.4260728012539579E-3</c:v>
                </c:pt>
                <c:pt idx="761">
                  <c:v>7.4260728012539579E-3</c:v>
                </c:pt>
                <c:pt idx="762">
                  <c:v>7.4260728012539579E-3</c:v>
                </c:pt>
                <c:pt idx="763">
                  <c:v>7.4260728012539579E-3</c:v>
                </c:pt>
                <c:pt idx="764">
                  <c:v>7.4260728012539579E-3</c:v>
                </c:pt>
                <c:pt idx="765">
                  <c:v>7.4260728012539579E-3</c:v>
                </c:pt>
                <c:pt idx="766">
                  <c:v>7.4260728012539579E-3</c:v>
                </c:pt>
                <c:pt idx="767">
                  <c:v>7.4260728012539579E-3</c:v>
                </c:pt>
                <c:pt idx="768">
                  <c:v>7.4260728012539579E-3</c:v>
                </c:pt>
                <c:pt idx="769">
                  <c:v>7.4260728012539579E-3</c:v>
                </c:pt>
                <c:pt idx="770">
                  <c:v>7.4260728012539579E-3</c:v>
                </c:pt>
                <c:pt idx="771">
                  <c:v>7.4260728012539579E-3</c:v>
                </c:pt>
                <c:pt idx="772">
                  <c:v>7.4260728012539579E-3</c:v>
                </c:pt>
                <c:pt idx="773">
                  <c:v>7.4260728012539579E-3</c:v>
                </c:pt>
                <c:pt idx="774">
                  <c:v>7.4260728012539579E-3</c:v>
                </c:pt>
                <c:pt idx="775">
                  <c:v>7.4260728012539579E-3</c:v>
                </c:pt>
                <c:pt idx="776">
                  <c:v>7.4260728012539579E-3</c:v>
                </c:pt>
                <c:pt idx="777">
                  <c:v>7.4260728012539579E-3</c:v>
                </c:pt>
                <c:pt idx="778">
                  <c:v>7.4260728012539579E-3</c:v>
                </c:pt>
                <c:pt idx="779">
                  <c:v>7.4260728012539579E-3</c:v>
                </c:pt>
                <c:pt idx="780">
                  <c:v>7.4260728012539579E-3</c:v>
                </c:pt>
                <c:pt idx="781">
                  <c:v>7.4260728012539579E-3</c:v>
                </c:pt>
                <c:pt idx="782">
                  <c:v>7.4260728012539579E-3</c:v>
                </c:pt>
                <c:pt idx="783">
                  <c:v>7.4260728012539579E-3</c:v>
                </c:pt>
                <c:pt idx="784">
                  <c:v>7.4260728012539579E-3</c:v>
                </c:pt>
                <c:pt idx="785">
                  <c:v>7.4260728012539579E-3</c:v>
                </c:pt>
                <c:pt idx="786">
                  <c:v>7.4260728012539579E-3</c:v>
                </c:pt>
                <c:pt idx="787">
                  <c:v>7.4260728012539579E-3</c:v>
                </c:pt>
                <c:pt idx="788">
                  <c:v>7.4260728012539579E-3</c:v>
                </c:pt>
                <c:pt idx="789">
                  <c:v>7.4260728012539579E-3</c:v>
                </c:pt>
                <c:pt idx="790">
                  <c:v>7.4260728012539579E-3</c:v>
                </c:pt>
                <c:pt idx="791">
                  <c:v>7.4260728012539579E-3</c:v>
                </c:pt>
                <c:pt idx="792">
                  <c:v>7.4260728012539579E-3</c:v>
                </c:pt>
                <c:pt idx="793">
                  <c:v>7.4260728012539579E-3</c:v>
                </c:pt>
                <c:pt idx="794">
                  <c:v>7.4260728012539579E-3</c:v>
                </c:pt>
                <c:pt idx="795">
                  <c:v>7.4260728012539579E-3</c:v>
                </c:pt>
                <c:pt idx="796">
                  <c:v>7.4260728012539579E-3</c:v>
                </c:pt>
                <c:pt idx="797">
                  <c:v>7.4260728012539579E-3</c:v>
                </c:pt>
                <c:pt idx="798">
                  <c:v>7.4260728012539579E-3</c:v>
                </c:pt>
                <c:pt idx="799">
                  <c:v>7.4260728012539579E-3</c:v>
                </c:pt>
                <c:pt idx="800">
                  <c:v>7.4260728012539579E-3</c:v>
                </c:pt>
                <c:pt idx="801">
                  <c:v>7.4260728012539579E-3</c:v>
                </c:pt>
                <c:pt idx="802">
                  <c:v>7.4260728012539579E-3</c:v>
                </c:pt>
                <c:pt idx="803">
                  <c:v>7.4260728012539579E-3</c:v>
                </c:pt>
                <c:pt idx="804">
                  <c:v>7.4260728012539579E-3</c:v>
                </c:pt>
                <c:pt idx="805">
                  <c:v>7.4260728012539579E-3</c:v>
                </c:pt>
                <c:pt idx="806">
                  <c:v>7.4260728012539579E-3</c:v>
                </c:pt>
                <c:pt idx="807">
                  <c:v>7.4260728012539579E-3</c:v>
                </c:pt>
                <c:pt idx="808">
                  <c:v>7.4260728012539579E-3</c:v>
                </c:pt>
                <c:pt idx="809">
                  <c:v>7.4260728012539579E-3</c:v>
                </c:pt>
                <c:pt idx="810">
                  <c:v>7.4260728012539579E-3</c:v>
                </c:pt>
                <c:pt idx="811">
                  <c:v>7.4260728012539579E-3</c:v>
                </c:pt>
                <c:pt idx="812">
                  <c:v>7.4260728012539579E-3</c:v>
                </c:pt>
                <c:pt idx="813">
                  <c:v>7.4260728012539579E-3</c:v>
                </c:pt>
                <c:pt idx="814">
                  <c:v>7.4260728012539579E-3</c:v>
                </c:pt>
                <c:pt idx="815">
                  <c:v>7.4260728012539579E-3</c:v>
                </c:pt>
                <c:pt idx="816">
                  <c:v>7.4260728012539579E-3</c:v>
                </c:pt>
                <c:pt idx="817">
                  <c:v>7.4260728012539579E-3</c:v>
                </c:pt>
                <c:pt idx="818">
                  <c:v>7.4260728012539579E-3</c:v>
                </c:pt>
                <c:pt idx="819">
                  <c:v>7.4260728012539579E-3</c:v>
                </c:pt>
                <c:pt idx="820">
                  <c:v>7.4260728012539579E-3</c:v>
                </c:pt>
                <c:pt idx="821">
                  <c:v>7.4260728012539579E-3</c:v>
                </c:pt>
                <c:pt idx="822">
                  <c:v>7.4260728012539579E-3</c:v>
                </c:pt>
                <c:pt idx="823">
                  <c:v>7.4260728012539579E-3</c:v>
                </c:pt>
                <c:pt idx="824">
                  <c:v>7.4260728012539579E-3</c:v>
                </c:pt>
                <c:pt idx="825">
                  <c:v>7.4260728012539579E-3</c:v>
                </c:pt>
                <c:pt idx="826">
                  <c:v>7.4260728012539579E-3</c:v>
                </c:pt>
                <c:pt idx="827">
                  <c:v>7.4260728012539579E-3</c:v>
                </c:pt>
                <c:pt idx="828">
                  <c:v>7.4260728012539579E-3</c:v>
                </c:pt>
                <c:pt idx="829">
                  <c:v>7.4260728012539579E-3</c:v>
                </c:pt>
                <c:pt idx="830">
                  <c:v>7.4260728012539579E-3</c:v>
                </c:pt>
                <c:pt idx="831">
                  <c:v>7.4260728012539579E-3</c:v>
                </c:pt>
                <c:pt idx="832">
                  <c:v>7.4260728012539579E-3</c:v>
                </c:pt>
                <c:pt idx="833">
                  <c:v>7.4260728012539579E-3</c:v>
                </c:pt>
                <c:pt idx="834">
                  <c:v>7.4260728012539579E-3</c:v>
                </c:pt>
                <c:pt idx="835">
                  <c:v>7.4260728012539579E-3</c:v>
                </c:pt>
                <c:pt idx="836">
                  <c:v>7.4260728012539579E-3</c:v>
                </c:pt>
                <c:pt idx="837">
                  <c:v>7.4260728012539579E-3</c:v>
                </c:pt>
                <c:pt idx="838">
                  <c:v>7.4260728012539579E-3</c:v>
                </c:pt>
                <c:pt idx="839">
                  <c:v>7.4260728012539579E-3</c:v>
                </c:pt>
                <c:pt idx="840">
                  <c:v>7.4260728012539579E-3</c:v>
                </c:pt>
                <c:pt idx="841">
                  <c:v>7.4260728012539579E-3</c:v>
                </c:pt>
                <c:pt idx="842">
                  <c:v>7.4260728012539579E-3</c:v>
                </c:pt>
                <c:pt idx="843">
                  <c:v>7.4260728012539579E-3</c:v>
                </c:pt>
                <c:pt idx="844">
                  <c:v>7.4260728012539579E-3</c:v>
                </c:pt>
                <c:pt idx="845">
                  <c:v>7.4260728012539579E-3</c:v>
                </c:pt>
                <c:pt idx="846">
                  <c:v>7.4260728012539579E-3</c:v>
                </c:pt>
                <c:pt idx="847">
                  <c:v>7.4260728012539579E-3</c:v>
                </c:pt>
                <c:pt idx="848">
                  <c:v>7.4260728012539579E-3</c:v>
                </c:pt>
                <c:pt idx="849">
                  <c:v>7.4260728012539579E-3</c:v>
                </c:pt>
                <c:pt idx="850">
                  <c:v>7.4260728012539579E-3</c:v>
                </c:pt>
                <c:pt idx="851">
                  <c:v>7.4260728012539579E-3</c:v>
                </c:pt>
                <c:pt idx="852">
                  <c:v>7.4260728012539579E-3</c:v>
                </c:pt>
                <c:pt idx="853">
                  <c:v>7.4260728012539579E-3</c:v>
                </c:pt>
                <c:pt idx="854">
                  <c:v>7.4260728012539579E-3</c:v>
                </c:pt>
                <c:pt idx="855">
                  <c:v>7.4260728012539579E-3</c:v>
                </c:pt>
                <c:pt idx="856">
                  <c:v>7.4260728012539579E-3</c:v>
                </c:pt>
                <c:pt idx="857">
                  <c:v>7.4260728012539579E-3</c:v>
                </c:pt>
                <c:pt idx="858">
                  <c:v>7.4260728012539579E-3</c:v>
                </c:pt>
                <c:pt idx="859">
                  <c:v>7.4260728012539579E-3</c:v>
                </c:pt>
                <c:pt idx="860">
                  <c:v>7.4260728012539579E-3</c:v>
                </c:pt>
                <c:pt idx="861">
                  <c:v>7.4260728012539579E-3</c:v>
                </c:pt>
                <c:pt idx="862">
                  <c:v>7.4260728012539579E-3</c:v>
                </c:pt>
                <c:pt idx="863">
                  <c:v>7.4260728012539579E-3</c:v>
                </c:pt>
                <c:pt idx="864">
                  <c:v>7.4260728012539579E-3</c:v>
                </c:pt>
                <c:pt idx="865">
                  <c:v>7.4260728012539579E-3</c:v>
                </c:pt>
                <c:pt idx="866">
                  <c:v>7.4260728012539579E-3</c:v>
                </c:pt>
                <c:pt idx="867">
                  <c:v>7.4260728012539579E-3</c:v>
                </c:pt>
                <c:pt idx="868">
                  <c:v>7.4260728012539579E-3</c:v>
                </c:pt>
                <c:pt idx="869">
                  <c:v>7.4260728012539579E-3</c:v>
                </c:pt>
                <c:pt idx="870">
                  <c:v>7.4260728012539579E-3</c:v>
                </c:pt>
                <c:pt idx="871">
                  <c:v>7.4260728012539579E-3</c:v>
                </c:pt>
                <c:pt idx="872">
                  <c:v>7.4260728012539579E-3</c:v>
                </c:pt>
                <c:pt idx="873">
                  <c:v>7.4260728012539579E-3</c:v>
                </c:pt>
                <c:pt idx="874">
                  <c:v>7.4260728012539579E-3</c:v>
                </c:pt>
                <c:pt idx="875">
                  <c:v>7.4260728012539579E-3</c:v>
                </c:pt>
                <c:pt idx="876">
                  <c:v>7.4260728012539579E-3</c:v>
                </c:pt>
                <c:pt idx="877">
                  <c:v>7.4260728012539579E-3</c:v>
                </c:pt>
                <c:pt idx="878">
                  <c:v>7.4260728012539579E-3</c:v>
                </c:pt>
                <c:pt idx="879">
                  <c:v>7.4260728012539579E-3</c:v>
                </c:pt>
                <c:pt idx="880">
                  <c:v>7.4260728012539579E-3</c:v>
                </c:pt>
                <c:pt idx="881">
                  <c:v>7.4260728012539579E-3</c:v>
                </c:pt>
                <c:pt idx="882">
                  <c:v>7.4260728012539579E-3</c:v>
                </c:pt>
                <c:pt idx="883">
                  <c:v>7.4260728012539579E-3</c:v>
                </c:pt>
                <c:pt idx="884">
                  <c:v>7.4260728012539579E-3</c:v>
                </c:pt>
                <c:pt idx="885">
                  <c:v>7.4260728012539579E-3</c:v>
                </c:pt>
                <c:pt idx="886">
                  <c:v>7.4260728012539579E-3</c:v>
                </c:pt>
                <c:pt idx="887">
                  <c:v>7.4260728012539579E-3</c:v>
                </c:pt>
                <c:pt idx="888">
                  <c:v>7.4260728012539579E-3</c:v>
                </c:pt>
                <c:pt idx="889">
                  <c:v>7.4260728012539579E-3</c:v>
                </c:pt>
                <c:pt idx="890">
                  <c:v>7.4260728012539579E-3</c:v>
                </c:pt>
                <c:pt idx="891">
                  <c:v>7.4260728012539579E-3</c:v>
                </c:pt>
                <c:pt idx="892">
                  <c:v>7.4260728012539579E-3</c:v>
                </c:pt>
                <c:pt idx="893">
                  <c:v>7.4260728012539579E-3</c:v>
                </c:pt>
                <c:pt idx="894">
                  <c:v>7.4260728012539579E-3</c:v>
                </c:pt>
                <c:pt idx="895">
                  <c:v>7.4260728012539579E-3</c:v>
                </c:pt>
                <c:pt idx="896">
                  <c:v>7.4260728012539579E-3</c:v>
                </c:pt>
                <c:pt idx="897">
                  <c:v>7.4260728012539579E-3</c:v>
                </c:pt>
                <c:pt idx="898">
                  <c:v>7.4260728012539579E-3</c:v>
                </c:pt>
                <c:pt idx="899">
                  <c:v>7.4260728012539579E-3</c:v>
                </c:pt>
                <c:pt idx="900">
                  <c:v>7.4260728012539579E-3</c:v>
                </c:pt>
                <c:pt idx="901">
                  <c:v>7.4260728012539579E-3</c:v>
                </c:pt>
                <c:pt idx="902">
                  <c:v>7.4260728012539579E-3</c:v>
                </c:pt>
                <c:pt idx="903">
                  <c:v>7.4260728012539579E-3</c:v>
                </c:pt>
                <c:pt idx="904">
                  <c:v>7.4260728012539579E-3</c:v>
                </c:pt>
                <c:pt idx="905">
                  <c:v>7.4260728012539579E-3</c:v>
                </c:pt>
                <c:pt idx="906">
                  <c:v>7.4260728012539579E-3</c:v>
                </c:pt>
                <c:pt idx="907">
                  <c:v>7.4260728012539579E-3</c:v>
                </c:pt>
                <c:pt idx="908">
                  <c:v>7.4260728012539579E-3</c:v>
                </c:pt>
                <c:pt idx="909">
                  <c:v>7.4260728012539579E-3</c:v>
                </c:pt>
                <c:pt idx="910">
                  <c:v>7.4260728012539579E-3</c:v>
                </c:pt>
                <c:pt idx="911">
                  <c:v>7.4260728012539579E-3</c:v>
                </c:pt>
                <c:pt idx="912">
                  <c:v>7.4260728012539579E-3</c:v>
                </c:pt>
                <c:pt idx="913">
                  <c:v>7.4260728012539579E-3</c:v>
                </c:pt>
                <c:pt idx="914">
                  <c:v>7.4260728012539579E-3</c:v>
                </c:pt>
                <c:pt idx="915">
                  <c:v>7.4260728012539579E-3</c:v>
                </c:pt>
                <c:pt idx="916">
                  <c:v>7.4260728012539579E-3</c:v>
                </c:pt>
                <c:pt idx="917">
                  <c:v>7.4260728012539579E-3</c:v>
                </c:pt>
                <c:pt idx="918">
                  <c:v>7.4260728012539579E-3</c:v>
                </c:pt>
                <c:pt idx="919">
                  <c:v>7.4260728012539579E-3</c:v>
                </c:pt>
                <c:pt idx="920">
                  <c:v>7.4260728012539579E-3</c:v>
                </c:pt>
                <c:pt idx="921">
                  <c:v>7.4260728012539579E-3</c:v>
                </c:pt>
                <c:pt idx="922">
                  <c:v>7.4260728012539579E-3</c:v>
                </c:pt>
                <c:pt idx="923">
                  <c:v>7.4260728012539579E-3</c:v>
                </c:pt>
                <c:pt idx="924">
                  <c:v>7.4260728012539579E-3</c:v>
                </c:pt>
                <c:pt idx="925">
                  <c:v>7.4260728012539579E-3</c:v>
                </c:pt>
                <c:pt idx="926">
                  <c:v>7.4260728012539579E-3</c:v>
                </c:pt>
                <c:pt idx="927">
                  <c:v>7.4260728012539579E-3</c:v>
                </c:pt>
                <c:pt idx="928">
                  <c:v>7.4260728012539579E-3</c:v>
                </c:pt>
                <c:pt idx="929">
                  <c:v>7.4260728012539579E-3</c:v>
                </c:pt>
                <c:pt idx="930">
                  <c:v>7.4260728012539579E-3</c:v>
                </c:pt>
                <c:pt idx="931">
                  <c:v>7.4260728012539579E-3</c:v>
                </c:pt>
                <c:pt idx="932">
                  <c:v>7.4260728012539579E-3</c:v>
                </c:pt>
                <c:pt idx="933">
                  <c:v>7.4260728012539579E-3</c:v>
                </c:pt>
                <c:pt idx="934">
                  <c:v>7.4260728012539579E-3</c:v>
                </c:pt>
                <c:pt idx="935">
                  <c:v>7.4260728012539579E-3</c:v>
                </c:pt>
                <c:pt idx="936">
                  <c:v>7.4260728012539579E-3</c:v>
                </c:pt>
                <c:pt idx="937">
                  <c:v>7.4260728012539579E-3</c:v>
                </c:pt>
                <c:pt idx="938">
                  <c:v>7.4260728012539579E-3</c:v>
                </c:pt>
                <c:pt idx="939">
                  <c:v>7.4260728012539579E-3</c:v>
                </c:pt>
                <c:pt idx="940">
                  <c:v>7.4260728012539579E-3</c:v>
                </c:pt>
                <c:pt idx="941">
                  <c:v>7.4260728012539579E-3</c:v>
                </c:pt>
                <c:pt idx="942">
                  <c:v>7.4260728012539579E-3</c:v>
                </c:pt>
                <c:pt idx="943">
                  <c:v>7.4260728012539579E-3</c:v>
                </c:pt>
                <c:pt idx="944">
                  <c:v>7.4260728012539579E-3</c:v>
                </c:pt>
                <c:pt idx="945">
                  <c:v>7.4260728012539579E-3</c:v>
                </c:pt>
                <c:pt idx="946">
                  <c:v>7.4168074317623178E-3</c:v>
                </c:pt>
                <c:pt idx="947">
                  <c:v>7.4106509521342234E-3</c:v>
                </c:pt>
                <c:pt idx="948">
                  <c:v>7.4106509521342234E-3</c:v>
                </c:pt>
                <c:pt idx="949">
                  <c:v>7.4106509521342234E-3</c:v>
                </c:pt>
                <c:pt idx="950">
                  <c:v>7.4106509521342234E-3</c:v>
                </c:pt>
                <c:pt idx="951">
                  <c:v>7.4106509521342234E-3</c:v>
                </c:pt>
                <c:pt idx="952">
                  <c:v>7.4106509521342234E-3</c:v>
                </c:pt>
                <c:pt idx="953">
                  <c:v>7.4106509521342234E-3</c:v>
                </c:pt>
                <c:pt idx="954">
                  <c:v>7.4106509521342234E-3</c:v>
                </c:pt>
                <c:pt idx="955">
                  <c:v>7.4106509521342234E-3</c:v>
                </c:pt>
                <c:pt idx="956">
                  <c:v>7.4106509521342234E-3</c:v>
                </c:pt>
                <c:pt idx="957">
                  <c:v>7.4106509521342234E-3</c:v>
                </c:pt>
                <c:pt idx="958">
                  <c:v>7.4106509521342234E-3</c:v>
                </c:pt>
                <c:pt idx="959">
                  <c:v>7.4106509521342234E-3</c:v>
                </c:pt>
                <c:pt idx="960">
                  <c:v>7.4106509521342234E-3</c:v>
                </c:pt>
                <c:pt idx="961">
                  <c:v>7.4106509521342234E-3</c:v>
                </c:pt>
                <c:pt idx="962">
                  <c:v>7.4106509521342234E-3</c:v>
                </c:pt>
                <c:pt idx="963">
                  <c:v>7.4106509521342234E-3</c:v>
                </c:pt>
                <c:pt idx="964">
                  <c:v>7.4106509521342234E-3</c:v>
                </c:pt>
                <c:pt idx="965">
                  <c:v>7.4106509521342234E-3</c:v>
                </c:pt>
                <c:pt idx="966">
                  <c:v>7.4106509521342234E-3</c:v>
                </c:pt>
                <c:pt idx="967">
                  <c:v>7.4106509521342234E-3</c:v>
                </c:pt>
                <c:pt idx="968">
                  <c:v>7.4106509521342234E-3</c:v>
                </c:pt>
                <c:pt idx="969">
                  <c:v>7.4106509521342234E-3</c:v>
                </c:pt>
                <c:pt idx="970">
                  <c:v>7.4106509521342234E-3</c:v>
                </c:pt>
                <c:pt idx="971">
                  <c:v>7.4106509521342234E-3</c:v>
                </c:pt>
                <c:pt idx="972">
                  <c:v>7.4106509521342234E-3</c:v>
                </c:pt>
                <c:pt idx="973">
                  <c:v>7.4106509521342234E-3</c:v>
                </c:pt>
                <c:pt idx="974">
                  <c:v>7.4106509521342234E-3</c:v>
                </c:pt>
                <c:pt idx="975">
                  <c:v>7.4106509521342234E-3</c:v>
                </c:pt>
                <c:pt idx="976">
                  <c:v>7.4106509521342234E-3</c:v>
                </c:pt>
                <c:pt idx="977">
                  <c:v>7.4106509521342234E-3</c:v>
                </c:pt>
                <c:pt idx="978">
                  <c:v>7.4106509521342234E-3</c:v>
                </c:pt>
                <c:pt idx="979">
                  <c:v>7.4106509521342234E-3</c:v>
                </c:pt>
                <c:pt idx="980">
                  <c:v>7.4106509521342234E-3</c:v>
                </c:pt>
                <c:pt idx="981">
                  <c:v>7.4106509521342234E-3</c:v>
                </c:pt>
                <c:pt idx="982">
                  <c:v>7.4106509521342234E-3</c:v>
                </c:pt>
                <c:pt idx="983">
                  <c:v>7.4106509521342234E-3</c:v>
                </c:pt>
                <c:pt idx="984">
                  <c:v>7.4106509521342234E-3</c:v>
                </c:pt>
                <c:pt idx="985">
                  <c:v>7.4106509521342234E-3</c:v>
                </c:pt>
                <c:pt idx="986">
                  <c:v>7.4106509521342234E-3</c:v>
                </c:pt>
                <c:pt idx="987">
                  <c:v>7.4106509521342234E-3</c:v>
                </c:pt>
                <c:pt idx="988">
                  <c:v>7.4106509521342234E-3</c:v>
                </c:pt>
                <c:pt idx="989">
                  <c:v>7.4106509521342234E-3</c:v>
                </c:pt>
                <c:pt idx="990">
                  <c:v>7.4106509521342234E-3</c:v>
                </c:pt>
                <c:pt idx="991">
                  <c:v>7.4106509521342234E-3</c:v>
                </c:pt>
                <c:pt idx="992">
                  <c:v>7.4106509521342234E-3</c:v>
                </c:pt>
                <c:pt idx="993">
                  <c:v>7.4106509521342234E-3</c:v>
                </c:pt>
                <c:pt idx="994">
                  <c:v>7.4106509521342234E-3</c:v>
                </c:pt>
                <c:pt idx="995">
                  <c:v>7.4106509521342234E-3</c:v>
                </c:pt>
                <c:pt idx="996">
                  <c:v>7.4106509521342234E-3</c:v>
                </c:pt>
                <c:pt idx="997">
                  <c:v>7.4106509521342234E-3</c:v>
                </c:pt>
                <c:pt idx="998">
                  <c:v>7.4106509521342234E-3</c:v>
                </c:pt>
                <c:pt idx="999">
                  <c:v>7.4106509521342234E-3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5FE-4C8D-AD4D-24E7EB99A208}"/>
            </c:ext>
          </c:extLst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Sheet1!$D$1:$D$1000</c:f>
              <c:numCache>
                <c:formatCode>General</c:formatCode>
                <c:ptCount val="1000"/>
                <c:pt idx="0">
                  <c:v>9.7534221001176369E-2</c:v>
                </c:pt>
                <c:pt idx="1">
                  <c:v>2.4324493302682382E-2</c:v>
                </c:pt>
                <c:pt idx="2">
                  <c:v>2.4324493302682382E-2</c:v>
                </c:pt>
                <c:pt idx="3">
                  <c:v>2.4324493302682382E-2</c:v>
                </c:pt>
                <c:pt idx="4">
                  <c:v>2.4324493302682382E-2</c:v>
                </c:pt>
                <c:pt idx="5">
                  <c:v>2.4324493302682382E-2</c:v>
                </c:pt>
                <c:pt idx="6">
                  <c:v>2.4324493302682382E-2</c:v>
                </c:pt>
                <c:pt idx="7">
                  <c:v>2.4324493302682382E-2</c:v>
                </c:pt>
                <c:pt idx="8">
                  <c:v>2.4324493302682382E-2</c:v>
                </c:pt>
                <c:pt idx="9">
                  <c:v>2.4324493302682382E-2</c:v>
                </c:pt>
                <c:pt idx="10">
                  <c:v>2.4324493302682382E-2</c:v>
                </c:pt>
                <c:pt idx="11">
                  <c:v>2.4324493302682382E-2</c:v>
                </c:pt>
                <c:pt idx="12">
                  <c:v>2.4324493302682382E-2</c:v>
                </c:pt>
                <c:pt idx="13">
                  <c:v>2.4324493302682382E-2</c:v>
                </c:pt>
                <c:pt idx="14">
                  <c:v>2.4324493302682382E-2</c:v>
                </c:pt>
                <c:pt idx="15">
                  <c:v>2.4324493302682382E-2</c:v>
                </c:pt>
                <c:pt idx="16">
                  <c:v>2.4324493302682382E-2</c:v>
                </c:pt>
                <c:pt idx="17">
                  <c:v>2.4324493302682382E-2</c:v>
                </c:pt>
                <c:pt idx="18">
                  <c:v>2.4324493302682382E-2</c:v>
                </c:pt>
                <c:pt idx="19">
                  <c:v>2.4324493302682382E-2</c:v>
                </c:pt>
                <c:pt idx="20">
                  <c:v>2.4324493302682382E-2</c:v>
                </c:pt>
                <c:pt idx="21">
                  <c:v>2.4324493302682382E-2</c:v>
                </c:pt>
                <c:pt idx="22">
                  <c:v>2.4324493302682382E-2</c:v>
                </c:pt>
                <c:pt idx="23">
                  <c:v>2.4324493302682382E-2</c:v>
                </c:pt>
                <c:pt idx="24">
                  <c:v>2.4324493302682382E-2</c:v>
                </c:pt>
                <c:pt idx="25">
                  <c:v>2.4324493302682382E-2</c:v>
                </c:pt>
                <c:pt idx="26">
                  <c:v>2.4324493302682382E-2</c:v>
                </c:pt>
                <c:pt idx="27">
                  <c:v>2.4324493302682382E-2</c:v>
                </c:pt>
                <c:pt idx="28">
                  <c:v>2.4324493302682382E-2</c:v>
                </c:pt>
                <c:pt idx="29">
                  <c:v>2.4324493302682382E-2</c:v>
                </c:pt>
                <c:pt idx="30">
                  <c:v>2.4324493302682382E-2</c:v>
                </c:pt>
                <c:pt idx="31">
                  <c:v>2.4324493302682382E-2</c:v>
                </c:pt>
                <c:pt idx="32">
                  <c:v>2.4324493302682382E-2</c:v>
                </c:pt>
                <c:pt idx="33">
                  <c:v>2.4324493302682382E-2</c:v>
                </c:pt>
                <c:pt idx="34">
                  <c:v>2.4324493302682382E-2</c:v>
                </c:pt>
                <c:pt idx="35">
                  <c:v>2.4324493302682382E-2</c:v>
                </c:pt>
                <c:pt idx="36">
                  <c:v>2.4324493302682382E-2</c:v>
                </c:pt>
                <c:pt idx="37">
                  <c:v>2.4324493302682382E-2</c:v>
                </c:pt>
                <c:pt idx="38">
                  <c:v>2.4324493302682382E-2</c:v>
                </c:pt>
                <c:pt idx="39">
                  <c:v>2.4324493302682382E-2</c:v>
                </c:pt>
                <c:pt idx="40">
                  <c:v>2.4324493302682382E-2</c:v>
                </c:pt>
                <c:pt idx="41">
                  <c:v>2.4324493302682382E-2</c:v>
                </c:pt>
                <c:pt idx="42">
                  <c:v>2.4324493302682382E-2</c:v>
                </c:pt>
                <c:pt idx="43">
                  <c:v>2.4324493302682382E-2</c:v>
                </c:pt>
                <c:pt idx="44">
                  <c:v>2.4324493302682382E-2</c:v>
                </c:pt>
                <c:pt idx="45">
                  <c:v>2.4324493302682382E-2</c:v>
                </c:pt>
                <c:pt idx="46">
                  <c:v>2.4324493302682382E-2</c:v>
                </c:pt>
                <c:pt idx="47">
                  <c:v>2.4324493302682382E-2</c:v>
                </c:pt>
                <c:pt idx="48">
                  <c:v>2.4324493302682382E-2</c:v>
                </c:pt>
                <c:pt idx="49">
                  <c:v>2.4324493302682382E-2</c:v>
                </c:pt>
                <c:pt idx="50">
                  <c:v>2.4324493302682382E-2</c:v>
                </c:pt>
                <c:pt idx="51">
                  <c:v>2.4324493302682382E-2</c:v>
                </c:pt>
                <c:pt idx="52">
                  <c:v>2.4324493302682382E-2</c:v>
                </c:pt>
                <c:pt idx="53">
                  <c:v>2.4324493302682382E-2</c:v>
                </c:pt>
                <c:pt idx="54">
                  <c:v>2.4324493302682382E-2</c:v>
                </c:pt>
                <c:pt idx="55">
                  <c:v>2.4324493302682382E-2</c:v>
                </c:pt>
                <c:pt idx="56">
                  <c:v>2.4324493302682382E-2</c:v>
                </c:pt>
                <c:pt idx="57">
                  <c:v>2.4324493302682382E-2</c:v>
                </c:pt>
                <c:pt idx="58">
                  <c:v>2.4324493302682382E-2</c:v>
                </c:pt>
                <c:pt idx="59">
                  <c:v>2.4324493302682382E-2</c:v>
                </c:pt>
                <c:pt idx="60">
                  <c:v>2.4324493302682382E-2</c:v>
                </c:pt>
                <c:pt idx="61">
                  <c:v>2.4324493302682382E-2</c:v>
                </c:pt>
                <c:pt idx="62">
                  <c:v>2.4324493302682382E-2</c:v>
                </c:pt>
                <c:pt idx="63">
                  <c:v>2.4324493302682382E-2</c:v>
                </c:pt>
                <c:pt idx="64">
                  <c:v>2.4324493302682382E-2</c:v>
                </c:pt>
                <c:pt idx="65">
                  <c:v>2.4324493302682382E-2</c:v>
                </c:pt>
                <c:pt idx="66">
                  <c:v>2.4324493302682382E-2</c:v>
                </c:pt>
                <c:pt idx="67">
                  <c:v>2.4324493302682382E-2</c:v>
                </c:pt>
                <c:pt idx="68">
                  <c:v>2.4324493302682382E-2</c:v>
                </c:pt>
                <c:pt idx="69">
                  <c:v>2.4324493302682382E-2</c:v>
                </c:pt>
                <c:pt idx="70">
                  <c:v>2.4324493302682382E-2</c:v>
                </c:pt>
                <c:pt idx="71">
                  <c:v>2.4324493302682382E-2</c:v>
                </c:pt>
                <c:pt idx="72">
                  <c:v>2.4324493302682382E-2</c:v>
                </c:pt>
                <c:pt idx="73">
                  <c:v>2.4324493302682382E-2</c:v>
                </c:pt>
                <c:pt idx="74">
                  <c:v>2.4324493302682382E-2</c:v>
                </c:pt>
                <c:pt idx="75">
                  <c:v>2.4324493302682382E-2</c:v>
                </c:pt>
                <c:pt idx="76">
                  <c:v>2.4324493302682382E-2</c:v>
                </c:pt>
                <c:pt idx="77">
                  <c:v>2.4324493302682382E-2</c:v>
                </c:pt>
                <c:pt idx="78">
                  <c:v>2.4324493302682382E-2</c:v>
                </c:pt>
                <c:pt idx="79">
                  <c:v>2.4324493302682382E-2</c:v>
                </c:pt>
                <c:pt idx="80">
                  <c:v>2.4324493302682382E-2</c:v>
                </c:pt>
                <c:pt idx="81">
                  <c:v>2.4324493302682382E-2</c:v>
                </c:pt>
                <c:pt idx="82">
                  <c:v>2.4324493302682382E-2</c:v>
                </c:pt>
                <c:pt idx="83">
                  <c:v>2.4324493302682382E-2</c:v>
                </c:pt>
                <c:pt idx="84">
                  <c:v>2.4324493302682382E-2</c:v>
                </c:pt>
                <c:pt idx="85">
                  <c:v>2.4324493302682382E-2</c:v>
                </c:pt>
                <c:pt idx="86">
                  <c:v>2.4324493302682382E-2</c:v>
                </c:pt>
                <c:pt idx="87">
                  <c:v>2.4324493302682382E-2</c:v>
                </c:pt>
                <c:pt idx="88">
                  <c:v>2.4324493302682382E-2</c:v>
                </c:pt>
                <c:pt idx="89">
                  <c:v>2.4324493302682382E-2</c:v>
                </c:pt>
                <c:pt idx="90">
                  <c:v>2.4324493302682382E-2</c:v>
                </c:pt>
                <c:pt idx="91">
                  <c:v>2.4324493302682382E-2</c:v>
                </c:pt>
                <c:pt idx="92">
                  <c:v>2.4324493302682382E-2</c:v>
                </c:pt>
                <c:pt idx="93">
                  <c:v>2.4324493302682382E-2</c:v>
                </c:pt>
                <c:pt idx="94">
                  <c:v>2.4324493302682382E-2</c:v>
                </c:pt>
                <c:pt idx="95">
                  <c:v>2.4324493302682382E-2</c:v>
                </c:pt>
                <c:pt idx="96">
                  <c:v>2.4324493302682382E-2</c:v>
                </c:pt>
                <c:pt idx="97">
                  <c:v>2.4324493302682382E-2</c:v>
                </c:pt>
                <c:pt idx="98">
                  <c:v>2.4324493302682382E-2</c:v>
                </c:pt>
                <c:pt idx="99">
                  <c:v>2.4324493302682382E-2</c:v>
                </c:pt>
                <c:pt idx="100">
                  <c:v>2.4324493302682382E-2</c:v>
                </c:pt>
                <c:pt idx="101">
                  <c:v>2.4324493302682382E-2</c:v>
                </c:pt>
                <c:pt idx="102">
                  <c:v>2.4324493302682382E-2</c:v>
                </c:pt>
                <c:pt idx="103">
                  <c:v>2.4324493302682382E-2</c:v>
                </c:pt>
                <c:pt idx="104">
                  <c:v>2.4324493302682382E-2</c:v>
                </c:pt>
                <c:pt idx="105">
                  <c:v>2.4324493302682382E-2</c:v>
                </c:pt>
                <c:pt idx="106">
                  <c:v>2.4324493302682382E-2</c:v>
                </c:pt>
                <c:pt idx="107">
                  <c:v>2.4324493302682382E-2</c:v>
                </c:pt>
                <c:pt idx="108">
                  <c:v>2.4324493302682382E-2</c:v>
                </c:pt>
                <c:pt idx="109">
                  <c:v>2.4324493302682382E-2</c:v>
                </c:pt>
                <c:pt idx="110">
                  <c:v>2.4324493302682382E-2</c:v>
                </c:pt>
                <c:pt idx="111">
                  <c:v>2.4324493302682382E-2</c:v>
                </c:pt>
                <c:pt idx="112">
                  <c:v>2.4324493302682382E-2</c:v>
                </c:pt>
                <c:pt idx="113">
                  <c:v>2.4324493302682382E-2</c:v>
                </c:pt>
                <c:pt idx="114">
                  <c:v>2.4324493302682382E-2</c:v>
                </c:pt>
                <c:pt idx="115">
                  <c:v>2.4324493302682382E-2</c:v>
                </c:pt>
                <c:pt idx="116">
                  <c:v>2.4324493302682382E-2</c:v>
                </c:pt>
                <c:pt idx="117">
                  <c:v>2.4324493302682382E-2</c:v>
                </c:pt>
                <c:pt idx="118">
                  <c:v>2.4324493302682382E-2</c:v>
                </c:pt>
                <c:pt idx="119">
                  <c:v>2.4324493302682382E-2</c:v>
                </c:pt>
                <c:pt idx="120">
                  <c:v>2.4324493302682382E-2</c:v>
                </c:pt>
                <c:pt idx="121">
                  <c:v>2.4324493302682382E-2</c:v>
                </c:pt>
                <c:pt idx="122">
                  <c:v>2.4324493302682382E-2</c:v>
                </c:pt>
                <c:pt idx="123">
                  <c:v>2.4324493302682382E-2</c:v>
                </c:pt>
                <c:pt idx="124">
                  <c:v>2.4324493302682382E-2</c:v>
                </c:pt>
                <c:pt idx="125">
                  <c:v>2.4324493302682382E-2</c:v>
                </c:pt>
                <c:pt idx="126">
                  <c:v>2.4324493302682382E-2</c:v>
                </c:pt>
                <c:pt idx="127">
                  <c:v>2.4324493302682382E-2</c:v>
                </c:pt>
                <c:pt idx="128">
                  <c:v>2.4324493302682382E-2</c:v>
                </c:pt>
                <c:pt idx="129">
                  <c:v>2.4324493302682382E-2</c:v>
                </c:pt>
                <c:pt idx="130">
                  <c:v>2.4324493302682382E-2</c:v>
                </c:pt>
                <c:pt idx="131">
                  <c:v>2.4324493302682382E-2</c:v>
                </c:pt>
                <c:pt idx="132">
                  <c:v>2.4324493302682382E-2</c:v>
                </c:pt>
                <c:pt idx="133">
                  <c:v>2.4324493302682382E-2</c:v>
                </c:pt>
                <c:pt idx="134">
                  <c:v>2.4324493302682382E-2</c:v>
                </c:pt>
                <c:pt idx="135">
                  <c:v>2.4324493302682382E-2</c:v>
                </c:pt>
                <c:pt idx="136">
                  <c:v>2.4324493302682382E-2</c:v>
                </c:pt>
                <c:pt idx="137">
                  <c:v>2.4324493302682382E-2</c:v>
                </c:pt>
                <c:pt idx="138">
                  <c:v>2.4324493302682382E-2</c:v>
                </c:pt>
                <c:pt idx="139">
                  <c:v>2.4324493302682382E-2</c:v>
                </c:pt>
                <c:pt idx="140">
                  <c:v>2.4324493302682382E-2</c:v>
                </c:pt>
                <c:pt idx="141">
                  <c:v>2.4324493302682382E-2</c:v>
                </c:pt>
                <c:pt idx="142">
                  <c:v>2.4324493302682382E-2</c:v>
                </c:pt>
                <c:pt idx="143">
                  <c:v>2.4324493302682382E-2</c:v>
                </c:pt>
                <c:pt idx="144">
                  <c:v>2.4324493302682382E-2</c:v>
                </c:pt>
                <c:pt idx="145">
                  <c:v>2.4324493302682382E-2</c:v>
                </c:pt>
                <c:pt idx="146">
                  <c:v>2.4324493302682382E-2</c:v>
                </c:pt>
                <c:pt idx="147">
                  <c:v>2.4324493302682382E-2</c:v>
                </c:pt>
                <c:pt idx="148">
                  <c:v>2.4324493302682382E-2</c:v>
                </c:pt>
                <c:pt idx="149">
                  <c:v>2.4324493302682382E-2</c:v>
                </c:pt>
                <c:pt idx="150">
                  <c:v>2.4324493302682382E-2</c:v>
                </c:pt>
                <c:pt idx="151">
                  <c:v>2.4324493302682382E-2</c:v>
                </c:pt>
                <c:pt idx="152">
                  <c:v>2.4324493302682382E-2</c:v>
                </c:pt>
                <c:pt idx="153">
                  <c:v>2.4324493302682382E-2</c:v>
                </c:pt>
                <c:pt idx="154">
                  <c:v>2.4324493302682382E-2</c:v>
                </c:pt>
                <c:pt idx="155">
                  <c:v>2.4324493302682382E-2</c:v>
                </c:pt>
                <c:pt idx="156">
                  <c:v>2.4324493302682382E-2</c:v>
                </c:pt>
                <c:pt idx="157">
                  <c:v>2.4324493302682382E-2</c:v>
                </c:pt>
                <c:pt idx="158">
                  <c:v>2.4324493302682382E-2</c:v>
                </c:pt>
                <c:pt idx="159">
                  <c:v>2.4324493302682382E-2</c:v>
                </c:pt>
                <c:pt idx="160">
                  <c:v>2.4324493302682382E-2</c:v>
                </c:pt>
                <c:pt idx="161">
                  <c:v>2.4324493302682382E-2</c:v>
                </c:pt>
                <c:pt idx="162">
                  <c:v>2.4324493302682382E-2</c:v>
                </c:pt>
                <c:pt idx="163">
                  <c:v>2.4324493302682382E-2</c:v>
                </c:pt>
                <c:pt idx="164">
                  <c:v>2.4324493302682382E-2</c:v>
                </c:pt>
                <c:pt idx="165">
                  <c:v>2.4324493302682382E-2</c:v>
                </c:pt>
                <c:pt idx="166">
                  <c:v>2.4324493302682382E-2</c:v>
                </c:pt>
                <c:pt idx="167">
                  <c:v>2.4324493302682382E-2</c:v>
                </c:pt>
                <c:pt idx="168">
                  <c:v>2.4324493302682382E-2</c:v>
                </c:pt>
                <c:pt idx="169">
                  <c:v>2.4324493302682382E-2</c:v>
                </c:pt>
                <c:pt idx="170">
                  <c:v>2.4324493302682382E-2</c:v>
                </c:pt>
                <c:pt idx="171">
                  <c:v>2.4324493302682382E-2</c:v>
                </c:pt>
                <c:pt idx="172">
                  <c:v>1.0442734316716829E-2</c:v>
                </c:pt>
                <c:pt idx="173">
                  <c:v>1.0442734316716829E-2</c:v>
                </c:pt>
                <c:pt idx="174">
                  <c:v>1.0442734316716829E-2</c:v>
                </c:pt>
                <c:pt idx="175">
                  <c:v>1.0442734316716829E-2</c:v>
                </c:pt>
                <c:pt idx="176">
                  <c:v>1.0442734316716829E-2</c:v>
                </c:pt>
                <c:pt idx="177">
                  <c:v>1.0442734316716829E-2</c:v>
                </c:pt>
                <c:pt idx="178">
                  <c:v>1.0442734316716829E-2</c:v>
                </c:pt>
                <c:pt idx="179">
                  <c:v>1.0442734316716829E-2</c:v>
                </c:pt>
                <c:pt idx="180">
                  <c:v>1.0442734316716829E-2</c:v>
                </c:pt>
                <c:pt idx="181">
                  <c:v>1.0442734316716829E-2</c:v>
                </c:pt>
                <c:pt idx="182">
                  <c:v>1.0442734316716829E-2</c:v>
                </c:pt>
                <c:pt idx="183">
                  <c:v>1.0442734316716829E-2</c:v>
                </c:pt>
                <c:pt idx="184">
                  <c:v>1.0442734316716829E-2</c:v>
                </c:pt>
                <c:pt idx="185">
                  <c:v>1.0442734316716829E-2</c:v>
                </c:pt>
                <c:pt idx="186">
                  <c:v>1.0442734316716829E-2</c:v>
                </c:pt>
                <c:pt idx="187">
                  <c:v>1.0442734316716829E-2</c:v>
                </c:pt>
                <c:pt idx="188">
                  <c:v>1.0442734316716829E-2</c:v>
                </c:pt>
                <c:pt idx="189">
                  <c:v>1.0442734316716829E-2</c:v>
                </c:pt>
                <c:pt idx="190">
                  <c:v>1.0442734316716829E-2</c:v>
                </c:pt>
                <c:pt idx="191">
                  <c:v>1.0442734316716829E-2</c:v>
                </c:pt>
                <c:pt idx="192">
                  <c:v>1.0442734316716829E-2</c:v>
                </c:pt>
                <c:pt idx="193">
                  <c:v>1.0442734316716829E-2</c:v>
                </c:pt>
                <c:pt idx="194">
                  <c:v>1.0442734316716829E-2</c:v>
                </c:pt>
                <c:pt idx="195">
                  <c:v>1.0442734316716829E-2</c:v>
                </c:pt>
                <c:pt idx="196">
                  <c:v>1.0442734316716829E-2</c:v>
                </c:pt>
                <c:pt idx="197">
                  <c:v>1.0442734316716829E-2</c:v>
                </c:pt>
                <c:pt idx="198">
                  <c:v>1.0442734316716829E-2</c:v>
                </c:pt>
                <c:pt idx="199">
                  <c:v>1.0442734316716829E-2</c:v>
                </c:pt>
                <c:pt idx="200">
                  <c:v>1.0442734316716829E-2</c:v>
                </c:pt>
                <c:pt idx="201">
                  <c:v>1.0442734316716829E-2</c:v>
                </c:pt>
                <c:pt idx="202">
                  <c:v>1.0442734316716829E-2</c:v>
                </c:pt>
                <c:pt idx="203">
                  <c:v>1.0442734316716829E-2</c:v>
                </c:pt>
                <c:pt idx="204">
                  <c:v>1.0442734316716829E-2</c:v>
                </c:pt>
                <c:pt idx="205">
                  <c:v>1.0442734316716829E-2</c:v>
                </c:pt>
                <c:pt idx="206">
                  <c:v>1.0442734316716829E-2</c:v>
                </c:pt>
                <c:pt idx="207">
                  <c:v>1.0442734316716829E-2</c:v>
                </c:pt>
                <c:pt idx="208">
                  <c:v>1.0442734316716829E-2</c:v>
                </c:pt>
                <c:pt idx="209">
                  <c:v>1.0442734316716829E-2</c:v>
                </c:pt>
                <c:pt idx="210">
                  <c:v>1.0442734316716829E-2</c:v>
                </c:pt>
                <c:pt idx="211">
                  <c:v>1.0442734316716829E-2</c:v>
                </c:pt>
                <c:pt idx="212">
                  <c:v>1.0442734316716829E-2</c:v>
                </c:pt>
                <c:pt idx="213">
                  <c:v>1.0442734316716829E-2</c:v>
                </c:pt>
                <c:pt idx="214">
                  <c:v>1.0442734316716829E-2</c:v>
                </c:pt>
                <c:pt idx="215">
                  <c:v>1.0442734316716829E-2</c:v>
                </c:pt>
                <c:pt idx="216">
                  <c:v>1.0442734316716829E-2</c:v>
                </c:pt>
                <c:pt idx="217">
                  <c:v>1.0442734316716829E-2</c:v>
                </c:pt>
                <c:pt idx="218">
                  <c:v>1.0442734316716829E-2</c:v>
                </c:pt>
                <c:pt idx="219">
                  <c:v>1.0442734316716829E-2</c:v>
                </c:pt>
                <c:pt idx="220">
                  <c:v>1.0442734316716829E-2</c:v>
                </c:pt>
                <c:pt idx="221">
                  <c:v>1.0442734316716829E-2</c:v>
                </c:pt>
                <c:pt idx="222">
                  <c:v>1.0442734316716829E-2</c:v>
                </c:pt>
                <c:pt idx="223">
                  <c:v>1.0442734316716829E-2</c:v>
                </c:pt>
                <c:pt idx="224">
                  <c:v>1.0442734316716829E-2</c:v>
                </c:pt>
                <c:pt idx="225">
                  <c:v>1.0442734316716829E-2</c:v>
                </c:pt>
                <c:pt idx="226">
                  <c:v>1.0442734316716829E-2</c:v>
                </c:pt>
                <c:pt idx="227">
                  <c:v>1.0442734316716829E-2</c:v>
                </c:pt>
                <c:pt idx="228">
                  <c:v>1.0442734316716829E-2</c:v>
                </c:pt>
                <c:pt idx="229">
                  <c:v>1.0442734316716829E-2</c:v>
                </c:pt>
                <c:pt idx="230">
                  <c:v>1.0442734316716829E-2</c:v>
                </c:pt>
                <c:pt idx="231">
                  <c:v>1.0442734316716829E-2</c:v>
                </c:pt>
                <c:pt idx="232">
                  <c:v>1.0442734316716829E-2</c:v>
                </c:pt>
                <c:pt idx="233">
                  <c:v>1.0442734316716829E-2</c:v>
                </c:pt>
                <c:pt idx="234">
                  <c:v>1.0442734316716829E-2</c:v>
                </c:pt>
                <c:pt idx="235">
                  <c:v>1.0442734316716829E-2</c:v>
                </c:pt>
                <c:pt idx="236">
                  <c:v>1.0442734316716829E-2</c:v>
                </c:pt>
                <c:pt idx="237">
                  <c:v>1.0442734316716829E-2</c:v>
                </c:pt>
                <c:pt idx="238">
                  <c:v>1.0442734316716829E-2</c:v>
                </c:pt>
                <c:pt idx="239">
                  <c:v>1.0442734316716829E-2</c:v>
                </c:pt>
                <c:pt idx="240">
                  <c:v>1.0442734316716829E-2</c:v>
                </c:pt>
                <c:pt idx="241">
                  <c:v>1.0442734316716829E-2</c:v>
                </c:pt>
                <c:pt idx="242">
                  <c:v>1.0442734316716829E-2</c:v>
                </c:pt>
                <c:pt idx="243">
                  <c:v>1.0442734316716829E-2</c:v>
                </c:pt>
                <c:pt idx="244">
                  <c:v>1.0442734316716829E-2</c:v>
                </c:pt>
                <c:pt idx="245">
                  <c:v>1.0442734316716829E-2</c:v>
                </c:pt>
                <c:pt idx="246">
                  <c:v>1.0442734316716829E-2</c:v>
                </c:pt>
                <c:pt idx="247">
                  <c:v>1.0442734316716829E-2</c:v>
                </c:pt>
                <c:pt idx="248">
                  <c:v>1.0442734316716829E-2</c:v>
                </c:pt>
                <c:pt idx="249">
                  <c:v>1.0442734316716829E-2</c:v>
                </c:pt>
                <c:pt idx="250">
                  <c:v>1.0442734316716829E-2</c:v>
                </c:pt>
                <c:pt idx="251">
                  <c:v>1.0442734316716829E-2</c:v>
                </c:pt>
                <c:pt idx="252">
                  <c:v>1.0442734316716829E-2</c:v>
                </c:pt>
                <c:pt idx="253">
                  <c:v>1.0442734316716829E-2</c:v>
                </c:pt>
                <c:pt idx="254">
                  <c:v>1.0442734316716829E-2</c:v>
                </c:pt>
                <c:pt idx="255">
                  <c:v>1.0442734316716829E-2</c:v>
                </c:pt>
                <c:pt idx="256">
                  <c:v>1.0442734316716829E-2</c:v>
                </c:pt>
                <c:pt idx="257">
                  <c:v>1.0442734316716829E-2</c:v>
                </c:pt>
                <c:pt idx="258">
                  <c:v>1.0442734316716829E-2</c:v>
                </c:pt>
                <c:pt idx="259">
                  <c:v>1.0442734316716829E-2</c:v>
                </c:pt>
                <c:pt idx="260">
                  <c:v>1.0442734316716829E-2</c:v>
                </c:pt>
                <c:pt idx="261">
                  <c:v>1.0442734316716829E-2</c:v>
                </c:pt>
                <c:pt idx="262">
                  <c:v>1.0442734316716829E-2</c:v>
                </c:pt>
                <c:pt idx="263">
                  <c:v>1.0442734316716829E-2</c:v>
                </c:pt>
                <c:pt idx="264">
                  <c:v>1.0442734316716829E-2</c:v>
                </c:pt>
                <c:pt idx="265">
                  <c:v>1.0442734316716829E-2</c:v>
                </c:pt>
                <c:pt idx="266">
                  <c:v>1.0442734316716829E-2</c:v>
                </c:pt>
                <c:pt idx="267">
                  <c:v>1.0442734316716829E-2</c:v>
                </c:pt>
                <c:pt idx="268">
                  <c:v>1.0442734316716829E-2</c:v>
                </c:pt>
                <c:pt idx="269">
                  <c:v>1.0442734316716829E-2</c:v>
                </c:pt>
                <c:pt idx="270">
                  <c:v>1.0442734316716829E-2</c:v>
                </c:pt>
                <c:pt idx="271">
                  <c:v>1.0442734316716829E-2</c:v>
                </c:pt>
                <c:pt idx="272">
                  <c:v>1.0442734316716829E-2</c:v>
                </c:pt>
                <c:pt idx="273">
                  <c:v>1.0442734316716829E-2</c:v>
                </c:pt>
                <c:pt idx="274">
                  <c:v>1.0442734316716829E-2</c:v>
                </c:pt>
                <c:pt idx="275">
                  <c:v>1.0442734316716829E-2</c:v>
                </c:pt>
                <c:pt idx="276">
                  <c:v>1.0442734316716829E-2</c:v>
                </c:pt>
                <c:pt idx="277">
                  <c:v>1.0442734316716829E-2</c:v>
                </c:pt>
                <c:pt idx="278">
                  <c:v>1.0442734316716829E-2</c:v>
                </c:pt>
                <c:pt idx="279">
                  <c:v>1.0442734316716829E-2</c:v>
                </c:pt>
                <c:pt idx="280">
                  <c:v>1.0442734316716829E-2</c:v>
                </c:pt>
                <c:pt idx="281">
                  <c:v>1.0442734316716829E-2</c:v>
                </c:pt>
                <c:pt idx="282">
                  <c:v>1.0442734316716829E-2</c:v>
                </c:pt>
                <c:pt idx="283">
                  <c:v>1.0442734316716829E-2</c:v>
                </c:pt>
                <c:pt idx="284">
                  <c:v>1.0442734316716829E-2</c:v>
                </c:pt>
                <c:pt idx="285">
                  <c:v>1.0442734316716829E-2</c:v>
                </c:pt>
                <c:pt idx="286">
                  <c:v>1.0442734316716829E-2</c:v>
                </c:pt>
                <c:pt idx="287">
                  <c:v>1.0442734316716829E-2</c:v>
                </c:pt>
                <c:pt idx="288">
                  <c:v>1.0442734316716829E-2</c:v>
                </c:pt>
                <c:pt idx="289">
                  <c:v>1.0442734316716829E-2</c:v>
                </c:pt>
                <c:pt idx="290">
                  <c:v>1.0442734316716829E-2</c:v>
                </c:pt>
                <c:pt idx="291">
                  <c:v>1.0442734316716829E-2</c:v>
                </c:pt>
                <c:pt idx="292">
                  <c:v>1.0442734316716829E-2</c:v>
                </c:pt>
                <c:pt idx="293">
                  <c:v>1.0442734316716829E-2</c:v>
                </c:pt>
                <c:pt idx="294">
                  <c:v>1.0442734316716829E-2</c:v>
                </c:pt>
                <c:pt idx="295">
                  <c:v>1.0442734316716829E-2</c:v>
                </c:pt>
                <c:pt idx="296">
                  <c:v>1.0442734316716829E-2</c:v>
                </c:pt>
                <c:pt idx="297">
                  <c:v>1.0442734316716829E-2</c:v>
                </c:pt>
                <c:pt idx="298">
                  <c:v>1.0442734316716829E-2</c:v>
                </c:pt>
                <c:pt idx="299">
                  <c:v>1.0442734316716829E-2</c:v>
                </c:pt>
                <c:pt idx="300">
                  <c:v>1.0442734316716829E-2</c:v>
                </c:pt>
                <c:pt idx="301">
                  <c:v>1.0442734316716829E-2</c:v>
                </c:pt>
                <c:pt idx="302">
                  <c:v>1.0442734316716829E-2</c:v>
                </c:pt>
                <c:pt idx="303">
                  <c:v>1.0442734316716829E-2</c:v>
                </c:pt>
                <c:pt idx="304">
                  <c:v>1.0442734316716829E-2</c:v>
                </c:pt>
                <c:pt idx="305">
                  <c:v>1.0442734316716829E-2</c:v>
                </c:pt>
                <c:pt idx="306">
                  <c:v>1.0442734316716829E-2</c:v>
                </c:pt>
                <c:pt idx="307">
                  <c:v>1.0442734316716829E-2</c:v>
                </c:pt>
                <c:pt idx="308">
                  <c:v>1.0442734316716829E-2</c:v>
                </c:pt>
                <c:pt idx="309">
                  <c:v>1.0442734316716829E-2</c:v>
                </c:pt>
                <c:pt idx="310">
                  <c:v>1.0442734316716829E-2</c:v>
                </c:pt>
                <c:pt idx="311">
                  <c:v>1.0442734316716829E-2</c:v>
                </c:pt>
                <c:pt idx="312">
                  <c:v>1.0442734316716829E-2</c:v>
                </c:pt>
                <c:pt idx="313">
                  <c:v>1.0442734316716829E-2</c:v>
                </c:pt>
                <c:pt idx="314">
                  <c:v>1.0442734316716829E-2</c:v>
                </c:pt>
                <c:pt idx="315">
                  <c:v>1.0442734316716829E-2</c:v>
                </c:pt>
                <c:pt idx="316">
                  <c:v>1.0442734316716829E-2</c:v>
                </c:pt>
                <c:pt idx="317">
                  <c:v>1.0442734316716829E-2</c:v>
                </c:pt>
                <c:pt idx="318">
                  <c:v>1.0442734316716829E-2</c:v>
                </c:pt>
                <c:pt idx="319">
                  <c:v>1.0442734316716829E-2</c:v>
                </c:pt>
                <c:pt idx="320">
                  <c:v>1.0442734316716829E-2</c:v>
                </c:pt>
                <c:pt idx="321">
                  <c:v>1.0442734316716829E-2</c:v>
                </c:pt>
                <c:pt idx="322">
                  <c:v>1.0442734316716829E-2</c:v>
                </c:pt>
                <c:pt idx="323">
                  <c:v>1.0442734316716829E-2</c:v>
                </c:pt>
                <c:pt idx="324">
                  <c:v>1.0442734316716829E-2</c:v>
                </c:pt>
                <c:pt idx="325">
                  <c:v>1.0442734316716829E-2</c:v>
                </c:pt>
                <c:pt idx="326">
                  <c:v>1.0442734316716829E-2</c:v>
                </c:pt>
                <c:pt idx="327">
                  <c:v>1.0442734316716829E-2</c:v>
                </c:pt>
                <c:pt idx="328">
                  <c:v>1.0442734316716829E-2</c:v>
                </c:pt>
                <c:pt idx="329">
                  <c:v>1.0442734316716829E-2</c:v>
                </c:pt>
                <c:pt idx="330">
                  <c:v>1.0442734316716829E-2</c:v>
                </c:pt>
                <c:pt idx="331">
                  <c:v>1.0442734316716829E-2</c:v>
                </c:pt>
                <c:pt idx="332">
                  <c:v>1.0442734316716829E-2</c:v>
                </c:pt>
                <c:pt idx="333">
                  <c:v>1.0442734316716829E-2</c:v>
                </c:pt>
                <c:pt idx="334">
                  <c:v>1.0442734316716829E-2</c:v>
                </c:pt>
                <c:pt idx="335">
                  <c:v>1.0442734316716829E-2</c:v>
                </c:pt>
                <c:pt idx="336">
                  <c:v>1.0442734316716829E-2</c:v>
                </c:pt>
                <c:pt idx="337">
                  <c:v>1.0442734316716829E-2</c:v>
                </c:pt>
                <c:pt idx="338">
                  <c:v>1.0442734316716829E-2</c:v>
                </c:pt>
                <c:pt idx="339">
                  <c:v>1.0442734316716829E-2</c:v>
                </c:pt>
                <c:pt idx="340">
                  <c:v>1.0442734316716829E-2</c:v>
                </c:pt>
                <c:pt idx="341">
                  <c:v>1.0442734316716829E-2</c:v>
                </c:pt>
                <c:pt idx="342">
                  <c:v>1.0442734316716829E-2</c:v>
                </c:pt>
                <c:pt idx="343">
                  <c:v>1.0442734316716829E-2</c:v>
                </c:pt>
                <c:pt idx="344">
                  <c:v>1.0442734316716829E-2</c:v>
                </c:pt>
                <c:pt idx="345">
                  <c:v>1.0442734316716829E-2</c:v>
                </c:pt>
                <c:pt idx="346">
                  <c:v>1.0442734316716829E-2</c:v>
                </c:pt>
                <c:pt idx="347">
                  <c:v>1.0442734316716829E-2</c:v>
                </c:pt>
                <c:pt idx="348">
                  <c:v>1.0442734316716829E-2</c:v>
                </c:pt>
                <c:pt idx="349">
                  <c:v>1.0442734316716829E-2</c:v>
                </c:pt>
                <c:pt idx="350">
                  <c:v>1.0442734316716829E-2</c:v>
                </c:pt>
                <c:pt idx="351">
                  <c:v>1.0442734316716829E-2</c:v>
                </c:pt>
                <c:pt idx="352">
                  <c:v>1.0442734316716829E-2</c:v>
                </c:pt>
                <c:pt idx="353">
                  <c:v>1.0442734316716829E-2</c:v>
                </c:pt>
                <c:pt idx="354">
                  <c:v>1.0442734316716829E-2</c:v>
                </c:pt>
                <c:pt idx="355">
                  <c:v>1.0442734316716829E-2</c:v>
                </c:pt>
                <c:pt idx="356">
                  <c:v>1.0442734316716829E-2</c:v>
                </c:pt>
                <c:pt idx="357">
                  <c:v>1.0442734316716829E-2</c:v>
                </c:pt>
                <c:pt idx="358">
                  <c:v>1.0442734316716829E-2</c:v>
                </c:pt>
                <c:pt idx="359">
                  <c:v>1.0442734316716829E-2</c:v>
                </c:pt>
                <c:pt idx="360">
                  <c:v>1.0442734316716829E-2</c:v>
                </c:pt>
                <c:pt idx="361">
                  <c:v>1.0442734316716829E-2</c:v>
                </c:pt>
                <c:pt idx="362">
                  <c:v>1.0442734316716829E-2</c:v>
                </c:pt>
                <c:pt idx="363">
                  <c:v>1.0442734316716829E-2</c:v>
                </c:pt>
                <c:pt idx="364">
                  <c:v>1.0442734316716829E-2</c:v>
                </c:pt>
                <c:pt idx="365">
                  <c:v>1.0442734316716829E-2</c:v>
                </c:pt>
                <c:pt idx="366">
                  <c:v>1.0442734316716829E-2</c:v>
                </c:pt>
                <c:pt idx="367">
                  <c:v>1.0442734316716829E-2</c:v>
                </c:pt>
                <c:pt idx="368">
                  <c:v>1.0442734316716829E-2</c:v>
                </c:pt>
                <c:pt idx="369">
                  <c:v>1.0442734316716829E-2</c:v>
                </c:pt>
                <c:pt idx="370">
                  <c:v>1.0442734316716829E-2</c:v>
                </c:pt>
                <c:pt idx="371">
                  <c:v>1.0442734316716829E-2</c:v>
                </c:pt>
                <c:pt idx="372">
                  <c:v>1.0442734316716829E-2</c:v>
                </c:pt>
                <c:pt idx="373">
                  <c:v>1.0442734316716829E-2</c:v>
                </c:pt>
                <c:pt idx="374">
                  <c:v>1.0442734316716829E-2</c:v>
                </c:pt>
                <c:pt idx="375">
                  <c:v>1.0442734316716829E-2</c:v>
                </c:pt>
                <c:pt idx="376">
                  <c:v>1.0442734316716829E-2</c:v>
                </c:pt>
                <c:pt idx="377">
                  <c:v>1.0442734316716829E-2</c:v>
                </c:pt>
                <c:pt idx="378">
                  <c:v>1.0442734316716829E-2</c:v>
                </c:pt>
                <c:pt idx="379">
                  <c:v>1.0442734316716829E-2</c:v>
                </c:pt>
                <c:pt idx="380">
                  <c:v>1.0442734316716829E-2</c:v>
                </c:pt>
                <c:pt idx="381">
                  <c:v>1.0442734316716829E-2</c:v>
                </c:pt>
                <c:pt idx="382">
                  <c:v>1.0442734316716829E-2</c:v>
                </c:pt>
                <c:pt idx="383">
                  <c:v>1.0442734316716829E-2</c:v>
                </c:pt>
                <c:pt idx="384">
                  <c:v>1.0442734316716829E-2</c:v>
                </c:pt>
                <c:pt idx="385">
                  <c:v>1.0442734316716829E-2</c:v>
                </c:pt>
                <c:pt idx="386">
                  <c:v>1.0442734316716829E-2</c:v>
                </c:pt>
                <c:pt idx="387">
                  <c:v>1.0442734316716829E-2</c:v>
                </c:pt>
                <c:pt idx="388">
                  <c:v>1.0442734316716829E-2</c:v>
                </c:pt>
                <c:pt idx="389">
                  <c:v>1.0442734316716829E-2</c:v>
                </c:pt>
                <c:pt idx="390">
                  <c:v>1.0442734316716829E-2</c:v>
                </c:pt>
                <c:pt idx="391">
                  <c:v>1.0442734316716829E-2</c:v>
                </c:pt>
                <c:pt idx="392">
                  <c:v>1.0442734316716829E-2</c:v>
                </c:pt>
                <c:pt idx="393">
                  <c:v>1.0442734316716829E-2</c:v>
                </c:pt>
                <c:pt idx="394">
                  <c:v>1.0442734316716829E-2</c:v>
                </c:pt>
                <c:pt idx="395">
                  <c:v>1.0442734316716829E-2</c:v>
                </c:pt>
                <c:pt idx="396">
                  <c:v>1.0442734316716829E-2</c:v>
                </c:pt>
                <c:pt idx="397">
                  <c:v>1.0442734316716829E-2</c:v>
                </c:pt>
                <c:pt idx="398">
                  <c:v>1.0442734316716829E-2</c:v>
                </c:pt>
                <c:pt idx="399">
                  <c:v>1.0442734316716829E-2</c:v>
                </c:pt>
                <c:pt idx="400">
                  <c:v>1.0442734316716829E-2</c:v>
                </c:pt>
                <c:pt idx="401">
                  <c:v>1.0442734316716829E-2</c:v>
                </c:pt>
                <c:pt idx="402">
                  <c:v>1.0442734316716829E-2</c:v>
                </c:pt>
                <c:pt idx="403">
                  <c:v>1.0442734316716829E-2</c:v>
                </c:pt>
                <c:pt idx="404">
                  <c:v>1.0442734316716829E-2</c:v>
                </c:pt>
                <c:pt idx="405">
                  <c:v>1.0442734316716829E-2</c:v>
                </c:pt>
                <c:pt idx="406">
                  <c:v>1.0442734316716829E-2</c:v>
                </c:pt>
                <c:pt idx="407">
                  <c:v>1.0442734316716829E-2</c:v>
                </c:pt>
                <c:pt idx="408">
                  <c:v>1.0442734316716829E-2</c:v>
                </c:pt>
                <c:pt idx="409">
                  <c:v>1.0442734316716829E-2</c:v>
                </c:pt>
                <c:pt idx="410">
                  <c:v>1.0442734316716829E-2</c:v>
                </c:pt>
                <c:pt idx="411">
                  <c:v>1.0442734316716829E-2</c:v>
                </c:pt>
                <c:pt idx="412">
                  <c:v>1.0442734316716829E-2</c:v>
                </c:pt>
                <c:pt idx="413">
                  <c:v>1.0442734316716829E-2</c:v>
                </c:pt>
                <c:pt idx="414">
                  <c:v>1.0442734316716829E-2</c:v>
                </c:pt>
                <c:pt idx="415">
                  <c:v>1.0442734316716829E-2</c:v>
                </c:pt>
                <c:pt idx="416">
                  <c:v>1.0442734316716829E-2</c:v>
                </c:pt>
                <c:pt idx="417">
                  <c:v>1.0442734316716829E-2</c:v>
                </c:pt>
                <c:pt idx="418">
                  <c:v>1.0442734316716829E-2</c:v>
                </c:pt>
                <c:pt idx="419">
                  <c:v>1.0442734316716829E-2</c:v>
                </c:pt>
                <c:pt idx="420">
                  <c:v>1.0442734316716829E-2</c:v>
                </c:pt>
                <c:pt idx="421">
                  <c:v>1.0442734316716829E-2</c:v>
                </c:pt>
                <c:pt idx="422">
                  <c:v>1.0442734316716829E-2</c:v>
                </c:pt>
                <c:pt idx="423">
                  <c:v>1.0442734316716829E-2</c:v>
                </c:pt>
                <c:pt idx="424">
                  <c:v>1.0442734316716829E-2</c:v>
                </c:pt>
                <c:pt idx="425">
                  <c:v>1.0442734316716829E-2</c:v>
                </c:pt>
                <c:pt idx="426">
                  <c:v>1.0442734316716829E-2</c:v>
                </c:pt>
                <c:pt idx="427">
                  <c:v>1.0442734316716829E-2</c:v>
                </c:pt>
                <c:pt idx="428">
                  <c:v>1.0442734316716829E-2</c:v>
                </c:pt>
                <c:pt idx="429">
                  <c:v>1.0442734316716829E-2</c:v>
                </c:pt>
                <c:pt idx="430">
                  <c:v>1.0442734316716829E-2</c:v>
                </c:pt>
                <c:pt idx="431">
                  <c:v>1.0442734316716829E-2</c:v>
                </c:pt>
                <c:pt idx="432">
                  <c:v>1.0442734316716829E-2</c:v>
                </c:pt>
                <c:pt idx="433">
                  <c:v>1.0442734316716829E-2</c:v>
                </c:pt>
                <c:pt idx="434">
                  <c:v>1.0442734316716829E-2</c:v>
                </c:pt>
                <c:pt idx="435">
                  <c:v>1.0442734316716829E-2</c:v>
                </c:pt>
                <c:pt idx="436">
                  <c:v>1.0442734316716829E-2</c:v>
                </c:pt>
                <c:pt idx="437">
                  <c:v>1.0442734316716829E-2</c:v>
                </c:pt>
                <c:pt idx="438">
                  <c:v>1.0442734316716829E-2</c:v>
                </c:pt>
                <c:pt idx="439">
                  <c:v>1.0442734316716829E-2</c:v>
                </c:pt>
                <c:pt idx="440">
                  <c:v>1.0442734316716829E-2</c:v>
                </c:pt>
                <c:pt idx="441">
                  <c:v>1.0442734316716829E-2</c:v>
                </c:pt>
                <c:pt idx="442">
                  <c:v>1.0442734316716829E-2</c:v>
                </c:pt>
                <c:pt idx="443">
                  <c:v>1.0442734316716829E-2</c:v>
                </c:pt>
                <c:pt idx="444">
                  <c:v>1.0442734316716829E-2</c:v>
                </c:pt>
                <c:pt idx="445">
                  <c:v>1.0442734316716829E-2</c:v>
                </c:pt>
                <c:pt idx="446">
                  <c:v>1.0442734316716829E-2</c:v>
                </c:pt>
                <c:pt idx="447">
                  <c:v>1.0442734316716829E-2</c:v>
                </c:pt>
                <c:pt idx="448">
                  <c:v>1.0442734316716829E-2</c:v>
                </c:pt>
                <c:pt idx="449">
                  <c:v>1.0442734316716829E-2</c:v>
                </c:pt>
                <c:pt idx="450">
                  <c:v>1.0442734316716829E-2</c:v>
                </c:pt>
                <c:pt idx="451">
                  <c:v>1.0442734316716829E-2</c:v>
                </c:pt>
                <c:pt idx="452">
                  <c:v>1.0442734316716829E-2</c:v>
                </c:pt>
                <c:pt idx="453">
                  <c:v>1.0442734316716829E-2</c:v>
                </c:pt>
                <c:pt idx="454">
                  <c:v>1.0442734316716829E-2</c:v>
                </c:pt>
                <c:pt idx="455">
                  <c:v>1.0442734316716829E-2</c:v>
                </c:pt>
                <c:pt idx="456">
                  <c:v>1.0442734316716829E-2</c:v>
                </c:pt>
                <c:pt idx="457">
                  <c:v>1.0442734316716829E-2</c:v>
                </c:pt>
                <c:pt idx="458">
                  <c:v>1.0442734316716829E-2</c:v>
                </c:pt>
                <c:pt idx="459">
                  <c:v>1.0442734316716829E-2</c:v>
                </c:pt>
                <c:pt idx="460">
                  <c:v>1.0442734316716829E-2</c:v>
                </c:pt>
                <c:pt idx="461">
                  <c:v>1.0442734316716829E-2</c:v>
                </c:pt>
                <c:pt idx="462">
                  <c:v>1.0442734316716829E-2</c:v>
                </c:pt>
                <c:pt idx="463">
                  <c:v>1.0442734316716829E-2</c:v>
                </c:pt>
                <c:pt idx="464">
                  <c:v>1.0442734316716829E-2</c:v>
                </c:pt>
                <c:pt idx="465">
                  <c:v>1.0442734316716829E-2</c:v>
                </c:pt>
                <c:pt idx="466">
                  <c:v>1.0442734316716829E-2</c:v>
                </c:pt>
                <c:pt idx="467">
                  <c:v>1.0442734316716829E-2</c:v>
                </c:pt>
                <c:pt idx="468">
                  <c:v>1.0442734316716829E-2</c:v>
                </c:pt>
                <c:pt idx="469">
                  <c:v>1.0442734316716829E-2</c:v>
                </c:pt>
                <c:pt idx="470">
                  <c:v>1.0442734316716829E-2</c:v>
                </c:pt>
                <c:pt idx="471">
                  <c:v>1.0442734316716829E-2</c:v>
                </c:pt>
                <c:pt idx="472">
                  <c:v>1.0442734316716829E-2</c:v>
                </c:pt>
                <c:pt idx="473">
                  <c:v>1.0442734316716829E-2</c:v>
                </c:pt>
                <c:pt idx="474">
                  <c:v>1.0442734316716829E-2</c:v>
                </c:pt>
                <c:pt idx="475">
                  <c:v>1.0442734316716829E-2</c:v>
                </c:pt>
                <c:pt idx="476">
                  <c:v>1.0442734316716829E-2</c:v>
                </c:pt>
                <c:pt idx="477">
                  <c:v>1.0442734316716829E-2</c:v>
                </c:pt>
                <c:pt idx="478">
                  <c:v>1.0442734316716829E-2</c:v>
                </c:pt>
                <c:pt idx="479">
                  <c:v>1.0442734316716829E-2</c:v>
                </c:pt>
                <c:pt idx="480">
                  <c:v>1.0442734316716829E-2</c:v>
                </c:pt>
                <c:pt idx="481">
                  <c:v>1.0442734316716829E-2</c:v>
                </c:pt>
                <c:pt idx="482">
                  <c:v>1.0442734316716829E-2</c:v>
                </c:pt>
                <c:pt idx="483">
                  <c:v>1.0442734316716829E-2</c:v>
                </c:pt>
                <c:pt idx="484">
                  <c:v>1.0442734316716829E-2</c:v>
                </c:pt>
                <c:pt idx="485">
                  <c:v>1.0442734316716829E-2</c:v>
                </c:pt>
                <c:pt idx="486">
                  <c:v>1.0442734316716829E-2</c:v>
                </c:pt>
                <c:pt idx="487">
                  <c:v>1.0442734316716829E-2</c:v>
                </c:pt>
                <c:pt idx="488">
                  <c:v>1.0442734316716829E-2</c:v>
                </c:pt>
                <c:pt idx="489">
                  <c:v>1.0442734316716829E-2</c:v>
                </c:pt>
                <c:pt idx="490">
                  <c:v>1.0442734316716829E-2</c:v>
                </c:pt>
                <c:pt idx="491">
                  <c:v>1.0442734316716829E-2</c:v>
                </c:pt>
                <c:pt idx="492">
                  <c:v>1.0442734316716829E-2</c:v>
                </c:pt>
                <c:pt idx="493">
                  <c:v>1.0442734316716829E-2</c:v>
                </c:pt>
                <c:pt idx="494">
                  <c:v>1.0442734316716829E-2</c:v>
                </c:pt>
                <c:pt idx="495">
                  <c:v>1.0442734316716829E-2</c:v>
                </c:pt>
                <c:pt idx="496">
                  <c:v>1.0442734316716829E-2</c:v>
                </c:pt>
                <c:pt idx="497">
                  <c:v>1.0442734316716829E-2</c:v>
                </c:pt>
                <c:pt idx="498">
                  <c:v>1.0442734316716829E-2</c:v>
                </c:pt>
                <c:pt idx="499">
                  <c:v>1.0442734316716829E-2</c:v>
                </c:pt>
                <c:pt idx="500">
                  <c:v>1.0442734316716829E-2</c:v>
                </c:pt>
                <c:pt idx="501">
                  <c:v>1.0442734316716829E-2</c:v>
                </c:pt>
                <c:pt idx="502">
                  <c:v>1.0442734316716829E-2</c:v>
                </c:pt>
                <c:pt idx="503">
                  <c:v>1.0442734316716829E-2</c:v>
                </c:pt>
                <c:pt idx="504">
                  <c:v>1.0442734316716829E-2</c:v>
                </c:pt>
                <c:pt idx="505">
                  <c:v>1.0442734316716829E-2</c:v>
                </c:pt>
                <c:pt idx="506">
                  <c:v>1.0442734316716829E-2</c:v>
                </c:pt>
                <c:pt idx="507">
                  <c:v>1.0442734316716829E-2</c:v>
                </c:pt>
                <c:pt idx="508">
                  <c:v>1.0442734316716829E-2</c:v>
                </c:pt>
                <c:pt idx="509">
                  <c:v>1.0442734316716829E-2</c:v>
                </c:pt>
                <c:pt idx="510">
                  <c:v>1.0442734316716829E-2</c:v>
                </c:pt>
                <c:pt idx="511">
                  <c:v>1.0442734316716829E-2</c:v>
                </c:pt>
                <c:pt idx="512">
                  <c:v>1.0442734316716829E-2</c:v>
                </c:pt>
                <c:pt idx="513">
                  <c:v>1.0442734316716829E-2</c:v>
                </c:pt>
                <c:pt idx="514">
                  <c:v>1.0442734316716829E-2</c:v>
                </c:pt>
                <c:pt idx="515">
                  <c:v>1.0442734316716829E-2</c:v>
                </c:pt>
                <c:pt idx="516">
                  <c:v>1.0442734316716829E-2</c:v>
                </c:pt>
                <c:pt idx="517">
                  <c:v>1.0442734316716829E-2</c:v>
                </c:pt>
                <c:pt idx="518">
                  <c:v>1.0442734316716829E-2</c:v>
                </c:pt>
                <c:pt idx="519">
                  <c:v>1.0442734316716829E-2</c:v>
                </c:pt>
                <c:pt idx="520">
                  <c:v>1.0442734316716829E-2</c:v>
                </c:pt>
                <c:pt idx="521">
                  <c:v>1.0442734316716829E-2</c:v>
                </c:pt>
                <c:pt idx="522">
                  <c:v>1.0442734316716829E-2</c:v>
                </c:pt>
                <c:pt idx="523">
                  <c:v>1.0442734316716829E-2</c:v>
                </c:pt>
                <c:pt idx="524">
                  <c:v>1.0442734316716829E-2</c:v>
                </c:pt>
                <c:pt idx="525">
                  <c:v>1.0442734316716829E-2</c:v>
                </c:pt>
                <c:pt idx="526">
                  <c:v>1.0442734316716829E-2</c:v>
                </c:pt>
                <c:pt idx="527">
                  <c:v>1.0442734316716829E-2</c:v>
                </c:pt>
                <c:pt idx="528">
                  <c:v>1.0442734316716829E-2</c:v>
                </c:pt>
                <c:pt idx="529">
                  <c:v>1.0442734316716829E-2</c:v>
                </c:pt>
                <c:pt idx="530">
                  <c:v>1.0442734316716829E-2</c:v>
                </c:pt>
                <c:pt idx="531">
                  <c:v>1.0442734316716829E-2</c:v>
                </c:pt>
                <c:pt idx="532">
                  <c:v>1.0442734316716829E-2</c:v>
                </c:pt>
                <c:pt idx="533">
                  <c:v>1.0442734316716829E-2</c:v>
                </c:pt>
                <c:pt idx="534">
                  <c:v>1.0442734316716829E-2</c:v>
                </c:pt>
                <c:pt idx="535">
                  <c:v>1.0442734316716829E-2</c:v>
                </c:pt>
                <c:pt idx="536">
                  <c:v>1.0442734316716829E-2</c:v>
                </c:pt>
                <c:pt idx="537">
                  <c:v>1.0442734316716829E-2</c:v>
                </c:pt>
                <c:pt idx="538">
                  <c:v>1.0442734316716829E-2</c:v>
                </c:pt>
                <c:pt idx="539">
                  <c:v>1.0442734316716829E-2</c:v>
                </c:pt>
                <c:pt idx="540">
                  <c:v>1.0442734316716829E-2</c:v>
                </c:pt>
                <c:pt idx="541">
                  <c:v>1.0442734316716829E-2</c:v>
                </c:pt>
                <c:pt idx="542">
                  <c:v>1.0442734316716829E-2</c:v>
                </c:pt>
                <c:pt idx="543">
                  <c:v>1.0442734316716829E-2</c:v>
                </c:pt>
                <c:pt idx="544">
                  <c:v>1.0442734316716829E-2</c:v>
                </c:pt>
                <c:pt idx="545">
                  <c:v>1.0442734316716829E-2</c:v>
                </c:pt>
                <c:pt idx="546">
                  <c:v>1.0442734316716829E-2</c:v>
                </c:pt>
                <c:pt idx="547">
                  <c:v>1.0442734316716829E-2</c:v>
                </c:pt>
                <c:pt idx="548">
                  <c:v>1.0442734316716829E-2</c:v>
                </c:pt>
                <c:pt idx="549">
                  <c:v>1.0442734316716829E-2</c:v>
                </c:pt>
                <c:pt idx="550">
                  <c:v>1.0442734316716829E-2</c:v>
                </c:pt>
                <c:pt idx="551">
                  <c:v>1.0442734316716829E-2</c:v>
                </c:pt>
                <c:pt idx="552">
                  <c:v>1.0442734316716829E-2</c:v>
                </c:pt>
                <c:pt idx="553">
                  <c:v>1.0442734316716829E-2</c:v>
                </c:pt>
                <c:pt idx="554">
                  <c:v>1.0442734316716829E-2</c:v>
                </c:pt>
                <c:pt idx="555">
                  <c:v>1.0442734316716829E-2</c:v>
                </c:pt>
                <c:pt idx="556">
                  <c:v>1.0442734316716829E-2</c:v>
                </c:pt>
                <c:pt idx="557">
                  <c:v>1.0442734316716829E-2</c:v>
                </c:pt>
                <c:pt idx="558">
                  <c:v>1.0442734316716829E-2</c:v>
                </c:pt>
                <c:pt idx="559">
                  <c:v>1.0442734316716829E-2</c:v>
                </c:pt>
                <c:pt idx="560">
                  <c:v>1.0442734316716829E-2</c:v>
                </c:pt>
                <c:pt idx="561">
                  <c:v>1.0442734316716829E-2</c:v>
                </c:pt>
                <c:pt idx="562">
                  <c:v>1.0442734316716829E-2</c:v>
                </c:pt>
                <c:pt idx="563">
                  <c:v>1.0442734316716829E-2</c:v>
                </c:pt>
                <c:pt idx="564">
                  <c:v>1.0442734316716829E-2</c:v>
                </c:pt>
                <c:pt idx="565">
                  <c:v>1.0442734316716829E-2</c:v>
                </c:pt>
                <c:pt idx="566">
                  <c:v>1.0442734316716829E-2</c:v>
                </c:pt>
                <c:pt idx="567">
                  <c:v>1.0442734316716829E-2</c:v>
                </c:pt>
                <c:pt idx="568">
                  <c:v>1.0442734316716829E-2</c:v>
                </c:pt>
                <c:pt idx="569">
                  <c:v>1.0442734316716829E-2</c:v>
                </c:pt>
                <c:pt idx="570">
                  <c:v>1.0442734316716829E-2</c:v>
                </c:pt>
                <c:pt idx="571">
                  <c:v>1.0442734316716829E-2</c:v>
                </c:pt>
                <c:pt idx="572">
                  <c:v>1.0442734316716829E-2</c:v>
                </c:pt>
                <c:pt idx="573">
                  <c:v>1.0442734316716829E-2</c:v>
                </c:pt>
                <c:pt idx="574">
                  <c:v>1.0442734316716829E-2</c:v>
                </c:pt>
                <c:pt idx="575">
                  <c:v>1.0442734316716829E-2</c:v>
                </c:pt>
                <c:pt idx="576">
                  <c:v>1.0442734316716829E-2</c:v>
                </c:pt>
                <c:pt idx="577">
                  <c:v>1.0442734316716829E-2</c:v>
                </c:pt>
                <c:pt idx="578">
                  <c:v>1.0442734316716829E-2</c:v>
                </c:pt>
                <c:pt idx="579">
                  <c:v>1.0442734316716829E-2</c:v>
                </c:pt>
                <c:pt idx="580">
                  <c:v>1.0442734316716829E-2</c:v>
                </c:pt>
                <c:pt idx="581">
                  <c:v>1.0442734316716829E-2</c:v>
                </c:pt>
                <c:pt idx="582">
                  <c:v>1.0442734316716829E-2</c:v>
                </c:pt>
                <c:pt idx="583">
                  <c:v>1.0442734316716829E-2</c:v>
                </c:pt>
                <c:pt idx="584">
                  <c:v>1.0442734316716829E-2</c:v>
                </c:pt>
                <c:pt idx="585">
                  <c:v>1.0442734316716829E-2</c:v>
                </c:pt>
                <c:pt idx="586">
                  <c:v>1.0442734316716829E-2</c:v>
                </c:pt>
                <c:pt idx="587">
                  <c:v>1.0442734316716829E-2</c:v>
                </c:pt>
                <c:pt idx="588">
                  <c:v>1.0442734316716829E-2</c:v>
                </c:pt>
                <c:pt idx="589">
                  <c:v>1.0442734316716829E-2</c:v>
                </c:pt>
                <c:pt idx="590">
                  <c:v>1.0442734316716829E-2</c:v>
                </c:pt>
                <c:pt idx="591">
                  <c:v>1.0442734316716829E-2</c:v>
                </c:pt>
                <c:pt idx="592">
                  <c:v>1.0442734316716829E-2</c:v>
                </c:pt>
                <c:pt idx="593">
                  <c:v>1.0442734316716829E-2</c:v>
                </c:pt>
                <c:pt idx="594">
                  <c:v>1.0442734316716829E-2</c:v>
                </c:pt>
                <c:pt idx="595">
                  <c:v>1.0442734316716829E-2</c:v>
                </c:pt>
                <c:pt idx="596">
                  <c:v>1.0442734316716829E-2</c:v>
                </c:pt>
                <c:pt idx="597">
                  <c:v>1.0442734316716829E-2</c:v>
                </c:pt>
                <c:pt idx="598">
                  <c:v>1.0442734316716829E-2</c:v>
                </c:pt>
                <c:pt idx="599">
                  <c:v>1.0442734316716829E-2</c:v>
                </c:pt>
                <c:pt idx="600">
                  <c:v>1.0442734316716829E-2</c:v>
                </c:pt>
                <c:pt idx="601">
                  <c:v>1.0442734316716829E-2</c:v>
                </c:pt>
                <c:pt idx="602">
                  <c:v>1.0442734316716829E-2</c:v>
                </c:pt>
                <c:pt idx="603">
                  <c:v>1.0442734316716829E-2</c:v>
                </c:pt>
                <c:pt idx="604">
                  <c:v>1.0442734316716829E-2</c:v>
                </c:pt>
                <c:pt idx="605">
                  <c:v>1.0442734316716829E-2</c:v>
                </c:pt>
                <c:pt idx="606">
                  <c:v>1.0442734316716829E-2</c:v>
                </c:pt>
                <c:pt idx="607">
                  <c:v>1.0442734316716829E-2</c:v>
                </c:pt>
                <c:pt idx="608">
                  <c:v>1.0442734316716829E-2</c:v>
                </c:pt>
                <c:pt idx="609">
                  <c:v>1.0442734316716829E-2</c:v>
                </c:pt>
                <c:pt idx="610">
                  <c:v>1.0442734316716829E-2</c:v>
                </c:pt>
                <c:pt idx="611">
                  <c:v>1.0442734316716829E-2</c:v>
                </c:pt>
                <c:pt idx="612">
                  <c:v>1.0442734316716829E-2</c:v>
                </c:pt>
                <c:pt idx="613">
                  <c:v>1.0442734316716829E-2</c:v>
                </c:pt>
                <c:pt idx="614">
                  <c:v>1.0442734316716829E-2</c:v>
                </c:pt>
                <c:pt idx="615">
                  <c:v>1.0442734316716829E-2</c:v>
                </c:pt>
                <c:pt idx="616">
                  <c:v>1.0442734316716829E-2</c:v>
                </c:pt>
                <c:pt idx="617">
                  <c:v>1.0442734316716829E-2</c:v>
                </c:pt>
                <c:pt idx="618">
                  <c:v>1.0442734316716829E-2</c:v>
                </c:pt>
                <c:pt idx="619">
                  <c:v>1.0442734316716829E-2</c:v>
                </c:pt>
                <c:pt idx="620">
                  <c:v>1.0442734316716829E-2</c:v>
                </c:pt>
                <c:pt idx="621">
                  <c:v>1.0442734316716829E-2</c:v>
                </c:pt>
                <c:pt idx="622">
                  <c:v>1.0442734316716829E-2</c:v>
                </c:pt>
                <c:pt idx="623">
                  <c:v>1.0442734316716829E-2</c:v>
                </c:pt>
                <c:pt idx="624">
                  <c:v>1.0442734316716829E-2</c:v>
                </c:pt>
                <c:pt idx="625">
                  <c:v>1.0442734316716829E-2</c:v>
                </c:pt>
                <c:pt idx="626">
                  <c:v>1.0442734316716829E-2</c:v>
                </c:pt>
                <c:pt idx="627">
                  <c:v>1.0442734316716829E-2</c:v>
                </c:pt>
                <c:pt idx="628">
                  <c:v>1.0442734316716829E-2</c:v>
                </c:pt>
                <c:pt idx="629">
                  <c:v>1.0442734316716829E-2</c:v>
                </c:pt>
                <c:pt idx="630">
                  <c:v>1.0442734316716829E-2</c:v>
                </c:pt>
                <c:pt idx="631">
                  <c:v>1.0442734316716829E-2</c:v>
                </c:pt>
                <c:pt idx="632">
                  <c:v>1.0442734316716829E-2</c:v>
                </c:pt>
                <c:pt idx="633">
                  <c:v>1.0442734316716829E-2</c:v>
                </c:pt>
                <c:pt idx="634">
                  <c:v>1.0442734316716829E-2</c:v>
                </c:pt>
                <c:pt idx="635">
                  <c:v>1.0442734316716829E-2</c:v>
                </c:pt>
                <c:pt idx="636">
                  <c:v>1.0442734316716829E-2</c:v>
                </c:pt>
                <c:pt idx="637">
                  <c:v>1.0442734316716829E-2</c:v>
                </c:pt>
                <c:pt idx="638">
                  <c:v>1.0442734316716829E-2</c:v>
                </c:pt>
                <c:pt idx="639">
                  <c:v>1.0442734316716829E-2</c:v>
                </c:pt>
                <c:pt idx="640">
                  <c:v>1.0442734316716829E-2</c:v>
                </c:pt>
                <c:pt idx="641">
                  <c:v>1.0442734316716829E-2</c:v>
                </c:pt>
                <c:pt idx="642">
                  <c:v>1.0442734316716829E-2</c:v>
                </c:pt>
                <c:pt idx="643">
                  <c:v>1.0442734316716829E-2</c:v>
                </c:pt>
                <c:pt idx="644">
                  <c:v>1.0442734316716829E-2</c:v>
                </c:pt>
                <c:pt idx="645">
                  <c:v>1.0442734316716829E-2</c:v>
                </c:pt>
                <c:pt idx="646">
                  <c:v>1.0442734316716829E-2</c:v>
                </c:pt>
                <c:pt idx="647">
                  <c:v>1.0442734316716829E-2</c:v>
                </c:pt>
                <c:pt idx="648">
                  <c:v>1.0442734316716829E-2</c:v>
                </c:pt>
                <c:pt idx="649">
                  <c:v>1.0442734316716829E-2</c:v>
                </c:pt>
                <c:pt idx="650">
                  <c:v>1.0442734316716829E-2</c:v>
                </c:pt>
                <c:pt idx="651">
                  <c:v>1.0442734316716829E-2</c:v>
                </c:pt>
                <c:pt idx="652">
                  <c:v>1.0442734316716829E-2</c:v>
                </c:pt>
                <c:pt idx="653">
                  <c:v>1.0442734316716829E-2</c:v>
                </c:pt>
                <c:pt idx="654">
                  <c:v>1.0442734316716829E-2</c:v>
                </c:pt>
                <c:pt idx="655">
                  <c:v>1.0442734316716829E-2</c:v>
                </c:pt>
                <c:pt idx="656">
                  <c:v>1.0442734316716829E-2</c:v>
                </c:pt>
                <c:pt idx="657">
                  <c:v>1.0442734316716829E-2</c:v>
                </c:pt>
                <c:pt idx="658">
                  <c:v>1.0442734316716829E-2</c:v>
                </c:pt>
                <c:pt idx="659">
                  <c:v>1.0442734316716829E-2</c:v>
                </c:pt>
                <c:pt idx="660">
                  <c:v>1.0442734316716829E-2</c:v>
                </c:pt>
                <c:pt idx="661">
                  <c:v>1.0442734316716829E-2</c:v>
                </c:pt>
                <c:pt idx="662">
                  <c:v>1.0442734316716829E-2</c:v>
                </c:pt>
                <c:pt idx="663">
                  <c:v>1.0442734316716829E-2</c:v>
                </c:pt>
                <c:pt idx="664">
                  <c:v>1.0442734316716829E-2</c:v>
                </c:pt>
                <c:pt idx="665">
                  <c:v>1.0442734316716829E-2</c:v>
                </c:pt>
                <c:pt idx="666">
                  <c:v>1.0442734316716829E-2</c:v>
                </c:pt>
                <c:pt idx="667">
                  <c:v>1.0442734316716829E-2</c:v>
                </c:pt>
                <c:pt idx="668">
                  <c:v>1.0442734316716829E-2</c:v>
                </c:pt>
                <c:pt idx="669">
                  <c:v>1.0442734316716829E-2</c:v>
                </c:pt>
                <c:pt idx="670">
                  <c:v>1.0442734316716829E-2</c:v>
                </c:pt>
                <c:pt idx="671">
                  <c:v>1.0442734316716829E-2</c:v>
                </c:pt>
                <c:pt idx="672">
                  <c:v>1.0442734316716829E-2</c:v>
                </c:pt>
                <c:pt idx="673">
                  <c:v>1.0442734316716829E-2</c:v>
                </c:pt>
                <c:pt idx="674">
                  <c:v>1.0442734316716829E-2</c:v>
                </c:pt>
                <c:pt idx="675">
                  <c:v>1.0442734316716829E-2</c:v>
                </c:pt>
                <c:pt idx="676">
                  <c:v>1.0442734316716829E-2</c:v>
                </c:pt>
                <c:pt idx="677">
                  <c:v>1.0442734316716829E-2</c:v>
                </c:pt>
                <c:pt idx="678">
                  <c:v>1.0442734316716829E-2</c:v>
                </c:pt>
                <c:pt idx="679">
                  <c:v>1.0442734316716829E-2</c:v>
                </c:pt>
                <c:pt idx="680">
                  <c:v>1.0442734316716829E-2</c:v>
                </c:pt>
                <c:pt idx="681">
                  <c:v>1.0442734316716829E-2</c:v>
                </c:pt>
                <c:pt idx="682">
                  <c:v>1.0442734316716829E-2</c:v>
                </c:pt>
                <c:pt idx="683">
                  <c:v>1.0442734316716829E-2</c:v>
                </c:pt>
                <c:pt idx="684">
                  <c:v>1.0442734316716829E-2</c:v>
                </c:pt>
                <c:pt idx="685">
                  <c:v>1.0442734316716829E-2</c:v>
                </c:pt>
                <c:pt idx="686">
                  <c:v>1.0442734316716829E-2</c:v>
                </c:pt>
                <c:pt idx="687">
                  <c:v>1.0442734316716829E-2</c:v>
                </c:pt>
                <c:pt idx="688">
                  <c:v>1.0442734316716829E-2</c:v>
                </c:pt>
                <c:pt idx="689">
                  <c:v>1.0442734316716829E-2</c:v>
                </c:pt>
                <c:pt idx="690">
                  <c:v>1.0442734316716829E-2</c:v>
                </c:pt>
                <c:pt idx="691">
                  <c:v>1.0442734316716829E-2</c:v>
                </c:pt>
                <c:pt idx="692">
                  <c:v>1.0442734316716829E-2</c:v>
                </c:pt>
                <c:pt idx="693">
                  <c:v>1.0442734316716829E-2</c:v>
                </c:pt>
                <c:pt idx="694">
                  <c:v>1.0442734316716829E-2</c:v>
                </c:pt>
                <c:pt idx="695">
                  <c:v>1.0442734316716829E-2</c:v>
                </c:pt>
                <c:pt idx="696">
                  <c:v>1.0442734316716829E-2</c:v>
                </c:pt>
                <c:pt idx="697">
                  <c:v>1.0442734316716829E-2</c:v>
                </c:pt>
                <c:pt idx="698">
                  <c:v>1.0442734316716829E-2</c:v>
                </c:pt>
                <c:pt idx="699">
                  <c:v>1.0442734316716829E-2</c:v>
                </c:pt>
                <c:pt idx="700">
                  <c:v>1.0442734316716829E-2</c:v>
                </c:pt>
                <c:pt idx="701">
                  <c:v>1.0442734316716829E-2</c:v>
                </c:pt>
                <c:pt idx="702">
                  <c:v>1.0442734316716829E-2</c:v>
                </c:pt>
                <c:pt idx="703">
                  <c:v>1.0442734316716829E-2</c:v>
                </c:pt>
                <c:pt idx="704">
                  <c:v>1.0442734316716829E-2</c:v>
                </c:pt>
                <c:pt idx="705">
                  <c:v>1.0442734316716829E-2</c:v>
                </c:pt>
                <c:pt idx="706">
                  <c:v>1.0442734316716829E-2</c:v>
                </c:pt>
                <c:pt idx="707">
                  <c:v>1.0442734316716829E-2</c:v>
                </c:pt>
                <c:pt idx="708">
                  <c:v>1.0442734316716829E-2</c:v>
                </c:pt>
                <c:pt idx="709">
                  <c:v>1.0442734316716829E-2</c:v>
                </c:pt>
                <c:pt idx="710">
                  <c:v>1.0442734316716829E-2</c:v>
                </c:pt>
                <c:pt idx="711">
                  <c:v>1.0442734316716829E-2</c:v>
                </c:pt>
                <c:pt idx="712">
                  <c:v>1.0442734316716829E-2</c:v>
                </c:pt>
                <c:pt idx="713">
                  <c:v>1.0442734316716829E-2</c:v>
                </c:pt>
                <c:pt idx="714">
                  <c:v>1.0442734316716829E-2</c:v>
                </c:pt>
                <c:pt idx="715">
                  <c:v>1.0442734316716829E-2</c:v>
                </c:pt>
                <c:pt idx="716">
                  <c:v>1.0442734316716829E-2</c:v>
                </c:pt>
                <c:pt idx="717">
                  <c:v>1.0442734316716829E-2</c:v>
                </c:pt>
                <c:pt idx="718">
                  <c:v>1.0442734316716829E-2</c:v>
                </c:pt>
                <c:pt idx="719">
                  <c:v>1.0442734316716829E-2</c:v>
                </c:pt>
                <c:pt idx="720">
                  <c:v>1.0442734316716829E-2</c:v>
                </c:pt>
                <c:pt idx="721">
                  <c:v>1.0442734316716829E-2</c:v>
                </c:pt>
                <c:pt idx="722">
                  <c:v>1.0442734316716829E-2</c:v>
                </c:pt>
                <c:pt idx="723">
                  <c:v>1.0442734316716829E-2</c:v>
                </c:pt>
                <c:pt idx="724">
                  <c:v>1.0442734316716829E-2</c:v>
                </c:pt>
                <c:pt idx="725">
                  <c:v>1.0442734316716829E-2</c:v>
                </c:pt>
                <c:pt idx="726">
                  <c:v>1.0442734316716829E-2</c:v>
                </c:pt>
                <c:pt idx="727">
                  <c:v>1.0442734316716829E-2</c:v>
                </c:pt>
                <c:pt idx="728">
                  <c:v>1.0442734316716829E-2</c:v>
                </c:pt>
                <c:pt idx="729">
                  <c:v>1.0442734316716829E-2</c:v>
                </c:pt>
                <c:pt idx="730">
                  <c:v>1.0442734316716829E-2</c:v>
                </c:pt>
                <c:pt idx="731">
                  <c:v>1.0442734316716829E-2</c:v>
                </c:pt>
                <c:pt idx="732">
                  <c:v>1.0442734316716829E-2</c:v>
                </c:pt>
                <c:pt idx="733">
                  <c:v>1.0442734316716829E-2</c:v>
                </c:pt>
                <c:pt idx="734">
                  <c:v>1.0442734316716829E-2</c:v>
                </c:pt>
                <c:pt idx="735">
                  <c:v>1.0442734316716829E-2</c:v>
                </c:pt>
                <c:pt idx="736">
                  <c:v>1.0442734316716829E-2</c:v>
                </c:pt>
                <c:pt idx="737">
                  <c:v>1.0442734316716829E-2</c:v>
                </c:pt>
                <c:pt idx="738">
                  <c:v>1.0442734316716829E-2</c:v>
                </c:pt>
                <c:pt idx="739">
                  <c:v>1.0442734316716829E-2</c:v>
                </c:pt>
                <c:pt idx="740">
                  <c:v>1.0442734316716829E-2</c:v>
                </c:pt>
                <c:pt idx="741">
                  <c:v>1.0442734316716829E-2</c:v>
                </c:pt>
                <c:pt idx="742">
                  <c:v>1.0442734316716829E-2</c:v>
                </c:pt>
                <c:pt idx="743">
                  <c:v>1.0442734316716829E-2</c:v>
                </c:pt>
                <c:pt idx="744">
                  <c:v>1.0442734316716829E-2</c:v>
                </c:pt>
                <c:pt idx="745">
                  <c:v>1.0442734316716829E-2</c:v>
                </c:pt>
                <c:pt idx="746">
                  <c:v>1.0442734316716829E-2</c:v>
                </c:pt>
                <c:pt idx="747">
                  <c:v>1.0442734316716829E-2</c:v>
                </c:pt>
                <c:pt idx="748">
                  <c:v>1.0442734316716829E-2</c:v>
                </c:pt>
                <c:pt idx="749">
                  <c:v>1.0442734316716829E-2</c:v>
                </c:pt>
                <c:pt idx="750">
                  <c:v>1.0442734316716829E-2</c:v>
                </c:pt>
                <c:pt idx="751">
                  <c:v>1.0442734316716829E-2</c:v>
                </c:pt>
                <c:pt idx="752">
                  <c:v>1.0442734316716829E-2</c:v>
                </c:pt>
                <c:pt idx="753">
                  <c:v>1.0442734316716829E-2</c:v>
                </c:pt>
                <c:pt idx="754">
                  <c:v>1.0442734316716829E-2</c:v>
                </c:pt>
                <c:pt idx="755">
                  <c:v>1.0442734316716829E-2</c:v>
                </c:pt>
                <c:pt idx="756">
                  <c:v>1.0442734316716829E-2</c:v>
                </c:pt>
                <c:pt idx="757">
                  <c:v>1.0442734316716829E-2</c:v>
                </c:pt>
                <c:pt idx="758">
                  <c:v>1.0442734316716829E-2</c:v>
                </c:pt>
                <c:pt idx="759">
                  <c:v>1.0442734316716829E-2</c:v>
                </c:pt>
                <c:pt idx="760">
                  <c:v>1.0442734316716829E-2</c:v>
                </c:pt>
                <c:pt idx="761">
                  <c:v>1.0442734316716829E-2</c:v>
                </c:pt>
                <c:pt idx="762">
                  <c:v>1.0442734316716829E-2</c:v>
                </c:pt>
                <c:pt idx="763">
                  <c:v>1.0442734316716829E-2</c:v>
                </c:pt>
                <c:pt idx="764">
                  <c:v>1.0442734316716829E-2</c:v>
                </c:pt>
                <c:pt idx="765">
                  <c:v>1.0442734316716829E-2</c:v>
                </c:pt>
                <c:pt idx="766">
                  <c:v>1.0442734316716829E-2</c:v>
                </c:pt>
                <c:pt idx="767">
                  <c:v>1.0442734316716829E-2</c:v>
                </c:pt>
                <c:pt idx="768">
                  <c:v>1.0442734316716829E-2</c:v>
                </c:pt>
                <c:pt idx="769">
                  <c:v>1.0442734316716829E-2</c:v>
                </c:pt>
                <c:pt idx="770">
                  <c:v>1.0442734316716829E-2</c:v>
                </c:pt>
                <c:pt idx="771">
                  <c:v>1.0442734316716829E-2</c:v>
                </c:pt>
                <c:pt idx="772">
                  <c:v>1.0442734316716829E-2</c:v>
                </c:pt>
                <c:pt idx="773">
                  <c:v>1.0442734316716829E-2</c:v>
                </c:pt>
                <c:pt idx="774">
                  <c:v>1.0442734316716829E-2</c:v>
                </c:pt>
                <c:pt idx="775">
                  <c:v>1.0442734316716829E-2</c:v>
                </c:pt>
                <c:pt idx="776">
                  <c:v>1.0442734316716829E-2</c:v>
                </c:pt>
                <c:pt idx="777">
                  <c:v>1.0442734316716829E-2</c:v>
                </c:pt>
                <c:pt idx="778">
                  <c:v>1.0442734316716829E-2</c:v>
                </c:pt>
                <c:pt idx="779">
                  <c:v>1.0442734316716829E-2</c:v>
                </c:pt>
                <c:pt idx="780">
                  <c:v>1.0442734316716829E-2</c:v>
                </c:pt>
                <c:pt idx="781">
                  <c:v>1.0442734316716829E-2</c:v>
                </c:pt>
                <c:pt idx="782">
                  <c:v>1.0442734316716829E-2</c:v>
                </c:pt>
                <c:pt idx="783">
                  <c:v>1.0442734316716829E-2</c:v>
                </c:pt>
                <c:pt idx="784">
                  <c:v>1.0442734316716829E-2</c:v>
                </c:pt>
                <c:pt idx="785">
                  <c:v>1.0442734316716829E-2</c:v>
                </c:pt>
                <c:pt idx="786">
                  <c:v>1.0442734316716829E-2</c:v>
                </c:pt>
                <c:pt idx="787">
                  <c:v>1.0442734316716829E-2</c:v>
                </c:pt>
                <c:pt idx="788">
                  <c:v>1.0442734316716829E-2</c:v>
                </c:pt>
                <c:pt idx="789">
                  <c:v>1.0442734316716829E-2</c:v>
                </c:pt>
                <c:pt idx="790">
                  <c:v>1.0442734316716829E-2</c:v>
                </c:pt>
                <c:pt idx="791">
                  <c:v>1.0442734316716829E-2</c:v>
                </c:pt>
                <c:pt idx="792">
                  <c:v>1.0442734316716829E-2</c:v>
                </c:pt>
                <c:pt idx="793">
                  <c:v>1.0442734316716829E-2</c:v>
                </c:pt>
                <c:pt idx="794">
                  <c:v>1.0442734316716829E-2</c:v>
                </c:pt>
                <c:pt idx="795">
                  <c:v>1.0442734316716829E-2</c:v>
                </c:pt>
                <c:pt idx="796">
                  <c:v>1.0442734316716829E-2</c:v>
                </c:pt>
                <c:pt idx="797">
                  <c:v>1.0442734316716829E-2</c:v>
                </c:pt>
                <c:pt idx="798">
                  <c:v>1.0442734316716829E-2</c:v>
                </c:pt>
                <c:pt idx="799">
                  <c:v>1.0442734316716829E-2</c:v>
                </c:pt>
                <c:pt idx="800">
                  <c:v>1.0442734316716829E-2</c:v>
                </c:pt>
                <c:pt idx="801">
                  <c:v>1.0442734316716829E-2</c:v>
                </c:pt>
                <c:pt idx="802">
                  <c:v>1.0442734316716829E-2</c:v>
                </c:pt>
                <c:pt idx="803">
                  <c:v>1.0442734316716829E-2</c:v>
                </c:pt>
                <c:pt idx="804">
                  <c:v>1.0442734316716829E-2</c:v>
                </c:pt>
                <c:pt idx="805">
                  <c:v>1.0442734316716829E-2</c:v>
                </c:pt>
                <c:pt idx="806">
                  <c:v>1.0442734316716829E-2</c:v>
                </c:pt>
                <c:pt idx="807">
                  <c:v>1.0442734316716829E-2</c:v>
                </c:pt>
                <c:pt idx="808">
                  <c:v>1.0442734316716829E-2</c:v>
                </c:pt>
                <c:pt idx="809">
                  <c:v>1.0442734316716829E-2</c:v>
                </c:pt>
                <c:pt idx="810">
                  <c:v>1.0442734316716829E-2</c:v>
                </c:pt>
                <c:pt idx="811">
                  <c:v>1.0442734316716829E-2</c:v>
                </c:pt>
                <c:pt idx="812">
                  <c:v>1.0442734316716829E-2</c:v>
                </c:pt>
                <c:pt idx="813">
                  <c:v>1.0442734316716829E-2</c:v>
                </c:pt>
                <c:pt idx="814">
                  <c:v>1.0442734316716829E-2</c:v>
                </c:pt>
                <c:pt idx="815">
                  <c:v>1.0442734316716829E-2</c:v>
                </c:pt>
                <c:pt idx="816">
                  <c:v>1.0442734316716829E-2</c:v>
                </c:pt>
                <c:pt idx="817">
                  <c:v>1.0442734316716829E-2</c:v>
                </c:pt>
                <c:pt idx="818">
                  <c:v>1.0442734316716829E-2</c:v>
                </c:pt>
                <c:pt idx="819">
                  <c:v>1.0442734316716829E-2</c:v>
                </c:pt>
                <c:pt idx="820">
                  <c:v>1.0442734316716829E-2</c:v>
                </c:pt>
                <c:pt idx="821">
                  <c:v>1.0442734316716829E-2</c:v>
                </c:pt>
                <c:pt idx="822">
                  <c:v>1.0442734316716829E-2</c:v>
                </c:pt>
                <c:pt idx="823">
                  <c:v>1.0442734316716829E-2</c:v>
                </c:pt>
                <c:pt idx="824">
                  <c:v>1.0442734316716829E-2</c:v>
                </c:pt>
                <c:pt idx="825">
                  <c:v>1.0442734316716829E-2</c:v>
                </c:pt>
                <c:pt idx="826">
                  <c:v>1.0442734316716829E-2</c:v>
                </c:pt>
                <c:pt idx="827">
                  <c:v>1.0442734316716829E-2</c:v>
                </c:pt>
                <c:pt idx="828">
                  <c:v>1.0442734316716829E-2</c:v>
                </c:pt>
                <c:pt idx="829">
                  <c:v>1.0442734316716829E-2</c:v>
                </c:pt>
                <c:pt idx="830">
                  <c:v>1.0442734316716829E-2</c:v>
                </c:pt>
                <c:pt idx="831">
                  <c:v>1.0442734316716829E-2</c:v>
                </c:pt>
                <c:pt idx="832">
                  <c:v>1.0442734316716829E-2</c:v>
                </c:pt>
                <c:pt idx="833">
                  <c:v>1.0442734316716829E-2</c:v>
                </c:pt>
                <c:pt idx="834">
                  <c:v>1.0442734316716829E-2</c:v>
                </c:pt>
                <c:pt idx="835">
                  <c:v>1.0442734316716829E-2</c:v>
                </c:pt>
                <c:pt idx="836">
                  <c:v>1.0442734316716829E-2</c:v>
                </c:pt>
                <c:pt idx="837">
                  <c:v>1.0442734316716829E-2</c:v>
                </c:pt>
                <c:pt idx="838">
                  <c:v>1.0442734316716829E-2</c:v>
                </c:pt>
                <c:pt idx="839">
                  <c:v>1.0442734316716829E-2</c:v>
                </c:pt>
                <c:pt idx="840">
                  <c:v>1.0442734316716829E-2</c:v>
                </c:pt>
                <c:pt idx="841">
                  <c:v>1.0442734316716829E-2</c:v>
                </c:pt>
                <c:pt idx="842">
                  <c:v>1.0442734316716829E-2</c:v>
                </c:pt>
                <c:pt idx="843">
                  <c:v>1.0442734316716829E-2</c:v>
                </c:pt>
                <c:pt idx="844">
                  <c:v>1.0442734316716829E-2</c:v>
                </c:pt>
                <c:pt idx="845">
                  <c:v>1.0442734316716829E-2</c:v>
                </c:pt>
                <c:pt idx="846">
                  <c:v>1.0442734316716829E-2</c:v>
                </c:pt>
                <c:pt idx="847">
                  <c:v>1.0442734316716829E-2</c:v>
                </c:pt>
                <c:pt idx="848">
                  <c:v>1.0442734316716829E-2</c:v>
                </c:pt>
                <c:pt idx="849">
                  <c:v>1.0442734316716829E-2</c:v>
                </c:pt>
                <c:pt idx="850">
                  <c:v>1.0442734316716829E-2</c:v>
                </c:pt>
                <c:pt idx="851">
                  <c:v>1.0442734316716829E-2</c:v>
                </c:pt>
                <c:pt idx="852">
                  <c:v>1.0442734316716829E-2</c:v>
                </c:pt>
                <c:pt idx="853">
                  <c:v>1.0442734316716829E-2</c:v>
                </c:pt>
                <c:pt idx="854">
                  <c:v>1.0442734316716829E-2</c:v>
                </c:pt>
                <c:pt idx="855">
                  <c:v>1.0442734316716829E-2</c:v>
                </c:pt>
                <c:pt idx="856">
                  <c:v>1.0442734316716829E-2</c:v>
                </c:pt>
                <c:pt idx="857">
                  <c:v>1.0442734316716829E-2</c:v>
                </c:pt>
                <c:pt idx="858">
                  <c:v>1.0442734316716829E-2</c:v>
                </c:pt>
                <c:pt idx="859">
                  <c:v>1.0442734316716829E-2</c:v>
                </c:pt>
                <c:pt idx="860">
                  <c:v>1.0442734316716829E-2</c:v>
                </c:pt>
                <c:pt idx="861">
                  <c:v>1.0442734316716829E-2</c:v>
                </c:pt>
                <c:pt idx="862">
                  <c:v>1.0442734316716829E-2</c:v>
                </c:pt>
                <c:pt idx="863">
                  <c:v>1.0442734316716829E-2</c:v>
                </c:pt>
                <c:pt idx="864">
                  <c:v>1.0442734316716829E-2</c:v>
                </c:pt>
                <c:pt idx="865">
                  <c:v>1.0442734316716829E-2</c:v>
                </c:pt>
                <c:pt idx="866">
                  <c:v>1.0442734316716829E-2</c:v>
                </c:pt>
                <c:pt idx="867">
                  <c:v>1.0442734316716829E-2</c:v>
                </c:pt>
                <c:pt idx="868">
                  <c:v>1.0442734316716829E-2</c:v>
                </c:pt>
                <c:pt idx="869">
                  <c:v>1.0442734316716829E-2</c:v>
                </c:pt>
                <c:pt idx="870">
                  <c:v>1.0442734316716829E-2</c:v>
                </c:pt>
                <c:pt idx="871">
                  <c:v>1.0442734316716829E-2</c:v>
                </c:pt>
                <c:pt idx="872">
                  <c:v>1.0442734316716829E-2</c:v>
                </c:pt>
                <c:pt idx="873">
                  <c:v>1.0442734316716829E-2</c:v>
                </c:pt>
                <c:pt idx="874">
                  <c:v>1.0442734316716829E-2</c:v>
                </c:pt>
                <c:pt idx="875">
                  <c:v>1.0442734316716829E-2</c:v>
                </c:pt>
                <c:pt idx="876">
                  <c:v>1.0442734316716829E-2</c:v>
                </c:pt>
                <c:pt idx="877">
                  <c:v>1.0442734316716829E-2</c:v>
                </c:pt>
                <c:pt idx="878">
                  <c:v>1.0442734316716829E-2</c:v>
                </c:pt>
                <c:pt idx="879">
                  <c:v>1.0442734316716829E-2</c:v>
                </c:pt>
                <c:pt idx="880">
                  <c:v>1.0442734316716829E-2</c:v>
                </c:pt>
                <c:pt idx="881">
                  <c:v>1.0442734316716829E-2</c:v>
                </c:pt>
                <c:pt idx="882">
                  <c:v>1.0442734316716829E-2</c:v>
                </c:pt>
                <c:pt idx="883">
                  <c:v>1.0442734316716829E-2</c:v>
                </c:pt>
                <c:pt idx="884">
                  <c:v>1.0442734316716829E-2</c:v>
                </c:pt>
                <c:pt idx="885">
                  <c:v>1.0442734316716829E-2</c:v>
                </c:pt>
                <c:pt idx="886">
                  <c:v>1.0442734316716829E-2</c:v>
                </c:pt>
                <c:pt idx="887">
                  <c:v>1.0442734316716829E-2</c:v>
                </c:pt>
                <c:pt idx="888">
                  <c:v>1.0442734316716829E-2</c:v>
                </c:pt>
                <c:pt idx="889">
                  <c:v>1.0442734316716829E-2</c:v>
                </c:pt>
                <c:pt idx="890">
                  <c:v>1.0442734316716829E-2</c:v>
                </c:pt>
                <c:pt idx="891">
                  <c:v>1.0442734316716829E-2</c:v>
                </c:pt>
                <c:pt idx="892">
                  <c:v>1.0442734316716829E-2</c:v>
                </c:pt>
                <c:pt idx="893">
                  <c:v>1.0442734316716829E-2</c:v>
                </c:pt>
                <c:pt idx="894">
                  <c:v>1.0442734316716829E-2</c:v>
                </c:pt>
                <c:pt idx="895">
                  <c:v>1.0442734316716829E-2</c:v>
                </c:pt>
                <c:pt idx="896">
                  <c:v>1.0442734316716829E-2</c:v>
                </c:pt>
                <c:pt idx="897">
                  <c:v>1.0442734316716829E-2</c:v>
                </c:pt>
                <c:pt idx="898">
                  <c:v>1.0442734316716829E-2</c:v>
                </c:pt>
                <c:pt idx="899">
                  <c:v>1.0442734316716829E-2</c:v>
                </c:pt>
                <c:pt idx="900">
                  <c:v>1.0442734316716829E-2</c:v>
                </c:pt>
                <c:pt idx="901">
                  <c:v>1.0442734316716829E-2</c:v>
                </c:pt>
                <c:pt idx="902">
                  <c:v>1.0442734316716829E-2</c:v>
                </c:pt>
                <c:pt idx="903">
                  <c:v>1.0442734316716829E-2</c:v>
                </c:pt>
                <c:pt idx="904">
                  <c:v>1.0442734316716829E-2</c:v>
                </c:pt>
                <c:pt idx="905">
                  <c:v>1.0442734316716829E-2</c:v>
                </c:pt>
                <c:pt idx="906">
                  <c:v>1.0442734316716829E-2</c:v>
                </c:pt>
                <c:pt idx="907">
                  <c:v>1.0442734316716829E-2</c:v>
                </c:pt>
                <c:pt idx="908">
                  <c:v>1.0442734316716829E-2</c:v>
                </c:pt>
                <c:pt idx="909">
                  <c:v>1.0442734316716829E-2</c:v>
                </c:pt>
                <c:pt idx="910">
                  <c:v>1.0442734316716829E-2</c:v>
                </c:pt>
                <c:pt idx="911">
                  <c:v>1.0442734316716829E-2</c:v>
                </c:pt>
                <c:pt idx="912">
                  <c:v>1.0442734316716829E-2</c:v>
                </c:pt>
                <c:pt idx="913">
                  <c:v>1.0442734316716829E-2</c:v>
                </c:pt>
                <c:pt idx="914">
                  <c:v>1.0442734316716829E-2</c:v>
                </c:pt>
                <c:pt idx="915">
                  <c:v>1.0442734316716829E-2</c:v>
                </c:pt>
                <c:pt idx="916">
                  <c:v>1.0442734316716829E-2</c:v>
                </c:pt>
                <c:pt idx="917">
                  <c:v>1.0442734316716829E-2</c:v>
                </c:pt>
                <c:pt idx="918">
                  <c:v>1.0442734316716829E-2</c:v>
                </c:pt>
                <c:pt idx="919">
                  <c:v>1.0442734316716829E-2</c:v>
                </c:pt>
                <c:pt idx="920">
                  <c:v>1.0442734316716829E-2</c:v>
                </c:pt>
                <c:pt idx="921">
                  <c:v>1.0442734316716829E-2</c:v>
                </c:pt>
                <c:pt idx="922">
                  <c:v>1.0442734316716829E-2</c:v>
                </c:pt>
                <c:pt idx="923">
                  <c:v>1.0442734316716829E-2</c:v>
                </c:pt>
                <c:pt idx="924">
                  <c:v>1.0442734316716829E-2</c:v>
                </c:pt>
                <c:pt idx="925">
                  <c:v>1.0442734316716829E-2</c:v>
                </c:pt>
                <c:pt idx="926">
                  <c:v>1.0442734316716829E-2</c:v>
                </c:pt>
                <c:pt idx="927">
                  <c:v>1.0442734316716829E-2</c:v>
                </c:pt>
                <c:pt idx="928">
                  <c:v>1.0442734316716829E-2</c:v>
                </c:pt>
                <c:pt idx="929">
                  <c:v>1.0442734316716829E-2</c:v>
                </c:pt>
                <c:pt idx="930">
                  <c:v>1.0442734316716829E-2</c:v>
                </c:pt>
                <c:pt idx="931">
                  <c:v>1.0442734316716829E-2</c:v>
                </c:pt>
                <c:pt idx="932">
                  <c:v>1.0442734316716829E-2</c:v>
                </c:pt>
                <c:pt idx="933">
                  <c:v>1.0442734316716829E-2</c:v>
                </c:pt>
                <c:pt idx="934">
                  <c:v>1.0442734316716829E-2</c:v>
                </c:pt>
                <c:pt idx="935">
                  <c:v>1.0442734316716829E-2</c:v>
                </c:pt>
                <c:pt idx="936">
                  <c:v>1.0442734316716829E-2</c:v>
                </c:pt>
                <c:pt idx="937">
                  <c:v>1.0442734316716829E-2</c:v>
                </c:pt>
                <c:pt idx="938">
                  <c:v>1.0442734316716829E-2</c:v>
                </c:pt>
                <c:pt idx="939">
                  <c:v>1.0442734316716829E-2</c:v>
                </c:pt>
                <c:pt idx="940">
                  <c:v>1.0442734316716829E-2</c:v>
                </c:pt>
                <c:pt idx="941">
                  <c:v>1.0442734316716829E-2</c:v>
                </c:pt>
                <c:pt idx="942">
                  <c:v>1.0442734316716829E-2</c:v>
                </c:pt>
                <c:pt idx="943">
                  <c:v>1.0442734316716829E-2</c:v>
                </c:pt>
                <c:pt idx="944">
                  <c:v>1.0442734316716829E-2</c:v>
                </c:pt>
                <c:pt idx="945">
                  <c:v>1.0442734316716829E-2</c:v>
                </c:pt>
                <c:pt idx="946">
                  <c:v>1.0442734316716829E-2</c:v>
                </c:pt>
                <c:pt idx="947">
                  <c:v>1.0442734316716829E-2</c:v>
                </c:pt>
                <c:pt idx="948">
                  <c:v>1.0442734316716829E-2</c:v>
                </c:pt>
                <c:pt idx="949">
                  <c:v>1.0442734316716829E-2</c:v>
                </c:pt>
                <c:pt idx="950">
                  <c:v>1.0442734316716829E-2</c:v>
                </c:pt>
                <c:pt idx="951">
                  <c:v>1.0442734316716829E-2</c:v>
                </c:pt>
                <c:pt idx="952">
                  <c:v>1.0442734316716829E-2</c:v>
                </c:pt>
                <c:pt idx="953">
                  <c:v>1.0442734316716829E-2</c:v>
                </c:pt>
                <c:pt idx="954">
                  <c:v>1.0442734316716829E-2</c:v>
                </c:pt>
                <c:pt idx="955">
                  <c:v>1.0442734316716829E-2</c:v>
                </c:pt>
                <c:pt idx="956">
                  <c:v>1.0442734316716829E-2</c:v>
                </c:pt>
                <c:pt idx="957">
                  <c:v>1.0442734316716829E-2</c:v>
                </c:pt>
                <c:pt idx="958">
                  <c:v>1.0442734316716829E-2</c:v>
                </c:pt>
                <c:pt idx="959">
                  <c:v>1.0442734316716829E-2</c:v>
                </c:pt>
                <c:pt idx="960">
                  <c:v>1.0442734316716829E-2</c:v>
                </c:pt>
                <c:pt idx="961">
                  <c:v>1.0442734316716829E-2</c:v>
                </c:pt>
                <c:pt idx="962">
                  <c:v>1.0442734316716829E-2</c:v>
                </c:pt>
                <c:pt idx="963">
                  <c:v>1.0442734316716829E-2</c:v>
                </c:pt>
                <c:pt idx="964">
                  <c:v>1.0442734316716829E-2</c:v>
                </c:pt>
                <c:pt idx="965">
                  <c:v>1.0442734316716829E-2</c:v>
                </c:pt>
                <c:pt idx="966">
                  <c:v>1.0442734316716829E-2</c:v>
                </c:pt>
                <c:pt idx="967">
                  <c:v>1.0442734316716829E-2</c:v>
                </c:pt>
                <c:pt idx="968">
                  <c:v>1.0442734316716829E-2</c:v>
                </c:pt>
                <c:pt idx="969">
                  <c:v>1.0442734316716829E-2</c:v>
                </c:pt>
                <c:pt idx="970">
                  <c:v>1.0442734316716829E-2</c:v>
                </c:pt>
                <c:pt idx="971">
                  <c:v>1.0442734316716829E-2</c:v>
                </c:pt>
                <c:pt idx="972">
                  <c:v>1.0442734316716829E-2</c:v>
                </c:pt>
                <c:pt idx="973">
                  <c:v>1.0442734316716829E-2</c:v>
                </c:pt>
                <c:pt idx="974">
                  <c:v>1.0442734316716829E-2</c:v>
                </c:pt>
                <c:pt idx="975">
                  <c:v>1.0442734316716829E-2</c:v>
                </c:pt>
                <c:pt idx="976">
                  <c:v>1.0442734316716829E-2</c:v>
                </c:pt>
                <c:pt idx="977">
                  <c:v>1.0442734316716829E-2</c:v>
                </c:pt>
                <c:pt idx="978">
                  <c:v>1.0442734316716829E-2</c:v>
                </c:pt>
                <c:pt idx="979">
                  <c:v>1.0442734316716829E-2</c:v>
                </c:pt>
                <c:pt idx="980">
                  <c:v>1.0442734316716829E-2</c:v>
                </c:pt>
                <c:pt idx="981">
                  <c:v>1.0442734316716829E-2</c:v>
                </c:pt>
                <c:pt idx="982">
                  <c:v>1.0442734316716829E-2</c:v>
                </c:pt>
                <c:pt idx="983">
                  <c:v>1.0442734316716829E-2</c:v>
                </c:pt>
                <c:pt idx="984">
                  <c:v>1.0442734316716829E-2</c:v>
                </c:pt>
                <c:pt idx="985">
                  <c:v>1.0442734316716829E-2</c:v>
                </c:pt>
                <c:pt idx="986">
                  <c:v>1.0442734316716829E-2</c:v>
                </c:pt>
                <c:pt idx="987">
                  <c:v>1.0442734316716829E-2</c:v>
                </c:pt>
                <c:pt idx="988">
                  <c:v>1.0442734316716829E-2</c:v>
                </c:pt>
                <c:pt idx="989">
                  <c:v>1.0442734316716829E-2</c:v>
                </c:pt>
                <c:pt idx="990">
                  <c:v>1.0442734316716829E-2</c:v>
                </c:pt>
                <c:pt idx="991">
                  <c:v>1.0442734316716829E-2</c:v>
                </c:pt>
                <c:pt idx="992">
                  <c:v>1.0442734316716829E-2</c:v>
                </c:pt>
                <c:pt idx="993">
                  <c:v>1.0442734316716829E-2</c:v>
                </c:pt>
                <c:pt idx="994">
                  <c:v>1.0442734316716829E-2</c:v>
                </c:pt>
                <c:pt idx="995">
                  <c:v>1.0442734316716829E-2</c:v>
                </c:pt>
                <c:pt idx="996">
                  <c:v>1.0442734316716829E-2</c:v>
                </c:pt>
                <c:pt idx="997">
                  <c:v>1.0442734316716829E-2</c:v>
                </c:pt>
                <c:pt idx="998">
                  <c:v>1.0442734316716829E-2</c:v>
                </c:pt>
                <c:pt idx="999">
                  <c:v>1.0442734316716829E-2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5FE-4C8D-AD4D-24E7EB99A208}"/>
            </c:ext>
          </c:extLst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Sheet1!$E$1:$E$1000</c:f>
              <c:numCache>
                <c:formatCode>General</c:formatCode>
                <c:ptCount val="1000"/>
                <c:pt idx="0">
                  <c:v>0.94993281638440574</c:v>
                </c:pt>
                <c:pt idx="1">
                  <c:v>0.55641911970662328</c:v>
                </c:pt>
                <c:pt idx="2">
                  <c:v>0.55641911970662328</c:v>
                </c:pt>
                <c:pt idx="3">
                  <c:v>0.35464831510037131</c:v>
                </c:pt>
                <c:pt idx="4">
                  <c:v>0.35464831510037131</c:v>
                </c:pt>
                <c:pt idx="5">
                  <c:v>0.35464831510037131</c:v>
                </c:pt>
                <c:pt idx="6">
                  <c:v>0.35464831510037131</c:v>
                </c:pt>
                <c:pt idx="7">
                  <c:v>0.35464831510037131</c:v>
                </c:pt>
                <c:pt idx="8">
                  <c:v>0.35464831510037131</c:v>
                </c:pt>
                <c:pt idx="9">
                  <c:v>0.35464831510037131</c:v>
                </c:pt>
                <c:pt idx="10">
                  <c:v>0.35464831510037131</c:v>
                </c:pt>
                <c:pt idx="11">
                  <c:v>0.35464831510037131</c:v>
                </c:pt>
                <c:pt idx="12">
                  <c:v>0.35464831510037131</c:v>
                </c:pt>
                <c:pt idx="13">
                  <c:v>0.35464831510037131</c:v>
                </c:pt>
                <c:pt idx="14">
                  <c:v>0.35464831510037131</c:v>
                </c:pt>
                <c:pt idx="15">
                  <c:v>0.35464831510037131</c:v>
                </c:pt>
                <c:pt idx="16">
                  <c:v>0.35464831510037131</c:v>
                </c:pt>
                <c:pt idx="17">
                  <c:v>0.35464831510037131</c:v>
                </c:pt>
                <c:pt idx="18">
                  <c:v>0.35464831510037131</c:v>
                </c:pt>
                <c:pt idx="19">
                  <c:v>0.32894797635161377</c:v>
                </c:pt>
                <c:pt idx="20">
                  <c:v>0.32894797635161377</c:v>
                </c:pt>
                <c:pt idx="21">
                  <c:v>0.32894797635161377</c:v>
                </c:pt>
                <c:pt idx="22">
                  <c:v>0.32894797635161377</c:v>
                </c:pt>
                <c:pt idx="23">
                  <c:v>0.26645428384828818</c:v>
                </c:pt>
                <c:pt idx="24">
                  <c:v>0.26645428384828818</c:v>
                </c:pt>
                <c:pt idx="25">
                  <c:v>0.26645428384828818</c:v>
                </c:pt>
                <c:pt idx="26">
                  <c:v>0.26645428384828818</c:v>
                </c:pt>
                <c:pt idx="27">
                  <c:v>0.26645428384828818</c:v>
                </c:pt>
                <c:pt idx="28">
                  <c:v>0.26645428384828818</c:v>
                </c:pt>
                <c:pt idx="29">
                  <c:v>0.26645428384828818</c:v>
                </c:pt>
                <c:pt idx="30">
                  <c:v>0.26645428384828818</c:v>
                </c:pt>
                <c:pt idx="31">
                  <c:v>0.26645428384828818</c:v>
                </c:pt>
                <c:pt idx="32">
                  <c:v>0.26645428384828818</c:v>
                </c:pt>
                <c:pt idx="33">
                  <c:v>0.26645428384828818</c:v>
                </c:pt>
                <c:pt idx="34">
                  <c:v>0.26645428384828818</c:v>
                </c:pt>
                <c:pt idx="35">
                  <c:v>0.26645428384828818</c:v>
                </c:pt>
                <c:pt idx="36">
                  <c:v>0.26645428384828818</c:v>
                </c:pt>
                <c:pt idx="37">
                  <c:v>0.26645428384828818</c:v>
                </c:pt>
                <c:pt idx="38">
                  <c:v>0.26645428384828818</c:v>
                </c:pt>
                <c:pt idx="39">
                  <c:v>9.5157072183691405E-2</c:v>
                </c:pt>
                <c:pt idx="40">
                  <c:v>9.5157072183691405E-2</c:v>
                </c:pt>
                <c:pt idx="41">
                  <c:v>9.5157072183691405E-2</c:v>
                </c:pt>
                <c:pt idx="42">
                  <c:v>9.5157072183691405E-2</c:v>
                </c:pt>
                <c:pt idx="43">
                  <c:v>9.5157072183691405E-2</c:v>
                </c:pt>
                <c:pt idx="44">
                  <c:v>9.5157072183691405E-2</c:v>
                </c:pt>
                <c:pt idx="45">
                  <c:v>9.5157072183691405E-2</c:v>
                </c:pt>
                <c:pt idx="46">
                  <c:v>9.5157072183691405E-2</c:v>
                </c:pt>
                <c:pt idx="47">
                  <c:v>9.5157072183691405E-2</c:v>
                </c:pt>
                <c:pt idx="48">
                  <c:v>9.5157072183691405E-2</c:v>
                </c:pt>
                <c:pt idx="49">
                  <c:v>9.5157072183691405E-2</c:v>
                </c:pt>
                <c:pt idx="50">
                  <c:v>9.5157072183691405E-2</c:v>
                </c:pt>
                <c:pt idx="51">
                  <c:v>9.5157072183691405E-2</c:v>
                </c:pt>
                <c:pt idx="52">
                  <c:v>9.5157072183691405E-2</c:v>
                </c:pt>
                <c:pt idx="53">
                  <c:v>9.5157072183691405E-2</c:v>
                </c:pt>
                <c:pt idx="54">
                  <c:v>9.5157072183691405E-2</c:v>
                </c:pt>
                <c:pt idx="55">
                  <c:v>9.5157072183691405E-2</c:v>
                </c:pt>
                <c:pt idx="56">
                  <c:v>9.5157072183691405E-2</c:v>
                </c:pt>
                <c:pt idx="57">
                  <c:v>9.5157072183691405E-2</c:v>
                </c:pt>
                <c:pt idx="58">
                  <c:v>9.5157072183691405E-2</c:v>
                </c:pt>
                <c:pt idx="59">
                  <c:v>9.5157072183691405E-2</c:v>
                </c:pt>
                <c:pt idx="60">
                  <c:v>9.5157072183691405E-2</c:v>
                </c:pt>
                <c:pt idx="61">
                  <c:v>9.5157072183691405E-2</c:v>
                </c:pt>
                <c:pt idx="62">
                  <c:v>9.5157072183691405E-2</c:v>
                </c:pt>
                <c:pt idx="63">
                  <c:v>8.103428343732233E-3</c:v>
                </c:pt>
                <c:pt idx="64">
                  <c:v>8.103428343732233E-3</c:v>
                </c:pt>
                <c:pt idx="65">
                  <c:v>8.103428343732233E-3</c:v>
                </c:pt>
                <c:pt idx="66">
                  <c:v>8.103428343732233E-3</c:v>
                </c:pt>
                <c:pt idx="67">
                  <c:v>8.103428343732233E-3</c:v>
                </c:pt>
                <c:pt idx="68">
                  <c:v>8.103428343732233E-3</c:v>
                </c:pt>
                <c:pt idx="69">
                  <c:v>8.103428343732233E-3</c:v>
                </c:pt>
                <c:pt idx="70">
                  <c:v>8.103428343732233E-3</c:v>
                </c:pt>
                <c:pt idx="71">
                  <c:v>8.103428343732233E-3</c:v>
                </c:pt>
                <c:pt idx="72">
                  <c:v>8.103428343732233E-3</c:v>
                </c:pt>
                <c:pt idx="73">
                  <c:v>8.103428343732233E-3</c:v>
                </c:pt>
                <c:pt idx="74">
                  <c:v>8.103428343732233E-3</c:v>
                </c:pt>
                <c:pt idx="75">
                  <c:v>8.103428343732233E-3</c:v>
                </c:pt>
                <c:pt idx="76">
                  <c:v>8.103428343732233E-3</c:v>
                </c:pt>
                <c:pt idx="77">
                  <c:v>8.103428343732233E-3</c:v>
                </c:pt>
                <c:pt idx="78">
                  <c:v>8.103428343732233E-3</c:v>
                </c:pt>
                <c:pt idx="79">
                  <c:v>8.103428343732233E-3</c:v>
                </c:pt>
                <c:pt idx="80">
                  <c:v>8.103428343732233E-3</c:v>
                </c:pt>
                <c:pt idx="81">
                  <c:v>8.103428343732233E-3</c:v>
                </c:pt>
                <c:pt idx="82">
                  <c:v>8.103428343732233E-3</c:v>
                </c:pt>
                <c:pt idx="83">
                  <c:v>8.103428343732233E-3</c:v>
                </c:pt>
                <c:pt idx="84">
                  <c:v>8.103428343732233E-3</c:v>
                </c:pt>
                <c:pt idx="85">
                  <c:v>8.103428343732233E-3</c:v>
                </c:pt>
                <c:pt idx="86">
                  <c:v>8.103428343732233E-3</c:v>
                </c:pt>
                <c:pt idx="87">
                  <c:v>8.103428343732233E-3</c:v>
                </c:pt>
                <c:pt idx="88">
                  <c:v>8.103428343732233E-3</c:v>
                </c:pt>
                <c:pt idx="89">
                  <c:v>8.103428343732233E-3</c:v>
                </c:pt>
                <c:pt idx="90">
                  <c:v>8.103428343732233E-3</c:v>
                </c:pt>
                <c:pt idx="91">
                  <c:v>8.103428343732233E-3</c:v>
                </c:pt>
                <c:pt idx="92">
                  <c:v>8.103428343732233E-3</c:v>
                </c:pt>
                <c:pt idx="93">
                  <c:v>8.103428343732233E-3</c:v>
                </c:pt>
                <c:pt idx="94">
                  <c:v>8.103428343732233E-3</c:v>
                </c:pt>
                <c:pt idx="95">
                  <c:v>8.103428343732233E-3</c:v>
                </c:pt>
                <c:pt idx="96">
                  <c:v>8.103428343732233E-3</c:v>
                </c:pt>
                <c:pt idx="97">
                  <c:v>8.103428343732233E-3</c:v>
                </c:pt>
                <c:pt idx="98">
                  <c:v>8.103428343732233E-3</c:v>
                </c:pt>
                <c:pt idx="99">
                  <c:v>8.103428343732233E-3</c:v>
                </c:pt>
                <c:pt idx="100">
                  <c:v>8.103428343732233E-3</c:v>
                </c:pt>
                <c:pt idx="101">
                  <c:v>8.103428343732233E-3</c:v>
                </c:pt>
                <c:pt idx="102">
                  <c:v>8.103428343732233E-3</c:v>
                </c:pt>
                <c:pt idx="103">
                  <c:v>8.103428343732233E-3</c:v>
                </c:pt>
                <c:pt idx="104">
                  <c:v>8.103428343732233E-3</c:v>
                </c:pt>
                <c:pt idx="105">
                  <c:v>8.103428343732233E-3</c:v>
                </c:pt>
                <c:pt idx="106">
                  <c:v>8.103428343732233E-3</c:v>
                </c:pt>
                <c:pt idx="107">
                  <c:v>8.103428343732233E-3</c:v>
                </c:pt>
                <c:pt idx="108">
                  <c:v>8.103428343732233E-3</c:v>
                </c:pt>
                <c:pt idx="109">
                  <c:v>8.103428343732233E-3</c:v>
                </c:pt>
                <c:pt idx="110">
                  <c:v>8.103428343732233E-3</c:v>
                </c:pt>
                <c:pt idx="111">
                  <c:v>8.103428343732233E-3</c:v>
                </c:pt>
                <c:pt idx="112">
                  <c:v>8.103428343732233E-3</c:v>
                </c:pt>
                <c:pt idx="113">
                  <c:v>8.103428343732233E-3</c:v>
                </c:pt>
                <c:pt idx="114">
                  <c:v>8.103428343732233E-3</c:v>
                </c:pt>
                <c:pt idx="115">
                  <c:v>8.103428343732233E-3</c:v>
                </c:pt>
                <c:pt idx="116">
                  <c:v>8.103428343732233E-3</c:v>
                </c:pt>
                <c:pt idx="117">
                  <c:v>8.103428343732233E-3</c:v>
                </c:pt>
                <c:pt idx="118">
                  <c:v>8.103428343732233E-3</c:v>
                </c:pt>
                <c:pt idx="119">
                  <c:v>8.103428343732233E-3</c:v>
                </c:pt>
                <c:pt idx="120">
                  <c:v>8.103428343732233E-3</c:v>
                </c:pt>
                <c:pt idx="121">
                  <c:v>8.103428343732233E-3</c:v>
                </c:pt>
                <c:pt idx="122">
                  <c:v>8.103428343732233E-3</c:v>
                </c:pt>
                <c:pt idx="123">
                  <c:v>8.103428343732233E-3</c:v>
                </c:pt>
                <c:pt idx="124">
                  <c:v>8.103428343732233E-3</c:v>
                </c:pt>
                <c:pt idx="125">
                  <c:v>8.103428343732233E-3</c:v>
                </c:pt>
                <c:pt idx="126">
                  <c:v>8.103428343732233E-3</c:v>
                </c:pt>
                <c:pt idx="127">
                  <c:v>8.103428343732233E-3</c:v>
                </c:pt>
                <c:pt idx="128">
                  <c:v>8.103428343732233E-3</c:v>
                </c:pt>
                <c:pt idx="129">
                  <c:v>8.103428343732233E-3</c:v>
                </c:pt>
                <c:pt idx="130">
                  <c:v>8.103428343732233E-3</c:v>
                </c:pt>
                <c:pt idx="131">
                  <c:v>8.103428343732233E-3</c:v>
                </c:pt>
                <c:pt idx="132">
                  <c:v>8.103428343732233E-3</c:v>
                </c:pt>
                <c:pt idx="133">
                  <c:v>8.103428343732233E-3</c:v>
                </c:pt>
                <c:pt idx="134">
                  <c:v>8.103428343732233E-3</c:v>
                </c:pt>
                <c:pt idx="135">
                  <c:v>8.103428343732233E-3</c:v>
                </c:pt>
                <c:pt idx="136">
                  <c:v>8.103428343732233E-3</c:v>
                </c:pt>
                <c:pt idx="137">
                  <c:v>8.103428343732233E-3</c:v>
                </c:pt>
                <c:pt idx="138">
                  <c:v>8.103428343732233E-3</c:v>
                </c:pt>
                <c:pt idx="139">
                  <c:v>8.103428343732233E-3</c:v>
                </c:pt>
                <c:pt idx="140">
                  <c:v>8.103428343732233E-3</c:v>
                </c:pt>
                <c:pt idx="141">
                  <c:v>8.103428343732233E-3</c:v>
                </c:pt>
                <c:pt idx="142">
                  <c:v>8.103428343732233E-3</c:v>
                </c:pt>
                <c:pt idx="143">
                  <c:v>8.103428343732233E-3</c:v>
                </c:pt>
                <c:pt idx="144">
                  <c:v>8.103428343732233E-3</c:v>
                </c:pt>
                <c:pt idx="145">
                  <c:v>8.103428343732233E-3</c:v>
                </c:pt>
                <c:pt idx="146">
                  <c:v>8.103428343732233E-3</c:v>
                </c:pt>
                <c:pt idx="147">
                  <c:v>8.103428343732233E-3</c:v>
                </c:pt>
                <c:pt idx="148">
                  <c:v>8.103428343732233E-3</c:v>
                </c:pt>
                <c:pt idx="149">
                  <c:v>8.103428343732233E-3</c:v>
                </c:pt>
                <c:pt idx="150">
                  <c:v>8.103428343732233E-3</c:v>
                </c:pt>
                <c:pt idx="151">
                  <c:v>8.103428343732233E-3</c:v>
                </c:pt>
                <c:pt idx="152">
                  <c:v>8.103428343732233E-3</c:v>
                </c:pt>
                <c:pt idx="153">
                  <c:v>8.103428343732233E-3</c:v>
                </c:pt>
                <c:pt idx="154">
                  <c:v>8.103428343732233E-3</c:v>
                </c:pt>
                <c:pt idx="155">
                  <c:v>8.103428343732233E-3</c:v>
                </c:pt>
                <c:pt idx="156">
                  <c:v>8.103428343732233E-3</c:v>
                </c:pt>
                <c:pt idx="157">
                  <c:v>8.103428343732233E-3</c:v>
                </c:pt>
                <c:pt idx="158">
                  <c:v>8.103428343732233E-3</c:v>
                </c:pt>
                <c:pt idx="159">
                  <c:v>8.103428343732233E-3</c:v>
                </c:pt>
                <c:pt idx="160">
                  <c:v>8.103428343732233E-3</c:v>
                </c:pt>
                <c:pt idx="161">
                  <c:v>8.103428343732233E-3</c:v>
                </c:pt>
                <c:pt idx="162">
                  <c:v>8.103428343732233E-3</c:v>
                </c:pt>
                <c:pt idx="163">
                  <c:v>8.103428343732233E-3</c:v>
                </c:pt>
                <c:pt idx="164">
                  <c:v>8.103428343732233E-3</c:v>
                </c:pt>
                <c:pt idx="165">
                  <c:v>8.103428343732233E-3</c:v>
                </c:pt>
                <c:pt idx="166">
                  <c:v>8.103428343732233E-3</c:v>
                </c:pt>
                <c:pt idx="167">
                  <c:v>8.103428343732233E-3</c:v>
                </c:pt>
                <c:pt idx="168">
                  <c:v>8.103428343732233E-3</c:v>
                </c:pt>
                <c:pt idx="169">
                  <c:v>8.103428343732233E-3</c:v>
                </c:pt>
                <c:pt idx="170">
                  <c:v>8.103428343732233E-3</c:v>
                </c:pt>
                <c:pt idx="171">
                  <c:v>8.103428343732233E-3</c:v>
                </c:pt>
                <c:pt idx="172">
                  <c:v>8.103428343732233E-3</c:v>
                </c:pt>
                <c:pt idx="173">
                  <c:v>8.103428343732233E-3</c:v>
                </c:pt>
                <c:pt idx="174">
                  <c:v>8.103428343732233E-3</c:v>
                </c:pt>
                <c:pt idx="175">
                  <c:v>8.103428343732233E-3</c:v>
                </c:pt>
                <c:pt idx="176">
                  <c:v>8.103428343732233E-3</c:v>
                </c:pt>
                <c:pt idx="177">
                  <c:v>8.103428343732233E-3</c:v>
                </c:pt>
                <c:pt idx="178">
                  <c:v>8.103428343732233E-3</c:v>
                </c:pt>
                <c:pt idx="179">
                  <c:v>8.103428343732233E-3</c:v>
                </c:pt>
                <c:pt idx="180">
                  <c:v>8.103428343732233E-3</c:v>
                </c:pt>
                <c:pt idx="181">
                  <c:v>8.103428343732233E-3</c:v>
                </c:pt>
                <c:pt idx="182">
                  <c:v>8.103428343732233E-3</c:v>
                </c:pt>
                <c:pt idx="183">
                  <c:v>8.103428343732233E-3</c:v>
                </c:pt>
                <c:pt idx="184">
                  <c:v>8.103428343732233E-3</c:v>
                </c:pt>
                <c:pt idx="185">
                  <c:v>8.103428343732233E-3</c:v>
                </c:pt>
                <c:pt idx="186">
                  <c:v>8.103428343732233E-3</c:v>
                </c:pt>
                <c:pt idx="187">
                  <c:v>8.103428343732233E-3</c:v>
                </c:pt>
                <c:pt idx="188">
                  <c:v>8.103428343732233E-3</c:v>
                </c:pt>
                <c:pt idx="189">
                  <c:v>8.103428343732233E-3</c:v>
                </c:pt>
                <c:pt idx="190">
                  <c:v>8.103428343732233E-3</c:v>
                </c:pt>
                <c:pt idx="191">
                  <c:v>8.103428343732233E-3</c:v>
                </c:pt>
                <c:pt idx="192">
                  <c:v>8.103428343732233E-3</c:v>
                </c:pt>
                <c:pt idx="193">
                  <c:v>8.103428343732233E-3</c:v>
                </c:pt>
                <c:pt idx="194">
                  <c:v>8.103428343732233E-3</c:v>
                </c:pt>
                <c:pt idx="195">
                  <c:v>8.103428343732233E-3</c:v>
                </c:pt>
                <c:pt idx="196">
                  <c:v>8.103428343732233E-3</c:v>
                </c:pt>
                <c:pt idx="197">
                  <c:v>8.103428343732233E-3</c:v>
                </c:pt>
                <c:pt idx="198">
                  <c:v>8.103428343732233E-3</c:v>
                </c:pt>
                <c:pt idx="199">
                  <c:v>8.103428343732233E-3</c:v>
                </c:pt>
                <c:pt idx="200">
                  <c:v>8.103428343732233E-3</c:v>
                </c:pt>
                <c:pt idx="201">
                  <c:v>8.103428343732233E-3</c:v>
                </c:pt>
                <c:pt idx="202">
                  <c:v>8.103428343732233E-3</c:v>
                </c:pt>
                <c:pt idx="203">
                  <c:v>8.103428343732233E-3</c:v>
                </c:pt>
                <c:pt idx="204">
                  <c:v>8.103428343732233E-3</c:v>
                </c:pt>
                <c:pt idx="205">
                  <c:v>8.103428343732233E-3</c:v>
                </c:pt>
                <c:pt idx="206">
                  <c:v>8.103428343732233E-3</c:v>
                </c:pt>
                <c:pt idx="207">
                  <c:v>8.103428343732233E-3</c:v>
                </c:pt>
                <c:pt idx="208">
                  <c:v>8.103428343732233E-3</c:v>
                </c:pt>
                <c:pt idx="209">
                  <c:v>8.103428343732233E-3</c:v>
                </c:pt>
                <c:pt idx="210">
                  <c:v>8.103428343732233E-3</c:v>
                </c:pt>
                <c:pt idx="211">
                  <c:v>8.103428343732233E-3</c:v>
                </c:pt>
                <c:pt idx="212">
                  <c:v>8.103428343732233E-3</c:v>
                </c:pt>
                <c:pt idx="213">
                  <c:v>8.103428343732233E-3</c:v>
                </c:pt>
                <c:pt idx="214">
                  <c:v>8.103428343732233E-3</c:v>
                </c:pt>
                <c:pt idx="215">
                  <c:v>8.103428343732233E-3</c:v>
                </c:pt>
                <c:pt idx="216">
                  <c:v>8.103428343732233E-3</c:v>
                </c:pt>
                <c:pt idx="217">
                  <c:v>8.103428343732233E-3</c:v>
                </c:pt>
                <c:pt idx="218">
                  <c:v>8.103428343732233E-3</c:v>
                </c:pt>
                <c:pt idx="219">
                  <c:v>8.103428343732233E-3</c:v>
                </c:pt>
                <c:pt idx="220">
                  <c:v>8.103428343732233E-3</c:v>
                </c:pt>
                <c:pt idx="221">
                  <c:v>8.103428343732233E-3</c:v>
                </c:pt>
                <c:pt idx="222">
                  <c:v>8.103428343732233E-3</c:v>
                </c:pt>
                <c:pt idx="223">
                  <c:v>8.103428343732233E-3</c:v>
                </c:pt>
                <c:pt idx="224">
                  <c:v>8.103428343732233E-3</c:v>
                </c:pt>
                <c:pt idx="225">
                  <c:v>8.103428343732233E-3</c:v>
                </c:pt>
                <c:pt idx="226">
                  <c:v>8.103428343732233E-3</c:v>
                </c:pt>
                <c:pt idx="227">
                  <c:v>8.103428343732233E-3</c:v>
                </c:pt>
                <c:pt idx="228">
                  <c:v>8.103428343732233E-3</c:v>
                </c:pt>
                <c:pt idx="229">
                  <c:v>8.103428343732233E-3</c:v>
                </c:pt>
                <c:pt idx="230">
                  <c:v>8.103428343732233E-3</c:v>
                </c:pt>
                <c:pt idx="231">
                  <c:v>8.103428343732233E-3</c:v>
                </c:pt>
                <c:pt idx="232">
                  <c:v>8.103428343732233E-3</c:v>
                </c:pt>
                <c:pt idx="233">
                  <c:v>8.103428343732233E-3</c:v>
                </c:pt>
                <c:pt idx="234">
                  <c:v>8.103428343732233E-3</c:v>
                </c:pt>
                <c:pt idx="235">
                  <c:v>8.103428343732233E-3</c:v>
                </c:pt>
                <c:pt idx="236">
                  <c:v>8.103428343732233E-3</c:v>
                </c:pt>
                <c:pt idx="237">
                  <c:v>8.103428343732233E-3</c:v>
                </c:pt>
                <c:pt idx="238">
                  <c:v>8.103428343732233E-3</c:v>
                </c:pt>
                <c:pt idx="239">
                  <c:v>8.103428343732233E-3</c:v>
                </c:pt>
                <c:pt idx="240">
                  <c:v>8.103428343732233E-3</c:v>
                </c:pt>
                <c:pt idx="241">
                  <c:v>8.103428343732233E-3</c:v>
                </c:pt>
                <c:pt idx="242">
                  <c:v>8.103428343732233E-3</c:v>
                </c:pt>
                <c:pt idx="243">
                  <c:v>8.103428343732233E-3</c:v>
                </c:pt>
                <c:pt idx="244">
                  <c:v>8.103428343732233E-3</c:v>
                </c:pt>
                <c:pt idx="245">
                  <c:v>8.103428343732233E-3</c:v>
                </c:pt>
                <c:pt idx="246">
                  <c:v>8.103428343732233E-3</c:v>
                </c:pt>
                <c:pt idx="247">
                  <c:v>8.103428343732233E-3</c:v>
                </c:pt>
                <c:pt idx="248">
                  <c:v>8.103428343732233E-3</c:v>
                </c:pt>
                <c:pt idx="249">
                  <c:v>8.103428343732233E-3</c:v>
                </c:pt>
                <c:pt idx="250">
                  <c:v>8.103428343732233E-3</c:v>
                </c:pt>
                <c:pt idx="251">
                  <c:v>8.103428343732233E-3</c:v>
                </c:pt>
                <c:pt idx="252">
                  <c:v>8.103428343732233E-3</c:v>
                </c:pt>
                <c:pt idx="253">
                  <c:v>8.103428343732233E-3</c:v>
                </c:pt>
                <c:pt idx="254">
                  <c:v>8.103428343732233E-3</c:v>
                </c:pt>
                <c:pt idx="255">
                  <c:v>8.103428343732233E-3</c:v>
                </c:pt>
                <c:pt idx="256">
                  <c:v>8.103428343732233E-3</c:v>
                </c:pt>
                <c:pt idx="257">
                  <c:v>8.103428343732233E-3</c:v>
                </c:pt>
                <c:pt idx="258">
                  <c:v>8.103428343732233E-3</c:v>
                </c:pt>
                <c:pt idx="259">
                  <c:v>8.103428343732233E-3</c:v>
                </c:pt>
                <c:pt idx="260">
                  <c:v>8.103428343732233E-3</c:v>
                </c:pt>
                <c:pt idx="261">
                  <c:v>8.103428343732233E-3</c:v>
                </c:pt>
                <c:pt idx="262">
                  <c:v>8.103428343732233E-3</c:v>
                </c:pt>
                <c:pt idx="263">
                  <c:v>8.103428343732233E-3</c:v>
                </c:pt>
                <c:pt idx="264">
                  <c:v>8.103428343732233E-3</c:v>
                </c:pt>
                <c:pt idx="265">
                  <c:v>8.103428343732233E-3</c:v>
                </c:pt>
                <c:pt idx="266">
                  <c:v>8.103428343732233E-3</c:v>
                </c:pt>
                <c:pt idx="267">
                  <c:v>8.103428343732233E-3</c:v>
                </c:pt>
                <c:pt idx="268">
                  <c:v>8.103428343732233E-3</c:v>
                </c:pt>
                <c:pt idx="269">
                  <c:v>8.103428343732233E-3</c:v>
                </c:pt>
                <c:pt idx="270">
                  <c:v>8.103428343732233E-3</c:v>
                </c:pt>
                <c:pt idx="271">
                  <c:v>8.103428343732233E-3</c:v>
                </c:pt>
                <c:pt idx="272">
                  <c:v>8.103428343732233E-3</c:v>
                </c:pt>
                <c:pt idx="273">
                  <c:v>8.103428343732233E-3</c:v>
                </c:pt>
                <c:pt idx="274">
                  <c:v>8.103428343732233E-3</c:v>
                </c:pt>
                <c:pt idx="275">
                  <c:v>8.103428343732233E-3</c:v>
                </c:pt>
                <c:pt idx="276">
                  <c:v>8.103428343732233E-3</c:v>
                </c:pt>
                <c:pt idx="277">
                  <c:v>8.103428343732233E-3</c:v>
                </c:pt>
                <c:pt idx="278">
                  <c:v>8.103428343732233E-3</c:v>
                </c:pt>
                <c:pt idx="279">
                  <c:v>8.103428343732233E-3</c:v>
                </c:pt>
                <c:pt idx="280">
                  <c:v>8.103428343732233E-3</c:v>
                </c:pt>
                <c:pt idx="281">
                  <c:v>8.103428343732233E-3</c:v>
                </c:pt>
                <c:pt idx="282">
                  <c:v>8.103428343732233E-3</c:v>
                </c:pt>
                <c:pt idx="283">
                  <c:v>8.103428343732233E-3</c:v>
                </c:pt>
                <c:pt idx="284">
                  <c:v>8.103428343732233E-3</c:v>
                </c:pt>
                <c:pt idx="285">
                  <c:v>8.103428343732233E-3</c:v>
                </c:pt>
                <c:pt idx="286">
                  <c:v>8.103428343732233E-3</c:v>
                </c:pt>
                <c:pt idx="287">
                  <c:v>8.103428343732233E-3</c:v>
                </c:pt>
                <c:pt idx="288">
                  <c:v>8.103428343732233E-3</c:v>
                </c:pt>
                <c:pt idx="289">
                  <c:v>8.103428343732233E-3</c:v>
                </c:pt>
                <c:pt idx="290">
                  <c:v>8.103428343732233E-3</c:v>
                </c:pt>
                <c:pt idx="291">
                  <c:v>8.103428343732233E-3</c:v>
                </c:pt>
                <c:pt idx="292">
                  <c:v>8.103428343732233E-3</c:v>
                </c:pt>
                <c:pt idx="293">
                  <c:v>8.103428343732233E-3</c:v>
                </c:pt>
                <c:pt idx="294">
                  <c:v>8.103428343732233E-3</c:v>
                </c:pt>
                <c:pt idx="295">
                  <c:v>8.103428343732233E-3</c:v>
                </c:pt>
                <c:pt idx="296">
                  <c:v>8.103428343732233E-3</c:v>
                </c:pt>
                <c:pt idx="297">
                  <c:v>8.103428343732233E-3</c:v>
                </c:pt>
                <c:pt idx="298">
                  <c:v>8.103428343732233E-3</c:v>
                </c:pt>
                <c:pt idx="299">
                  <c:v>8.103428343732233E-3</c:v>
                </c:pt>
                <c:pt idx="300">
                  <c:v>8.103428343732233E-3</c:v>
                </c:pt>
                <c:pt idx="301">
                  <c:v>8.103428343732233E-3</c:v>
                </c:pt>
                <c:pt idx="302">
                  <c:v>8.103428343732233E-3</c:v>
                </c:pt>
                <c:pt idx="303">
                  <c:v>8.103428343732233E-3</c:v>
                </c:pt>
                <c:pt idx="304">
                  <c:v>8.103428343732233E-3</c:v>
                </c:pt>
                <c:pt idx="305">
                  <c:v>8.103428343732233E-3</c:v>
                </c:pt>
                <c:pt idx="306">
                  <c:v>8.103428343732233E-3</c:v>
                </c:pt>
                <c:pt idx="307">
                  <c:v>8.103428343732233E-3</c:v>
                </c:pt>
                <c:pt idx="308">
                  <c:v>8.103428343732233E-3</c:v>
                </c:pt>
                <c:pt idx="309">
                  <c:v>8.103428343732233E-3</c:v>
                </c:pt>
                <c:pt idx="310">
                  <c:v>8.103428343732233E-3</c:v>
                </c:pt>
                <c:pt idx="311">
                  <c:v>8.103428343732233E-3</c:v>
                </c:pt>
                <c:pt idx="312">
                  <c:v>8.103428343732233E-3</c:v>
                </c:pt>
                <c:pt idx="313">
                  <c:v>8.103428343732233E-3</c:v>
                </c:pt>
                <c:pt idx="314">
                  <c:v>8.103428343732233E-3</c:v>
                </c:pt>
                <c:pt idx="315">
                  <c:v>8.103428343732233E-3</c:v>
                </c:pt>
                <c:pt idx="316">
                  <c:v>8.103428343732233E-3</c:v>
                </c:pt>
                <c:pt idx="317">
                  <c:v>8.103428343732233E-3</c:v>
                </c:pt>
                <c:pt idx="318">
                  <c:v>8.103428343732233E-3</c:v>
                </c:pt>
                <c:pt idx="319">
                  <c:v>8.103428343732233E-3</c:v>
                </c:pt>
                <c:pt idx="320">
                  <c:v>8.103428343732233E-3</c:v>
                </c:pt>
                <c:pt idx="321">
                  <c:v>8.103428343732233E-3</c:v>
                </c:pt>
                <c:pt idx="322">
                  <c:v>8.103428343732233E-3</c:v>
                </c:pt>
                <c:pt idx="323">
                  <c:v>8.103428343732233E-3</c:v>
                </c:pt>
                <c:pt idx="324">
                  <c:v>8.103428343732233E-3</c:v>
                </c:pt>
                <c:pt idx="325">
                  <c:v>8.103428343732233E-3</c:v>
                </c:pt>
                <c:pt idx="326">
                  <c:v>8.103428343732233E-3</c:v>
                </c:pt>
                <c:pt idx="327">
                  <c:v>8.103428343732233E-3</c:v>
                </c:pt>
                <c:pt idx="328">
                  <c:v>8.103428343732233E-3</c:v>
                </c:pt>
                <c:pt idx="329">
                  <c:v>8.103428343732233E-3</c:v>
                </c:pt>
                <c:pt idx="330">
                  <c:v>8.103428343732233E-3</c:v>
                </c:pt>
                <c:pt idx="331">
                  <c:v>8.103428343732233E-3</c:v>
                </c:pt>
                <c:pt idx="332">
                  <c:v>8.103428343732233E-3</c:v>
                </c:pt>
                <c:pt idx="333">
                  <c:v>8.103428343732233E-3</c:v>
                </c:pt>
                <c:pt idx="334">
                  <c:v>8.103428343732233E-3</c:v>
                </c:pt>
                <c:pt idx="335">
                  <c:v>8.103428343732233E-3</c:v>
                </c:pt>
                <c:pt idx="336">
                  <c:v>8.103428343732233E-3</c:v>
                </c:pt>
                <c:pt idx="337">
                  <c:v>8.103428343732233E-3</c:v>
                </c:pt>
                <c:pt idx="338">
                  <c:v>8.103428343732233E-3</c:v>
                </c:pt>
                <c:pt idx="339">
                  <c:v>8.103428343732233E-3</c:v>
                </c:pt>
                <c:pt idx="340">
                  <c:v>8.103428343732233E-3</c:v>
                </c:pt>
                <c:pt idx="341">
                  <c:v>8.103428343732233E-3</c:v>
                </c:pt>
                <c:pt idx="342">
                  <c:v>8.103428343732233E-3</c:v>
                </c:pt>
                <c:pt idx="343">
                  <c:v>8.103428343732233E-3</c:v>
                </c:pt>
                <c:pt idx="344">
                  <c:v>8.103428343732233E-3</c:v>
                </c:pt>
                <c:pt idx="345">
                  <c:v>8.103428343732233E-3</c:v>
                </c:pt>
                <c:pt idx="346">
                  <c:v>8.103428343732233E-3</c:v>
                </c:pt>
                <c:pt idx="347">
                  <c:v>8.103428343732233E-3</c:v>
                </c:pt>
                <c:pt idx="348">
                  <c:v>8.103428343732233E-3</c:v>
                </c:pt>
                <c:pt idx="349">
                  <c:v>8.103428343732233E-3</c:v>
                </c:pt>
                <c:pt idx="350">
                  <c:v>8.103428343732233E-3</c:v>
                </c:pt>
                <c:pt idx="351">
                  <c:v>8.103428343732233E-3</c:v>
                </c:pt>
                <c:pt idx="352">
                  <c:v>8.103428343732233E-3</c:v>
                </c:pt>
                <c:pt idx="353">
                  <c:v>8.103428343732233E-3</c:v>
                </c:pt>
                <c:pt idx="354">
                  <c:v>8.103428343732233E-3</c:v>
                </c:pt>
                <c:pt idx="355">
                  <c:v>8.103428343732233E-3</c:v>
                </c:pt>
                <c:pt idx="356">
                  <c:v>8.103428343732233E-3</c:v>
                </c:pt>
                <c:pt idx="357">
                  <c:v>8.103428343732233E-3</c:v>
                </c:pt>
                <c:pt idx="358">
                  <c:v>8.103428343732233E-3</c:v>
                </c:pt>
                <c:pt idx="359">
                  <c:v>8.103428343732233E-3</c:v>
                </c:pt>
                <c:pt idx="360">
                  <c:v>8.103428343732233E-3</c:v>
                </c:pt>
                <c:pt idx="361">
                  <c:v>8.103428343732233E-3</c:v>
                </c:pt>
                <c:pt idx="362">
                  <c:v>8.103428343732233E-3</c:v>
                </c:pt>
                <c:pt idx="363">
                  <c:v>8.103428343732233E-3</c:v>
                </c:pt>
                <c:pt idx="364">
                  <c:v>8.103428343732233E-3</c:v>
                </c:pt>
                <c:pt idx="365">
                  <c:v>8.103428343732233E-3</c:v>
                </c:pt>
                <c:pt idx="366">
                  <c:v>8.103428343732233E-3</c:v>
                </c:pt>
                <c:pt idx="367">
                  <c:v>8.103428343732233E-3</c:v>
                </c:pt>
                <c:pt idx="368">
                  <c:v>8.103428343732233E-3</c:v>
                </c:pt>
                <c:pt idx="369">
                  <c:v>8.103428343732233E-3</c:v>
                </c:pt>
                <c:pt idx="370">
                  <c:v>8.103428343732233E-3</c:v>
                </c:pt>
                <c:pt idx="371">
                  <c:v>8.103428343732233E-3</c:v>
                </c:pt>
                <c:pt idx="372">
                  <c:v>8.103428343732233E-3</c:v>
                </c:pt>
                <c:pt idx="373">
                  <c:v>8.103428343732233E-3</c:v>
                </c:pt>
                <c:pt idx="374">
                  <c:v>8.103428343732233E-3</c:v>
                </c:pt>
                <c:pt idx="375">
                  <c:v>8.103428343732233E-3</c:v>
                </c:pt>
                <c:pt idx="376">
                  <c:v>8.103428343732233E-3</c:v>
                </c:pt>
                <c:pt idx="377">
                  <c:v>8.103428343732233E-3</c:v>
                </c:pt>
                <c:pt idx="378">
                  <c:v>8.103428343732233E-3</c:v>
                </c:pt>
                <c:pt idx="379">
                  <c:v>8.103428343732233E-3</c:v>
                </c:pt>
                <c:pt idx="380">
                  <c:v>8.103428343732233E-3</c:v>
                </c:pt>
                <c:pt idx="381">
                  <c:v>8.103428343732233E-3</c:v>
                </c:pt>
                <c:pt idx="382">
                  <c:v>8.103428343732233E-3</c:v>
                </c:pt>
                <c:pt idx="383">
                  <c:v>8.103428343732233E-3</c:v>
                </c:pt>
                <c:pt idx="384">
                  <c:v>8.103428343732233E-3</c:v>
                </c:pt>
                <c:pt idx="385">
                  <c:v>8.103428343732233E-3</c:v>
                </c:pt>
                <c:pt idx="386">
                  <c:v>8.103428343732233E-3</c:v>
                </c:pt>
                <c:pt idx="387">
                  <c:v>8.103428343732233E-3</c:v>
                </c:pt>
                <c:pt idx="388">
                  <c:v>8.103428343732233E-3</c:v>
                </c:pt>
                <c:pt idx="389">
                  <c:v>8.103428343732233E-3</c:v>
                </c:pt>
                <c:pt idx="390">
                  <c:v>8.103428343732233E-3</c:v>
                </c:pt>
                <c:pt idx="391">
                  <c:v>8.103428343732233E-3</c:v>
                </c:pt>
                <c:pt idx="392">
                  <c:v>8.103428343732233E-3</c:v>
                </c:pt>
                <c:pt idx="393">
                  <c:v>8.103428343732233E-3</c:v>
                </c:pt>
                <c:pt idx="394">
                  <c:v>8.103428343732233E-3</c:v>
                </c:pt>
                <c:pt idx="395">
                  <c:v>8.103428343732233E-3</c:v>
                </c:pt>
                <c:pt idx="396">
                  <c:v>8.103428343732233E-3</c:v>
                </c:pt>
                <c:pt idx="397">
                  <c:v>8.103428343732233E-3</c:v>
                </c:pt>
                <c:pt idx="398">
                  <c:v>8.103428343732233E-3</c:v>
                </c:pt>
                <c:pt idx="399">
                  <c:v>8.103428343732233E-3</c:v>
                </c:pt>
                <c:pt idx="400">
                  <c:v>8.103428343732233E-3</c:v>
                </c:pt>
                <c:pt idx="401">
                  <c:v>8.103428343732233E-3</c:v>
                </c:pt>
                <c:pt idx="402">
                  <c:v>8.103428343732233E-3</c:v>
                </c:pt>
                <c:pt idx="403">
                  <c:v>8.103428343732233E-3</c:v>
                </c:pt>
                <c:pt idx="404">
                  <c:v>8.103428343732233E-3</c:v>
                </c:pt>
                <c:pt idx="405">
                  <c:v>8.103428343732233E-3</c:v>
                </c:pt>
                <c:pt idx="406">
                  <c:v>8.103428343732233E-3</c:v>
                </c:pt>
                <c:pt idx="407">
                  <c:v>8.103428343732233E-3</c:v>
                </c:pt>
                <c:pt idx="408">
                  <c:v>8.103428343732233E-3</c:v>
                </c:pt>
                <c:pt idx="409">
                  <c:v>8.103428343732233E-3</c:v>
                </c:pt>
                <c:pt idx="410">
                  <c:v>8.103428343732233E-3</c:v>
                </c:pt>
                <c:pt idx="411">
                  <c:v>8.103428343732233E-3</c:v>
                </c:pt>
                <c:pt idx="412">
                  <c:v>8.103428343732233E-3</c:v>
                </c:pt>
                <c:pt idx="413">
                  <c:v>8.103428343732233E-3</c:v>
                </c:pt>
                <c:pt idx="414">
                  <c:v>8.103428343732233E-3</c:v>
                </c:pt>
                <c:pt idx="415">
                  <c:v>8.103428343732233E-3</c:v>
                </c:pt>
                <c:pt idx="416">
                  <c:v>8.103428343732233E-3</c:v>
                </c:pt>
                <c:pt idx="417">
                  <c:v>8.103428343732233E-3</c:v>
                </c:pt>
                <c:pt idx="418">
                  <c:v>8.103428343732233E-3</c:v>
                </c:pt>
                <c:pt idx="419">
                  <c:v>8.103428343732233E-3</c:v>
                </c:pt>
                <c:pt idx="420">
                  <c:v>8.103428343732233E-3</c:v>
                </c:pt>
                <c:pt idx="421">
                  <c:v>8.103428343732233E-3</c:v>
                </c:pt>
                <c:pt idx="422">
                  <c:v>8.103428343732233E-3</c:v>
                </c:pt>
                <c:pt idx="423">
                  <c:v>8.103428343732233E-3</c:v>
                </c:pt>
                <c:pt idx="424">
                  <c:v>8.103428343732233E-3</c:v>
                </c:pt>
                <c:pt idx="425">
                  <c:v>8.103428343732233E-3</c:v>
                </c:pt>
                <c:pt idx="426">
                  <c:v>8.103428343732233E-3</c:v>
                </c:pt>
                <c:pt idx="427">
                  <c:v>8.103428343732233E-3</c:v>
                </c:pt>
                <c:pt idx="428">
                  <c:v>8.103428343732233E-3</c:v>
                </c:pt>
                <c:pt idx="429">
                  <c:v>8.103428343732233E-3</c:v>
                </c:pt>
                <c:pt idx="430">
                  <c:v>8.103428343732233E-3</c:v>
                </c:pt>
                <c:pt idx="431">
                  <c:v>8.103428343732233E-3</c:v>
                </c:pt>
                <c:pt idx="432">
                  <c:v>8.103428343732233E-3</c:v>
                </c:pt>
                <c:pt idx="433">
                  <c:v>8.103428343732233E-3</c:v>
                </c:pt>
                <c:pt idx="434">
                  <c:v>8.103428343732233E-3</c:v>
                </c:pt>
                <c:pt idx="435">
                  <c:v>8.103428343732233E-3</c:v>
                </c:pt>
                <c:pt idx="436">
                  <c:v>8.103428343732233E-3</c:v>
                </c:pt>
                <c:pt idx="437">
                  <c:v>8.103428343732233E-3</c:v>
                </c:pt>
                <c:pt idx="438">
                  <c:v>8.103428343732233E-3</c:v>
                </c:pt>
                <c:pt idx="439">
                  <c:v>8.103428343732233E-3</c:v>
                </c:pt>
                <c:pt idx="440">
                  <c:v>8.103428343732233E-3</c:v>
                </c:pt>
                <c:pt idx="441">
                  <c:v>8.103428343732233E-3</c:v>
                </c:pt>
                <c:pt idx="442">
                  <c:v>8.103428343732233E-3</c:v>
                </c:pt>
                <c:pt idx="443">
                  <c:v>8.103428343732233E-3</c:v>
                </c:pt>
                <c:pt idx="444">
                  <c:v>8.103428343732233E-3</c:v>
                </c:pt>
                <c:pt idx="445">
                  <c:v>8.103428343732233E-3</c:v>
                </c:pt>
                <c:pt idx="446">
                  <c:v>8.103428343732233E-3</c:v>
                </c:pt>
                <c:pt idx="447">
                  <c:v>8.103428343732233E-3</c:v>
                </c:pt>
                <c:pt idx="448">
                  <c:v>8.103428343732233E-3</c:v>
                </c:pt>
                <c:pt idx="449">
                  <c:v>8.103428343732233E-3</c:v>
                </c:pt>
                <c:pt idx="450">
                  <c:v>8.103428343732233E-3</c:v>
                </c:pt>
                <c:pt idx="451">
                  <c:v>8.103428343732233E-3</c:v>
                </c:pt>
                <c:pt idx="452">
                  <c:v>8.103428343732233E-3</c:v>
                </c:pt>
                <c:pt idx="453">
                  <c:v>8.103428343732233E-3</c:v>
                </c:pt>
                <c:pt idx="454">
                  <c:v>8.103428343732233E-3</c:v>
                </c:pt>
                <c:pt idx="455">
                  <c:v>5.6022799593063999E-3</c:v>
                </c:pt>
                <c:pt idx="456">
                  <c:v>5.6022799593063999E-3</c:v>
                </c:pt>
                <c:pt idx="457">
                  <c:v>5.6022799593063999E-3</c:v>
                </c:pt>
                <c:pt idx="458">
                  <c:v>5.6022799593063999E-3</c:v>
                </c:pt>
                <c:pt idx="459">
                  <c:v>5.6022799593063999E-3</c:v>
                </c:pt>
                <c:pt idx="460">
                  <c:v>5.6022799593063999E-3</c:v>
                </c:pt>
                <c:pt idx="461">
                  <c:v>5.6022799593063999E-3</c:v>
                </c:pt>
                <c:pt idx="462">
                  <c:v>5.6022799593063999E-3</c:v>
                </c:pt>
                <c:pt idx="463">
                  <c:v>5.6022799593063999E-3</c:v>
                </c:pt>
                <c:pt idx="464">
                  <c:v>5.6022799593063999E-3</c:v>
                </c:pt>
                <c:pt idx="465">
                  <c:v>5.6022799593063999E-3</c:v>
                </c:pt>
                <c:pt idx="466">
                  <c:v>5.6022799593063999E-3</c:v>
                </c:pt>
                <c:pt idx="467">
                  <c:v>5.6022799593063999E-3</c:v>
                </c:pt>
                <c:pt idx="468">
                  <c:v>5.6022799593063999E-3</c:v>
                </c:pt>
                <c:pt idx="469">
                  <c:v>5.6022799593063999E-3</c:v>
                </c:pt>
                <c:pt idx="470">
                  <c:v>5.6022799593063999E-3</c:v>
                </c:pt>
                <c:pt idx="471">
                  <c:v>5.6022799593063999E-3</c:v>
                </c:pt>
                <c:pt idx="472">
                  <c:v>5.6022799593063999E-3</c:v>
                </c:pt>
                <c:pt idx="473">
                  <c:v>5.6022799593063999E-3</c:v>
                </c:pt>
                <c:pt idx="474">
                  <c:v>5.6022799593063999E-3</c:v>
                </c:pt>
                <c:pt idx="475">
                  <c:v>5.6022799593063999E-3</c:v>
                </c:pt>
                <c:pt idx="476">
                  <c:v>5.6022799593063999E-3</c:v>
                </c:pt>
                <c:pt idx="477">
                  <c:v>5.6022799593063999E-3</c:v>
                </c:pt>
                <c:pt idx="478">
                  <c:v>5.6022799593063999E-3</c:v>
                </c:pt>
                <c:pt idx="479">
                  <c:v>5.6022799593063999E-3</c:v>
                </c:pt>
                <c:pt idx="480">
                  <c:v>5.6022799593063999E-3</c:v>
                </c:pt>
                <c:pt idx="481">
                  <c:v>5.6022799593063999E-3</c:v>
                </c:pt>
                <c:pt idx="482">
                  <c:v>5.6022799593063999E-3</c:v>
                </c:pt>
                <c:pt idx="483">
                  <c:v>5.6022799593063999E-3</c:v>
                </c:pt>
                <c:pt idx="484">
                  <c:v>5.6022799593063999E-3</c:v>
                </c:pt>
                <c:pt idx="485">
                  <c:v>5.6022799593063999E-3</c:v>
                </c:pt>
                <c:pt idx="486">
                  <c:v>5.6022799593063999E-3</c:v>
                </c:pt>
                <c:pt idx="487">
                  <c:v>5.6022799593063999E-3</c:v>
                </c:pt>
                <c:pt idx="488">
                  <c:v>5.6022799593063999E-3</c:v>
                </c:pt>
                <c:pt idx="489">
                  <c:v>5.6022799593063999E-3</c:v>
                </c:pt>
                <c:pt idx="490">
                  <c:v>5.6022799593063999E-3</c:v>
                </c:pt>
                <c:pt idx="491">
                  <c:v>5.6022799593063999E-3</c:v>
                </c:pt>
                <c:pt idx="492">
                  <c:v>5.6022799593063999E-3</c:v>
                </c:pt>
                <c:pt idx="493">
                  <c:v>5.6022799593063999E-3</c:v>
                </c:pt>
                <c:pt idx="494">
                  <c:v>5.6022799593063999E-3</c:v>
                </c:pt>
                <c:pt idx="495">
                  <c:v>5.6022799593063999E-3</c:v>
                </c:pt>
                <c:pt idx="496">
                  <c:v>5.6022799593063999E-3</c:v>
                </c:pt>
                <c:pt idx="497">
                  <c:v>5.6022799593063999E-3</c:v>
                </c:pt>
                <c:pt idx="498">
                  <c:v>5.6022799593063999E-3</c:v>
                </c:pt>
                <c:pt idx="499">
                  <c:v>5.6022799593063999E-3</c:v>
                </c:pt>
                <c:pt idx="500">
                  <c:v>5.6022799593063999E-3</c:v>
                </c:pt>
                <c:pt idx="501">
                  <c:v>5.6022799593063999E-3</c:v>
                </c:pt>
                <c:pt idx="502">
                  <c:v>5.6022799593063999E-3</c:v>
                </c:pt>
                <c:pt idx="503">
                  <c:v>5.6022799593063999E-3</c:v>
                </c:pt>
                <c:pt idx="504">
                  <c:v>5.6022799593063999E-3</c:v>
                </c:pt>
                <c:pt idx="505">
                  <c:v>5.6022799593063999E-3</c:v>
                </c:pt>
                <c:pt idx="506">
                  <c:v>5.6022799593063999E-3</c:v>
                </c:pt>
                <c:pt idx="507">
                  <c:v>5.6022799593063999E-3</c:v>
                </c:pt>
                <c:pt idx="508">
                  <c:v>5.6022799593063999E-3</c:v>
                </c:pt>
                <c:pt idx="509">
                  <c:v>5.6022799593063999E-3</c:v>
                </c:pt>
                <c:pt idx="510">
                  <c:v>5.6022799593063999E-3</c:v>
                </c:pt>
                <c:pt idx="511">
                  <c:v>5.6022799593063999E-3</c:v>
                </c:pt>
                <c:pt idx="512">
                  <c:v>5.6022799593063999E-3</c:v>
                </c:pt>
                <c:pt idx="513">
                  <c:v>5.6022799593063999E-3</c:v>
                </c:pt>
                <c:pt idx="514">
                  <c:v>5.6022799593063999E-3</c:v>
                </c:pt>
                <c:pt idx="515">
                  <c:v>5.6022799593063999E-3</c:v>
                </c:pt>
                <c:pt idx="516">
                  <c:v>5.6022799593063999E-3</c:v>
                </c:pt>
                <c:pt idx="517">
                  <c:v>5.6022799593063999E-3</c:v>
                </c:pt>
                <c:pt idx="518">
                  <c:v>5.6022799593063999E-3</c:v>
                </c:pt>
                <c:pt idx="519">
                  <c:v>5.6022799593063999E-3</c:v>
                </c:pt>
                <c:pt idx="520">
                  <c:v>5.6022799593063999E-3</c:v>
                </c:pt>
                <c:pt idx="521">
                  <c:v>5.6022799593063999E-3</c:v>
                </c:pt>
                <c:pt idx="522">
                  <c:v>5.6022799593063999E-3</c:v>
                </c:pt>
                <c:pt idx="523">
                  <c:v>5.6022799593063999E-3</c:v>
                </c:pt>
                <c:pt idx="524">
                  <c:v>5.6022799593063999E-3</c:v>
                </c:pt>
                <c:pt idx="525">
                  <c:v>5.6022799593063999E-3</c:v>
                </c:pt>
                <c:pt idx="526">
                  <c:v>5.6022799593063999E-3</c:v>
                </c:pt>
                <c:pt idx="527">
                  <c:v>5.6022799593063999E-3</c:v>
                </c:pt>
                <c:pt idx="528">
                  <c:v>5.6022799593063999E-3</c:v>
                </c:pt>
                <c:pt idx="529">
                  <c:v>5.6022799593063999E-3</c:v>
                </c:pt>
                <c:pt idx="530">
                  <c:v>5.6022799593063999E-3</c:v>
                </c:pt>
                <c:pt idx="531">
                  <c:v>5.6022799593063999E-3</c:v>
                </c:pt>
                <c:pt idx="532">
                  <c:v>5.6022799593063999E-3</c:v>
                </c:pt>
                <c:pt idx="533">
                  <c:v>5.6022799593063999E-3</c:v>
                </c:pt>
                <c:pt idx="534">
                  <c:v>5.6022799593063999E-3</c:v>
                </c:pt>
                <c:pt idx="535">
                  <c:v>5.6022799593063999E-3</c:v>
                </c:pt>
                <c:pt idx="536">
                  <c:v>5.6022799593063999E-3</c:v>
                </c:pt>
                <c:pt idx="537">
                  <c:v>5.6022799593063999E-3</c:v>
                </c:pt>
                <c:pt idx="538">
                  <c:v>5.6022799593063999E-3</c:v>
                </c:pt>
                <c:pt idx="539">
                  <c:v>5.6022799593063999E-3</c:v>
                </c:pt>
                <c:pt idx="540">
                  <c:v>5.6022799593063999E-3</c:v>
                </c:pt>
                <c:pt idx="541">
                  <c:v>5.6022799593063999E-3</c:v>
                </c:pt>
                <c:pt idx="542">
                  <c:v>5.6022799593063999E-3</c:v>
                </c:pt>
                <c:pt idx="543">
                  <c:v>5.6022799593063999E-3</c:v>
                </c:pt>
                <c:pt idx="544">
                  <c:v>5.6022799593063999E-3</c:v>
                </c:pt>
                <c:pt idx="545">
                  <c:v>5.6022799593063999E-3</c:v>
                </c:pt>
                <c:pt idx="546">
                  <c:v>5.6022799593063999E-3</c:v>
                </c:pt>
                <c:pt idx="547">
                  <c:v>5.6022799593063999E-3</c:v>
                </c:pt>
                <c:pt idx="548">
                  <c:v>5.6022799593063999E-3</c:v>
                </c:pt>
                <c:pt idx="549">
                  <c:v>5.6022799593063999E-3</c:v>
                </c:pt>
                <c:pt idx="550">
                  <c:v>5.6022799593063999E-3</c:v>
                </c:pt>
                <c:pt idx="551">
                  <c:v>5.6022799593063999E-3</c:v>
                </c:pt>
                <c:pt idx="552">
                  <c:v>5.6022799593063999E-3</c:v>
                </c:pt>
                <c:pt idx="553">
                  <c:v>5.6022799593063999E-3</c:v>
                </c:pt>
                <c:pt idx="554">
                  <c:v>5.6022799593063999E-3</c:v>
                </c:pt>
                <c:pt idx="555">
                  <c:v>5.6022799593063999E-3</c:v>
                </c:pt>
                <c:pt idx="556">
                  <c:v>5.6022799593063999E-3</c:v>
                </c:pt>
                <c:pt idx="557">
                  <c:v>5.6022799593063999E-3</c:v>
                </c:pt>
                <c:pt idx="558">
                  <c:v>5.6022799593063999E-3</c:v>
                </c:pt>
                <c:pt idx="559">
                  <c:v>5.6022799593063999E-3</c:v>
                </c:pt>
                <c:pt idx="560">
                  <c:v>5.6022799593063999E-3</c:v>
                </c:pt>
                <c:pt idx="561">
                  <c:v>5.6022799593063999E-3</c:v>
                </c:pt>
                <c:pt idx="562">
                  <c:v>5.6022799593063999E-3</c:v>
                </c:pt>
                <c:pt idx="563">
                  <c:v>5.6022799593063999E-3</c:v>
                </c:pt>
                <c:pt idx="564">
                  <c:v>5.6022799593063999E-3</c:v>
                </c:pt>
                <c:pt idx="565">
                  <c:v>5.6022799593063999E-3</c:v>
                </c:pt>
                <c:pt idx="566">
                  <c:v>5.6022799593063999E-3</c:v>
                </c:pt>
                <c:pt idx="567">
                  <c:v>5.6022799593063999E-3</c:v>
                </c:pt>
                <c:pt idx="568">
                  <c:v>5.6022799593063999E-3</c:v>
                </c:pt>
                <c:pt idx="569">
                  <c:v>5.6022799593063999E-3</c:v>
                </c:pt>
                <c:pt idx="570">
                  <c:v>5.6022799593063999E-3</c:v>
                </c:pt>
                <c:pt idx="571">
                  <c:v>5.6022799593063999E-3</c:v>
                </c:pt>
                <c:pt idx="572">
                  <c:v>5.6022799593063999E-3</c:v>
                </c:pt>
                <c:pt idx="573">
                  <c:v>5.6022799593063999E-3</c:v>
                </c:pt>
                <c:pt idx="574">
                  <c:v>5.6022799593063999E-3</c:v>
                </c:pt>
                <c:pt idx="575">
                  <c:v>5.6022799593063999E-3</c:v>
                </c:pt>
                <c:pt idx="576">
                  <c:v>5.6022799593063999E-3</c:v>
                </c:pt>
                <c:pt idx="577">
                  <c:v>5.6022799593063999E-3</c:v>
                </c:pt>
                <c:pt idx="578">
                  <c:v>5.6022799593063999E-3</c:v>
                </c:pt>
                <c:pt idx="579">
                  <c:v>5.6022799593063999E-3</c:v>
                </c:pt>
                <c:pt idx="580">
                  <c:v>5.6022799593063999E-3</c:v>
                </c:pt>
                <c:pt idx="581">
                  <c:v>5.6022799593063999E-3</c:v>
                </c:pt>
                <c:pt idx="582">
                  <c:v>5.6022799593063999E-3</c:v>
                </c:pt>
                <c:pt idx="583">
                  <c:v>5.6022799593063999E-3</c:v>
                </c:pt>
                <c:pt idx="584">
                  <c:v>5.6022799593063999E-3</c:v>
                </c:pt>
                <c:pt idx="585">
                  <c:v>5.6022799593063999E-3</c:v>
                </c:pt>
                <c:pt idx="586">
                  <c:v>5.6022799593063999E-3</c:v>
                </c:pt>
                <c:pt idx="587">
                  <c:v>5.6022799593063999E-3</c:v>
                </c:pt>
                <c:pt idx="588">
                  <c:v>5.6022799593063999E-3</c:v>
                </c:pt>
                <c:pt idx="589">
                  <c:v>5.6022799593063999E-3</c:v>
                </c:pt>
                <c:pt idx="590">
                  <c:v>5.6022799593063999E-3</c:v>
                </c:pt>
                <c:pt idx="591">
                  <c:v>5.6022799593063999E-3</c:v>
                </c:pt>
                <c:pt idx="592">
                  <c:v>5.6022799593063999E-3</c:v>
                </c:pt>
                <c:pt idx="593">
                  <c:v>5.6022799593063999E-3</c:v>
                </c:pt>
                <c:pt idx="594">
                  <c:v>5.6022799593063999E-3</c:v>
                </c:pt>
                <c:pt idx="595">
                  <c:v>5.6022799593063999E-3</c:v>
                </c:pt>
                <c:pt idx="596">
                  <c:v>5.6022799593063999E-3</c:v>
                </c:pt>
                <c:pt idx="597">
                  <c:v>5.6022799593063999E-3</c:v>
                </c:pt>
                <c:pt idx="598">
                  <c:v>5.6022799593063999E-3</c:v>
                </c:pt>
                <c:pt idx="599">
                  <c:v>5.6022799593063999E-3</c:v>
                </c:pt>
                <c:pt idx="600">
                  <c:v>5.6022799593063999E-3</c:v>
                </c:pt>
                <c:pt idx="601">
                  <c:v>5.6022799593063999E-3</c:v>
                </c:pt>
                <c:pt idx="602">
                  <c:v>5.6022799593063999E-3</c:v>
                </c:pt>
                <c:pt idx="603">
                  <c:v>5.6022799593063999E-3</c:v>
                </c:pt>
                <c:pt idx="604">
                  <c:v>5.6022799593063999E-3</c:v>
                </c:pt>
                <c:pt idx="605">
                  <c:v>5.6022799593063999E-3</c:v>
                </c:pt>
                <c:pt idx="606">
                  <c:v>5.6022799593063999E-3</c:v>
                </c:pt>
                <c:pt idx="607">
                  <c:v>5.6022799593063999E-3</c:v>
                </c:pt>
                <c:pt idx="608">
                  <c:v>5.6022799593063999E-3</c:v>
                </c:pt>
                <c:pt idx="609">
                  <c:v>5.6022799593063999E-3</c:v>
                </c:pt>
                <c:pt idx="610">
                  <c:v>5.6022799593063999E-3</c:v>
                </c:pt>
                <c:pt idx="611">
                  <c:v>5.6022799593063999E-3</c:v>
                </c:pt>
                <c:pt idx="612">
                  <c:v>5.6022799593063999E-3</c:v>
                </c:pt>
                <c:pt idx="613">
                  <c:v>5.6022799593063999E-3</c:v>
                </c:pt>
                <c:pt idx="614">
                  <c:v>5.6022799593063999E-3</c:v>
                </c:pt>
                <c:pt idx="615">
                  <c:v>5.6022799593063999E-3</c:v>
                </c:pt>
                <c:pt idx="616">
                  <c:v>5.6022799593063999E-3</c:v>
                </c:pt>
                <c:pt idx="617">
                  <c:v>5.6022799593063999E-3</c:v>
                </c:pt>
                <c:pt idx="618">
                  <c:v>5.6022799593063999E-3</c:v>
                </c:pt>
                <c:pt idx="619">
                  <c:v>5.6022799593063999E-3</c:v>
                </c:pt>
                <c:pt idx="620">
                  <c:v>5.6022799593063999E-3</c:v>
                </c:pt>
                <c:pt idx="621">
                  <c:v>5.6022799593063999E-3</c:v>
                </c:pt>
                <c:pt idx="622">
                  <c:v>5.6022799593063999E-3</c:v>
                </c:pt>
                <c:pt idx="623">
                  <c:v>5.6022799593063999E-3</c:v>
                </c:pt>
                <c:pt idx="624">
                  <c:v>5.6022799593063999E-3</c:v>
                </c:pt>
                <c:pt idx="625">
                  <c:v>5.6022799593063999E-3</c:v>
                </c:pt>
                <c:pt idx="626">
                  <c:v>5.6022799593063999E-3</c:v>
                </c:pt>
                <c:pt idx="627">
                  <c:v>5.6022799593063999E-3</c:v>
                </c:pt>
                <c:pt idx="628">
                  <c:v>5.6022799593063999E-3</c:v>
                </c:pt>
                <c:pt idx="629">
                  <c:v>5.6022799593063999E-3</c:v>
                </c:pt>
                <c:pt idx="630">
                  <c:v>5.6022799593063999E-3</c:v>
                </c:pt>
                <c:pt idx="631">
                  <c:v>5.6022799593063999E-3</c:v>
                </c:pt>
                <c:pt idx="632">
                  <c:v>5.6022799593063999E-3</c:v>
                </c:pt>
                <c:pt idx="633">
                  <c:v>5.6022799593063999E-3</c:v>
                </c:pt>
                <c:pt idx="634">
                  <c:v>5.6022799593063999E-3</c:v>
                </c:pt>
                <c:pt idx="635">
                  <c:v>5.6022799593063999E-3</c:v>
                </c:pt>
                <c:pt idx="636">
                  <c:v>5.6022799593063999E-3</c:v>
                </c:pt>
                <c:pt idx="637">
                  <c:v>5.6022799593063999E-3</c:v>
                </c:pt>
                <c:pt idx="638">
                  <c:v>5.6022799593063999E-3</c:v>
                </c:pt>
                <c:pt idx="639">
                  <c:v>5.6022799593063999E-3</c:v>
                </c:pt>
                <c:pt idx="640">
                  <c:v>5.6022799593063999E-3</c:v>
                </c:pt>
                <c:pt idx="641">
                  <c:v>5.6022799593063999E-3</c:v>
                </c:pt>
                <c:pt idx="642">
                  <c:v>5.6022799593063999E-3</c:v>
                </c:pt>
                <c:pt idx="643">
                  <c:v>5.6022799593063999E-3</c:v>
                </c:pt>
                <c:pt idx="644">
                  <c:v>5.6022799593063999E-3</c:v>
                </c:pt>
                <c:pt idx="645">
                  <c:v>5.6022799593063999E-3</c:v>
                </c:pt>
                <c:pt idx="646">
                  <c:v>5.6022799593063999E-3</c:v>
                </c:pt>
                <c:pt idx="647">
                  <c:v>5.6022799593063999E-3</c:v>
                </c:pt>
                <c:pt idx="648">
                  <c:v>5.6022799593063999E-3</c:v>
                </c:pt>
                <c:pt idx="649">
                  <c:v>5.6022799593063999E-3</c:v>
                </c:pt>
                <c:pt idx="650">
                  <c:v>5.6022799593063999E-3</c:v>
                </c:pt>
                <c:pt idx="651">
                  <c:v>5.6022799593063999E-3</c:v>
                </c:pt>
                <c:pt idx="652">
                  <c:v>5.6022799593063999E-3</c:v>
                </c:pt>
                <c:pt idx="653">
                  <c:v>5.6022799593063999E-3</c:v>
                </c:pt>
                <c:pt idx="654">
                  <c:v>5.6022799593063999E-3</c:v>
                </c:pt>
                <c:pt idx="655">
                  <c:v>5.6022799593063999E-3</c:v>
                </c:pt>
                <c:pt idx="656">
                  <c:v>5.6022799593063999E-3</c:v>
                </c:pt>
                <c:pt idx="657">
                  <c:v>5.6022799593063999E-3</c:v>
                </c:pt>
                <c:pt idx="658">
                  <c:v>5.6022799593063999E-3</c:v>
                </c:pt>
                <c:pt idx="659">
                  <c:v>5.6022799593063999E-3</c:v>
                </c:pt>
                <c:pt idx="660">
                  <c:v>5.6022799593063999E-3</c:v>
                </c:pt>
                <c:pt idx="661">
                  <c:v>5.6022799593063999E-3</c:v>
                </c:pt>
                <c:pt idx="662">
                  <c:v>5.6022799593063999E-3</c:v>
                </c:pt>
                <c:pt idx="663">
                  <c:v>5.6022799593063999E-3</c:v>
                </c:pt>
                <c:pt idx="664">
                  <c:v>5.6022799593063999E-3</c:v>
                </c:pt>
                <c:pt idx="665">
                  <c:v>5.6022799593063999E-3</c:v>
                </c:pt>
                <c:pt idx="666">
                  <c:v>5.6022799593063999E-3</c:v>
                </c:pt>
                <c:pt idx="667">
                  <c:v>5.6022799593063999E-3</c:v>
                </c:pt>
                <c:pt idx="668">
                  <c:v>5.6022799593063999E-3</c:v>
                </c:pt>
                <c:pt idx="669">
                  <c:v>5.6022799593063999E-3</c:v>
                </c:pt>
                <c:pt idx="670">
                  <c:v>5.6022799593063999E-3</c:v>
                </c:pt>
                <c:pt idx="671">
                  <c:v>5.6022799593063999E-3</c:v>
                </c:pt>
                <c:pt idx="672">
                  <c:v>5.6022799593063999E-3</c:v>
                </c:pt>
                <c:pt idx="673">
                  <c:v>5.6022799593063999E-3</c:v>
                </c:pt>
                <c:pt idx="674">
                  <c:v>5.6022799593063999E-3</c:v>
                </c:pt>
                <c:pt idx="675">
                  <c:v>5.6022799593063999E-3</c:v>
                </c:pt>
                <c:pt idx="676">
                  <c:v>5.6022799593063999E-3</c:v>
                </c:pt>
                <c:pt idx="677">
                  <c:v>5.6022799593063999E-3</c:v>
                </c:pt>
                <c:pt idx="678">
                  <c:v>5.6022799593063999E-3</c:v>
                </c:pt>
                <c:pt idx="679">
                  <c:v>5.6022799593063999E-3</c:v>
                </c:pt>
                <c:pt idx="680">
                  <c:v>5.6022799593063999E-3</c:v>
                </c:pt>
                <c:pt idx="681">
                  <c:v>5.6022799593063999E-3</c:v>
                </c:pt>
                <c:pt idx="682">
                  <c:v>5.6022799593063999E-3</c:v>
                </c:pt>
                <c:pt idx="683">
                  <c:v>5.6022799593063999E-3</c:v>
                </c:pt>
                <c:pt idx="684">
                  <c:v>5.6022799593063999E-3</c:v>
                </c:pt>
                <c:pt idx="685">
                  <c:v>5.6022799593063999E-3</c:v>
                </c:pt>
                <c:pt idx="686">
                  <c:v>5.6022799593063999E-3</c:v>
                </c:pt>
                <c:pt idx="687">
                  <c:v>5.6022799593063999E-3</c:v>
                </c:pt>
                <c:pt idx="688">
                  <c:v>5.6022799593063999E-3</c:v>
                </c:pt>
                <c:pt idx="689">
                  <c:v>5.6022799593063999E-3</c:v>
                </c:pt>
                <c:pt idx="690">
                  <c:v>5.6022799593063999E-3</c:v>
                </c:pt>
                <c:pt idx="691">
                  <c:v>5.6022799593063999E-3</c:v>
                </c:pt>
                <c:pt idx="692">
                  <c:v>5.6022799593063999E-3</c:v>
                </c:pt>
                <c:pt idx="693">
                  <c:v>5.6022799593063999E-3</c:v>
                </c:pt>
                <c:pt idx="694">
                  <c:v>5.6022799593063999E-3</c:v>
                </c:pt>
                <c:pt idx="695">
                  <c:v>5.6022799593063999E-3</c:v>
                </c:pt>
                <c:pt idx="696">
                  <c:v>5.6022799593063999E-3</c:v>
                </c:pt>
                <c:pt idx="697">
                  <c:v>5.6022799593063999E-3</c:v>
                </c:pt>
                <c:pt idx="698">
                  <c:v>5.6022799593063999E-3</c:v>
                </c:pt>
                <c:pt idx="699">
                  <c:v>5.6022799593063999E-3</c:v>
                </c:pt>
                <c:pt idx="700">
                  <c:v>5.6022799593063999E-3</c:v>
                </c:pt>
                <c:pt idx="701">
                  <c:v>5.6022799593063999E-3</c:v>
                </c:pt>
                <c:pt idx="702">
                  <c:v>5.6022799593063999E-3</c:v>
                </c:pt>
                <c:pt idx="703">
                  <c:v>5.6022799593063999E-3</c:v>
                </c:pt>
                <c:pt idx="704">
                  <c:v>5.6022799593063999E-3</c:v>
                </c:pt>
                <c:pt idx="705">
                  <c:v>5.6022799593063999E-3</c:v>
                </c:pt>
                <c:pt idx="706">
                  <c:v>5.6022799593063999E-3</c:v>
                </c:pt>
                <c:pt idx="707">
                  <c:v>5.6022799593063999E-3</c:v>
                </c:pt>
                <c:pt idx="708">
                  <c:v>5.6022799593063999E-3</c:v>
                </c:pt>
                <c:pt idx="709">
                  <c:v>5.6022799593063999E-3</c:v>
                </c:pt>
                <c:pt idx="710">
                  <c:v>5.6022799593063999E-3</c:v>
                </c:pt>
                <c:pt idx="711">
                  <c:v>5.6022799593063999E-3</c:v>
                </c:pt>
                <c:pt idx="712">
                  <c:v>5.6022799593063999E-3</c:v>
                </c:pt>
                <c:pt idx="713">
                  <c:v>5.6022799593063999E-3</c:v>
                </c:pt>
                <c:pt idx="714">
                  <c:v>5.6022799593063999E-3</c:v>
                </c:pt>
                <c:pt idx="715">
                  <c:v>5.6022799593063999E-3</c:v>
                </c:pt>
                <c:pt idx="716">
                  <c:v>5.6022799593063999E-3</c:v>
                </c:pt>
                <c:pt idx="717">
                  <c:v>5.6022799593063999E-3</c:v>
                </c:pt>
                <c:pt idx="718">
                  <c:v>5.6022799593063999E-3</c:v>
                </c:pt>
                <c:pt idx="719">
                  <c:v>5.6022799593063999E-3</c:v>
                </c:pt>
                <c:pt idx="720">
                  <c:v>5.6022799593063999E-3</c:v>
                </c:pt>
                <c:pt idx="721">
                  <c:v>5.6022799593063999E-3</c:v>
                </c:pt>
                <c:pt idx="722">
                  <c:v>5.6022799593063999E-3</c:v>
                </c:pt>
                <c:pt idx="723">
                  <c:v>5.6022799593063999E-3</c:v>
                </c:pt>
                <c:pt idx="724">
                  <c:v>5.6022799593063999E-3</c:v>
                </c:pt>
                <c:pt idx="725">
                  <c:v>5.6022799593063999E-3</c:v>
                </c:pt>
                <c:pt idx="726">
                  <c:v>5.6022799593063999E-3</c:v>
                </c:pt>
                <c:pt idx="727">
                  <c:v>5.6022799593063999E-3</c:v>
                </c:pt>
                <c:pt idx="728">
                  <c:v>5.6022799593063999E-3</c:v>
                </c:pt>
                <c:pt idx="729">
                  <c:v>5.6022799593063999E-3</c:v>
                </c:pt>
                <c:pt idx="730">
                  <c:v>5.6022799593063999E-3</c:v>
                </c:pt>
                <c:pt idx="731">
                  <c:v>5.6022799593063999E-3</c:v>
                </c:pt>
                <c:pt idx="732">
                  <c:v>5.6022799593063999E-3</c:v>
                </c:pt>
                <c:pt idx="733">
                  <c:v>5.6022799593063999E-3</c:v>
                </c:pt>
                <c:pt idx="734">
                  <c:v>5.6022799593063999E-3</c:v>
                </c:pt>
                <c:pt idx="735">
                  <c:v>5.6022799593063999E-3</c:v>
                </c:pt>
                <c:pt idx="736">
                  <c:v>5.6022799593063999E-3</c:v>
                </c:pt>
                <c:pt idx="737">
                  <c:v>5.6022799593063999E-3</c:v>
                </c:pt>
                <c:pt idx="738">
                  <c:v>5.6022799593063999E-3</c:v>
                </c:pt>
                <c:pt idx="739">
                  <c:v>5.6022799593063999E-3</c:v>
                </c:pt>
                <c:pt idx="740">
                  <c:v>5.6022799593063999E-3</c:v>
                </c:pt>
                <c:pt idx="741">
                  <c:v>5.6022799593063999E-3</c:v>
                </c:pt>
                <c:pt idx="742">
                  <c:v>5.6022799593063999E-3</c:v>
                </c:pt>
                <c:pt idx="743">
                  <c:v>5.6022799593063999E-3</c:v>
                </c:pt>
                <c:pt idx="744">
                  <c:v>5.6022799593063999E-3</c:v>
                </c:pt>
                <c:pt idx="745">
                  <c:v>5.6022799593063999E-3</c:v>
                </c:pt>
                <c:pt idx="746">
                  <c:v>5.6022799593063999E-3</c:v>
                </c:pt>
                <c:pt idx="747">
                  <c:v>5.6022799593063999E-3</c:v>
                </c:pt>
                <c:pt idx="748">
                  <c:v>5.6022799593063999E-3</c:v>
                </c:pt>
                <c:pt idx="749">
                  <c:v>5.6022799593063999E-3</c:v>
                </c:pt>
                <c:pt idx="750">
                  <c:v>5.6022799593063999E-3</c:v>
                </c:pt>
                <c:pt idx="751">
                  <c:v>5.6022799593063999E-3</c:v>
                </c:pt>
                <c:pt idx="752">
                  <c:v>5.6022799593063999E-3</c:v>
                </c:pt>
                <c:pt idx="753">
                  <c:v>5.6022799593063999E-3</c:v>
                </c:pt>
                <c:pt idx="754">
                  <c:v>5.6022799593063999E-3</c:v>
                </c:pt>
                <c:pt idx="755">
                  <c:v>5.6022799593063999E-3</c:v>
                </c:pt>
                <c:pt idx="756">
                  <c:v>5.6022799593063999E-3</c:v>
                </c:pt>
                <c:pt idx="757">
                  <c:v>5.6022799593063999E-3</c:v>
                </c:pt>
                <c:pt idx="758">
                  <c:v>5.6022799593063999E-3</c:v>
                </c:pt>
                <c:pt idx="759">
                  <c:v>5.6022799593063999E-3</c:v>
                </c:pt>
                <c:pt idx="760">
                  <c:v>5.6022799593063999E-3</c:v>
                </c:pt>
                <c:pt idx="761">
                  <c:v>5.6022799593063999E-3</c:v>
                </c:pt>
                <c:pt idx="762">
                  <c:v>5.6022799593063999E-3</c:v>
                </c:pt>
                <c:pt idx="763">
                  <c:v>5.6022799593063999E-3</c:v>
                </c:pt>
                <c:pt idx="764">
                  <c:v>5.6022799593063999E-3</c:v>
                </c:pt>
                <c:pt idx="765">
                  <c:v>5.6022799593063999E-3</c:v>
                </c:pt>
                <c:pt idx="766">
                  <c:v>5.6022799593063999E-3</c:v>
                </c:pt>
                <c:pt idx="767">
                  <c:v>5.6022799593063999E-3</c:v>
                </c:pt>
                <c:pt idx="768">
                  <c:v>5.6022799593063999E-3</c:v>
                </c:pt>
                <c:pt idx="769">
                  <c:v>5.6022799593063999E-3</c:v>
                </c:pt>
                <c:pt idx="770">
                  <c:v>5.6022799593063999E-3</c:v>
                </c:pt>
                <c:pt idx="771">
                  <c:v>5.6022799593063999E-3</c:v>
                </c:pt>
                <c:pt idx="772">
                  <c:v>5.6022799593063999E-3</c:v>
                </c:pt>
                <c:pt idx="773">
                  <c:v>5.6022799593063999E-3</c:v>
                </c:pt>
                <c:pt idx="774">
                  <c:v>5.6022799593063999E-3</c:v>
                </c:pt>
                <c:pt idx="775">
                  <c:v>5.6022799593063999E-3</c:v>
                </c:pt>
                <c:pt idx="776">
                  <c:v>5.6022799593063999E-3</c:v>
                </c:pt>
                <c:pt idx="777">
                  <c:v>5.6022799593063999E-3</c:v>
                </c:pt>
                <c:pt idx="778">
                  <c:v>5.6022799593063999E-3</c:v>
                </c:pt>
                <c:pt idx="779">
                  <c:v>5.6022799593063999E-3</c:v>
                </c:pt>
                <c:pt idx="780">
                  <c:v>5.6022799593063999E-3</c:v>
                </c:pt>
                <c:pt idx="781">
                  <c:v>5.6022799593063999E-3</c:v>
                </c:pt>
                <c:pt idx="782">
                  <c:v>5.6022799593063999E-3</c:v>
                </c:pt>
                <c:pt idx="783">
                  <c:v>5.6022799593063999E-3</c:v>
                </c:pt>
                <c:pt idx="784">
                  <c:v>5.6022799593063999E-3</c:v>
                </c:pt>
                <c:pt idx="785">
                  <c:v>5.6022799593063999E-3</c:v>
                </c:pt>
                <c:pt idx="786">
                  <c:v>5.6022799593063999E-3</c:v>
                </c:pt>
                <c:pt idx="787">
                  <c:v>5.6022799593063999E-3</c:v>
                </c:pt>
                <c:pt idx="788">
                  <c:v>5.6022799593063999E-3</c:v>
                </c:pt>
                <c:pt idx="789">
                  <c:v>5.6022799593063999E-3</c:v>
                </c:pt>
                <c:pt idx="790">
                  <c:v>5.6022799593063999E-3</c:v>
                </c:pt>
                <c:pt idx="791">
                  <c:v>5.6022799593063999E-3</c:v>
                </c:pt>
                <c:pt idx="792">
                  <c:v>5.6022799593063999E-3</c:v>
                </c:pt>
                <c:pt idx="793">
                  <c:v>5.6022799593063999E-3</c:v>
                </c:pt>
                <c:pt idx="794">
                  <c:v>5.6022799593063999E-3</c:v>
                </c:pt>
                <c:pt idx="795">
                  <c:v>5.6022799593063999E-3</c:v>
                </c:pt>
                <c:pt idx="796">
                  <c:v>5.6022799593063999E-3</c:v>
                </c:pt>
                <c:pt idx="797">
                  <c:v>5.6022799593063999E-3</c:v>
                </c:pt>
                <c:pt idx="798">
                  <c:v>5.6022799593063999E-3</c:v>
                </c:pt>
                <c:pt idx="799">
                  <c:v>5.6022799593063999E-3</c:v>
                </c:pt>
                <c:pt idx="800">
                  <c:v>5.6022799593063999E-3</c:v>
                </c:pt>
                <c:pt idx="801">
                  <c:v>5.6022799593063999E-3</c:v>
                </c:pt>
                <c:pt idx="802">
                  <c:v>5.6022799593063999E-3</c:v>
                </c:pt>
                <c:pt idx="803">
                  <c:v>5.6022799593063999E-3</c:v>
                </c:pt>
                <c:pt idx="804">
                  <c:v>5.6022799593063999E-3</c:v>
                </c:pt>
                <c:pt idx="805">
                  <c:v>5.6022799593063999E-3</c:v>
                </c:pt>
                <c:pt idx="806">
                  <c:v>5.6022799593063999E-3</c:v>
                </c:pt>
                <c:pt idx="807">
                  <c:v>5.6022799593063999E-3</c:v>
                </c:pt>
                <c:pt idx="808">
                  <c:v>5.6022799593063999E-3</c:v>
                </c:pt>
                <c:pt idx="809">
                  <c:v>5.6022799593063999E-3</c:v>
                </c:pt>
                <c:pt idx="810">
                  <c:v>5.6022799593063999E-3</c:v>
                </c:pt>
                <c:pt idx="811">
                  <c:v>5.6022799593063999E-3</c:v>
                </c:pt>
                <c:pt idx="812">
                  <c:v>5.6022799593063999E-3</c:v>
                </c:pt>
                <c:pt idx="813">
                  <c:v>5.6022799593063999E-3</c:v>
                </c:pt>
                <c:pt idx="814">
                  <c:v>5.6022799593063999E-3</c:v>
                </c:pt>
                <c:pt idx="815">
                  <c:v>5.6022799593063999E-3</c:v>
                </c:pt>
                <c:pt idx="816">
                  <c:v>5.6022799593063999E-3</c:v>
                </c:pt>
                <c:pt idx="817">
                  <c:v>5.6022799593063999E-3</c:v>
                </c:pt>
                <c:pt idx="818">
                  <c:v>5.6022799593063999E-3</c:v>
                </c:pt>
                <c:pt idx="819">
                  <c:v>5.6022799593063999E-3</c:v>
                </c:pt>
                <c:pt idx="820">
                  <c:v>5.6022799593063999E-3</c:v>
                </c:pt>
                <c:pt idx="821">
                  <c:v>5.6022799593063999E-3</c:v>
                </c:pt>
                <c:pt idx="822">
                  <c:v>5.6022799593063999E-3</c:v>
                </c:pt>
                <c:pt idx="823">
                  <c:v>5.6022799593063999E-3</c:v>
                </c:pt>
                <c:pt idx="824">
                  <c:v>5.6022799593063999E-3</c:v>
                </c:pt>
                <c:pt idx="825">
                  <c:v>5.6022799593063999E-3</c:v>
                </c:pt>
                <c:pt idx="826">
                  <c:v>5.6022799593063999E-3</c:v>
                </c:pt>
                <c:pt idx="827">
                  <c:v>5.6022799593063999E-3</c:v>
                </c:pt>
                <c:pt idx="828">
                  <c:v>5.6022799593063999E-3</c:v>
                </c:pt>
                <c:pt idx="829">
                  <c:v>5.6022799593063999E-3</c:v>
                </c:pt>
                <c:pt idx="830">
                  <c:v>5.6022799593063999E-3</c:v>
                </c:pt>
                <c:pt idx="831">
                  <c:v>5.6022799593063999E-3</c:v>
                </c:pt>
                <c:pt idx="832">
                  <c:v>5.6022799593063999E-3</c:v>
                </c:pt>
                <c:pt idx="833">
                  <c:v>5.6022799593063999E-3</c:v>
                </c:pt>
                <c:pt idx="834">
                  <c:v>5.6022799593063999E-3</c:v>
                </c:pt>
                <c:pt idx="835">
                  <c:v>5.6022799593063999E-3</c:v>
                </c:pt>
                <c:pt idx="836">
                  <c:v>5.6022799593063999E-3</c:v>
                </c:pt>
                <c:pt idx="837">
                  <c:v>5.6022799593063999E-3</c:v>
                </c:pt>
                <c:pt idx="838">
                  <c:v>5.6022799593063999E-3</c:v>
                </c:pt>
                <c:pt idx="839">
                  <c:v>5.6022799593063999E-3</c:v>
                </c:pt>
                <c:pt idx="840">
                  <c:v>5.6022799593063999E-3</c:v>
                </c:pt>
                <c:pt idx="841">
                  <c:v>5.6022799593063999E-3</c:v>
                </c:pt>
                <c:pt idx="842">
                  <c:v>5.6022799593063999E-3</c:v>
                </c:pt>
                <c:pt idx="843">
                  <c:v>5.6022799593063999E-3</c:v>
                </c:pt>
                <c:pt idx="844">
                  <c:v>5.6022799593063999E-3</c:v>
                </c:pt>
                <c:pt idx="845">
                  <c:v>5.6022799593063999E-3</c:v>
                </c:pt>
                <c:pt idx="846">
                  <c:v>5.6022799593063999E-3</c:v>
                </c:pt>
                <c:pt idx="847">
                  <c:v>5.6022799593063999E-3</c:v>
                </c:pt>
                <c:pt idx="848">
                  <c:v>5.6022799593063999E-3</c:v>
                </c:pt>
                <c:pt idx="849">
                  <c:v>5.6022799593063999E-3</c:v>
                </c:pt>
                <c:pt idx="850">
                  <c:v>5.6022799593063999E-3</c:v>
                </c:pt>
                <c:pt idx="851">
                  <c:v>5.6022799593063999E-3</c:v>
                </c:pt>
                <c:pt idx="852">
                  <c:v>5.6022799593063999E-3</c:v>
                </c:pt>
                <c:pt idx="853">
                  <c:v>5.6022799593063999E-3</c:v>
                </c:pt>
                <c:pt idx="854">
                  <c:v>5.6022799593063999E-3</c:v>
                </c:pt>
                <c:pt idx="855">
                  <c:v>5.6022799593063999E-3</c:v>
                </c:pt>
                <c:pt idx="856">
                  <c:v>5.6022799593063999E-3</c:v>
                </c:pt>
                <c:pt idx="857">
                  <c:v>5.6022799593063999E-3</c:v>
                </c:pt>
                <c:pt idx="858">
                  <c:v>5.6022799593063999E-3</c:v>
                </c:pt>
                <c:pt idx="859">
                  <c:v>5.6022799593063999E-3</c:v>
                </c:pt>
                <c:pt idx="860">
                  <c:v>5.6022799593063999E-3</c:v>
                </c:pt>
                <c:pt idx="861">
                  <c:v>5.6022799593063999E-3</c:v>
                </c:pt>
                <c:pt idx="862">
                  <c:v>5.6022799593063999E-3</c:v>
                </c:pt>
                <c:pt idx="863">
                  <c:v>5.6022799593063999E-3</c:v>
                </c:pt>
                <c:pt idx="864">
                  <c:v>5.6022799593063999E-3</c:v>
                </c:pt>
                <c:pt idx="865">
                  <c:v>5.6022799593063999E-3</c:v>
                </c:pt>
                <c:pt idx="866">
                  <c:v>5.6022799593063999E-3</c:v>
                </c:pt>
                <c:pt idx="867">
                  <c:v>5.6022799593063999E-3</c:v>
                </c:pt>
                <c:pt idx="868">
                  <c:v>5.6022799593063999E-3</c:v>
                </c:pt>
                <c:pt idx="869">
                  <c:v>5.6022799593063999E-3</c:v>
                </c:pt>
                <c:pt idx="870">
                  <c:v>5.6022799593063999E-3</c:v>
                </c:pt>
                <c:pt idx="871">
                  <c:v>5.6022799593063999E-3</c:v>
                </c:pt>
                <c:pt idx="872">
                  <c:v>5.6022799593063999E-3</c:v>
                </c:pt>
                <c:pt idx="873">
                  <c:v>5.6022799593063999E-3</c:v>
                </c:pt>
                <c:pt idx="874">
                  <c:v>5.6022799593063999E-3</c:v>
                </c:pt>
                <c:pt idx="875">
                  <c:v>5.6022799593063999E-3</c:v>
                </c:pt>
                <c:pt idx="876">
                  <c:v>5.6022799593063999E-3</c:v>
                </c:pt>
                <c:pt idx="877">
                  <c:v>5.6022799593063999E-3</c:v>
                </c:pt>
                <c:pt idx="878">
                  <c:v>5.6022799593063999E-3</c:v>
                </c:pt>
                <c:pt idx="879">
                  <c:v>5.6022799593063999E-3</c:v>
                </c:pt>
                <c:pt idx="880">
                  <c:v>5.6022799593063999E-3</c:v>
                </c:pt>
                <c:pt idx="881">
                  <c:v>5.6022799593063999E-3</c:v>
                </c:pt>
                <c:pt idx="882">
                  <c:v>5.6022799593063999E-3</c:v>
                </c:pt>
                <c:pt idx="883">
                  <c:v>5.6022799593063999E-3</c:v>
                </c:pt>
                <c:pt idx="884">
                  <c:v>5.6022799593063999E-3</c:v>
                </c:pt>
                <c:pt idx="885">
                  <c:v>5.6022799593063999E-3</c:v>
                </c:pt>
                <c:pt idx="886">
                  <c:v>5.6022799593063999E-3</c:v>
                </c:pt>
                <c:pt idx="887">
                  <c:v>5.6022799593063999E-3</c:v>
                </c:pt>
                <c:pt idx="888">
                  <c:v>5.6022799593063999E-3</c:v>
                </c:pt>
                <c:pt idx="889">
                  <c:v>5.6022799593063999E-3</c:v>
                </c:pt>
                <c:pt idx="890">
                  <c:v>5.6022799593063999E-3</c:v>
                </c:pt>
                <c:pt idx="891">
                  <c:v>5.6022799593063999E-3</c:v>
                </c:pt>
                <c:pt idx="892">
                  <c:v>5.6022799593063999E-3</c:v>
                </c:pt>
                <c:pt idx="893">
                  <c:v>5.6022799593063999E-3</c:v>
                </c:pt>
                <c:pt idx="894">
                  <c:v>5.6022799593063999E-3</c:v>
                </c:pt>
                <c:pt idx="895">
                  <c:v>5.6022799593063999E-3</c:v>
                </c:pt>
                <c:pt idx="896">
                  <c:v>5.6022799593063999E-3</c:v>
                </c:pt>
                <c:pt idx="897">
                  <c:v>5.6022799593063999E-3</c:v>
                </c:pt>
                <c:pt idx="898">
                  <c:v>5.6022799593063999E-3</c:v>
                </c:pt>
                <c:pt idx="899">
                  <c:v>5.6022799593063999E-3</c:v>
                </c:pt>
                <c:pt idx="900">
                  <c:v>5.6022799593063999E-3</c:v>
                </c:pt>
                <c:pt idx="901">
                  <c:v>5.6022799593063999E-3</c:v>
                </c:pt>
                <c:pt idx="902">
                  <c:v>5.6022799593063999E-3</c:v>
                </c:pt>
                <c:pt idx="903">
                  <c:v>5.6022799593063999E-3</c:v>
                </c:pt>
                <c:pt idx="904">
                  <c:v>5.6022799593063999E-3</c:v>
                </c:pt>
                <c:pt idx="905">
                  <c:v>5.6022799593063999E-3</c:v>
                </c:pt>
                <c:pt idx="906">
                  <c:v>5.6022799593063999E-3</c:v>
                </c:pt>
                <c:pt idx="907">
                  <c:v>5.6022799593063999E-3</c:v>
                </c:pt>
                <c:pt idx="908">
                  <c:v>5.6022799593063999E-3</c:v>
                </c:pt>
                <c:pt idx="909">
                  <c:v>5.6022799593063999E-3</c:v>
                </c:pt>
                <c:pt idx="910">
                  <c:v>5.6022799593063999E-3</c:v>
                </c:pt>
                <c:pt idx="911">
                  <c:v>5.6022799593063999E-3</c:v>
                </c:pt>
                <c:pt idx="912">
                  <c:v>5.6022799593063999E-3</c:v>
                </c:pt>
                <c:pt idx="913">
                  <c:v>5.6022799593063999E-3</c:v>
                </c:pt>
                <c:pt idx="914">
                  <c:v>5.6022799593063999E-3</c:v>
                </c:pt>
                <c:pt idx="915">
                  <c:v>5.6022799593063999E-3</c:v>
                </c:pt>
                <c:pt idx="916">
                  <c:v>5.6022799593063999E-3</c:v>
                </c:pt>
                <c:pt idx="917">
                  <c:v>5.6022799593063999E-3</c:v>
                </c:pt>
                <c:pt idx="918">
                  <c:v>5.6022799593063999E-3</c:v>
                </c:pt>
                <c:pt idx="919">
                  <c:v>5.6022799593063999E-3</c:v>
                </c:pt>
                <c:pt idx="920">
                  <c:v>5.6022799593063999E-3</c:v>
                </c:pt>
                <c:pt idx="921">
                  <c:v>5.6022799593063999E-3</c:v>
                </c:pt>
                <c:pt idx="922">
                  <c:v>5.6022799593063999E-3</c:v>
                </c:pt>
                <c:pt idx="923">
                  <c:v>5.6022799593063999E-3</c:v>
                </c:pt>
                <c:pt idx="924">
                  <c:v>5.6022799593063999E-3</c:v>
                </c:pt>
                <c:pt idx="925">
                  <c:v>5.6022799593063999E-3</c:v>
                </c:pt>
                <c:pt idx="926">
                  <c:v>5.6022799593063999E-3</c:v>
                </c:pt>
                <c:pt idx="927">
                  <c:v>5.6022799593063999E-3</c:v>
                </c:pt>
                <c:pt idx="928">
                  <c:v>5.6022799593063999E-3</c:v>
                </c:pt>
                <c:pt idx="929">
                  <c:v>5.6022799593063999E-3</c:v>
                </c:pt>
                <c:pt idx="930">
                  <c:v>5.6022799593063999E-3</c:v>
                </c:pt>
                <c:pt idx="931">
                  <c:v>5.6022799593063999E-3</c:v>
                </c:pt>
                <c:pt idx="932">
                  <c:v>5.6022799593063999E-3</c:v>
                </c:pt>
                <c:pt idx="933">
                  <c:v>5.6022799593063999E-3</c:v>
                </c:pt>
                <c:pt idx="934">
                  <c:v>5.6022799593063999E-3</c:v>
                </c:pt>
                <c:pt idx="935">
                  <c:v>5.6022799593063999E-3</c:v>
                </c:pt>
                <c:pt idx="936">
                  <c:v>5.6022799593063999E-3</c:v>
                </c:pt>
                <c:pt idx="937">
                  <c:v>5.6022799593063999E-3</c:v>
                </c:pt>
                <c:pt idx="938">
                  <c:v>5.6022799593063999E-3</c:v>
                </c:pt>
                <c:pt idx="939">
                  <c:v>5.6022799593063999E-3</c:v>
                </c:pt>
                <c:pt idx="940">
                  <c:v>5.6022799593063999E-3</c:v>
                </c:pt>
                <c:pt idx="941">
                  <c:v>5.6022799593063999E-3</c:v>
                </c:pt>
                <c:pt idx="942">
                  <c:v>5.6022799593063999E-3</c:v>
                </c:pt>
                <c:pt idx="943">
                  <c:v>5.6022799593063999E-3</c:v>
                </c:pt>
                <c:pt idx="944">
                  <c:v>5.6022799593063999E-3</c:v>
                </c:pt>
                <c:pt idx="945">
                  <c:v>5.6022799593063999E-3</c:v>
                </c:pt>
                <c:pt idx="946">
                  <c:v>5.6022799593063999E-3</c:v>
                </c:pt>
                <c:pt idx="947">
                  <c:v>5.6022799593063999E-3</c:v>
                </c:pt>
                <c:pt idx="948">
                  <c:v>5.6022799593063999E-3</c:v>
                </c:pt>
                <c:pt idx="949">
                  <c:v>5.6022799593063999E-3</c:v>
                </c:pt>
                <c:pt idx="950">
                  <c:v>5.6022799593063999E-3</c:v>
                </c:pt>
                <c:pt idx="951">
                  <c:v>5.6022799593063999E-3</c:v>
                </c:pt>
                <c:pt idx="952">
                  <c:v>5.6022799593063999E-3</c:v>
                </c:pt>
                <c:pt idx="953">
                  <c:v>5.6022799593063999E-3</c:v>
                </c:pt>
                <c:pt idx="954">
                  <c:v>5.6022799593063999E-3</c:v>
                </c:pt>
                <c:pt idx="955">
                  <c:v>5.6022799593063999E-3</c:v>
                </c:pt>
                <c:pt idx="956">
                  <c:v>5.6022799593063999E-3</c:v>
                </c:pt>
                <c:pt idx="957">
                  <c:v>5.6022799593063999E-3</c:v>
                </c:pt>
                <c:pt idx="958">
                  <c:v>5.6022799593063999E-3</c:v>
                </c:pt>
                <c:pt idx="959">
                  <c:v>5.6022799593063999E-3</c:v>
                </c:pt>
                <c:pt idx="960">
                  <c:v>5.6022799593063999E-3</c:v>
                </c:pt>
                <c:pt idx="961">
                  <c:v>5.6022799593063999E-3</c:v>
                </c:pt>
                <c:pt idx="962">
                  <c:v>5.6022799593063999E-3</c:v>
                </c:pt>
                <c:pt idx="963">
                  <c:v>5.6022799593063999E-3</c:v>
                </c:pt>
                <c:pt idx="964">
                  <c:v>5.6022799593063999E-3</c:v>
                </c:pt>
                <c:pt idx="965">
                  <c:v>5.6022799593063999E-3</c:v>
                </c:pt>
                <c:pt idx="966">
                  <c:v>5.6022799593063999E-3</c:v>
                </c:pt>
                <c:pt idx="967">
                  <c:v>5.6022799593063999E-3</c:v>
                </c:pt>
                <c:pt idx="968">
                  <c:v>5.6022799593063999E-3</c:v>
                </c:pt>
                <c:pt idx="969">
                  <c:v>5.6022799593063999E-3</c:v>
                </c:pt>
                <c:pt idx="970">
                  <c:v>5.6022799593063999E-3</c:v>
                </c:pt>
                <c:pt idx="971">
                  <c:v>5.6022799593063999E-3</c:v>
                </c:pt>
                <c:pt idx="972">
                  <c:v>5.6022799593063999E-3</c:v>
                </c:pt>
                <c:pt idx="973">
                  <c:v>5.6022799593063999E-3</c:v>
                </c:pt>
                <c:pt idx="974">
                  <c:v>5.6022799593063999E-3</c:v>
                </c:pt>
                <c:pt idx="975">
                  <c:v>5.6022799593063999E-3</c:v>
                </c:pt>
                <c:pt idx="976">
                  <c:v>5.6022799593063999E-3</c:v>
                </c:pt>
                <c:pt idx="977">
                  <c:v>5.6022799593063999E-3</c:v>
                </c:pt>
                <c:pt idx="978">
                  <c:v>5.6022799593063999E-3</c:v>
                </c:pt>
                <c:pt idx="979">
                  <c:v>5.6022799593063999E-3</c:v>
                </c:pt>
                <c:pt idx="980">
                  <c:v>5.6022799593063999E-3</c:v>
                </c:pt>
                <c:pt idx="981">
                  <c:v>5.6022799593063999E-3</c:v>
                </c:pt>
                <c:pt idx="982">
                  <c:v>5.6022799593063999E-3</c:v>
                </c:pt>
                <c:pt idx="983">
                  <c:v>5.6022799593063999E-3</c:v>
                </c:pt>
                <c:pt idx="984">
                  <c:v>5.6022799593063999E-3</c:v>
                </c:pt>
                <c:pt idx="985">
                  <c:v>5.6022799593063999E-3</c:v>
                </c:pt>
                <c:pt idx="986">
                  <c:v>5.6022799593063999E-3</c:v>
                </c:pt>
                <c:pt idx="987">
                  <c:v>5.6022799593063999E-3</c:v>
                </c:pt>
                <c:pt idx="988">
                  <c:v>5.6022799593063999E-3</c:v>
                </c:pt>
                <c:pt idx="989">
                  <c:v>5.6022799593063999E-3</c:v>
                </c:pt>
                <c:pt idx="990">
                  <c:v>5.6022799593063999E-3</c:v>
                </c:pt>
                <c:pt idx="991">
                  <c:v>5.6022799593063999E-3</c:v>
                </c:pt>
                <c:pt idx="992">
                  <c:v>5.6022799593063999E-3</c:v>
                </c:pt>
                <c:pt idx="993">
                  <c:v>5.6022799593063999E-3</c:v>
                </c:pt>
                <c:pt idx="994">
                  <c:v>5.6022799593063999E-3</c:v>
                </c:pt>
                <c:pt idx="995">
                  <c:v>5.6022799593063999E-3</c:v>
                </c:pt>
                <c:pt idx="996">
                  <c:v>5.6022799593063999E-3</c:v>
                </c:pt>
                <c:pt idx="997">
                  <c:v>5.6022799593063999E-3</c:v>
                </c:pt>
                <c:pt idx="998">
                  <c:v>5.6022799593063999E-3</c:v>
                </c:pt>
                <c:pt idx="999">
                  <c:v>5.6022799593063999E-3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5FE-4C8D-AD4D-24E7EB99A208}"/>
            </c:ext>
          </c:extLst>
        </c:ser>
        <c:ser>
          <c:idx val="4"/>
          <c:order val="4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Sheet1!$F$1:$F$1000</c:f>
              <c:numCache>
                <c:formatCode>General</c:formatCode>
                <c:ptCount val="1000"/>
                <c:pt idx="0">
                  <c:v>1.0814962061605897</c:v>
                </c:pt>
                <c:pt idx="1">
                  <c:v>1.0126923899862081</c:v>
                </c:pt>
                <c:pt idx="2">
                  <c:v>1.0126923899862081</c:v>
                </c:pt>
                <c:pt idx="3">
                  <c:v>0.58928653978463452</c:v>
                </c:pt>
                <c:pt idx="4">
                  <c:v>0.58928653978463452</c:v>
                </c:pt>
                <c:pt idx="5">
                  <c:v>0.58928653978463452</c:v>
                </c:pt>
                <c:pt idx="6">
                  <c:v>0.58928653978463452</c:v>
                </c:pt>
                <c:pt idx="7">
                  <c:v>0.58928653978463452</c:v>
                </c:pt>
                <c:pt idx="8">
                  <c:v>0.58928653978463452</c:v>
                </c:pt>
                <c:pt idx="9">
                  <c:v>0.58928653978463452</c:v>
                </c:pt>
                <c:pt idx="10">
                  <c:v>0.58928653978463452</c:v>
                </c:pt>
                <c:pt idx="11">
                  <c:v>0.58928653978463452</c:v>
                </c:pt>
                <c:pt idx="12">
                  <c:v>0.58928653978463452</c:v>
                </c:pt>
                <c:pt idx="13">
                  <c:v>0.58928653978463452</c:v>
                </c:pt>
                <c:pt idx="14">
                  <c:v>0.58928653978463452</c:v>
                </c:pt>
                <c:pt idx="15">
                  <c:v>0.58928653978463452</c:v>
                </c:pt>
                <c:pt idx="16">
                  <c:v>0.58928653978463452</c:v>
                </c:pt>
                <c:pt idx="17">
                  <c:v>0.58928653978463452</c:v>
                </c:pt>
                <c:pt idx="18">
                  <c:v>0.58928653978463452</c:v>
                </c:pt>
                <c:pt idx="19">
                  <c:v>0.58928653978463452</c:v>
                </c:pt>
                <c:pt idx="20">
                  <c:v>0.58928653978463452</c:v>
                </c:pt>
                <c:pt idx="21">
                  <c:v>0.58928653978463452</c:v>
                </c:pt>
                <c:pt idx="22">
                  <c:v>0.58928653978463452</c:v>
                </c:pt>
                <c:pt idx="23">
                  <c:v>0.58928653978463452</c:v>
                </c:pt>
                <c:pt idx="24">
                  <c:v>0.58928653978463452</c:v>
                </c:pt>
                <c:pt idx="25">
                  <c:v>0.58928653978463452</c:v>
                </c:pt>
                <c:pt idx="26">
                  <c:v>0.58928653978463452</c:v>
                </c:pt>
                <c:pt idx="27">
                  <c:v>0.58928653978463452</c:v>
                </c:pt>
                <c:pt idx="28">
                  <c:v>0.58928653978463452</c:v>
                </c:pt>
                <c:pt idx="29">
                  <c:v>0.58928653978463452</c:v>
                </c:pt>
                <c:pt idx="30">
                  <c:v>0.58928653978463452</c:v>
                </c:pt>
                <c:pt idx="31">
                  <c:v>0.58928653978463452</c:v>
                </c:pt>
                <c:pt idx="32">
                  <c:v>0.58928653978463452</c:v>
                </c:pt>
                <c:pt idx="33">
                  <c:v>0.58928653978463452</c:v>
                </c:pt>
                <c:pt idx="34">
                  <c:v>0.40671000024533244</c:v>
                </c:pt>
                <c:pt idx="35">
                  <c:v>0.40671000024533244</c:v>
                </c:pt>
                <c:pt idx="36">
                  <c:v>0.40671000024533244</c:v>
                </c:pt>
                <c:pt idx="37">
                  <c:v>0.40671000024533244</c:v>
                </c:pt>
                <c:pt idx="38">
                  <c:v>0.40671000024533244</c:v>
                </c:pt>
                <c:pt idx="39">
                  <c:v>0.40671000024533244</c:v>
                </c:pt>
                <c:pt idx="40">
                  <c:v>1.3809174831711291E-2</c:v>
                </c:pt>
                <c:pt idx="41">
                  <c:v>1.3809174831711291E-2</c:v>
                </c:pt>
                <c:pt idx="42">
                  <c:v>1.3809174831711291E-2</c:v>
                </c:pt>
                <c:pt idx="43">
                  <c:v>1.3809174831711291E-2</c:v>
                </c:pt>
                <c:pt idx="44">
                  <c:v>1.3809174831711291E-2</c:v>
                </c:pt>
                <c:pt idx="45">
                  <c:v>1.3809174831711291E-2</c:v>
                </c:pt>
                <c:pt idx="46">
                  <c:v>1.3809174831711291E-2</c:v>
                </c:pt>
                <c:pt idx="47">
                  <c:v>1.3809174831711291E-2</c:v>
                </c:pt>
                <c:pt idx="48">
                  <c:v>1.3809174831711291E-2</c:v>
                </c:pt>
                <c:pt idx="49">
                  <c:v>1.3809174831711291E-2</c:v>
                </c:pt>
                <c:pt idx="50">
                  <c:v>1.3809174831711291E-2</c:v>
                </c:pt>
                <c:pt idx="51">
                  <c:v>1.3809174831711291E-2</c:v>
                </c:pt>
                <c:pt idx="52">
                  <c:v>1.3809174831711291E-2</c:v>
                </c:pt>
                <c:pt idx="53">
                  <c:v>1.3809174831711291E-2</c:v>
                </c:pt>
                <c:pt idx="54">
                  <c:v>1.3809174831711291E-2</c:v>
                </c:pt>
                <c:pt idx="55">
                  <c:v>1.3809174831711291E-2</c:v>
                </c:pt>
                <c:pt idx="56">
                  <c:v>1.3809174831711291E-2</c:v>
                </c:pt>
                <c:pt idx="57">
                  <c:v>1.3809174831711291E-2</c:v>
                </c:pt>
                <c:pt idx="58">
                  <c:v>1.3809174831711291E-2</c:v>
                </c:pt>
                <c:pt idx="59">
                  <c:v>1.3809174831711291E-2</c:v>
                </c:pt>
                <c:pt idx="60">
                  <c:v>1.3809174831711291E-2</c:v>
                </c:pt>
                <c:pt idx="61">
                  <c:v>1.3809174831711291E-2</c:v>
                </c:pt>
                <c:pt idx="62">
                  <c:v>1.3809174831711291E-2</c:v>
                </c:pt>
                <c:pt idx="63">
                  <c:v>1.3809174831711291E-2</c:v>
                </c:pt>
                <c:pt idx="64">
                  <c:v>1.3809174831711291E-2</c:v>
                </c:pt>
                <c:pt idx="65">
                  <c:v>1.3809174831711291E-2</c:v>
                </c:pt>
                <c:pt idx="66">
                  <c:v>1.3809174831711291E-2</c:v>
                </c:pt>
                <c:pt idx="67">
                  <c:v>1.3809174831711291E-2</c:v>
                </c:pt>
                <c:pt idx="68">
                  <c:v>1.3809174831711291E-2</c:v>
                </c:pt>
                <c:pt idx="69">
                  <c:v>1.3809174831711291E-2</c:v>
                </c:pt>
                <c:pt idx="70">
                  <c:v>1.3809174831711291E-2</c:v>
                </c:pt>
                <c:pt idx="71">
                  <c:v>1.3809174831711291E-2</c:v>
                </c:pt>
                <c:pt idx="72">
                  <c:v>1.3809174831711291E-2</c:v>
                </c:pt>
                <c:pt idx="73">
                  <c:v>1.3809174831711291E-2</c:v>
                </c:pt>
                <c:pt idx="74">
                  <c:v>1.3809174831711291E-2</c:v>
                </c:pt>
                <c:pt idx="75">
                  <c:v>1.3809174831711291E-2</c:v>
                </c:pt>
                <c:pt idx="76">
                  <c:v>1.3809174831711291E-2</c:v>
                </c:pt>
                <c:pt idx="77">
                  <c:v>1.3809174831711291E-2</c:v>
                </c:pt>
                <c:pt idx="78">
                  <c:v>1.3809174831711291E-2</c:v>
                </c:pt>
                <c:pt idx="79">
                  <c:v>1.3809174831711291E-2</c:v>
                </c:pt>
                <c:pt idx="80">
                  <c:v>1.3809174831711291E-2</c:v>
                </c:pt>
                <c:pt idx="81">
                  <c:v>1.3809174831711291E-2</c:v>
                </c:pt>
                <c:pt idx="82">
                  <c:v>1.3809174831711291E-2</c:v>
                </c:pt>
                <c:pt idx="83">
                  <c:v>1.3809174831711291E-2</c:v>
                </c:pt>
                <c:pt idx="84">
                  <c:v>1.3809174831711291E-2</c:v>
                </c:pt>
                <c:pt idx="85">
                  <c:v>1.3809174831711291E-2</c:v>
                </c:pt>
                <c:pt idx="86">
                  <c:v>1.3809174831711291E-2</c:v>
                </c:pt>
                <c:pt idx="87">
                  <c:v>1.3809174831711291E-2</c:v>
                </c:pt>
                <c:pt idx="88">
                  <c:v>1.3809174831711291E-2</c:v>
                </c:pt>
                <c:pt idx="89">
                  <c:v>1.3809174831711291E-2</c:v>
                </c:pt>
                <c:pt idx="90">
                  <c:v>1.3809174831711291E-2</c:v>
                </c:pt>
                <c:pt idx="91">
                  <c:v>1.3809174831711291E-2</c:v>
                </c:pt>
                <c:pt idx="92">
                  <c:v>1.3809174831711291E-2</c:v>
                </c:pt>
                <c:pt idx="93">
                  <c:v>1.3809174831711291E-2</c:v>
                </c:pt>
                <c:pt idx="94">
                  <c:v>8.5152028972796945E-3</c:v>
                </c:pt>
                <c:pt idx="95">
                  <c:v>8.5152028972796945E-3</c:v>
                </c:pt>
                <c:pt idx="96">
                  <c:v>8.5152028972796945E-3</c:v>
                </c:pt>
                <c:pt idx="97">
                  <c:v>8.5152028972796945E-3</c:v>
                </c:pt>
                <c:pt idx="98">
                  <c:v>8.5152028972796945E-3</c:v>
                </c:pt>
                <c:pt idx="99">
                  <c:v>8.5152028972796945E-3</c:v>
                </c:pt>
                <c:pt idx="100">
                  <c:v>8.5152028972796945E-3</c:v>
                </c:pt>
                <c:pt idx="101">
                  <c:v>8.5152028972796945E-3</c:v>
                </c:pt>
                <c:pt idx="102">
                  <c:v>8.5152028972796945E-3</c:v>
                </c:pt>
                <c:pt idx="103">
                  <c:v>8.5152028972796945E-3</c:v>
                </c:pt>
                <c:pt idx="104">
                  <c:v>8.5152028972796945E-3</c:v>
                </c:pt>
                <c:pt idx="105">
                  <c:v>8.5152028972796945E-3</c:v>
                </c:pt>
                <c:pt idx="106">
                  <c:v>8.5152028972796945E-3</c:v>
                </c:pt>
                <c:pt idx="107">
                  <c:v>8.5152028972796945E-3</c:v>
                </c:pt>
                <c:pt idx="108">
                  <c:v>8.5152028972796945E-3</c:v>
                </c:pt>
                <c:pt idx="109">
                  <c:v>8.5152028972796945E-3</c:v>
                </c:pt>
                <c:pt idx="110">
                  <c:v>8.5152028972796945E-3</c:v>
                </c:pt>
                <c:pt idx="111">
                  <c:v>8.5152028972796945E-3</c:v>
                </c:pt>
                <c:pt idx="112">
                  <c:v>8.5152028972796945E-3</c:v>
                </c:pt>
                <c:pt idx="113">
                  <c:v>8.5152028972796945E-3</c:v>
                </c:pt>
                <c:pt idx="114">
                  <c:v>8.5152028972796945E-3</c:v>
                </c:pt>
                <c:pt idx="115">
                  <c:v>8.5152028972796945E-3</c:v>
                </c:pt>
                <c:pt idx="116">
                  <c:v>8.5152028972796945E-3</c:v>
                </c:pt>
                <c:pt idx="117">
                  <c:v>8.5152028972796945E-3</c:v>
                </c:pt>
                <c:pt idx="118">
                  <c:v>8.5152028972796945E-3</c:v>
                </c:pt>
                <c:pt idx="119">
                  <c:v>8.5152028972796945E-3</c:v>
                </c:pt>
                <c:pt idx="120">
                  <c:v>8.5152028972796945E-3</c:v>
                </c:pt>
                <c:pt idx="121">
                  <c:v>8.5152028972796945E-3</c:v>
                </c:pt>
                <c:pt idx="122">
                  <c:v>8.5152028972796945E-3</c:v>
                </c:pt>
                <c:pt idx="123">
                  <c:v>8.5152028972796945E-3</c:v>
                </c:pt>
                <c:pt idx="124">
                  <c:v>8.5152028972796945E-3</c:v>
                </c:pt>
                <c:pt idx="125">
                  <c:v>8.5152028972796945E-3</c:v>
                </c:pt>
                <c:pt idx="126">
                  <c:v>8.5152028972796945E-3</c:v>
                </c:pt>
                <c:pt idx="127">
                  <c:v>8.5152028972796945E-3</c:v>
                </c:pt>
                <c:pt idx="128">
                  <c:v>8.5152028972796945E-3</c:v>
                </c:pt>
                <c:pt idx="129">
                  <c:v>8.5152028972796945E-3</c:v>
                </c:pt>
                <c:pt idx="130">
                  <c:v>8.5152028972796945E-3</c:v>
                </c:pt>
                <c:pt idx="131">
                  <c:v>8.5152028972796945E-3</c:v>
                </c:pt>
                <c:pt idx="132">
                  <c:v>8.5152028972796945E-3</c:v>
                </c:pt>
                <c:pt idx="133">
                  <c:v>8.5152028972796945E-3</c:v>
                </c:pt>
                <c:pt idx="134">
                  <c:v>8.5152028972796945E-3</c:v>
                </c:pt>
                <c:pt idx="135">
                  <c:v>8.5152028972796945E-3</c:v>
                </c:pt>
                <c:pt idx="136">
                  <c:v>8.5152028972796945E-3</c:v>
                </c:pt>
                <c:pt idx="137">
                  <c:v>8.5152028972796945E-3</c:v>
                </c:pt>
                <c:pt idx="138">
                  <c:v>8.5152028972796945E-3</c:v>
                </c:pt>
                <c:pt idx="139">
                  <c:v>8.5152028972796945E-3</c:v>
                </c:pt>
                <c:pt idx="140">
                  <c:v>8.5152028972796945E-3</c:v>
                </c:pt>
                <c:pt idx="141">
                  <c:v>8.5152028972796945E-3</c:v>
                </c:pt>
                <c:pt idx="142">
                  <c:v>8.5152028972796945E-3</c:v>
                </c:pt>
                <c:pt idx="143">
                  <c:v>8.5152028972796945E-3</c:v>
                </c:pt>
                <c:pt idx="144">
                  <c:v>8.5152028972796945E-3</c:v>
                </c:pt>
                <c:pt idx="145">
                  <c:v>8.5152028972796945E-3</c:v>
                </c:pt>
                <c:pt idx="146">
                  <c:v>8.5152028972796945E-3</c:v>
                </c:pt>
                <c:pt idx="147">
                  <c:v>8.5152028972796945E-3</c:v>
                </c:pt>
                <c:pt idx="148">
                  <c:v>8.5152028972796945E-3</c:v>
                </c:pt>
                <c:pt idx="149">
                  <c:v>8.5152028972796945E-3</c:v>
                </c:pt>
                <c:pt idx="150">
                  <c:v>8.5152028972796945E-3</c:v>
                </c:pt>
                <c:pt idx="151">
                  <c:v>8.5152028972796945E-3</c:v>
                </c:pt>
                <c:pt idx="152">
                  <c:v>8.5152028972796945E-3</c:v>
                </c:pt>
                <c:pt idx="153">
                  <c:v>8.5152028972796945E-3</c:v>
                </c:pt>
                <c:pt idx="154">
                  <c:v>8.5152028972796945E-3</c:v>
                </c:pt>
                <c:pt idx="155">
                  <c:v>8.5152028972796945E-3</c:v>
                </c:pt>
                <c:pt idx="156">
                  <c:v>8.5152028972796945E-3</c:v>
                </c:pt>
                <c:pt idx="157">
                  <c:v>8.5152028972796945E-3</c:v>
                </c:pt>
                <c:pt idx="158">
                  <c:v>8.5152028972796945E-3</c:v>
                </c:pt>
                <c:pt idx="159">
                  <c:v>8.5152028972796945E-3</c:v>
                </c:pt>
                <c:pt idx="160">
                  <c:v>8.5152028972796945E-3</c:v>
                </c:pt>
                <c:pt idx="161">
                  <c:v>8.5152028972796945E-3</c:v>
                </c:pt>
                <c:pt idx="162">
                  <c:v>8.5152028972796945E-3</c:v>
                </c:pt>
                <c:pt idx="163">
                  <c:v>8.5152028972796945E-3</c:v>
                </c:pt>
                <c:pt idx="164">
                  <c:v>8.5152028972796945E-3</c:v>
                </c:pt>
                <c:pt idx="165">
                  <c:v>8.5152028972796945E-3</c:v>
                </c:pt>
                <c:pt idx="166">
                  <c:v>8.5152028972796945E-3</c:v>
                </c:pt>
                <c:pt idx="167">
                  <c:v>8.5152028972796945E-3</c:v>
                </c:pt>
                <c:pt idx="168">
                  <c:v>8.5152028972796945E-3</c:v>
                </c:pt>
                <c:pt idx="169">
                  <c:v>8.5152028972796945E-3</c:v>
                </c:pt>
                <c:pt idx="170">
                  <c:v>8.5152028972796945E-3</c:v>
                </c:pt>
                <c:pt idx="171">
                  <c:v>8.5152028972796945E-3</c:v>
                </c:pt>
                <c:pt idx="172">
                  <c:v>8.5152028972796945E-3</c:v>
                </c:pt>
                <c:pt idx="173">
                  <c:v>8.5152028972796945E-3</c:v>
                </c:pt>
                <c:pt idx="174">
                  <c:v>8.5152028972796945E-3</c:v>
                </c:pt>
                <c:pt idx="175">
                  <c:v>8.5152028972796945E-3</c:v>
                </c:pt>
                <c:pt idx="176">
                  <c:v>8.5152028972796945E-3</c:v>
                </c:pt>
                <c:pt idx="177">
                  <c:v>8.5152028972796945E-3</c:v>
                </c:pt>
                <c:pt idx="178">
                  <c:v>8.5152028972796945E-3</c:v>
                </c:pt>
                <c:pt idx="179">
                  <c:v>8.5152028972796945E-3</c:v>
                </c:pt>
                <c:pt idx="180">
                  <c:v>8.5152028972796945E-3</c:v>
                </c:pt>
                <c:pt idx="181">
                  <c:v>8.5152028972796945E-3</c:v>
                </c:pt>
                <c:pt idx="182">
                  <c:v>8.5152028972796945E-3</c:v>
                </c:pt>
                <c:pt idx="183">
                  <c:v>8.5152028972796945E-3</c:v>
                </c:pt>
                <c:pt idx="184">
                  <c:v>8.5152028972796945E-3</c:v>
                </c:pt>
                <c:pt idx="185">
                  <c:v>8.5152028972796945E-3</c:v>
                </c:pt>
                <c:pt idx="186">
                  <c:v>8.5152028972796945E-3</c:v>
                </c:pt>
                <c:pt idx="187">
                  <c:v>8.5152028972796945E-3</c:v>
                </c:pt>
                <c:pt idx="188">
                  <c:v>8.5152028972796945E-3</c:v>
                </c:pt>
                <c:pt idx="189">
                  <c:v>8.5152028972796945E-3</c:v>
                </c:pt>
                <c:pt idx="190">
                  <c:v>8.5152028972796945E-3</c:v>
                </c:pt>
                <c:pt idx="191">
                  <c:v>8.5152028972796945E-3</c:v>
                </c:pt>
                <c:pt idx="192">
                  <c:v>8.5152028972796945E-3</c:v>
                </c:pt>
                <c:pt idx="193">
                  <c:v>8.5152028972796945E-3</c:v>
                </c:pt>
                <c:pt idx="194">
                  <c:v>8.5152028972796945E-3</c:v>
                </c:pt>
                <c:pt idx="195">
                  <c:v>8.5152028972796945E-3</c:v>
                </c:pt>
                <c:pt idx="196">
                  <c:v>8.5152028972796945E-3</c:v>
                </c:pt>
                <c:pt idx="197">
                  <c:v>8.5152028972796945E-3</c:v>
                </c:pt>
                <c:pt idx="198">
                  <c:v>8.5152028972796945E-3</c:v>
                </c:pt>
                <c:pt idx="199">
                  <c:v>8.5152028972796945E-3</c:v>
                </c:pt>
                <c:pt idx="200">
                  <c:v>8.5152028972796945E-3</c:v>
                </c:pt>
                <c:pt idx="201">
                  <c:v>8.5152028972796945E-3</c:v>
                </c:pt>
                <c:pt idx="202">
                  <c:v>8.5152028972796945E-3</c:v>
                </c:pt>
                <c:pt idx="203">
                  <c:v>8.5152028972796945E-3</c:v>
                </c:pt>
                <c:pt idx="204">
                  <c:v>8.5152028972796945E-3</c:v>
                </c:pt>
                <c:pt idx="205">
                  <c:v>8.5152028972796945E-3</c:v>
                </c:pt>
                <c:pt idx="206">
                  <c:v>8.5152028972796945E-3</c:v>
                </c:pt>
                <c:pt idx="207">
                  <c:v>8.5152028972796945E-3</c:v>
                </c:pt>
                <c:pt idx="208">
                  <c:v>8.5152028972796945E-3</c:v>
                </c:pt>
                <c:pt idx="209">
                  <c:v>8.5152028972796945E-3</c:v>
                </c:pt>
                <c:pt idx="210">
                  <c:v>8.5152028972796945E-3</c:v>
                </c:pt>
                <c:pt idx="211">
                  <c:v>8.5152028972796945E-3</c:v>
                </c:pt>
                <c:pt idx="212">
                  <c:v>8.5152028972796945E-3</c:v>
                </c:pt>
                <c:pt idx="213">
                  <c:v>8.5152028972796945E-3</c:v>
                </c:pt>
                <c:pt idx="214">
                  <c:v>8.5152028972796945E-3</c:v>
                </c:pt>
                <c:pt idx="215">
                  <c:v>8.5152028972796945E-3</c:v>
                </c:pt>
                <c:pt idx="216">
                  <c:v>8.5152028972796945E-3</c:v>
                </c:pt>
                <c:pt idx="217">
                  <c:v>8.5152028972796945E-3</c:v>
                </c:pt>
                <c:pt idx="218">
                  <c:v>8.5152028972796945E-3</c:v>
                </c:pt>
                <c:pt idx="219">
                  <c:v>8.5152028972796945E-3</c:v>
                </c:pt>
                <c:pt idx="220">
                  <c:v>8.5152028972796945E-3</c:v>
                </c:pt>
                <c:pt idx="221">
                  <c:v>8.5152028972796945E-3</c:v>
                </c:pt>
                <c:pt idx="222">
                  <c:v>8.5152028972796945E-3</c:v>
                </c:pt>
                <c:pt idx="223">
                  <c:v>8.5152028972796945E-3</c:v>
                </c:pt>
                <c:pt idx="224">
                  <c:v>8.5152028972796945E-3</c:v>
                </c:pt>
                <c:pt idx="225">
                  <c:v>8.5152028972796945E-3</c:v>
                </c:pt>
                <c:pt idx="226">
                  <c:v>8.5152028972796945E-3</c:v>
                </c:pt>
                <c:pt idx="227">
                  <c:v>8.5152028972796945E-3</c:v>
                </c:pt>
                <c:pt idx="228">
                  <c:v>8.5152028972796945E-3</c:v>
                </c:pt>
                <c:pt idx="229">
                  <c:v>8.5152028972796945E-3</c:v>
                </c:pt>
                <c:pt idx="230">
                  <c:v>8.5152028972796945E-3</c:v>
                </c:pt>
                <c:pt idx="231">
                  <c:v>8.5152028972796945E-3</c:v>
                </c:pt>
                <c:pt idx="232">
                  <c:v>8.5152028972796945E-3</c:v>
                </c:pt>
                <c:pt idx="233">
                  <c:v>8.5152028972796945E-3</c:v>
                </c:pt>
                <c:pt idx="234">
                  <c:v>8.5152028972796945E-3</c:v>
                </c:pt>
                <c:pt idx="235">
                  <c:v>8.5152028972796945E-3</c:v>
                </c:pt>
                <c:pt idx="236">
                  <c:v>8.5152028972796945E-3</c:v>
                </c:pt>
                <c:pt idx="237">
                  <c:v>8.5152028972796945E-3</c:v>
                </c:pt>
                <c:pt idx="238">
                  <c:v>8.5152028972796945E-3</c:v>
                </c:pt>
                <c:pt idx="239">
                  <c:v>8.5152028972796945E-3</c:v>
                </c:pt>
                <c:pt idx="240">
                  <c:v>8.5152028972796945E-3</c:v>
                </c:pt>
                <c:pt idx="241">
                  <c:v>8.5152028972796945E-3</c:v>
                </c:pt>
                <c:pt idx="242">
                  <c:v>8.5152028972796945E-3</c:v>
                </c:pt>
                <c:pt idx="243">
                  <c:v>8.5152028972796945E-3</c:v>
                </c:pt>
                <c:pt idx="244">
                  <c:v>8.5152028972796945E-3</c:v>
                </c:pt>
                <c:pt idx="245">
                  <c:v>8.5152028972796945E-3</c:v>
                </c:pt>
                <c:pt idx="246">
                  <c:v>8.5152028972796945E-3</c:v>
                </c:pt>
                <c:pt idx="247">
                  <c:v>8.5152028972796945E-3</c:v>
                </c:pt>
                <c:pt idx="248">
                  <c:v>8.5152028972796945E-3</c:v>
                </c:pt>
                <c:pt idx="249">
                  <c:v>8.5152028972796945E-3</c:v>
                </c:pt>
                <c:pt idx="250">
                  <c:v>8.5152028972796945E-3</c:v>
                </c:pt>
                <c:pt idx="251">
                  <c:v>8.5152028972796945E-3</c:v>
                </c:pt>
                <c:pt idx="252">
                  <c:v>8.5152028972796945E-3</c:v>
                </c:pt>
                <c:pt idx="253">
                  <c:v>8.5152028972796945E-3</c:v>
                </c:pt>
                <c:pt idx="254">
                  <c:v>8.5152028972796945E-3</c:v>
                </c:pt>
                <c:pt idx="255">
                  <c:v>8.5152028972796945E-3</c:v>
                </c:pt>
                <c:pt idx="256">
                  <c:v>8.5152028972796945E-3</c:v>
                </c:pt>
                <c:pt idx="257">
                  <c:v>8.5152028972796945E-3</c:v>
                </c:pt>
                <c:pt idx="258">
                  <c:v>8.5152028972796945E-3</c:v>
                </c:pt>
                <c:pt idx="259">
                  <c:v>8.5152028972796945E-3</c:v>
                </c:pt>
                <c:pt idx="260">
                  <c:v>8.5152028972796945E-3</c:v>
                </c:pt>
                <c:pt idx="261">
                  <c:v>8.5152028972796945E-3</c:v>
                </c:pt>
                <c:pt idx="262">
                  <c:v>8.5152028972796945E-3</c:v>
                </c:pt>
                <c:pt idx="263">
                  <c:v>8.5152028972796945E-3</c:v>
                </c:pt>
                <c:pt idx="264">
                  <c:v>8.5152028972796945E-3</c:v>
                </c:pt>
                <c:pt idx="265">
                  <c:v>8.5152028972796945E-3</c:v>
                </c:pt>
                <c:pt idx="266">
                  <c:v>8.5152028972796945E-3</c:v>
                </c:pt>
                <c:pt idx="267">
                  <c:v>8.5152028972796945E-3</c:v>
                </c:pt>
                <c:pt idx="268">
                  <c:v>8.5152028972796945E-3</c:v>
                </c:pt>
                <c:pt idx="269">
                  <c:v>8.5152028972796945E-3</c:v>
                </c:pt>
                <c:pt idx="270">
                  <c:v>8.5152028972796945E-3</c:v>
                </c:pt>
                <c:pt idx="271">
                  <c:v>8.5152028972796945E-3</c:v>
                </c:pt>
                <c:pt idx="272">
                  <c:v>8.5152028972796945E-3</c:v>
                </c:pt>
                <c:pt idx="273">
                  <c:v>8.5152028972796945E-3</c:v>
                </c:pt>
                <c:pt idx="274">
                  <c:v>8.5152028972796945E-3</c:v>
                </c:pt>
                <c:pt idx="275">
                  <c:v>8.5152028972796945E-3</c:v>
                </c:pt>
                <c:pt idx="276">
                  <c:v>8.5152028972796945E-3</c:v>
                </c:pt>
                <c:pt idx="277">
                  <c:v>8.5152028972796945E-3</c:v>
                </c:pt>
                <c:pt idx="278">
                  <c:v>8.5152028972796945E-3</c:v>
                </c:pt>
                <c:pt idx="279">
                  <c:v>8.5152028972796945E-3</c:v>
                </c:pt>
                <c:pt idx="280">
                  <c:v>8.5152028972796945E-3</c:v>
                </c:pt>
                <c:pt idx="281">
                  <c:v>8.5152028972796945E-3</c:v>
                </c:pt>
                <c:pt idx="282">
                  <c:v>8.5152028972796945E-3</c:v>
                </c:pt>
                <c:pt idx="283">
                  <c:v>8.5152028972796945E-3</c:v>
                </c:pt>
                <c:pt idx="284">
                  <c:v>8.5152028972796945E-3</c:v>
                </c:pt>
                <c:pt idx="285">
                  <c:v>8.5152028972796945E-3</c:v>
                </c:pt>
                <c:pt idx="286">
                  <c:v>8.5152028972796945E-3</c:v>
                </c:pt>
                <c:pt idx="287">
                  <c:v>8.5152028972796945E-3</c:v>
                </c:pt>
                <c:pt idx="288">
                  <c:v>8.5152028972796945E-3</c:v>
                </c:pt>
                <c:pt idx="289">
                  <c:v>8.5152028972796945E-3</c:v>
                </c:pt>
                <c:pt idx="290">
                  <c:v>8.5152028972796945E-3</c:v>
                </c:pt>
                <c:pt idx="291">
                  <c:v>8.5152028972796945E-3</c:v>
                </c:pt>
                <c:pt idx="292">
                  <c:v>8.5152028972796945E-3</c:v>
                </c:pt>
                <c:pt idx="293">
                  <c:v>8.5152028972796945E-3</c:v>
                </c:pt>
                <c:pt idx="294">
                  <c:v>8.5152028972796945E-3</c:v>
                </c:pt>
                <c:pt idx="295">
                  <c:v>8.5152028972796945E-3</c:v>
                </c:pt>
                <c:pt idx="296">
                  <c:v>8.5152028972796945E-3</c:v>
                </c:pt>
                <c:pt idx="297">
                  <c:v>8.5152028972796945E-3</c:v>
                </c:pt>
                <c:pt idx="298">
                  <c:v>8.5152028972796945E-3</c:v>
                </c:pt>
                <c:pt idx="299">
                  <c:v>8.5152028972796945E-3</c:v>
                </c:pt>
                <c:pt idx="300">
                  <c:v>8.5152028972796945E-3</c:v>
                </c:pt>
                <c:pt idx="301">
                  <c:v>8.5152028972796945E-3</c:v>
                </c:pt>
                <c:pt idx="302">
                  <c:v>8.5152028972796945E-3</c:v>
                </c:pt>
                <c:pt idx="303">
                  <c:v>8.5152028972796945E-3</c:v>
                </c:pt>
                <c:pt idx="304">
                  <c:v>8.5152028972796945E-3</c:v>
                </c:pt>
                <c:pt idx="305">
                  <c:v>8.5152028972796945E-3</c:v>
                </c:pt>
                <c:pt idx="306">
                  <c:v>8.5152028972796945E-3</c:v>
                </c:pt>
                <c:pt idx="307">
                  <c:v>8.5152028972796945E-3</c:v>
                </c:pt>
                <c:pt idx="308">
                  <c:v>8.5152028972796945E-3</c:v>
                </c:pt>
                <c:pt idx="309">
                  <c:v>8.5152028972796945E-3</c:v>
                </c:pt>
                <c:pt idx="310">
                  <c:v>8.5152028972796945E-3</c:v>
                </c:pt>
                <c:pt idx="311">
                  <c:v>8.5152028972796945E-3</c:v>
                </c:pt>
                <c:pt idx="312">
                  <c:v>8.5152028972796945E-3</c:v>
                </c:pt>
                <c:pt idx="313">
                  <c:v>8.5152028972796945E-3</c:v>
                </c:pt>
                <c:pt idx="314">
                  <c:v>8.5152028972796945E-3</c:v>
                </c:pt>
                <c:pt idx="315">
                  <c:v>8.5152028972796945E-3</c:v>
                </c:pt>
                <c:pt idx="316">
                  <c:v>8.5152028972796945E-3</c:v>
                </c:pt>
                <c:pt idx="317">
                  <c:v>8.5152028972796945E-3</c:v>
                </c:pt>
                <c:pt idx="318">
                  <c:v>8.5152028972796945E-3</c:v>
                </c:pt>
                <c:pt idx="319">
                  <c:v>8.5152028972796945E-3</c:v>
                </c:pt>
                <c:pt idx="320">
                  <c:v>8.5152028972796945E-3</c:v>
                </c:pt>
                <c:pt idx="321">
                  <c:v>8.5152028972796945E-3</c:v>
                </c:pt>
                <c:pt idx="322">
                  <c:v>8.5152028972796945E-3</c:v>
                </c:pt>
                <c:pt idx="323">
                  <c:v>8.5152028972796945E-3</c:v>
                </c:pt>
                <c:pt idx="324">
                  <c:v>8.5152028972796945E-3</c:v>
                </c:pt>
                <c:pt idx="325">
                  <c:v>8.5152028972796945E-3</c:v>
                </c:pt>
                <c:pt idx="326">
                  <c:v>8.5152028972796945E-3</c:v>
                </c:pt>
                <c:pt idx="327">
                  <c:v>8.5152028972796945E-3</c:v>
                </c:pt>
                <c:pt idx="328">
                  <c:v>8.5152028972796945E-3</c:v>
                </c:pt>
                <c:pt idx="329">
                  <c:v>8.5152028972796945E-3</c:v>
                </c:pt>
                <c:pt idx="330">
                  <c:v>8.5152028972796945E-3</c:v>
                </c:pt>
                <c:pt idx="331">
                  <c:v>8.5152028972796945E-3</c:v>
                </c:pt>
                <c:pt idx="332">
                  <c:v>8.5152028972796945E-3</c:v>
                </c:pt>
                <c:pt idx="333">
                  <c:v>8.5152028972796945E-3</c:v>
                </c:pt>
                <c:pt idx="334">
                  <c:v>8.5152028972796945E-3</c:v>
                </c:pt>
                <c:pt idx="335">
                  <c:v>8.5152028972796945E-3</c:v>
                </c:pt>
                <c:pt idx="336">
                  <c:v>8.5152028972796945E-3</c:v>
                </c:pt>
                <c:pt idx="337">
                  <c:v>8.5152028972796945E-3</c:v>
                </c:pt>
                <c:pt idx="338">
                  <c:v>8.5152028972796945E-3</c:v>
                </c:pt>
                <c:pt idx="339">
                  <c:v>8.5152028972796945E-3</c:v>
                </c:pt>
                <c:pt idx="340">
                  <c:v>8.5152028972796945E-3</c:v>
                </c:pt>
                <c:pt idx="341">
                  <c:v>8.5152028972796945E-3</c:v>
                </c:pt>
                <c:pt idx="342">
                  <c:v>8.5152028972796945E-3</c:v>
                </c:pt>
                <c:pt idx="343">
                  <c:v>8.5152028972796945E-3</c:v>
                </c:pt>
                <c:pt idx="344">
                  <c:v>8.5152028972796945E-3</c:v>
                </c:pt>
                <c:pt idx="345">
                  <c:v>8.5152028972796945E-3</c:v>
                </c:pt>
                <c:pt idx="346">
                  <c:v>8.5152028972796945E-3</c:v>
                </c:pt>
                <c:pt idx="347">
                  <c:v>8.5152028972796945E-3</c:v>
                </c:pt>
                <c:pt idx="348">
                  <c:v>8.5152028972796945E-3</c:v>
                </c:pt>
                <c:pt idx="349">
                  <c:v>8.5152028972796945E-3</c:v>
                </c:pt>
                <c:pt idx="350">
                  <c:v>8.5152028972796945E-3</c:v>
                </c:pt>
                <c:pt idx="351">
                  <c:v>8.5152028972796945E-3</c:v>
                </c:pt>
                <c:pt idx="352">
                  <c:v>8.5152028972796945E-3</c:v>
                </c:pt>
                <c:pt idx="353">
                  <c:v>8.5152028972796945E-3</c:v>
                </c:pt>
                <c:pt idx="354">
                  <c:v>8.5152028972796945E-3</c:v>
                </c:pt>
                <c:pt idx="355">
                  <c:v>8.5152028972796945E-3</c:v>
                </c:pt>
                <c:pt idx="356">
                  <c:v>8.5152028972796945E-3</c:v>
                </c:pt>
                <c:pt idx="357">
                  <c:v>8.5152028972796945E-3</c:v>
                </c:pt>
                <c:pt idx="358">
                  <c:v>8.5152028972796945E-3</c:v>
                </c:pt>
                <c:pt idx="359">
                  <c:v>8.5152028972796945E-3</c:v>
                </c:pt>
                <c:pt idx="360">
                  <c:v>8.5152028972796945E-3</c:v>
                </c:pt>
                <c:pt idx="361">
                  <c:v>8.5152028972796945E-3</c:v>
                </c:pt>
                <c:pt idx="362">
                  <c:v>8.5152028972796945E-3</c:v>
                </c:pt>
                <c:pt idx="363">
                  <c:v>8.5152028972796945E-3</c:v>
                </c:pt>
                <c:pt idx="364">
                  <c:v>8.5152028972796945E-3</c:v>
                </c:pt>
                <c:pt idx="365">
                  <c:v>8.5152028972796945E-3</c:v>
                </c:pt>
                <c:pt idx="366">
                  <c:v>8.5152028972796945E-3</c:v>
                </c:pt>
                <c:pt idx="367">
                  <c:v>8.5152028972796945E-3</c:v>
                </c:pt>
                <c:pt idx="368">
                  <c:v>8.5152028972796945E-3</c:v>
                </c:pt>
                <c:pt idx="369">
                  <c:v>8.5152028972796945E-3</c:v>
                </c:pt>
                <c:pt idx="370">
                  <c:v>8.5152028972796945E-3</c:v>
                </c:pt>
                <c:pt idx="371">
                  <c:v>8.5152028972796945E-3</c:v>
                </c:pt>
                <c:pt idx="372">
                  <c:v>8.5152028972796945E-3</c:v>
                </c:pt>
                <c:pt idx="373">
                  <c:v>8.5152028972796945E-3</c:v>
                </c:pt>
                <c:pt idx="374">
                  <c:v>8.5152028972796945E-3</c:v>
                </c:pt>
                <c:pt idx="375">
                  <c:v>8.5152028972796945E-3</c:v>
                </c:pt>
                <c:pt idx="376">
                  <c:v>8.5152028972796945E-3</c:v>
                </c:pt>
                <c:pt idx="377">
                  <c:v>8.5152028972796945E-3</c:v>
                </c:pt>
                <c:pt idx="378">
                  <c:v>8.5152028972796945E-3</c:v>
                </c:pt>
                <c:pt idx="379">
                  <c:v>8.5152028972796945E-3</c:v>
                </c:pt>
                <c:pt idx="380">
                  <c:v>8.5152028972796945E-3</c:v>
                </c:pt>
                <c:pt idx="381">
                  <c:v>8.5152028972796945E-3</c:v>
                </c:pt>
                <c:pt idx="382">
                  <c:v>8.5152028972796945E-3</c:v>
                </c:pt>
                <c:pt idx="383">
                  <c:v>8.5152028972796945E-3</c:v>
                </c:pt>
                <c:pt idx="384">
                  <c:v>8.5152028972796945E-3</c:v>
                </c:pt>
                <c:pt idx="385">
                  <c:v>8.5152028972796945E-3</c:v>
                </c:pt>
                <c:pt idx="386">
                  <c:v>8.5152028972796945E-3</c:v>
                </c:pt>
                <c:pt idx="387">
                  <c:v>8.5152028972796945E-3</c:v>
                </c:pt>
                <c:pt idx="388">
                  <c:v>8.5152028972796945E-3</c:v>
                </c:pt>
                <c:pt idx="389">
                  <c:v>8.5152028972796945E-3</c:v>
                </c:pt>
                <c:pt idx="390">
                  <c:v>8.5152028972796945E-3</c:v>
                </c:pt>
                <c:pt idx="391">
                  <c:v>8.5152028972796945E-3</c:v>
                </c:pt>
                <c:pt idx="392">
                  <c:v>8.5152028972796945E-3</c:v>
                </c:pt>
                <c:pt idx="393">
                  <c:v>8.5152028972796945E-3</c:v>
                </c:pt>
                <c:pt idx="394">
                  <c:v>8.5152028972796945E-3</c:v>
                </c:pt>
                <c:pt idx="395">
                  <c:v>8.5152028972796945E-3</c:v>
                </c:pt>
                <c:pt idx="396">
                  <c:v>8.5152028972796945E-3</c:v>
                </c:pt>
                <c:pt idx="397">
                  <c:v>8.5152028972796945E-3</c:v>
                </c:pt>
                <c:pt idx="398">
                  <c:v>8.5152028972796945E-3</c:v>
                </c:pt>
                <c:pt idx="399">
                  <c:v>8.5152028972796945E-3</c:v>
                </c:pt>
                <c:pt idx="400">
                  <c:v>8.5152028972796945E-3</c:v>
                </c:pt>
                <c:pt idx="401">
                  <c:v>8.5152028972796945E-3</c:v>
                </c:pt>
                <c:pt idx="402">
                  <c:v>8.5152028972796945E-3</c:v>
                </c:pt>
                <c:pt idx="403">
                  <c:v>8.5152028972796945E-3</c:v>
                </c:pt>
                <c:pt idx="404">
                  <c:v>8.5152028972796945E-3</c:v>
                </c:pt>
                <c:pt idx="405">
                  <c:v>8.5152028972796945E-3</c:v>
                </c:pt>
                <c:pt idx="406">
                  <c:v>8.5152028972796945E-3</c:v>
                </c:pt>
                <c:pt idx="407">
                  <c:v>8.5152028972796945E-3</c:v>
                </c:pt>
                <c:pt idx="408">
                  <c:v>8.5152028972796945E-3</c:v>
                </c:pt>
                <c:pt idx="409">
                  <c:v>8.5152028972796945E-3</c:v>
                </c:pt>
                <c:pt idx="410">
                  <c:v>8.5152028972796945E-3</c:v>
                </c:pt>
                <c:pt idx="411">
                  <c:v>8.5152028972796945E-3</c:v>
                </c:pt>
                <c:pt idx="412">
                  <c:v>8.5152028972796945E-3</c:v>
                </c:pt>
                <c:pt idx="413">
                  <c:v>8.5152028972796945E-3</c:v>
                </c:pt>
                <c:pt idx="414">
                  <c:v>8.5152028972796945E-3</c:v>
                </c:pt>
                <c:pt idx="415">
                  <c:v>8.5152028972796945E-3</c:v>
                </c:pt>
                <c:pt idx="416">
                  <c:v>8.5152028972796945E-3</c:v>
                </c:pt>
                <c:pt idx="417">
                  <c:v>8.5152028972796945E-3</c:v>
                </c:pt>
                <c:pt idx="418">
                  <c:v>8.5152028972796945E-3</c:v>
                </c:pt>
                <c:pt idx="419">
                  <c:v>8.5152028972796945E-3</c:v>
                </c:pt>
                <c:pt idx="420">
                  <c:v>8.5152028972796945E-3</c:v>
                </c:pt>
                <c:pt idx="421">
                  <c:v>8.5152028972796945E-3</c:v>
                </c:pt>
                <c:pt idx="422">
                  <c:v>8.5152028972796945E-3</c:v>
                </c:pt>
                <c:pt idx="423">
                  <c:v>8.5152028972796945E-3</c:v>
                </c:pt>
                <c:pt idx="424">
                  <c:v>8.5152028972796945E-3</c:v>
                </c:pt>
                <c:pt idx="425">
                  <c:v>8.5152028972796945E-3</c:v>
                </c:pt>
                <c:pt idx="426">
                  <c:v>8.5152028972796945E-3</c:v>
                </c:pt>
                <c:pt idx="427">
                  <c:v>8.5152028972796945E-3</c:v>
                </c:pt>
                <c:pt idx="428">
                  <c:v>8.5152028972796945E-3</c:v>
                </c:pt>
                <c:pt idx="429">
                  <c:v>8.5152028972796945E-3</c:v>
                </c:pt>
                <c:pt idx="430">
                  <c:v>8.5152028972796945E-3</c:v>
                </c:pt>
                <c:pt idx="431">
                  <c:v>8.5152028972796945E-3</c:v>
                </c:pt>
                <c:pt idx="432">
                  <c:v>8.5152028972796945E-3</c:v>
                </c:pt>
                <c:pt idx="433">
                  <c:v>8.5152028972796945E-3</c:v>
                </c:pt>
                <c:pt idx="434">
                  <c:v>8.5152028972796945E-3</c:v>
                </c:pt>
                <c:pt idx="435">
                  <c:v>8.5152028972796945E-3</c:v>
                </c:pt>
                <c:pt idx="436">
                  <c:v>8.5152028972796945E-3</c:v>
                </c:pt>
                <c:pt idx="437">
                  <c:v>8.5152028972796945E-3</c:v>
                </c:pt>
                <c:pt idx="438">
                  <c:v>8.5152028972796945E-3</c:v>
                </c:pt>
                <c:pt idx="439">
                  <c:v>8.5152028972796945E-3</c:v>
                </c:pt>
                <c:pt idx="440">
                  <c:v>8.5152028972796945E-3</c:v>
                </c:pt>
                <c:pt idx="441">
                  <c:v>8.5152028972796945E-3</c:v>
                </c:pt>
                <c:pt idx="442">
                  <c:v>8.5152028972796945E-3</c:v>
                </c:pt>
                <c:pt idx="443">
                  <c:v>8.5152028972796945E-3</c:v>
                </c:pt>
                <c:pt idx="444">
                  <c:v>8.5152028972796945E-3</c:v>
                </c:pt>
                <c:pt idx="445">
                  <c:v>8.5152028972796945E-3</c:v>
                </c:pt>
                <c:pt idx="446">
                  <c:v>8.5152028972796945E-3</c:v>
                </c:pt>
                <c:pt idx="447">
                  <c:v>8.5152028972796945E-3</c:v>
                </c:pt>
                <c:pt idx="448">
                  <c:v>8.5152028972796945E-3</c:v>
                </c:pt>
                <c:pt idx="449">
                  <c:v>8.5152028972796945E-3</c:v>
                </c:pt>
                <c:pt idx="450">
                  <c:v>8.5152028972796945E-3</c:v>
                </c:pt>
                <c:pt idx="451">
                  <c:v>8.5152028972796945E-3</c:v>
                </c:pt>
                <c:pt idx="452">
                  <c:v>8.5152028972796945E-3</c:v>
                </c:pt>
                <c:pt idx="453">
                  <c:v>8.5152028972796945E-3</c:v>
                </c:pt>
                <c:pt idx="454">
                  <c:v>8.5152028972796945E-3</c:v>
                </c:pt>
                <c:pt idx="455">
                  <c:v>8.5152028972796945E-3</c:v>
                </c:pt>
                <c:pt idx="456">
                  <c:v>8.5152028972796945E-3</c:v>
                </c:pt>
                <c:pt idx="457">
                  <c:v>8.5152028972796945E-3</c:v>
                </c:pt>
                <c:pt idx="458">
                  <c:v>8.5152028972796945E-3</c:v>
                </c:pt>
                <c:pt idx="459">
                  <c:v>8.5152028972796945E-3</c:v>
                </c:pt>
                <c:pt idx="460">
                  <c:v>8.5152028972796945E-3</c:v>
                </c:pt>
                <c:pt idx="461">
                  <c:v>8.5152028972796945E-3</c:v>
                </c:pt>
                <c:pt idx="462">
                  <c:v>8.5152028972796945E-3</c:v>
                </c:pt>
                <c:pt idx="463">
                  <c:v>8.5152028972796945E-3</c:v>
                </c:pt>
                <c:pt idx="464">
                  <c:v>8.5152028972796945E-3</c:v>
                </c:pt>
                <c:pt idx="465">
                  <c:v>8.5152028972796945E-3</c:v>
                </c:pt>
                <c:pt idx="466">
                  <c:v>8.5152028972796945E-3</c:v>
                </c:pt>
                <c:pt idx="467">
                  <c:v>8.5152028972796945E-3</c:v>
                </c:pt>
                <c:pt idx="468">
                  <c:v>8.5152028972796945E-3</c:v>
                </c:pt>
                <c:pt idx="469">
                  <c:v>8.5152028972796945E-3</c:v>
                </c:pt>
                <c:pt idx="470">
                  <c:v>8.5152028972796945E-3</c:v>
                </c:pt>
                <c:pt idx="471">
                  <c:v>8.5152028972796945E-3</c:v>
                </c:pt>
                <c:pt idx="472">
                  <c:v>8.5152028972796945E-3</c:v>
                </c:pt>
                <c:pt idx="473">
                  <c:v>8.5152028972796945E-3</c:v>
                </c:pt>
                <c:pt idx="474">
                  <c:v>8.5152028972796945E-3</c:v>
                </c:pt>
                <c:pt idx="475">
                  <c:v>8.5152028972796945E-3</c:v>
                </c:pt>
                <c:pt idx="476">
                  <c:v>8.5152028972796945E-3</c:v>
                </c:pt>
                <c:pt idx="477">
                  <c:v>8.5152028972796945E-3</c:v>
                </c:pt>
                <c:pt idx="478">
                  <c:v>8.5152028972796945E-3</c:v>
                </c:pt>
                <c:pt idx="479">
                  <c:v>8.5152028972796945E-3</c:v>
                </c:pt>
                <c:pt idx="480">
                  <c:v>8.5152028972796945E-3</c:v>
                </c:pt>
                <c:pt idx="481">
                  <c:v>8.5152028972796945E-3</c:v>
                </c:pt>
                <c:pt idx="482">
                  <c:v>8.5152028972796945E-3</c:v>
                </c:pt>
                <c:pt idx="483">
                  <c:v>8.5152028972796945E-3</c:v>
                </c:pt>
                <c:pt idx="484">
                  <c:v>8.5152028972796945E-3</c:v>
                </c:pt>
                <c:pt idx="485">
                  <c:v>8.5152028972796945E-3</c:v>
                </c:pt>
                <c:pt idx="486">
                  <c:v>8.5152028972796945E-3</c:v>
                </c:pt>
                <c:pt idx="487">
                  <c:v>8.5152028972796945E-3</c:v>
                </c:pt>
                <c:pt idx="488">
                  <c:v>8.5152028972796945E-3</c:v>
                </c:pt>
                <c:pt idx="489">
                  <c:v>8.5152028972796945E-3</c:v>
                </c:pt>
                <c:pt idx="490">
                  <c:v>8.5152028972796945E-3</c:v>
                </c:pt>
                <c:pt idx="491">
                  <c:v>8.5152028972796945E-3</c:v>
                </c:pt>
                <c:pt idx="492">
                  <c:v>8.5152028972796945E-3</c:v>
                </c:pt>
                <c:pt idx="493">
                  <c:v>8.5152028972796945E-3</c:v>
                </c:pt>
                <c:pt idx="494">
                  <c:v>8.5152028972796945E-3</c:v>
                </c:pt>
                <c:pt idx="495">
                  <c:v>8.5152028972796945E-3</c:v>
                </c:pt>
                <c:pt idx="496">
                  <c:v>8.5152028972796945E-3</c:v>
                </c:pt>
                <c:pt idx="497">
                  <c:v>8.5152028972796945E-3</c:v>
                </c:pt>
                <c:pt idx="498">
                  <c:v>8.5152028972796945E-3</c:v>
                </c:pt>
                <c:pt idx="499">
                  <c:v>8.5152028972796945E-3</c:v>
                </c:pt>
                <c:pt idx="500">
                  <c:v>8.5152028972796945E-3</c:v>
                </c:pt>
                <c:pt idx="501">
                  <c:v>8.5152028972796945E-3</c:v>
                </c:pt>
                <c:pt idx="502">
                  <c:v>8.5152028972796945E-3</c:v>
                </c:pt>
                <c:pt idx="503">
                  <c:v>8.5152028972796945E-3</c:v>
                </c:pt>
                <c:pt idx="504">
                  <c:v>8.5152028972796945E-3</c:v>
                </c:pt>
                <c:pt idx="505">
                  <c:v>8.5152028972796945E-3</c:v>
                </c:pt>
                <c:pt idx="506">
                  <c:v>8.5152028972796945E-3</c:v>
                </c:pt>
                <c:pt idx="507">
                  <c:v>8.5152028972796945E-3</c:v>
                </c:pt>
                <c:pt idx="508">
                  <c:v>8.5152028972796945E-3</c:v>
                </c:pt>
                <c:pt idx="509">
                  <c:v>8.5152028972796945E-3</c:v>
                </c:pt>
                <c:pt idx="510">
                  <c:v>8.5152028972796945E-3</c:v>
                </c:pt>
                <c:pt idx="511">
                  <c:v>8.5152028972796945E-3</c:v>
                </c:pt>
                <c:pt idx="512">
                  <c:v>8.5152028972796945E-3</c:v>
                </c:pt>
                <c:pt idx="513">
                  <c:v>8.5152028972796945E-3</c:v>
                </c:pt>
                <c:pt idx="514">
                  <c:v>8.5152028972796945E-3</c:v>
                </c:pt>
                <c:pt idx="515">
                  <c:v>8.5152028972796945E-3</c:v>
                </c:pt>
                <c:pt idx="516">
                  <c:v>8.5152028972796945E-3</c:v>
                </c:pt>
                <c:pt idx="517">
                  <c:v>8.5152028972796945E-3</c:v>
                </c:pt>
                <c:pt idx="518">
                  <c:v>8.5152028972796945E-3</c:v>
                </c:pt>
                <c:pt idx="519">
                  <c:v>8.5152028972796945E-3</c:v>
                </c:pt>
                <c:pt idx="520">
                  <c:v>8.5152028972796945E-3</c:v>
                </c:pt>
                <c:pt idx="521">
                  <c:v>8.5152028972796945E-3</c:v>
                </c:pt>
                <c:pt idx="522">
                  <c:v>8.5152028972796945E-3</c:v>
                </c:pt>
                <c:pt idx="523">
                  <c:v>8.5152028972796945E-3</c:v>
                </c:pt>
                <c:pt idx="524">
                  <c:v>8.5152028972796945E-3</c:v>
                </c:pt>
                <c:pt idx="525">
                  <c:v>8.5152028972796945E-3</c:v>
                </c:pt>
                <c:pt idx="526">
                  <c:v>8.5152028972796945E-3</c:v>
                </c:pt>
                <c:pt idx="527">
                  <c:v>8.5152028972796945E-3</c:v>
                </c:pt>
                <c:pt idx="528">
                  <c:v>8.5152028972796945E-3</c:v>
                </c:pt>
                <c:pt idx="529">
                  <c:v>8.5152028972796945E-3</c:v>
                </c:pt>
                <c:pt idx="530">
                  <c:v>8.5152028972796945E-3</c:v>
                </c:pt>
                <c:pt idx="531">
                  <c:v>8.5152028972796945E-3</c:v>
                </c:pt>
                <c:pt idx="532">
                  <c:v>8.5152028972796945E-3</c:v>
                </c:pt>
                <c:pt idx="533">
                  <c:v>8.5152028972796945E-3</c:v>
                </c:pt>
                <c:pt idx="534">
                  <c:v>8.5152028972796945E-3</c:v>
                </c:pt>
                <c:pt idx="535">
                  <c:v>8.5152028972796945E-3</c:v>
                </c:pt>
                <c:pt idx="536">
                  <c:v>8.5152028972796945E-3</c:v>
                </c:pt>
                <c:pt idx="537">
                  <c:v>8.5152028972796945E-3</c:v>
                </c:pt>
                <c:pt idx="538">
                  <c:v>8.5152028972796945E-3</c:v>
                </c:pt>
                <c:pt idx="539">
                  <c:v>8.5152028972796945E-3</c:v>
                </c:pt>
                <c:pt idx="540">
                  <c:v>8.5152028972796945E-3</c:v>
                </c:pt>
                <c:pt idx="541">
                  <c:v>8.5152028972796945E-3</c:v>
                </c:pt>
                <c:pt idx="542">
                  <c:v>8.5152028972796945E-3</c:v>
                </c:pt>
                <c:pt idx="543">
                  <c:v>8.5152028972796945E-3</c:v>
                </c:pt>
                <c:pt idx="544">
                  <c:v>8.5152028972796945E-3</c:v>
                </c:pt>
                <c:pt idx="545">
                  <c:v>8.5152028972796945E-3</c:v>
                </c:pt>
                <c:pt idx="546">
                  <c:v>8.5152028972796945E-3</c:v>
                </c:pt>
                <c:pt idx="547">
                  <c:v>8.5152028972796945E-3</c:v>
                </c:pt>
                <c:pt idx="548">
                  <c:v>8.5152028972796945E-3</c:v>
                </c:pt>
                <c:pt idx="549">
                  <c:v>8.5152028972796945E-3</c:v>
                </c:pt>
                <c:pt idx="550">
                  <c:v>8.5152028972796945E-3</c:v>
                </c:pt>
                <c:pt idx="551">
                  <c:v>8.5152028972796945E-3</c:v>
                </c:pt>
                <c:pt idx="552">
                  <c:v>8.5152028972796945E-3</c:v>
                </c:pt>
                <c:pt idx="553">
                  <c:v>8.5152028972796945E-3</c:v>
                </c:pt>
                <c:pt idx="554">
                  <c:v>8.5152028972796945E-3</c:v>
                </c:pt>
                <c:pt idx="555">
                  <c:v>8.5152028972796945E-3</c:v>
                </c:pt>
                <c:pt idx="556">
                  <c:v>8.5152028972796945E-3</c:v>
                </c:pt>
                <c:pt idx="557">
                  <c:v>8.5152028972796945E-3</c:v>
                </c:pt>
                <c:pt idx="558">
                  <c:v>8.5152028972796945E-3</c:v>
                </c:pt>
                <c:pt idx="559">
                  <c:v>8.5152028972796945E-3</c:v>
                </c:pt>
                <c:pt idx="560">
                  <c:v>8.5152028972796945E-3</c:v>
                </c:pt>
                <c:pt idx="561">
                  <c:v>8.5152028972796945E-3</c:v>
                </c:pt>
                <c:pt idx="562">
                  <c:v>8.5152028972796945E-3</c:v>
                </c:pt>
                <c:pt idx="563">
                  <c:v>8.5152028972796945E-3</c:v>
                </c:pt>
                <c:pt idx="564">
                  <c:v>8.5152028972796945E-3</c:v>
                </c:pt>
                <c:pt idx="565">
                  <c:v>8.5152028972796945E-3</c:v>
                </c:pt>
                <c:pt idx="566">
                  <c:v>8.5152028972796945E-3</c:v>
                </c:pt>
                <c:pt idx="567">
                  <c:v>8.5152028972796945E-3</c:v>
                </c:pt>
                <c:pt idx="568">
                  <c:v>8.5152028972796945E-3</c:v>
                </c:pt>
                <c:pt idx="569">
                  <c:v>8.5152028972796945E-3</c:v>
                </c:pt>
                <c:pt idx="570">
                  <c:v>8.5152028972796945E-3</c:v>
                </c:pt>
                <c:pt idx="571">
                  <c:v>8.5152028972796945E-3</c:v>
                </c:pt>
                <c:pt idx="572">
                  <c:v>8.5152028972796945E-3</c:v>
                </c:pt>
                <c:pt idx="573">
                  <c:v>8.5152028972796945E-3</c:v>
                </c:pt>
                <c:pt idx="574">
                  <c:v>8.5152028972796945E-3</c:v>
                </c:pt>
                <c:pt idx="575">
                  <c:v>8.5152028972796945E-3</c:v>
                </c:pt>
                <c:pt idx="576">
                  <c:v>8.5152028972796945E-3</c:v>
                </c:pt>
                <c:pt idx="577">
                  <c:v>8.5152028972796945E-3</c:v>
                </c:pt>
                <c:pt idx="578">
                  <c:v>8.5152028972796945E-3</c:v>
                </c:pt>
                <c:pt idx="579">
                  <c:v>8.5152028972796945E-3</c:v>
                </c:pt>
                <c:pt idx="580">
                  <c:v>8.5152028972796945E-3</c:v>
                </c:pt>
                <c:pt idx="581">
                  <c:v>8.5152028972796945E-3</c:v>
                </c:pt>
                <c:pt idx="582">
                  <c:v>8.5152028972796945E-3</c:v>
                </c:pt>
                <c:pt idx="583">
                  <c:v>8.5152028972796945E-3</c:v>
                </c:pt>
                <c:pt idx="584">
                  <c:v>8.5152028972796945E-3</c:v>
                </c:pt>
                <c:pt idx="585">
                  <c:v>8.5152028972796945E-3</c:v>
                </c:pt>
                <c:pt idx="586">
                  <c:v>8.5152028972796945E-3</c:v>
                </c:pt>
                <c:pt idx="587">
                  <c:v>8.5152028972796945E-3</c:v>
                </c:pt>
                <c:pt idx="588">
                  <c:v>8.5152028972796945E-3</c:v>
                </c:pt>
                <c:pt idx="589">
                  <c:v>8.5152028972796945E-3</c:v>
                </c:pt>
                <c:pt idx="590">
                  <c:v>8.5152028972796945E-3</c:v>
                </c:pt>
                <c:pt idx="591">
                  <c:v>8.5152028972796945E-3</c:v>
                </c:pt>
                <c:pt idx="592">
                  <c:v>8.5152028972796945E-3</c:v>
                </c:pt>
                <c:pt idx="593">
                  <c:v>8.5152028972796945E-3</c:v>
                </c:pt>
                <c:pt idx="594">
                  <c:v>8.5152028972796945E-3</c:v>
                </c:pt>
                <c:pt idx="595">
                  <c:v>8.5152028972796945E-3</c:v>
                </c:pt>
                <c:pt idx="596">
                  <c:v>8.5152028972796945E-3</c:v>
                </c:pt>
                <c:pt idx="597">
                  <c:v>8.5152028972796945E-3</c:v>
                </c:pt>
                <c:pt idx="598">
                  <c:v>8.5152028972796945E-3</c:v>
                </c:pt>
                <c:pt idx="599">
                  <c:v>8.5152028972796945E-3</c:v>
                </c:pt>
                <c:pt idx="600">
                  <c:v>8.5152028972796945E-3</c:v>
                </c:pt>
                <c:pt idx="601">
                  <c:v>8.5152028972796945E-3</c:v>
                </c:pt>
                <c:pt idx="602">
                  <c:v>8.5152028972796945E-3</c:v>
                </c:pt>
                <c:pt idx="603">
                  <c:v>8.5152028972796945E-3</c:v>
                </c:pt>
                <c:pt idx="604">
                  <c:v>8.5152028972796945E-3</c:v>
                </c:pt>
                <c:pt idx="605">
                  <c:v>8.5152028972796945E-3</c:v>
                </c:pt>
                <c:pt idx="606">
                  <c:v>8.5152028972796945E-3</c:v>
                </c:pt>
                <c:pt idx="607">
                  <c:v>8.5152028972796945E-3</c:v>
                </c:pt>
                <c:pt idx="608">
                  <c:v>8.5152028972796945E-3</c:v>
                </c:pt>
                <c:pt idx="609">
                  <c:v>8.5152028972796945E-3</c:v>
                </c:pt>
                <c:pt idx="610">
                  <c:v>8.5152028972796945E-3</c:v>
                </c:pt>
                <c:pt idx="611">
                  <c:v>8.5152028972796945E-3</c:v>
                </c:pt>
                <c:pt idx="612">
                  <c:v>8.5152028972796945E-3</c:v>
                </c:pt>
                <c:pt idx="613">
                  <c:v>8.5152028972796945E-3</c:v>
                </c:pt>
                <c:pt idx="614">
                  <c:v>8.5152028972796945E-3</c:v>
                </c:pt>
                <c:pt idx="615">
                  <c:v>8.5152028972796945E-3</c:v>
                </c:pt>
                <c:pt idx="616">
                  <c:v>8.5152028972796945E-3</c:v>
                </c:pt>
                <c:pt idx="617">
                  <c:v>8.5152028972796945E-3</c:v>
                </c:pt>
                <c:pt idx="618">
                  <c:v>8.5152028972796945E-3</c:v>
                </c:pt>
                <c:pt idx="619">
                  <c:v>8.5152028972796945E-3</c:v>
                </c:pt>
                <c:pt idx="620">
                  <c:v>8.5152028972796945E-3</c:v>
                </c:pt>
                <c:pt idx="621">
                  <c:v>8.5152028972796945E-3</c:v>
                </c:pt>
                <c:pt idx="622">
                  <c:v>8.5152028972796945E-3</c:v>
                </c:pt>
                <c:pt idx="623">
                  <c:v>8.5152028972796945E-3</c:v>
                </c:pt>
                <c:pt idx="624">
                  <c:v>8.5152028972796945E-3</c:v>
                </c:pt>
                <c:pt idx="625">
                  <c:v>8.5152028972796945E-3</c:v>
                </c:pt>
                <c:pt idx="626">
                  <c:v>8.5152028972796945E-3</c:v>
                </c:pt>
                <c:pt idx="627">
                  <c:v>8.5152028972796945E-3</c:v>
                </c:pt>
                <c:pt idx="628">
                  <c:v>8.5152028972796945E-3</c:v>
                </c:pt>
                <c:pt idx="629">
                  <c:v>8.5152028972796945E-3</c:v>
                </c:pt>
                <c:pt idx="630">
                  <c:v>8.5152028972796945E-3</c:v>
                </c:pt>
                <c:pt idx="631">
                  <c:v>8.5152028972796945E-3</c:v>
                </c:pt>
                <c:pt idx="632">
                  <c:v>8.5152028972796945E-3</c:v>
                </c:pt>
                <c:pt idx="633">
                  <c:v>8.5152028972796945E-3</c:v>
                </c:pt>
                <c:pt idx="634">
                  <c:v>8.5152028972796945E-3</c:v>
                </c:pt>
                <c:pt idx="635">
                  <c:v>8.5152028972796945E-3</c:v>
                </c:pt>
                <c:pt idx="636">
                  <c:v>8.5152028972796945E-3</c:v>
                </c:pt>
                <c:pt idx="637">
                  <c:v>8.5152028972796945E-3</c:v>
                </c:pt>
                <c:pt idx="638">
                  <c:v>8.5152028972796945E-3</c:v>
                </c:pt>
                <c:pt idx="639">
                  <c:v>8.5152028972796945E-3</c:v>
                </c:pt>
                <c:pt idx="640">
                  <c:v>8.5152028972796945E-3</c:v>
                </c:pt>
                <c:pt idx="641">
                  <c:v>8.5152028972796945E-3</c:v>
                </c:pt>
                <c:pt idx="642">
                  <c:v>8.5152028972796945E-3</c:v>
                </c:pt>
                <c:pt idx="643">
                  <c:v>8.5152028972796945E-3</c:v>
                </c:pt>
                <c:pt idx="644">
                  <c:v>8.5152028972796945E-3</c:v>
                </c:pt>
                <c:pt idx="645">
                  <c:v>8.5152028972796945E-3</c:v>
                </c:pt>
                <c:pt idx="646">
                  <c:v>8.5152028972796945E-3</c:v>
                </c:pt>
                <c:pt idx="647">
                  <c:v>8.5152028972796945E-3</c:v>
                </c:pt>
                <c:pt idx="648">
                  <c:v>8.5152028972796945E-3</c:v>
                </c:pt>
                <c:pt idx="649">
                  <c:v>8.5152028972796945E-3</c:v>
                </c:pt>
                <c:pt idx="650">
                  <c:v>8.5152028972796945E-3</c:v>
                </c:pt>
                <c:pt idx="651">
                  <c:v>8.5152028972796945E-3</c:v>
                </c:pt>
                <c:pt idx="652">
                  <c:v>8.5152028972796945E-3</c:v>
                </c:pt>
                <c:pt idx="653">
                  <c:v>8.5152028972796945E-3</c:v>
                </c:pt>
                <c:pt idx="654">
                  <c:v>8.5152028972796945E-3</c:v>
                </c:pt>
                <c:pt idx="655">
                  <c:v>8.5152028972796945E-3</c:v>
                </c:pt>
                <c:pt idx="656">
                  <c:v>8.5152028972796945E-3</c:v>
                </c:pt>
                <c:pt idx="657">
                  <c:v>8.5152028972796945E-3</c:v>
                </c:pt>
                <c:pt idx="658">
                  <c:v>8.5152028972796945E-3</c:v>
                </c:pt>
                <c:pt idx="659">
                  <c:v>8.5152028972796945E-3</c:v>
                </c:pt>
                <c:pt idx="660">
                  <c:v>8.5152028972796945E-3</c:v>
                </c:pt>
                <c:pt idx="661">
                  <c:v>8.5152028972796945E-3</c:v>
                </c:pt>
                <c:pt idx="662">
                  <c:v>8.5152028972796945E-3</c:v>
                </c:pt>
                <c:pt idx="663">
                  <c:v>8.5152028972796945E-3</c:v>
                </c:pt>
                <c:pt idx="664">
                  <c:v>8.5152028972796945E-3</c:v>
                </c:pt>
                <c:pt idx="665">
                  <c:v>8.5152028972796945E-3</c:v>
                </c:pt>
                <c:pt idx="666">
                  <c:v>8.5152028972796945E-3</c:v>
                </c:pt>
                <c:pt idx="667">
                  <c:v>8.5152028972796945E-3</c:v>
                </c:pt>
                <c:pt idx="668">
                  <c:v>8.5152028972796945E-3</c:v>
                </c:pt>
                <c:pt idx="669">
                  <c:v>8.5152028972796945E-3</c:v>
                </c:pt>
                <c:pt idx="670">
                  <c:v>8.5152028972796945E-3</c:v>
                </c:pt>
                <c:pt idx="671">
                  <c:v>8.5152028972796945E-3</c:v>
                </c:pt>
                <c:pt idx="672">
                  <c:v>8.5152028972796945E-3</c:v>
                </c:pt>
                <c:pt idx="673">
                  <c:v>8.5152028972796945E-3</c:v>
                </c:pt>
                <c:pt idx="674">
                  <c:v>8.5152028972796945E-3</c:v>
                </c:pt>
                <c:pt idx="675">
                  <c:v>8.5152028972796945E-3</c:v>
                </c:pt>
                <c:pt idx="676">
                  <c:v>8.5152028972796945E-3</c:v>
                </c:pt>
                <c:pt idx="677">
                  <c:v>8.5152028972796945E-3</c:v>
                </c:pt>
                <c:pt idx="678">
                  <c:v>8.5152028972796945E-3</c:v>
                </c:pt>
                <c:pt idx="679">
                  <c:v>8.5152028972796945E-3</c:v>
                </c:pt>
                <c:pt idx="680">
                  <c:v>8.5152028972796945E-3</c:v>
                </c:pt>
                <c:pt idx="681">
                  <c:v>8.5152028972796945E-3</c:v>
                </c:pt>
                <c:pt idx="682">
                  <c:v>8.5152028972796945E-3</c:v>
                </c:pt>
                <c:pt idx="683">
                  <c:v>8.5152028972796945E-3</c:v>
                </c:pt>
                <c:pt idx="684">
                  <c:v>8.5152028972796945E-3</c:v>
                </c:pt>
                <c:pt idx="685">
                  <c:v>8.5152028972796945E-3</c:v>
                </c:pt>
                <c:pt idx="686">
                  <c:v>8.5152028972796945E-3</c:v>
                </c:pt>
                <c:pt idx="687">
                  <c:v>8.5152028972796945E-3</c:v>
                </c:pt>
                <c:pt idx="688">
                  <c:v>8.5152028972796945E-3</c:v>
                </c:pt>
                <c:pt idx="689">
                  <c:v>8.5152028972796945E-3</c:v>
                </c:pt>
                <c:pt idx="690">
                  <c:v>8.5152028972796945E-3</c:v>
                </c:pt>
                <c:pt idx="691">
                  <c:v>8.5152028972796945E-3</c:v>
                </c:pt>
                <c:pt idx="692">
                  <c:v>8.5152028972796945E-3</c:v>
                </c:pt>
                <c:pt idx="693">
                  <c:v>8.5152028972796945E-3</c:v>
                </c:pt>
                <c:pt idx="694">
                  <c:v>8.5152028972796945E-3</c:v>
                </c:pt>
                <c:pt idx="695">
                  <c:v>8.5152028972796945E-3</c:v>
                </c:pt>
                <c:pt idx="696">
                  <c:v>8.5152028972796945E-3</c:v>
                </c:pt>
                <c:pt idx="697">
                  <c:v>8.5152028972796945E-3</c:v>
                </c:pt>
                <c:pt idx="698">
                  <c:v>8.5152028972796945E-3</c:v>
                </c:pt>
                <c:pt idx="699">
                  <c:v>8.5152028972796945E-3</c:v>
                </c:pt>
                <c:pt idx="700">
                  <c:v>8.5152028972796945E-3</c:v>
                </c:pt>
                <c:pt idx="701">
                  <c:v>8.5152028972796945E-3</c:v>
                </c:pt>
                <c:pt idx="702">
                  <c:v>8.5152028972796945E-3</c:v>
                </c:pt>
                <c:pt idx="703">
                  <c:v>8.5152028972796945E-3</c:v>
                </c:pt>
                <c:pt idx="704">
                  <c:v>8.5152028972796945E-3</c:v>
                </c:pt>
                <c:pt idx="705">
                  <c:v>8.5152028972796945E-3</c:v>
                </c:pt>
                <c:pt idx="706">
                  <c:v>8.5152028972796945E-3</c:v>
                </c:pt>
                <c:pt idx="707">
                  <c:v>8.5152028972796945E-3</c:v>
                </c:pt>
                <c:pt idx="708">
                  <c:v>8.5152028972796945E-3</c:v>
                </c:pt>
                <c:pt idx="709">
                  <c:v>8.5152028972796945E-3</c:v>
                </c:pt>
                <c:pt idx="710">
                  <c:v>8.5152028972796945E-3</c:v>
                </c:pt>
                <c:pt idx="711">
                  <c:v>8.5152028972796945E-3</c:v>
                </c:pt>
                <c:pt idx="712">
                  <c:v>8.5152028972796945E-3</c:v>
                </c:pt>
                <c:pt idx="713">
                  <c:v>8.5152028972796945E-3</c:v>
                </c:pt>
                <c:pt idx="714">
                  <c:v>8.5152028972796945E-3</c:v>
                </c:pt>
                <c:pt idx="715">
                  <c:v>8.5152028972796945E-3</c:v>
                </c:pt>
                <c:pt idx="716">
                  <c:v>8.5152028972796945E-3</c:v>
                </c:pt>
                <c:pt idx="717">
                  <c:v>8.5152028972796945E-3</c:v>
                </c:pt>
                <c:pt idx="718">
                  <c:v>8.5152028972796945E-3</c:v>
                </c:pt>
                <c:pt idx="719">
                  <c:v>8.5152028972796945E-3</c:v>
                </c:pt>
                <c:pt idx="720">
                  <c:v>8.5152028972796945E-3</c:v>
                </c:pt>
                <c:pt idx="721">
                  <c:v>8.5152028972796945E-3</c:v>
                </c:pt>
                <c:pt idx="722">
                  <c:v>8.5152028972796945E-3</c:v>
                </c:pt>
                <c:pt idx="723">
                  <c:v>8.5152028972796945E-3</c:v>
                </c:pt>
                <c:pt idx="724">
                  <c:v>8.5152028972796945E-3</c:v>
                </c:pt>
                <c:pt idx="725">
                  <c:v>8.5152028972796945E-3</c:v>
                </c:pt>
                <c:pt idx="726">
                  <c:v>8.5152028972796945E-3</c:v>
                </c:pt>
                <c:pt idx="727">
                  <c:v>8.5152028972796945E-3</c:v>
                </c:pt>
                <c:pt idx="728">
                  <c:v>8.5152028972796945E-3</c:v>
                </c:pt>
                <c:pt idx="729">
                  <c:v>8.5152028972796945E-3</c:v>
                </c:pt>
                <c:pt idx="730">
                  <c:v>8.5152028972796945E-3</c:v>
                </c:pt>
                <c:pt idx="731">
                  <c:v>8.5152028972796945E-3</c:v>
                </c:pt>
                <c:pt idx="732">
                  <c:v>8.5152028972796945E-3</c:v>
                </c:pt>
                <c:pt idx="733">
                  <c:v>8.5152028972796945E-3</c:v>
                </c:pt>
                <c:pt idx="734">
                  <c:v>8.5152028972796945E-3</c:v>
                </c:pt>
                <c:pt idx="735">
                  <c:v>8.5152028972796945E-3</c:v>
                </c:pt>
                <c:pt idx="736">
                  <c:v>8.5152028972796945E-3</c:v>
                </c:pt>
                <c:pt idx="737">
                  <c:v>8.5152028972796945E-3</c:v>
                </c:pt>
                <c:pt idx="738">
                  <c:v>8.5152028972796945E-3</c:v>
                </c:pt>
                <c:pt idx="739">
                  <c:v>8.5152028972796945E-3</c:v>
                </c:pt>
                <c:pt idx="740">
                  <c:v>8.5152028972796945E-3</c:v>
                </c:pt>
                <c:pt idx="741">
                  <c:v>8.5152028972796945E-3</c:v>
                </c:pt>
                <c:pt idx="742">
                  <c:v>8.5152028972796945E-3</c:v>
                </c:pt>
                <c:pt idx="743">
                  <c:v>8.5152028972796945E-3</c:v>
                </c:pt>
                <c:pt idx="744">
                  <c:v>8.5152028972796945E-3</c:v>
                </c:pt>
                <c:pt idx="745">
                  <c:v>8.5152028972796945E-3</c:v>
                </c:pt>
                <c:pt idx="746">
                  <c:v>8.5152028972796945E-3</c:v>
                </c:pt>
                <c:pt idx="747">
                  <c:v>8.5152028972796945E-3</c:v>
                </c:pt>
                <c:pt idx="748">
                  <c:v>8.5152028972796945E-3</c:v>
                </c:pt>
                <c:pt idx="749">
                  <c:v>8.5152028972796945E-3</c:v>
                </c:pt>
                <c:pt idx="750">
                  <c:v>8.5152028972796945E-3</c:v>
                </c:pt>
                <c:pt idx="751">
                  <c:v>8.5152028972796945E-3</c:v>
                </c:pt>
                <c:pt idx="752">
                  <c:v>8.5152028972796945E-3</c:v>
                </c:pt>
                <c:pt idx="753">
                  <c:v>8.5152028972796945E-3</c:v>
                </c:pt>
                <c:pt idx="754">
                  <c:v>8.5152028972796945E-3</c:v>
                </c:pt>
                <c:pt idx="755">
                  <c:v>8.5152028972796945E-3</c:v>
                </c:pt>
                <c:pt idx="756">
                  <c:v>8.5152028972796945E-3</c:v>
                </c:pt>
                <c:pt idx="757">
                  <c:v>8.5152028972796945E-3</c:v>
                </c:pt>
                <c:pt idx="758">
                  <c:v>8.5152028972796945E-3</c:v>
                </c:pt>
                <c:pt idx="759">
                  <c:v>8.5152028972796945E-3</c:v>
                </c:pt>
                <c:pt idx="760">
                  <c:v>8.5152028972796945E-3</c:v>
                </c:pt>
                <c:pt idx="761">
                  <c:v>8.5152028972796945E-3</c:v>
                </c:pt>
                <c:pt idx="762">
                  <c:v>8.5152028972796945E-3</c:v>
                </c:pt>
                <c:pt idx="763">
                  <c:v>8.5152028972796945E-3</c:v>
                </c:pt>
                <c:pt idx="764">
                  <c:v>8.5152028972796945E-3</c:v>
                </c:pt>
                <c:pt idx="765">
                  <c:v>8.5152028972796945E-3</c:v>
                </c:pt>
                <c:pt idx="766">
                  <c:v>8.5152028972796945E-3</c:v>
                </c:pt>
                <c:pt idx="767">
                  <c:v>8.5152028972796945E-3</c:v>
                </c:pt>
                <c:pt idx="768">
                  <c:v>8.5152028972796945E-3</c:v>
                </c:pt>
                <c:pt idx="769">
                  <c:v>8.5152028972796945E-3</c:v>
                </c:pt>
                <c:pt idx="770">
                  <c:v>8.5152028972796945E-3</c:v>
                </c:pt>
                <c:pt idx="771">
                  <c:v>8.5152028972796945E-3</c:v>
                </c:pt>
                <c:pt idx="772">
                  <c:v>8.5152028972796945E-3</c:v>
                </c:pt>
                <c:pt idx="773">
                  <c:v>8.5152028972796945E-3</c:v>
                </c:pt>
                <c:pt idx="774">
                  <c:v>8.5152028972796945E-3</c:v>
                </c:pt>
                <c:pt idx="775">
                  <c:v>8.5152028972796945E-3</c:v>
                </c:pt>
                <c:pt idx="776">
                  <c:v>8.5152028972796945E-3</c:v>
                </c:pt>
                <c:pt idx="777">
                  <c:v>8.5152028972796945E-3</c:v>
                </c:pt>
                <c:pt idx="778">
                  <c:v>8.5152028972796945E-3</c:v>
                </c:pt>
                <c:pt idx="779">
                  <c:v>8.5152028972796945E-3</c:v>
                </c:pt>
                <c:pt idx="780">
                  <c:v>8.5152028972796945E-3</c:v>
                </c:pt>
                <c:pt idx="781">
                  <c:v>8.5152028972796945E-3</c:v>
                </c:pt>
                <c:pt idx="782">
                  <c:v>8.5152028972796945E-3</c:v>
                </c:pt>
                <c:pt idx="783">
                  <c:v>8.5152028972796945E-3</c:v>
                </c:pt>
                <c:pt idx="784">
                  <c:v>8.5152028972796945E-3</c:v>
                </c:pt>
                <c:pt idx="785">
                  <c:v>8.5152028972796945E-3</c:v>
                </c:pt>
                <c:pt idx="786">
                  <c:v>8.5152028972796945E-3</c:v>
                </c:pt>
                <c:pt idx="787">
                  <c:v>8.5152028972796945E-3</c:v>
                </c:pt>
                <c:pt idx="788">
                  <c:v>8.5152028972796945E-3</c:v>
                </c:pt>
                <c:pt idx="789">
                  <c:v>8.5152028972796945E-3</c:v>
                </c:pt>
                <c:pt idx="790">
                  <c:v>8.5152028972796945E-3</c:v>
                </c:pt>
                <c:pt idx="791">
                  <c:v>8.5152028972796945E-3</c:v>
                </c:pt>
                <c:pt idx="792">
                  <c:v>8.5152028972796945E-3</c:v>
                </c:pt>
                <c:pt idx="793">
                  <c:v>8.5152028972796945E-3</c:v>
                </c:pt>
                <c:pt idx="794">
                  <c:v>8.5152028972796945E-3</c:v>
                </c:pt>
                <c:pt idx="795">
                  <c:v>8.5152028972796945E-3</c:v>
                </c:pt>
                <c:pt idx="796">
                  <c:v>8.5152028972796945E-3</c:v>
                </c:pt>
                <c:pt idx="797">
                  <c:v>8.5152028972796945E-3</c:v>
                </c:pt>
                <c:pt idx="798">
                  <c:v>8.5152028972796945E-3</c:v>
                </c:pt>
                <c:pt idx="799">
                  <c:v>8.5152028972796945E-3</c:v>
                </c:pt>
                <c:pt idx="800">
                  <c:v>8.5152028972796945E-3</c:v>
                </c:pt>
                <c:pt idx="801">
                  <c:v>8.5152028972796945E-3</c:v>
                </c:pt>
                <c:pt idx="802">
                  <c:v>8.5152028972796945E-3</c:v>
                </c:pt>
                <c:pt idx="803">
                  <c:v>8.5152028972796945E-3</c:v>
                </c:pt>
                <c:pt idx="804">
                  <c:v>8.5152028972796945E-3</c:v>
                </c:pt>
                <c:pt idx="805">
                  <c:v>8.5152028972796945E-3</c:v>
                </c:pt>
                <c:pt idx="806">
                  <c:v>8.5152028972796945E-3</c:v>
                </c:pt>
                <c:pt idx="807">
                  <c:v>8.5152028972796945E-3</c:v>
                </c:pt>
                <c:pt idx="808">
                  <c:v>8.5152028972796945E-3</c:v>
                </c:pt>
                <c:pt idx="809">
                  <c:v>8.5152028972796945E-3</c:v>
                </c:pt>
                <c:pt idx="810">
                  <c:v>8.5152028972796945E-3</c:v>
                </c:pt>
                <c:pt idx="811">
                  <c:v>8.5152028972796945E-3</c:v>
                </c:pt>
                <c:pt idx="812">
                  <c:v>8.5152028972796945E-3</c:v>
                </c:pt>
                <c:pt idx="813">
                  <c:v>8.5152028972796945E-3</c:v>
                </c:pt>
                <c:pt idx="814">
                  <c:v>8.5152028972796945E-3</c:v>
                </c:pt>
                <c:pt idx="815">
                  <c:v>8.5152028972796945E-3</c:v>
                </c:pt>
                <c:pt idx="816">
                  <c:v>8.5152028972796945E-3</c:v>
                </c:pt>
                <c:pt idx="817">
                  <c:v>8.5152028972796945E-3</c:v>
                </c:pt>
                <c:pt idx="818">
                  <c:v>8.5152028972796945E-3</c:v>
                </c:pt>
                <c:pt idx="819">
                  <c:v>8.5152028972796945E-3</c:v>
                </c:pt>
                <c:pt idx="820">
                  <c:v>8.5152028972796945E-3</c:v>
                </c:pt>
                <c:pt idx="821">
                  <c:v>8.5152028972796945E-3</c:v>
                </c:pt>
                <c:pt idx="822">
                  <c:v>8.5152028972796945E-3</c:v>
                </c:pt>
                <c:pt idx="823">
                  <c:v>8.5152028972796945E-3</c:v>
                </c:pt>
                <c:pt idx="824">
                  <c:v>8.5152028972796945E-3</c:v>
                </c:pt>
                <c:pt idx="825">
                  <c:v>8.5152028972796945E-3</c:v>
                </c:pt>
                <c:pt idx="826">
                  <c:v>8.5152028972796945E-3</c:v>
                </c:pt>
                <c:pt idx="827">
                  <c:v>8.5152028972796945E-3</c:v>
                </c:pt>
                <c:pt idx="828">
                  <c:v>8.5152028972796945E-3</c:v>
                </c:pt>
                <c:pt idx="829">
                  <c:v>8.5152028972796945E-3</c:v>
                </c:pt>
                <c:pt idx="830">
                  <c:v>8.5152028972796945E-3</c:v>
                </c:pt>
                <c:pt idx="831">
                  <c:v>8.5152028972796945E-3</c:v>
                </c:pt>
                <c:pt idx="832">
                  <c:v>8.5152028972796945E-3</c:v>
                </c:pt>
                <c:pt idx="833">
                  <c:v>8.5152028972796945E-3</c:v>
                </c:pt>
                <c:pt idx="834">
                  <c:v>8.5152028972796945E-3</c:v>
                </c:pt>
                <c:pt idx="835">
                  <c:v>8.5152028972796945E-3</c:v>
                </c:pt>
                <c:pt idx="836">
                  <c:v>8.5152028972796945E-3</c:v>
                </c:pt>
                <c:pt idx="837">
                  <c:v>8.5152028972796945E-3</c:v>
                </c:pt>
                <c:pt idx="838">
                  <c:v>8.5152028972796945E-3</c:v>
                </c:pt>
                <c:pt idx="839">
                  <c:v>8.5152028972796945E-3</c:v>
                </c:pt>
                <c:pt idx="840">
                  <c:v>8.5152028972796945E-3</c:v>
                </c:pt>
                <c:pt idx="841">
                  <c:v>8.5152028972796945E-3</c:v>
                </c:pt>
                <c:pt idx="842">
                  <c:v>8.5152028972796945E-3</c:v>
                </c:pt>
                <c:pt idx="843">
                  <c:v>8.5152028972796945E-3</c:v>
                </c:pt>
                <c:pt idx="844">
                  <c:v>8.5152028972796945E-3</c:v>
                </c:pt>
                <c:pt idx="845">
                  <c:v>8.5152028972796945E-3</c:v>
                </c:pt>
                <c:pt idx="846">
                  <c:v>8.5152028972796945E-3</c:v>
                </c:pt>
                <c:pt idx="847">
                  <c:v>8.5152028972796945E-3</c:v>
                </c:pt>
                <c:pt idx="848">
                  <c:v>8.5152028972796945E-3</c:v>
                </c:pt>
                <c:pt idx="849">
                  <c:v>8.5152028972796945E-3</c:v>
                </c:pt>
                <c:pt idx="850">
                  <c:v>8.5152028972796945E-3</c:v>
                </c:pt>
                <c:pt idx="851">
                  <c:v>8.5152028972796945E-3</c:v>
                </c:pt>
                <c:pt idx="852">
                  <c:v>8.5152028972796945E-3</c:v>
                </c:pt>
                <c:pt idx="853">
                  <c:v>8.5152028972796945E-3</c:v>
                </c:pt>
                <c:pt idx="854">
                  <c:v>8.5152028972796945E-3</c:v>
                </c:pt>
                <c:pt idx="855">
                  <c:v>8.5152028972796945E-3</c:v>
                </c:pt>
                <c:pt idx="856">
                  <c:v>8.5152028972796945E-3</c:v>
                </c:pt>
                <c:pt idx="857">
                  <c:v>8.5152028972796945E-3</c:v>
                </c:pt>
                <c:pt idx="858">
                  <c:v>8.5152028972796945E-3</c:v>
                </c:pt>
                <c:pt idx="859">
                  <c:v>8.5152028972796945E-3</c:v>
                </c:pt>
                <c:pt idx="860">
                  <c:v>8.5152028972796945E-3</c:v>
                </c:pt>
                <c:pt idx="861">
                  <c:v>8.5152028972796945E-3</c:v>
                </c:pt>
                <c:pt idx="862">
                  <c:v>8.5152028972796945E-3</c:v>
                </c:pt>
                <c:pt idx="863">
                  <c:v>8.5152028972796945E-3</c:v>
                </c:pt>
                <c:pt idx="864">
                  <c:v>8.5152028972796945E-3</c:v>
                </c:pt>
                <c:pt idx="865">
                  <c:v>8.5152028972796945E-3</c:v>
                </c:pt>
                <c:pt idx="866">
                  <c:v>8.5152028972796945E-3</c:v>
                </c:pt>
                <c:pt idx="867">
                  <c:v>8.5152028972796945E-3</c:v>
                </c:pt>
                <c:pt idx="868">
                  <c:v>8.5152028972796945E-3</c:v>
                </c:pt>
                <c:pt idx="869">
                  <c:v>8.5152028972796945E-3</c:v>
                </c:pt>
                <c:pt idx="870">
                  <c:v>8.5152028972796945E-3</c:v>
                </c:pt>
                <c:pt idx="871">
                  <c:v>8.5152028972796945E-3</c:v>
                </c:pt>
                <c:pt idx="872">
                  <c:v>8.5152028972796945E-3</c:v>
                </c:pt>
                <c:pt idx="873">
                  <c:v>8.5152028972796945E-3</c:v>
                </c:pt>
                <c:pt idx="874">
                  <c:v>8.5152028972796945E-3</c:v>
                </c:pt>
                <c:pt idx="875">
                  <c:v>8.5152028972796945E-3</c:v>
                </c:pt>
                <c:pt idx="876">
                  <c:v>8.5152028972796945E-3</c:v>
                </c:pt>
                <c:pt idx="877">
                  <c:v>8.5152028972796945E-3</c:v>
                </c:pt>
                <c:pt idx="878">
                  <c:v>8.5152028972796945E-3</c:v>
                </c:pt>
                <c:pt idx="879">
                  <c:v>8.5152028972796945E-3</c:v>
                </c:pt>
                <c:pt idx="880">
                  <c:v>8.5152028972796945E-3</c:v>
                </c:pt>
                <c:pt idx="881">
                  <c:v>8.5152028972796945E-3</c:v>
                </c:pt>
                <c:pt idx="882">
                  <c:v>8.5152028972796945E-3</c:v>
                </c:pt>
                <c:pt idx="883">
                  <c:v>8.5152028972796945E-3</c:v>
                </c:pt>
                <c:pt idx="884">
                  <c:v>8.5152028972796945E-3</c:v>
                </c:pt>
                <c:pt idx="885">
                  <c:v>8.5152028972796945E-3</c:v>
                </c:pt>
                <c:pt idx="886">
                  <c:v>8.5152028972796945E-3</c:v>
                </c:pt>
                <c:pt idx="887">
                  <c:v>8.5152028972796945E-3</c:v>
                </c:pt>
                <c:pt idx="888">
                  <c:v>8.5152028972796945E-3</c:v>
                </c:pt>
                <c:pt idx="889">
                  <c:v>8.5152028972796945E-3</c:v>
                </c:pt>
                <c:pt idx="890">
                  <c:v>8.5152028972796945E-3</c:v>
                </c:pt>
                <c:pt idx="891">
                  <c:v>8.5152028972796945E-3</c:v>
                </c:pt>
                <c:pt idx="892">
                  <c:v>8.5152028972796945E-3</c:v>
                </c:pt>
                <c:pt idx="893">
                  <c:v>8.5152028972796945E-3</c:v>
                </c:pt>
                <c:pt idx="894">
                  <c:v>8.5152028972796945E-3</c:v>
                </c:pt>
                <c:pt idx="895">
                  <c:v>8.5152028972796945E-3</c:v>
                </c:pt>
                <c:pt idx="896">
                  <c:v>8.5152028972796945E-3</c:v>
                </c:pt>
                <c:pt idx="897">
                  <c:v>8.5152028972796945E-3</c:v>
                </c:pt>
                <c:pt idx="898">
                  <c:v>8.5152028972796945E-3</c:v>
                </c:pt>
                <c:pt idx="899">
                  <c:v>8.5152028972796945E-3</c:v>
                </c:pt>
                <c:pt idx="900">
                  <c:v>8.5152028972796945E-3</c:v>
                </c:pt>
                <c:pt idx="901">
                  <c:v>8.5152028972796945E-3</c:v>
                </c:pt>
                <c:pt idx="902">
                  <c:v>8.5152028972796945E-3</c:v>
                </c:pt>
                <c:pt idx="903">
                  <c:v>8.5152028972796945E-3</c:v>
                </c:pt>
                <c:pt idx="904">
                  <c:v>8.5152028972796945E-3</c:v>
                </c:pt>
                <c:pt idx="905">
                  <c:v>8.5152028972796945E-3</c:v>
                </c:pt>
                <c:pt idx="906">
                  <c:v>8.5152028972796945E-3</c:v>
                </c:pt>
                <c:pt idx="907">
                  <c:v>8.5152028972796945E-3</c:v>
                </c:pt>
                <c:pt idx="908">
                  <c:v>8.5152028972796945E-3</c:v>
                </c:pt>
                <c:pt idx="909">
                  <c:v>8.5152028972796945E-3</c:v>
                </c:pt>
                <c:pt idx="910">
                  <c:v>8.5152028972796945E-3</c:v>
                </c:pt>
                <c:pt idx="911">
                  <c:v>8.5152028972796945E-3</c:v>
                </c:pt>
                <c:pt idx="912">
                  <c:v>8.5152028972796945E-3</c:v>
                </c:pt>
                <c:pt idx="913">
                  <c:v>8.5152028972796945E-3</c:v>
                </c:pt>
                <c:pt idx="914">
                  <c:v>8.5152028972796945E-3</c:v>
                </c:pt>
                <c:pt idx="915">
                  <c:v>8.5152028972796945E-3</c:v>
                </c:pt>
                <c:pt idx="916">
                  <c:v>8.5152028972796945E-3</c:v>
                </c:pt>
                <c:pt idx="917">
                  <c:v>8.5152028972796945E-3</c:v>
                </c:pt>
                <c:pt idx="918">
                  <c:v>8.5152028972796945E-3</c:v>
                </c:pt>
                <c:pt idx="919">
                  <c:v>8.5152028972796945E-3</c:v>
                </c:pt>
                <c:pt idx="920">
                  <c:v>8.5152028972796945E-3</c:v>
                </c:pt>
                <c:pt idx="921">
                  <c:v>8.5152028972796945E-3</c:v>
                </c:pt>
                <c:pt idx="922">
                  <c:v>8.5152028972796945E-3</c:v>
                </c:pt>
                <c:pt idx="923">
                  <c:v>8.5152028972796945E-3</c:v>
                </c:pt>
                <c:pt idx="924">
                  <c:v>8.5152028972796945E-3</c:v>
                </c:pt>
                <c:pt idx="925">
                  <c:v>8.5152028972796945E-3</c:v>
                </c:pt>
                <c:pt idx="926">
                  <c:v>8.5152028972796945E-3</c:v>
                </c:pt>
                <c:pt idx="927">
                  <c:v>8.5152028972796945E-3</c:v>
                </c:pt>
                <c:pt idx="928">
                  <c:v>8.5152028972796945E-3</c:v>
                </c:pt>
                <c:pt idx="929">
                  <c:v>8.5152028972796945E-3</c:v>
                </c:pt>
                <c:pt idx="930">
                  <c:v>8.5152028972796945E-3</c:v>
                </c:pt>
                <c:pt idx="931">
                  <c:v>8.5152028972796945E-3</c:v>
                </c:pt>
                <c:pt idx="932">
                  <c:v>8.5152028972796945E-3</c:v>
                </c:pt>
                <c:pt idx="933">
                  <c:v>8.5152028972796945E-3</c:v>
                </c:pt>
                <c:pt idx="934">
                  <c:v>8.5152028972796945E-3</c:v>
                </c:pt>
                <c:pt idx="935">
                  <c:v>8.5152028972796945E-3</c:v>
                </c:pt>
                <c:pt idx="936">
                  <c:v>8.5152028972796945E-3</c:v>
                </c:pt>
                <c:pt idx="937">
                  <c:v>8.5152028972796945E-3</c:v>
                </c:pt>
                <c:pt idx="938">
                  <c:v>8.5152028972796945E-3</c:v>
                </c:pt>
                <c:pt idx="939">
                  <c:v>8.5152028972796945E-3</c:v>
                </c:pt>
                <c:pt idx="940">
                  <c:v>8.5152028972796945E-3</c:v>
                </c:pt>
                <c:pt idx="941">
                  <c:v>8.5152028972796945E-3</c:v>
                </c:pt>
                <c:pt idx="942">
                  <c:v>8.5152028972796945E-3</c:v>
                </c:pt>
                <c:pt idx="943">
                  <c:v>8.5152028972796945E-3</c:v>
                </c:pt>
                <c:pt idx="944">
                  <c:v>8.5152028972796945E-3</c:v>
                </c:pt>
                <c:pt idx="945">
                  <c:v>8.5152028972796945E-3</c:v>
                </c:pt>
                <c:pt idx="946">
                  <c:v>8.5152028972796945E-3</c:v>
                </c:pt>
                <c:pt idx="947">
                  <c:v>8.5152028972796945E-3</c:v>
                </c:pt>
                <c:pt idx="948">
                  <c:v>8.5152028972796945E-3</c:v>
                </c:pt>
                <c:pt idx="949">
                  <c:v>8.5152028972796945E-3</c:v>
                </c:pt>
                <c:pt idx="950">
                  <c:v>8.5152028972796945E-3</c:v>
                </c:pt>
                <c:pt idx="951">
                  <c:v>8.5152028972796945E-3</c:v>
                </c:pt>
                <c:pt idx="952">
                  <c:v>8.5152028972796945E-3</c:v>
                </c:pt>
                <c:pt idx="953">
                  <c:v>8.5152028972796945E-3</c:v>
                </c:pt>
                <c:pt idx="954">
                  <c:v>8.5152028972796945E-3</c:v>
                </c:pt>
                <c:pt idx="955">
                  <c:v>8.5152028972796945E-3</c:v>
                </c:pt>
                <c:pt idx="956">
                  <c:v>8.5152028972796945E-3</c:v>
                </c:pt>
                <c:pt idx="957">
                  <c:v>8.5152028972796945E-3</c:v>
                </c:pt>
                <c:pt idx="958">
                  <c:v>8.5152028972796945E-3</c:v>
                </c:pt>
                <c:pt idx="959">
                  <c:v>8.5152028972796945E-3</c:v>
                </c:pt>
                <c:pt idx="960">
                  <c:v>8.5152028972796945E-3</c:v>
                </c:pt>
                <c:pt idx="961">
                  <c:v>8.5152028972796945E-3</c:v>
                </c:pt>
                <c:pt idx="962">
                  <c:v>8.5152028972796945E-3</c:v>
                </c:pt>
                <c:pt idx="963">
                  <c:v>8.5152028972796945E-3</c:v>
                </c:pt>
                <c:pt idx="964">
                  <c:v>8.5152028972796945E-3</c:v>
                </c:pt>
                <c:pt idx="965">
                  <c:v>8.5152028972796945E-3</c:v>
                </c:pt>
                <c:pt idx="966">
                  <c:v>8.5152028972796945E-3</c:v>
                </c:pt>
                <c:pt idx="967">
                  <c:v>8.5152028972796945E-3</c:v>
                </c:pt>
                <c:pt idx="968">
                  <c:v>8.5152028972796945E-3</c:v>
                </c:pt>
                <c:pt idx="969">
                  <c:v>8.5152028972796945E-3</c:v>
                </c:pt>
                <c:pt idx="970">
                  <c:v>8.5152028972796945E-3</c:v>
                </c:pt>
                <c:pt idx="971">
                  <c:v>8.5152028972796945E-3</c:v>
                </c:pt>
                <c:pt idx="972">
                  <c:v>8.5152028972796945E-3</c:v>
                </c:pt>
                <c:pt idx="973">
                  <c:v>8.5152028972796945E-3</c:v>
                </c:pt>
                <c:pt idx="974">
                  <c:v>8.5152028972796945E-3</c:v>
                </c:pt>
                <c:pt idx="975">
                  <c:v>8.5152028972796945E-3</c:v>
                </c:pt>
                <c:pt idx="976">
                  <c:v>8.5152028972796945E-3</c:v>
                </c:pt>
                <c:pt idx="977">
                  <c:v>8.5152028972796945E-3</c:v>
                </c:pt>
                <c:pt idx="978">
                  <c:v>8.5152028972796945E-3</c:v>
                </c:pt>
                <c:pt idx="979">
                  <c:v>8.5152028972796945E-3</c:v>
                </c:pt>
                <c:pt idx="980">
                  <c:v>8.5152028972796945E-3</c:v>
                </c:pt>
                <c:pt idx="981">
                  <c:v>8.5152028972796945E-3</c:v>
                </c:pt>
                <c:pt idx="982">
                  <c:v>8.5152028972796945E-3</c:v>
                </c:pt>
                <c:pt idx="983">
                  <c:v>8.5152028972796945E-3</c:v>
                </c:pt>
                <c:pt idx="984">
                  <c:v>8.5152028972796945E-3</c:v>
                </c:pt>
                <c:pt idx="985">
                  <c:v>8.5152028972796945E-3</c:v>
                </c:pt>
                <c:pt idx="986">
                  <c:v>8.5152028972796945E-3</c:v>
                </c:pt>
                <c:pt idx="987">
                  <c:v>8.5152028972796945E-3</c:v>
                </c:pt>
                <c:pt idx="988">
                  <c:v>8.5152028972796945E-3</c:v>
                </c:pt>
                <c:pt idx="989">
                  <c:v>8.5152028972796945E-3</c:v>
                </c:pt>
                <c:pt idx="990">
                  <c:v>8.5152028972796945E-3</c:v>
                </c:pt>
                <c:pt idx="991">
                  <c:v>8.5152028972796945E-3</c:v>
                </c:pt>
                <c:pt idx="992">
                  <c:v>8.5152028972796945E-3</c:v>
                </c:pt>
                <c:pt idx="993">
                  <c:v>8.5152028972796945E-3</c:v>
                </c:pt>
                <c:pt idx="994">
                  <c:v>8.5152028972796945E-3</c:v>
                </c:pt>
                <c:pt idx="995">
                  <c:v>8.5152028972796945E-3</c:v>
                </c:pt>
                <c:pt idx="996">
                  <c:v>8.5152028972796945E-3</c:v>
                </c:pt>
                <c:pt idx="997">
                  <c:v>8.5152028972796945E-3</c:v>
                </c:pt>
                <c:pt idx="998">
                  <c:v>8.5152028972796945E-3</c:v>
                </c:pt>
                <c:pt idx="999">
                  <c:v>8.5152028972796945E-3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25FE-4C8D-AD4D-24E7EB99A208}"/>
            </c:ext>
          </c:extLst>
        </c:ser>
        <c:ser>
          <c:idx val="5"/>
          <c:order val="5"/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Sheet1!$G$1:$G$1000</c:f>
              <c:numCache>
                <c:formatCode>General</c:formatCode>
                <c:ptCount val="1000"/>
                <c:pt idx="0">
                  <c:v>0.73434370802470683</c:v>
                </c:pt>
                <c:pt idx="1">
                  <c:v>0.73434370802470683</c:v>
                </c:pt>
                <c:pt idx="2">
                  <c:v>0.73434370802470683</c:v>
                </c:pt>
                <c:pt idx="3">
                  <c:v>0.73434370802470683</c:v>
                </c:pt>
                <c:pt idx="4">
                  <c:v>0.73434370802470683</c:v>
                </c:pt>
                <c:pt idx="5">
                  <c:v>0.73434370802470683</c:v>
                </c:pt>
                <c:pt idx="6">
                  <c:v>0.73434370802470683</c:v>
                </c:pt>
                <c:pt idx="7">
                  <c:v>0.26824750587059121</c:v>
                </c:pt>
                <c:pt idx="8">
                  <c:v>0.26824750587059121</c:v>
                </c:pt>
                <c:pt idx="9">
                  <c:v>0.26824750587059121</c:v>
                </c:pt>
                <c:pt idx="10">
                  <c:v>0.26824750587059121</c:v>
                </c:pt>
                <c:pt idx="11">
                  <c:v>0.26824750587059121</c:v>
                </c:pt>
                <c:pt idx="12">
                  <c:v>0.26824750587059121</c:v>
                </c:pt>
                <c:pt idx="13">
                  <c:v>0.26824750587059121</c:v>
                </c:pt>
                <c:pt idx="14">
                  <c:v>0.26824750587059121</c:v>
                </c:pt>
                <c:pt idx="15">
                  <c:v>0.15922805878608248</c:v>
                </c:pt>
                <c:pt idx="16">
                  <c:v>0.15922805878608248</c:v>
                </c:pt>
                <c:pt idx="17">
                  <c:v>0.15922805878608248</c:v>
                </c:pt>
                <c:pt idx="18">
                  <c:v>0.15922805878608248</c:v>
                </c:pt>
                <c:pt idx="19">
                  <c:v>0.15922805878608248</c:v>
                </c:pt>
                <c:pt idx="20">
                  <c:v>0.15922805878608248</c:v>
                </c:pt>
                <c:pt idx="21">
                  <c:v>0.15922805878608248</c:v>
                </c:pt>
                <c:pt idx="22">
                  <c:v>0.15922805878608248</c:v>
                </c:pt>
                <c:pt idx="23">
                  <c:v>0.15922805878608248</c:v>
                </c:pt>
                <c:pt idx="24">
                  <c:v>0.15922805878608248</c:v>
                </c:pt>
                <c:pt idx="25">
                  <c:v>0.15922805878608248</c:v>
                </c:pt>
                <c:pt idx="26">
                  <c:v>0.15922805878608248</c:v>
                </c:pt>
                <c:pt idx="27">
                  <c:v>0.15922805878608248</c:v>
                </c:pt>
                <c:pt idx="28">
                  <c:v>0.15922805878608248</c:v>
                </c:pt>
                <c:pt idx="29">
                  <c:v>0.15922805878608248</c:v>
                </c:pt>
                <c:pt idx="30">
                  <c:v>0.15922805878608248</c:v>
                </c:pt>
                <c:pt idx="31">
                  <c:v>0.15444292757985179</c:v>
                </c:pt>
                <c:pt idx="32">
                  <c:v>0.15444292757985179</c:v>
                </c:pt>
                <c:pt idx="33">
                  <c:v>0.15444292757985179</c:v>
                </c:pt>
                <c:pt idx="34">
                  <c:v>0.15444292757985179</c:v>
                </c:pt>
                <c:pt idx="35">
                  <c:v>0.15444292757985179</c:v>
                </c:pt>
                <c:pt idx="36">
                  <c:v>0.15444292757985179</c:v>
                </c:pt>
                <c:pt idx="37">
                  <c:v>0.15444292757985179</c:v>
                </c:pt>
                <c:pt idx="38">
                  <c:v>0.15444292757985179</c:v>
                </c:pt>
                <c:pt idx="39">
                  <c:v>0.15444292757985179</c:v>
                </c:pt>
                <c:pt idx="40">
                  <c:v>0.15444292757985179</c:v>
                </c:pt>
                <c:pt idx="41">
                  <c:v>0.15444292757985179</c:v>
                </c:pt>
                <c:pt idx="42">
                  <c:v>0.15444292757985179</c:v>
                </c:pt>
                <c:pt idx="43">
                  <c:v>0.15444292757985179</c:v>
                </c:pt>
                <c:pt idx="44">
                  <c:v>0.15444292757985179</c:v>
                </c:pt>
                <c:pt idx="45">
                  <c:v>0.15444292757985179</c:v>
                </c:pt>
                <c:pt idx="46">
                  <c:v>0.15444292757985179</c:v>
                </c:pt>
                <c:pt idx="47">
                  <c:v>0.15444292757985179</c:v>
                </c:pt>
                <c:pt idx="48">
                  <c:v>0.15444292757985179</c:v>
                </c:pt>
                <c:pt idx="49">
                  <c:v>0.15444292757985179</c:v>
                </c:pt>
                <c:pt idx="50">
                  <c:v>0.15444292757985179</c:v>
                </c:pt>
                <c:pt idx="51">
                  <c:v>0.15444292757985179</c:v>
                </c:pt>
                <c:pt idx="52">
                  <c:v>0.15444292757985179</c:v>
                </c:pt>
                <c:pt idx="53">
                  <c:v>0.15444292757985179</c:v>
                </c:pt>
                <c:pt idx="54">
                  <c:v>0.15444292757985179</c:v>
                </c:pt>
                <c:pt idx="55">
                  <c:v>0.15444292757985179</c:v>
                </c:pt>
                <c:pt idx="56">
                  <c:v>0.15444292757985179</c:v>
                </c:pt>
                <c:pt idx="57">
                  <c:v>0.15444292757985179</c:v>
                </c:pt>
                <c:pt idx="58">
                  <c:v>0.15444292757985179</c:v>
                </c:pt>
                <c:pt idx="59">
                  <c:v>0.15444292757985179</c:v>
                </c:pt>
                <c:pt idx="60">
                  <c:v>0.15444292757985179</c:v>
                </c:pt>
                <c:pt idx="61">
                  <c:v>0.15444292757985179</c:v>
                </c:pt>
                <c:pt idx="62">
                  <c:v>0.15444292757985179</c:v>
                </c:pt>
                <c:pt idx="63">
                  <c:v>0.13568683506927259</c:v>
                </c:pt>
                <c:pt idx="64">
                  <c:v>0.13568683506927259</c:v>
                </c:pt>
                <c:pt idx="65">
                  <c:v>3.6199154520549337E-2</c:v>
                </c:pt>
                <c:pt idx="66">
                  <c:v>3.6199154520549337E-2</c:v>
                </c:pt>
                <c:pt idx="67">
                  <c:v>3.6199154520549337E-2</c:v>
                </c:pt>
                <c:pt idx="68">
                  <c:v>3.6199154520549337E-2</c:v>
                </c:pt>
                <c:pt idx="69">
                  <c:v>3.6199154520549337E-2</c:v>
                </c:pt>
                <c:pt idx="70">
                  <c:v>3.6199154520549337E-2</c:v>
                </c:pt>
                <c:pt idx="71">
                  <c:v>3.6199154520549337E-2</c:v>
                </c:pt>
                <c:pt idx="72">
                  <c:v>3.6199154520549337E-2</c:v>
                </c:pt>
                <c:pt idx="73">
                  <c:v>3.6199154520549337E-2</c:v>
                </c:pt>
                <c:pt idx="74">
                  <c:v>3.6199154520549337E-2</c:v>
                </c:pt>
                <c:pt idx="75">
                  <c:v>3.6199154520549337E-2</c:v>
                </c:pt>
                <c:pt idx="76">
                  <c:v>3.6199154520549337E-2</c:v>
                </c:pt>
                <c:pt idx="77">
                  <c:v>3.6199154520549337E-2</c:v>
                </c:pt>
                <c:pt idx="78">
                  <c:v>3.6199154520549337E-2</c:v>
                </c:pt>
                <c:pt idx="79">
                  <c:v>3.6199154520549337E-2</c:v>
                </c:pt>
                <c:pt idx="80">
                  <c:v>3.6199154520549337E-2</c:v>
                </c:pt>
                <c:pt idx="81">
                  <c:v>3.6199154520549337E-2</c:v>
                </c:pt>
                <c:pt idx="82">
                  <c:v>3.6199154520549337E-2</c:v>
                </c:pt>
                <c:pt idx="83">
                  <c:v>3.6199154520549337E-2</c:v>
                </c:pt>
                <c:pt idx="84">
                  <c:v>3.6199154520549337E-2</c:v>
                </c:pt>
                <c:pt idx="85">
                  <c:v>3.6199154520549337E-2</c:v>
                </c:pt>
                <c:pt idx="86">
                  <c:v>3.6199154520549337E-2</c:v>
                </c:pt>
                <c:pt idx="87">
                  <c:v>3.6199154520549337E-2</c:v>
                </c:pt>
                <c:pt idx="88">
                  <c:v>3.6199154520549337E-2</c:v>
                </c:pt>
                <c:pt idx="89">
                  <c:v>3.6199154520549337E-2</c:v>
                </c:pt>
                <c:pt idx="90">
                  <c:v>3.6199154520549337E-2</c:v>
                </c:pt>
                <c:pt idx="91">
                  <c:v>3.6199154520549337E-2</c:v>
                </c:pt>
                <c:pt idx="92">
                  <c:v>3.6199154520549337E-2</c:v>
                </c:pt>
                <c:pt idx="93">
                  <c:v>3.6199154520549337E-2</c:v>
                </c:pt>
                <c:pt idx="94">
                  <c:v>3.6199154520549337E-2</c:v>
                </c:pt>
                <c:pt idx="95">
                  <c:v>3.6199154520549337E-2</c:v>
                </c:pt>
                <c:pt idx="96">
                  <c:v>3.6199154520549337E-2</c:v>
                </c:pt>
                <c:pt idx="97">
                  <c:v>3.6199154520549337E-2</c:v>
                </c:pt>
                <c:pt idx="98">
                  <c:v>3.6199154520549337E-2</c:v>
                </c:pt>
                <c:pt idx="99">
                  <c:v>3.6199154520549337E-2</c:v>
                </c:pt>
                <c:pt idx="100">
                  <c:v>3.6199154520549337E-2</c:v>
                </c:pt>
                <c:pt idx="101">
                  <c:v>3.6199154520549337E-2</c:v>
                </c:pt>
                <c:pt idx="102">
                  <c:v>3.6199154520549337E-2</c:v>
                </c:pt>
                <c:pt idx="103">
                  <c:v>3.6199154520549337E-2</c:v>
                </c:pt>
                <c:pt idx="104">
                  <c:v>3.6199154520549337E-2</c:v>
                </c:pt>
                <c:pt idx="105">
                  <c:v>3.6199154520549337E-2</c:v>
                </c:pt>
                <c:pt idx="106">
                  <c:v>3.6199154520549337E-2</c:v>
                </c:pt>
                <c:pt idx="107">
                  <c:v>3.6199154520549337E-2</c:v>
                </c:pt>
                <c:pt idx="108">
                  <c:v>3.6199154520549337E-2</c:v>
                </c:pt>
                <c:pt idx="109">
                  <c:v>3.6199154520549337E-2</c:v>
                </c:pt>
                <c:pt idx="110">
                  <c:v>3.6199154520549337E-2</c:v>
                </c:pt>
                <c:pt idx="111">
                  <c:v>3.6199154520549337E-2</c:v>
                </c:pt>
                <c:pt idx="112">
                  <c:v>3.6199154520549337E-2</c:v>
                </c:pt>
                <c:pt idx="113">
                  <c:v>3.6199154520549337E-2</c:v>
                </c:pt>
                <c:pt idx="114">
                  <c:v>3.6199154520549337E-2</c:v>
                </c:pt>
                <c:pt idx="115">
                  <c:v>3.6199154520549337E-2</c:v>
                </c:pt>
                <c:pt idx="116">
                  <c:v>3.6199154520549337E-2</c:v>
                </c:pt>
                <c:pt idx="117">
                  <c:v>3.6199154520549337E-2</c:v>
                </c:pt>
                <c:pt idx="118">
                  <c:v>3.6199154520549337E-2</c:v>
                </c:pt>
                <c:pt idx="119">
                  <c:v>3.6199154520549337E-2</c:v>
                </c:pt>
                <c:pt idx="120">
                  <c:v>3.6199154520549337E-2</c:v>
                </c:pt>
                <c:pt idx="121">
                  <c:v>3.6199154520549337E-2</c:v>
                </c:pt>
                <c:pt idx="122">
                  <c:v>3.6199154520549337E-2</c:v>
                </c:pt>
                <c:pt idx="123">
                  <c:v>3.6199154520549337E-2</c:v>
                </c:pt>
                <c:pt idx="124">
                  <c:v>3.6199154520549337E-2</c:v>
                </c:pt>
                <c:pt idx="125">
                  <c:v>3.6199154520549337E-2</c:v>
                </c:pt>
                <c:pt idx="126">
                  <c:v>3.6199154520549337E-2</c:v>
                </c:pt>
                <c:pt idx="127">
                  <c:v>3.6199154520549337E-2</c:v>
                </c:pt>
                <c:pt idx="128">
                  <c:v>3.6199154520549337E-2</c:v>
                </c:pt>
                <c:pt idx="129">
                  <c:v>3.6199154520549337E-2</c:v>
                </c:pt>
                <c:pt idx="130">
                  <c:v>3.6199154520549337E-2</c:v>
                </c:pt>
                <c:pt idx="131">
                  <c:v>3.6199154520549337E-2</c:v>
                </c:pt>
                <c:pt idx="132">
                  <c:v>3.6199154520549337E-2</c:v>
                </c:pt>
                <c:pt idx="133">
                  <c:v>3.6199154520549337E-2</c:v>
                </c:pt>
                <c:pt idx="134">
                  <c:v>3.6199154520549337E-2</c:v>
                </c:pt>
                <c:pt idx="135">
                  <c:v>3.6199154520549337E-2</c:v>
                </c:pt>
                <c:pt idx="136">
                  <c:v>3.6199154520549337E-2</c:v>
                </c:pt>
                <c:pt idx="137">
                  <c:v>3.6199154520549337E-2</c:v>
                </c:pt>
                <c:pt idx="138">
                  <c:v>3.6199154520549337E-2</c:v>
                </c:pt>
                <c:pt idx="139">
                  <c:v>3.6199154520549337E-2</c:v>
                </c:pt>
                <c:pt idx="140">
                  <c:v>3.6199154520549337E-2</c:v>
                </c:pt>
                <c:pt idx="141">
                  <c:v>3.6199154520549337E-2</c:v>
                </c:pt>
                <c:pt idx="142">
                  <c:v>3.6199154520549337E-2</c:v>
                </c:pt>
                <c:pt idx="143">
                  <c:v>3.6199154520549337E-2</c:v>
                </c:pt>
                <c:pt idx="144">
                  <c:v>3.6199154520549337E-2</c:v>
                </c:pt>
                <c:pt idx="145">
                  <c:v>3.6199154520549337E-2</c:v>
                </c:pt>
                <c:pt idx="146">
                  <c:v>3.6199154520549337E-2</c:v>
                </c:pt>
                <c:pt idx="147">
                  <c:v>3.6199154520549337E-2</c:v>
                </c:pt>
                <c:pt idx="148">
                  <c:v>2.831421118150379E-3</c:v>
                </c:pt>
                <c:pt idx="149">
                  <c:v>2.831421118150379E-3</c:v>
                </c:pt>
                <c:pt idx="150">
                  <c:v>2.831421118150379E-3</c:v>
                </c:pt>
                <c:pt idx="151">
                  <c:v>2.831421118150379E-3</c:v>
                </c:pt>
                <c:pt idx="152">
                  <c:v>2.831421118150379E-3</c:v>
                </c:pt>
                <c:pt idx="153">
                  <c:v>2.831421118150379E-3</c:v>
                </c:pt>
                <c:pt idx="154">
                  <c:v>2.831421118150379E-3</c:v>
                </c:pt>
                <c:pt idx="155">
                  <c:v>2.831421118150379E-3</c:v>
                </c:pt>
                <c:pt idx="156">
                  <c:v>2.831421118150379E-3</c:v>
                </c:pt>
                <c:pt idx="157">
                  <c:v>2.831421118150379E-3</c:v>
                </c:pt>
                <c:pt idx="158">
                  <c:v>2.831421118150379E-3</c:v>
                </c:pt>
                <c:pt idx="159">
                  <c:v>2.831421118150379E-3</c:v>
                </c:pt>
                <c:pt idx="160">
                  <c:v>2.831421118150379E-3</c:v>
                </c:pt>
                <c:pt idx="161">
                  <c:v>2.831421118150379E-3</c:v>
                </c:pt>
                <c:pt idx="162">
                  <c:v>2.831421118150379E-3</c:v>
                </c:pt>
                <c:pt idx="163">
                  <c:v>2.831421118150379E-3</c:v>
                </c:pt>
                <c:pt idx="164">
                  <c:v>2.831421118150379E-3</c:v>
                </c:pt>
                <c:pt idx="165">
                  <c:v>2.831421118150379E-3</c:v>
                </c:pt>
                <c:pt idx="166">
                  <c:v>2.831421118150379E-3</c:v>
                </c:pt>
                <c:pt idx="167">
                  <c:v>2.831421118150379E-3</c:v>
                </c:pt>
                <c:pt idx="168">
                  <c:v>2.831421118150379E-3</c:v>
                </c:pt>
                <c:pt idx="169">
                  <c:v>2.831421118150379E-3</c:v>
                </c:pt>
                <c:pt idx="170">
                  <c:v>2.831421118150379E-3</c:v>
                </c:pt>
                <c:pt idx="171">
                  <c:v>2.831421118150379E-3</c:v>
                </c:pt>
                <c:pt idx="172">
                  <c:v>2.831421118150379E-3</c:v>
                </c:pt>
                <c:pt idx="173">
                  <c:v>2.831421118150379E-3</c:v>
                </c:pt>
                <c:pt idx="174">
                  <c:v>2.831421118150379E-3</c:v>
                </c:pt>
                <c:pt idx="175">
                  <c:v>2.831421118150379E-3</c:v>
                </c:pt>
                <c:pt idx="176">
                  <c:v>2.831421118150379E-3</c:v>
                </c:pt>
                <c:pt idx="177">
                  <c:v>2.831421118150379E-3</c:v>
                </c:pt>
                <c:pt idx="178">
                  <c:v>2.831421118150379E-3</c:v>
                </c:pt>
                <c:pt idx="179">
                  <c:v>2.831421118150379E-3</c:v>
                </c:pt>
                <c:pt idx="180">
                  <c:v>2.831421118150379E-3</c:v>
                </c:pt>
                <c:pt idx="181">
                  <c:v>2.831421118150379E-3</c:v>
                </c:pt>
                <c:pt idx="182">
                  <c:v>2.831421118150379E-3</c:v>
                </c:pt>
                <c:pt idx="183">
                  <c:v>2.831421118150379E-3</c:v>
                </c:pt>
                <c:pt idx="184">
                  <c:v>2.831421118150379E-3</c:v>
                </c:pt>
                <c:pt idx="185">
                  <c:v>2.831421118150379E-3</c:v>
                </c:pt>
                <c:pt idx="186">
                  <c:v>2.831421118150379E-3</c:v>
                </c:pt>
                <c:pt idx="187">
                  <c:v>2.831421118150379E-3</c:v>
                </c:pt>
                <c:pt idx="188">
                  <c:v>2.831421118150379E-3</c:v>
                </c:pt>
                <c:pt idx="189">
                  <c:v>2.831421118150379E-3</c:v>
                </c:pt>
                <c:pt idx="190">
                  <c:v>2.831421118150379E-3</c:v>
                </c:pt>
                <c:pt idx="191">
                  <c:v>2.831421118150379E-3</c:v>
                </c:pt>
                <c:pt idx="192">
                  <c:v>2.831421118150379E-3</c:v>
                </c:pt>
                <c:pt idx="193">
                  <c:v>2.831421118150379E-3</c:v>
                </c:pt>
                <c:pt idx="194">
                  <c:v>2.831421118150379E-3</c:v>
                </c:pt>
                <c:pt idx="195">
                  <c:v>2.831421118150379E-3</c:v>
                </c:pt>
                <c:pt idx="196">
                  <c:v>2.831421118150379E-3</c:v>
                </c:pt>
                <c:pt idx="197">
                  <c:v>2.831421118150379E-3</c:v>
                </c:pt>
                <c:pt idx="198">
                  <c:v>2.831421118150379E-3</c:v>
                </c:pt>
                <c:pt idx="199">
                  <c:v>2.831421118150379E-3</c:v>
                </c:pt>
                <c:pt idx="200">
                  <c:v>2.831421118150379E-3</c:v>
                </c:pt>
                <c:pt idx="201">
                  <c:v>2.831421118150379E-3</c:v>
                </c:pt>
                <c:pt idx="202">
                  <c:v>2.831421118150379E-3</c:v>
                </c:pt>
                <c:pt idx="203">
                  <c:v>2.831421118150379E-3</c:v>
                </c:pt>
                <c:pt idx="204">
                  <c:v>2.831421118150379E-3</c:v>
                </c:pt>
                <c:pt idx="205">
                  <c:v>2.831421118150379E-3</c:v>
                </c:pt>
                <c:pt idx="206">
                  <c:v>2.831421118150379E-3</c:v>
                </c:pt>
                <c:pt idx="207">
                  <c:v>2.831421118150379E-3</c:v>
                </c:pt>
                <c:pt idx="208">
                  <c:v>2.831421118150379E-3</c:v>
                </c:pt>
                <c:pt idx="209">
                  <c:v>2.831421118150379E-3</c:v>
                </c:pt>
                <c:pt idx="210">
                  <c:v>2.831421118150379E-3</c:v>
                </c:pt>
                <c:pt idx="211">
                  <c:v>2.831421118150379E-3</c:v>
                </c:pt>
                <c:pt idx="212">
                  <c:v>2.831421118150379E-3</c:v>
                </c:pt>
                <c:pt idx="213">
                  <c:v>2.831421118150379E-3</c:v>
                </c:pt>
                <c:pt idx="214">
                  <c:v>2.831421118150379E-3</c:v>
                </c:pt>
                <c:pt idx="215">
                  <c:v>2.831421118150379E-3</c:v>
                </c:pt>
                <c:pt idx="216">
                  <c:v>2.831421118150379E-3</c:v>
                </c:pt>
                <c:pt idx="217">
                  <c:v>2.831421118150379E-3</c:v>
                </c:pt>
                <c:pt idx="218">
                  <c:v>2.831421118150379E-3</c:v>
                </c:pt>
                <c:pt idx="219">
                  <c:v>2.831421118150379E-3</c:v>
                </c:pt>
                <c:pt idx="220">
                  <c:v>2.831421118150379E-3</c:v>
                </c:pt>
                <c:pt idx="221">
                  <c:v>2.831421118150379E-3</c:v>
                </c:pt>
                <c:pt idx="222">
                  <c:v>2.831421118150379E-3</c:v>
                </c:pt>
                <c:pt idx="223">
                  <c:v>2.831421118150379E-3</c:v>
                </c:pt>
                <c:pt idx="224">
                  <c:v>2.831421118150379E-3</c:v>
                </c:pt>
                <c:pt idx="225">
                  <c:v>2.831421118150379E-3</c:v>
                </c:pt>
                <c:pt idx="226">
                  <c:v>2.831421118150379E-3</c:v>
                </c:pt>
                <c:pt idx="227">
                  <c:v>2.831421118150379E-3</c:v>
                </c:pt>
                <c:pt idx="228">
                  <c:v>2.831421118150379E-3</c:v>
                </c:pt>
                <c:pt idx="229">
                  <c:v>2.831421118150379E-3</c:v>
                </c:pt>
                <c:pt idx="230">
                  <c:v>2.831421118150379E-3</c:v>
                </c:pt>
                <c:pt idx="231">
                  <c:v>2.831421118150379E-3</c:v>
                </c:pt>
                <c:pt idx="232">
                  <c:v>2.831421118150379E-3</c:v>
                </c:pt>
                <c:pt idx="233">
                  <c:v>2.831421118150379E-3</c:v>
                </c:pt>
                <c:pt idx="234">
                  <c:v>2.831421118150379E-3</c:v>
                </c:pt>
                <c:pt idx="235">
                  <c:v>2.831421118150379E-3</c:v>
                </c:pt>
                <c:pt idx="236">
                  <c:v>2.831421118150379E-3</c:v>
                </c:pt>
                <c:pt idx="237">
                  <c:v>2.831421118150379E-3</c:v>
                </c:pt>
                <c:pt idx="238">
                  <c:v>2.831421118150379E-3</c:v>
                </c:pt>
                <c:pt idx="239">
                  <c:v>2.831421118150379E-3</c:v>
                </c:pt>
                <c:pt idx="240">
                  <c:v>2.831421118150379E-3</c:v>
                </c:pt>
                <c:pt idx="241">
                  <c:v>2.831421118150379E-3</c:v>
                </c:pt>
                <c:pt idx="242">
                  <c:v>2.831421118150379E-3</c:v>
                </c:pt>
                <c:pt idx="243">
                  <c:v>2.831421118150379E-3</c:v>
                </c:pt>
                <c:pt idx="244">
                  <c:v>2.831421118150379E-3</c:v>
                </c:pt>
                <c:pt idx="245">
                  <c:v>2.831421118150379E-3</c:v>
                </c:pt>
                <c:pt idx="246">
                  <c:v>2.831421118150379E-3</c:v>
                </c:pt>
                <c:pt idx="247">
                  <c:v>2.831421118150379E-3</c:v>
                </c:pt>
                <c:pt idx="248">
                  <c:v>2.831421118150379E-3</c:v>
                </c:pt>
                <c:pt idx="249">
                  <c:v>2.831421118150379E-3</c:v>
                </c:pt>
                <c:pt idx="250">
                  <c:v>2.831421118150379E-3</c:v>
                </c:pt>
                <c:pt idx="251">
                  <c:v>2.831421118150379E-3</c:v>
                </c:pt>
                <c:pt idx="252">
                  <c:v>2.831421118150379E-3</c:v>
                </c:pt>
                <c:pt idx="253">
                  <c:v>2.831421118150379E-3</c:v>
                </c:pt>
                <c:pt idx="254">
                  <c:v>2.831421118150379E-3</c:v>
                </c:pt>
                <c:pt idx="255">
                  <c:v>2.831421118150379E-3</c:v>
                </c:pt>
                <c:pt idx="256">
                  <c:v>2.831421118150379E-3</c:v>
                </c:pt>
                <c:pt idx="257">
                  <c:v>2.831421118150379E-3</c:v>
                </c:pt>
                <c:pt idx="258">
                  <c:v>2.831421118150379E-3</c:v>
                </c:pt>
                <c:pt idx="259">
                  <c:v>2.831421118150379E-3</c:v>
                </c:pt>
                <c:pt idx="260">
                  <c:v>2.831421118150379E-3</c:v>
                </c:pt>
                <c:pt idx="261">
                  <c:v>2.831421118150379E-3</c:v>
                </c:pt>
                <c:pt idx="262">
                  <c:v>2.831421118150379E-3</c:v>
                </c:pt>
                <c:pt idx="263">
                  <c:v>2.831421118150379E-3</c:v>
                </c:pt>
                <c:pt idx="264">
                  <c:v>2.831421118150379E-3</c:v>
                </c:pt>
                <c:pt idx="265">
                  <c:v>2.831421118150379E-3</c:v>
                </c:pt>
                <c:pt idx="266">
                  <c:v>2.831421118150379E-3</c:v>
                </c:pt>
                <c:pt idx="267">
                  <c:v>2.831421118150379E-3</c:v>
                </c:pt>
                <c:pt idx="268">
                  <c:v>2.831421118150379E-3</c:v>
                </c:pt>
                <c:pt idx="269">
                  <c:v>2.831421118150379E-3</c:v>
                </c:pt>
                <c:pt idx="270">
                  <c:v>2.831421118150379E-3</c:v>
                </c:pt>
                <c:pt idx="271">
                  <c:v>2.831421118150379E-3</c:v>
                </c:pt>
                <c:pt idx="272">
                  <c:v>2.831421118150379E-3</c:v>
                </c:pt>
                <c:pt idx="273">
                  <c:v>2.831421118150379E-3</c:v>
                </c:pt>
                <c:pt idx="274">
                  <c:v>2.831421118150379E-3</c:v>
                </c:pt>
                <c:pt idx="275">
                  <c:v>2.831421118150379E-3</c:v>
                </c:pt>
                <c:pt idx="276">
                  <c:v>2.831421118150379E-3</c:v>
                </c:pt>
                <c:pt idx="277">
                  <c:v>2.831421118150379E-3</c:v>
                </c:pt>
                <c:pt idx="278">
                  <c:v>2.831421118150379E-3</c:v>
                </c:pt>
                <c:pt idx="279">
                  <c:v>2.831421118150379E-3</c:v>
                </c:pt>
                <c:pt idx="280">
                  <c:v>2.831421118150379E-3</c:v>
                </c:pt>
                <c:pt idx="281">
                  <c:v>2.831421118150379E-3</c:v>
                </c:pt>
                <c:pt idx="282">
                  <c:v>2.831421118150379E-3</c:v>
                </c:pt>
                <c:pt idx="283">
                  <c:v>2.831421118150379E-3</c:v>
                </c:pt>
                <c:pt idx="284">
                  <c:v>2.831421118150379E-3</c:v>
                </c:pt>
                <c:pt idx="285">
                  <c:v>2.831421118150379E-3</c:v>
                </c:pt>
                <c:pt idx="286">
                  <c:v>2.831421118150379E-3</c:v>
                </c:pt>
                <c:pt idx="287">
                  <c:v>2.831421118150379E-3</c:v>
                </c:pt>
                <c:pt idx="288">
                  <c:v>2.831421118150379E-3</c:v>
                </c:pt>
                <c:pt idx="289">
                  <c:v>2.831421118150379E-3</c:v>
                </c:pt>
                <c:pt idx="290">
                  <c:v>2.831421118150379E-3</c:v>
                </c:pt>
                <c:pt idx="291">
                  <c:v>2.831421118150379E-3</c:v>
                </c:pt>
                <c:pt idx="292">
                  <c:v>2.831421118150379E-3</c:v>
                </c:pt>
                <c:pt idx="293">
                  <c:v>2.831421118150379E-3</c:v>
                </c:pt>
                <c:pt idx="294">
                  <c:v>2.831421118150379E-3</c:v>
                </c:pt>
                <c:pt idx="295">
                  <c:v>2.831421118150379E-3</c:v>
                </c:pt>
                <c:pt idx="296">
                  <c:v>2.831421118150379E-3</c:v>
                </c:pt>
                <c:pt idx="297">
                  <c:v>2.831421118150379E-3</c:v>
                </c:pt>
                <c:pt idx="298">
                  <c:v>2.831421118150379E-3</c:v>
                </c:pt>
                <c:pt idx="299">
                  <c:v>2.831421118150379E-3</c:v>
                </c:pt>
                <c:pt idx="300">
                  <c:v>2.831421118150379E-3</c:v>
                </c:pt>
                <c:pt idx="301">
                  <c:v>2.831421118150379E-3</c:v>
                </c:pt>
                <c:pt idx="302">
                  <c:v>2.831421118150379E-3</c:v>
                </c:pt>
                <c:pt idx="303">
                  <c:v>2.831421118150379E-3</c:v>
                </c:pt>
                <c:pt idx="304">
                  <c:v>2.831421118150379E-3</c:v>
                </c:pt>
                <c:pt idx="305">
                  <c:v>2.831421118150379E-3</c:v>
                </c:pt>
                <c:pt idx="306">
                  <c:v>2.831421118150379E-3</c:v>
                </c:pt>
                <c:pt idx="307">
                  <c:v>2.831421118150379E-3</c:v>
                </c:pt>
                <c:pt idx="308">
                  <c:v>2.831421118150379E-3</c:v>
                </c:pt>
                <c:pt idx="309">
                  <c:v>2.831421118150379E-3</c:v>
                </c:pt>
                <c:pt idx="310">
                  <c:v>2.831421118150379E-3</c:v>
                </c:pt>
                <c:pt idx="311">
                  <c:v>2.831421118150379E-3</c:v>
                </c:pt>
                <c:pt idx="312">
                  <c:v>2.831421118150379E-3</c:v>
                </c:pt>
                <c:pt idx="313">
                  <c:v>2.831421118150379E-3</c:v>
                </c:pt>
                <c:pt idx="314">
                  <c:v>2.831421118150379E-3</c:v>
                </c:pt>
                <c:pt idx="315">
                  <c:v>2.831421118150379E-3</c:v>
                </c:pt>
                <c:pt idx="316">
                  <c:v>2.831421118150379E-3</c:v>
                </c:pt>
                <c:pt idx="317">
                  <c:v>2.831421118150379E-3</c:v>
                </c:pt>
                <c:pt idx="318">
                  <c:v>2.831421118150379E-3</c:v>
                </c:pt>
                <c:pt idx="319">
                  <c:v>2.831421118150379E-3</c:v>
                </c:pt>
                <c:pt idx="320">
                  <c:v>2.831421118150379E-3</c:v>
                </c:pt>
                <c:pt idx="321">
                  <c:v>2.831421118150379E-3</c:v>
                </c:pt>
                <c:pt idx="322">
                  <c:v>2.831421118150379E-3</c:v>
                </c:pt>
                <c:pt idx="323">
                  <c:v>2.831421118150379E-3</c:v>
                </c:pt>
                <c:pt idx="324">
                  <c:v>2.831421118150379E-3</c:v>
                </c:pt>
                <c:pt idx="325">
                  <c:v>2.831421118150379E-3</c:v>
                </c:pt>
                <c:pt idx="326">
                  <c:v>2.831421118150379E-3</c:v>
                </c:pt>
                <c:pt idx="327">
                  <c:v>2.831421118150379E-3</c:v>
                </c:pt>
                <c:pt idx="328">
                  <c:v>2.831421118150379E-3</c:v>
                </c:pt>
                <c:pt idx="329">
                  <c:v>2.831421118150379E-3</c:v>
                </c:pt>
                <c:pt idx="330">
                  <c:v>2.831421118150379E-3</c:v>
                </c:pt>
                <c:pt idx="331">
                  <c:v>2.831421118150379E-3</c:v>
                </c:pt>
                <c:pt idx="332">
                  <c:v>2.831421118150379E-3</c:v>
                </c:pt>
                <c:pt idx="333">
                  <c:v>2.831421118150379E-3</c:v>
                </c:pt>
                <c:pt idx="334">
                  <c:v>2.831421118150379E-3</c:v>
                </c:pt>
                <c:pt idx="335">
                  <c:v>2.831421118150379E-3</c:v>
                </c:pt>
                <c:pt idx="336">
                  <c:v>2.831421118150379E-3</c:v>
                </c:pt>
                <c:pt idx="337">
                  <c:v>2.831421118150379E-3</c:v>
                </c:pt>
                <c:pt idx="338">
                  <c:v>2.831421118150379E-3</c:v>
                </c:pt>
                <c:pt idx="339">
                  <c:v>2.831421118150379E-3</c:v>
                </c:pt>
                <c:pt idx="340">
                  <c:v>2.831421118150379E-3</c:v>
                </c:pt>
                <c:pt idx="341">
                  <c:v>2.831421118150379E-3</c:v>
                </c:pt>
                <c:pt idx="342">
                  <c:v>2.831421118150379E-3</c:v>
                </c:pt>
                <c:pt idx="343">
                  <c:v>2.831421118150379E-3</c:v>
                </c:pt>
                <c:pt idx="344">
                  <c:v>2.831421118150379E-3</c:v>
                </c:pt>
                <c:pt idx="345">
                  <c:v>2.831421118150379E-3</c:v>
                </c:pt>
                <c:pt idx="346">
                  <c:v>2.831421118150379E-3</c:v>
                </c:pt>
                <c:pt idx="347">
                  <c:v>2.831421118150379E-3</c:v>
                </c:pt>
                <c:pt idx="348">
                  <c:v>2.831421118150379E-3</c:v>
                </c:pt>
                <c:pt idx="349">
                  <c:v>2.831421118150379E-3</c:v>
                </c:pt>
                <c:pt idx="350">
                  <c:v>2.831421118150379E-3</c:v>
                </c:pt>
                <c:pt idx="351">
                  <c:v>2.831421118150379E-3</c:v>
                </c:pt>
                <c:pt idx="352">
                  <c:v>2.831421118150379E-3</c:v>
                </c:pt>
                <c:pt idx="353">
                  <c:v>2.831421118150379E-3</c:v>
                </c:pt>
                <c:pt idx="354">
                  <c:v>2.831421118150379E-3</c:v>
                </c:pt>
                <c:pt idx="355">
                  <c:v>2.831421118150379E-3</c:v>
                </c:pt>
                <c:pt idx="356">
                  <c:v>2.831421118150379E-3</c:v>
                </c:pt>
                <c:pt idx="357">
                  <c:v>2.831421118150379E-3</c:v>
                </c:pt>
                <c:pt idx="358">
                  <c:v>2.831421118150379E-3</c:v>
                </c:pt>
                <c:pt idx="359">
                  <c:v>2.831421118150379E-3</c:v>
                </c:pt>
                <c:pt idx="360">
                  <c:v>2.831421118150379E-3</c:v>
                </c:pt>
                <c:pt idx="361">
                  <c:v>2.831421118150379E-3</c:v>
                </c:pt>
                <c:pt idx="362">
                  <c:v>2.831421118150379E-3</c:v>
                </c:pt>
                <c:pt idx="363">
                  <c:v>2.831421118150379E-3</c:v>
                </c:pt>
                <c:pt idx="364">
                  <c:v>2.831421118150379E-3</c:v>
                </c:pt>
                <c:pt idx="365">
                  <c:v>2.831421118150379E-3</c:v>
                </c:pt>
                <c:pt idx="366">
                  <c:v>2.831421118150379E-3</c:v>
                </c:pt>
                <c:pt idx="367">
                  <c:v>2.831421118150379E-3</c:v>
                </c:pt>
                <c:pt idx="368">
                  <c:v>2.831421118150379E-3</c:v>
                </c:pt>
                <c:pt idx="369">
                  <c:v>2.831421118150379E-3</c:v>
                </c:pt>
                <c:pt idx="370">
                  <c:v>2.831421118150379E-3</c:v>
                </c:pt>
                <c:pt idx="371">
                  <c:v>2.831421118150379E-3</c:v>
                </c:pt>
                <c:pt idx="372">
                  <c:v>2.831421118150379E-3</c:v>
                </c:pt>
                <c:pt idx="373">
                  <c:v>2.831421118150379E-3</c:v>
                </c:pt>
                <c:pt idx="374">
                  <c:v>2.831421118150379E-3</c:v>
                </c:pt>
                <c:pt idx="375">
                  <c:v>2.831421118150379E-3</c:v>
                </c:pt>
                <c:pt idx="376">
                  <c:v>2.831421118150379E-3</c:v>
                </c:pt>
                <c:pt idx="377">
                  <c:v>2.831421118150379E-3</c:v>
                </c:pt>
                <c:pt idx="378">
                  <c:v>2.831421118150379E-3</c:v>
                </c:pt>
                <c:pt idx="379">
                  <c:v>2.831421118150379E-3</c:v>
                </c:pt>
                <c:pt idx="380">
                  <c:v>2.831421118150379E-3</c:v>
                </c:pt>
                <c:pt idx="381">
                  <c:v>2.831421118150379E-3</c:v>
                </c:pt>
                <c:pt idx="382">
                  <c:v>2.831421118150379E-3</c:v>
                </c:pt>
                <c:pt idx="383">
                  <c:v>2.831421118150379E-3</c:v>
                </c:pt>
                <c:pt idx="384">
                  <c:v>2.831421118150379E-3</c:v>
                </c:pt>
                <c:pt idx="385">
                  <c:v>2.831421118150379E-3</c:v>
                </c:pt>
                <c:pt idx="386">
                  <c:v>2.831421118150379E-3</c:v>
                </c:pt>
                <c:pt idx="387">
                  <c:v>2.831421118150379E-3</c:v>
                </c:pt>
                <c:pt idx="388">
                  <c:v>2.831421118150379E-3</c:v>
                </c:pt>
                <c:pt idx="389">
                  <c:v>2.831421118150379E-3</c:v>
                </c:pt>
                <c:pt idx="390">
                  <c:v>2.831421118150379E-3</c:v>
                </c:pt>
                <c:pt idx="391">
                  <c:v>2.831421118150379E-3</c:v>
                </c:pt>
                <c:pt idx="392">
                  <c:v>2.831421118150379E-3</c:v>
                </c:pt>
                <c:pt idx="393">
                  <c:v>2.831421118150379E-3</c:v>
                </c:pt>
                <c:pt idx="394">
                  <c:v>2.831421118150379E-3</c:v>
                </c:pt>
                <c:pt idx="395">
                  <c:v>2.831421118150379E-3</c:v>
                </c:pt>
                <c:pt idx="396">
                  <c:v>2.831421118150379E-3</c:v>
                </c:pt>
                <c:pt idx="397">
                  <c:v>2.831421118150379E-3</c:v>
                </c:pt>
                <c:pt idx="398">
                  <c:v>2.831421118150379E-3</c:v>
                </c:pt>
                <c:pt idx="399">
                  <c:v>2.831421118150379E-3</c:v>
                </c:pt>
                <c:pt idx="400">
                  <c:v>2.831421118150379E-3</c:v>
                </c:pt>
                <c:pt idx="401">
                  <c:v>2.831421118150379E-3</c:v>
                </c:pt>
                <c:pt idx="402">
                  <c:v>2.831421118150379E-3</c:v>
                </c:pt>
                <c:pt idx="403">
                  <c:v>2.831421118150379E-3</c:v>
                </c:pt>
                <c:pt idx="404">
                  <c:v>2.831421118150379E-3</c:v>
                </c:pt>
                <c:pt idx="405">
                  <c:v>2.831421118150379E-3</c:v>
                </c:pt>
                <c:pt idx="406">
                  <c:v>2.831421118150379E-3</c:v>
                </c:pt>
                <c:pt idx="407">
                  <c:v>2.831421118150379E-3</c:v>
                </c:pt>
                <c:pt idx="408">
                  <c:v>2.831421118150379E-3</c:v>
                </c:pt>
                <c:pt idx="409">
                  <c:v>2.831421118150379E-3</c:v>
                </c:pt>
                <c:pt idx="410">
                  <c:v>2.831421118150379E-3</c:v>
                </c:pt>
                <c:pt idx="411">
                  <c:v>2.831421118150379E-3</c:v>
                </c:pt>
                <c:pt idx="412">
                  <c:v>2.831421118150379E-3</c:v>
                </c:pt>
                <c:pt idx="413">
                  <c:v>2.831421118150379E-3</c:v>
                </c:pt>
                <c:pt idx="414">
                  <c:v>2.831421118150379E-3</c:v>
                </c:pt>
                <c:pt idx="415">
                  <c:v>2.831421118150379E-3</c:v>
                </c:pt>
                <c:pt idx="416">
                  <c:v>2.831421118150379E-3</c:v>
                </c:pt>
                <c:pt idx="417">
                  <c:v>2.831421118150379E-3</c:v>
                </c:pt>
                <c:pt idx="418">
                  <c:v>2.831421118150379E-3</c:v>
                </c:pt>
                <c:pt idx="419">
                  <c:v>2.831421118150379E-3</c:v>
                </c:pt>
                <c:pt idx="420">
                  <c:v>2.831421118150379E-3</c:v>
                </c:pt>
                <c:pt idx="421">
                  <c:v>2.831421118150379E-3</c:v>
                </c:pt>
                <c:pt idx="422">
                  <c:v>2.831421118150379E-3</c:v>
                </c:pt>
                <c:pt idx="423">
                  <c:v>2.831421118150379E-3</c:v>
                </c:pt>
                <c:pt idx="424">
                  <c:v>2.831421118150379E-3</c:v>
                </c:pt>
                <c:pt idx="425">
                  <c:v>2.831421118150379E-3</c:v>
                </c:pt>
                <c:pt idx="426">
                  <c:v>2.831421118150379E-3</c:v>
                </c:pt>
                <c:pt idx="427">
                  <c:v>2.831421118150379E-3</c:v>
                </c:pt>
                <c:pt idx="428">
                  <c:v>2.831421118150379E-3</c:v>
                </c:pt>
                <c:pt idx="429">
                  <c:v>2.831421118150379E-3</c:v>
                </c:pt>
                <c:pt idx="430">
                  <c:v>2.831421118150379E-3</c:v>
                </c:pt>
                <c:pt idx="431">
                  <c:v>2.831421118150379E-3</c:v>
                </c:pt>
                <c:pt idx="432">
                  <c:v>2.831421118150379E-3</c:v>
                </c:pt>
                <c:pt idx="433">
                  <c:v>2.831421118150379E-3</c:v>
                </c:pt>
                <c:pt idx="434">
                  <c:v>2.831421118150379E-3</c:v>
                </c:pt>
                <c:pt idx="435">
                  <c:v>2.831421118150379E-3</c:v>
                </c:pt>
                <c:pt idx="436">
                  <c:v>2.831421118150379E-3</c:v>
                </c:pt>
                <c:pt idx="437">
                  <c:v>2.831421118150379E-3</c:v>
                </c:pt>
                <c:pt idx="438">
                  <c:v>2.831421118150379E-3</c:v>
                </c:pt>
                <c:pt idx="439">
                  <c:v>2.831421118150379E-3</c:v>
                </c:pt>
                <c:pt idx="440">
                  <c:v>2.831421118150379E-3</c:v>
                </c:pt>
                <c:pt idx="441">
                  <c:v>2.831421118150379E-3</c:v>
                </c:pt>
                <c:pt idx="442">
                  <c:v>2.831421118150379E-3</c:v>
                </c:pt>
                <c:pt idx="443">
                  <c:v>2.831421118150379E-3</c:v>
                </c:pt>
                <c:pt idx="444">
                  <c:v>2.831421118150379E-3</c:v>
                </c:pt>
                <c:pt idx="445">
                  <c:v>2.831421118150379E-3</c:v>
                </c:pt>
                <c:pt idx="446">
                  <c:v>2.831421118150379E-3</c:v>
                </c:pt>
                <c:pt idx="447">
                  <c:v>2.831421118150379E-3</c:v>
                </c:pt>
                <c:pt idx="448">
                  <c:v>2.831421118150379E-3</c:v>
                </c:pt>
                <c:pt idx="449">
                  <c:v>2.831421118150379E-3</c:v>
                </c:pt>
                <c:pt idx="450">
                  <c:v>2.831421118150379E-3</c:v>
                </c:pt>
                <c:pt idx="451">
                  <c:v>2.831421118150379E-3</c:v>
                </c:pt>
                <c:pt idx="452">
                  <c:v>2.831421118150379E-3</c:v>
                </c:pt>
                <c:pt idx="453">
                  <c:v>2.831421118150379E-3</c:v>
                </c:pt>
                <c:pt idx="454">
                  <c:v>2.831421118150379E-3</c:v>
                </c:pt>
                <c:pt idx="455">
                  <c:v>2.831421118150379E-3</c:v>
                </c:pt>
                <c:pt idx="456">
                  <c:v>2.831421118150379E-3</c:v>
                </c:pt>
                <c:pt idx="457">
                  <c:v>2.831421118150379E-3</c:v>
                </c:pt>
                <c:pt idx="458">
                  <c:v>2.831421118150379E-3</c:v>
                </c:pt>
                <c:pt idx="459">
                  <c:v>2.831421118150379E-3</c:v>
                </c:pt>
                <c:pt idx="460">
                  <c:v>2.831421118150379E-3</c:v>
                </c:pt>
                <c:pt idx="461">
                  <c:v>2.831421118150379E-3</c:v>
                </c:pt>
                <c:pt idx="462">
                  <c:v>2.831421118150379E-3</c:v>
                </c:pt>
                <c:pt idx="463">
                  <c:v>2.831421118150379E-3</c:v>
                </c:pt>
                <c:pt idx="464">
                  <c:v>2.831421118150379E-3</c:v>
                </c:pt>
                <c:pt idx="465">
                  <c:v>2.831421118150379E-3</c:v>
                </c:pt>
                <c:pt idx="466">
                  <c:v>2.831421118150379E-3</c:v>
                </c:pt>
                <c:pt idx="467">
                  <c:v>2.831421118150379E-3</c:v>
                </c:pt>
                <c:pt idx="468">
                  <c:v>2.831421118150379E-3</c:v>
                </c:pt>
                <c:pt idx="469">
                  <c:v>2.831421118150379E-3</c:v>
                </c:pt>
                <c:pt idx="470">
                  <c:v>2.831421118150379E-3</c:v>
                </c:pt>
                <c:pt idx="471">
                  <c:v>2.831421118150379E-3</c:v>
                </c:pt>
                <c:pt idx="472">
                  <c:v>2.831421118150379E-3</c:v>
                </c:pt>
                <c:pt idx="473">
                  <c:v>2.831421118150379E-3</c:v>
                </c:pt>
                <c:pt idx="474">
                  <c:v>2.831421118150379E-3</c:v>
                </c:pt>
                <c:pt idx="475">
                  <c:v>2.831421118150379E-3</c:v>
                </c:pt>
                <c:pt idx="476">
                  <c:v>2.831421118150379E-3</c:v>
                </c:pt>
                <c:pt idx="477">
                  <c:v>2.831421118150379E-3</c:v>
                </c:pt>
                <c:pt idx="478">
                  <c:v>2.831421118150379E-3</c:v>
                </c:pt>
                <c:pt idx="479">
                  <c:v>2.831421118150379E-3</c:v>
                </c:pt>
                <c:pt idx="480">
                  <c:v>2.831421118150379E-3</c:v>
                </c:pt>
                <c:pt idx="481">
                  <c:v>2.831421118150379E-3</c:v>
                </c:pt>
                <c:pt idx="482">
                  <c:v>2.831421118150379E-3</c:v>
                </c:pt>
                <c:pt idx="483">
                  <c:v>2.831421118150379E-3</c:v>
                </c:pt>
                <c:pt idx="484">
                  <c:v>2.831421118150379E-3</c:v>
                </c:pt>
                <c:pt idx="485">
                  <c:v>2.831421118150379E-3</c:v>
                </c:pt>
                <c:pt idx="486">
                  <c:v>2.831421118150379E-3</c:v>
                </c:pt>
                <c:pt idx="487">
                  <c:v>2.831421118150379E-3</c:v>
                </c:pt>
                <c:pt idx="488">
                  <c:v>2.831421118150379E-3</c:v>
                </c:pt>
                <c:pt idx="489">
                  <c:v>2.831421118150379E-3</c:v>
                </c:pt>
                <c:pt idx="490">
                  <c:v>2.831421118150379E-3</c:v>
                </c:pt>
                <c:pt idx="491">
                  <c:v>2.831421118150379E-3</c:v>
                </c:pt>
                <c:pt idx="492">
                  <c:v>2.831421118150379E-3</c:v>
                </c:pt>
                <c:pt idx="493">
                  <c:v>2.831421118150379E-3</c:v>
                </c:pt>
                <c:pt idx="494">
                  <c:v>2.831421118150379E-3</c:v>
                </c:pt>
                <c:pt idx="495">
                  <c:v>2.831421118150379E-3</c:v>
                </c:pt>
                <c:pt idx="496">
                  <c:v>2.831421118150379E-3</c:v>
                </c:pt>
                <c:pt idx="497">
                  <c:v>2.831421118150379E-3</c:v>
                </c:pt>
                <c:pt idx="498">
                  <c:v>2.831421118150379E-3</c:v>
                </c:pt>
                <c:pt idx="499">
                  <c:v>2.831421118150379E-3</c:v>
                </c:pt>
                <c:pt idx="500">
                  <c:v>2.831421118150379E-3</c:v>
                </c:pt>
                <c:pt idx="501">
                  <c:v>2.831421118150379E-3</c:v>
                </c:pt>
                <c:pt idx="502">
                  <c:v>2.831421118150379E-3</c:v>
                </c:pt>
                <c:pt idx="503">
                  <c:v>2.831421118150379E-3</c:v>
                </c:pt>
                <c:pt idx="504">
                  <c:v>2.831421118150379E-3</c:v>
                </c:pt>
                <c:pt idx="505">
                  <c:v>2.831421118150379E-3</c:v>
                </c:pt>
                <c:pt idx="506">
                  <c:v>2.831421118150379E-3</c:v>
                </c:pt>
                <c:pt idx="507">
                  <c:v>2.831421118150379E-3</c:v>
                </c:pt>
                <c:pt idx="508">
                  <c:v>2.831421118150379E-3</c:v>
                </c:pt>
                <c:pt idx="509">
                  <c:v>2.831421118150379E-3</c:v>
                </c:pt>
                <c:pt idx="510">
                  <c:v>2.831421118150379E-3</c:v>
                </c:pt>
                <c:pt idx="511">
                  <c:v>2.831421118150379E-3</c:v>
                </c:pt>
                <c:pt idx="512">
                  <c:v>2.831421118150379E-3</c:v>
                </c:pt>
                <c:pt idx="513">
                  <c:v>2.831421118150379E-3</c:v>
                </c:pt>
                <c:pt idx="514">
                  <c:v>2.831421118150379E-3</c:v>
                </c:pt>
                <c:pt idx="515">
                  <c:v>2.831421118150379E-3</c:v>
                </c:pt>
                <c:pt idx="516">
                  <c:v>2.831421118150379E-3</c:v>
                </c:pt>
                <c:pt idx="517">
                  <c:v>2.831421118150379E-3</c:v>
                </c:pt>
                <c:pt idx="518">
                  <c:v>2.831421118150379E-3</c:v>
                </c:pt>
                <c:pt idx="519">
                  <c:v>2.831421118150379E-3</c:v>
                </c:pt>
                <c:pt idx="520">
                  <c:v>2.831421118150379E-3</c:v>
                </c:pt>
                <c:pt idx="521">
                  <c:v>2.831421118150379E-3</c:v>
                </c:pt>
                <c:pt idx="522">
                  <c:v>2.831421118150379E-3</c:v>
                </c:pt>
                <c:pt idx="523">
                  <c:v>2.831421118150379E-3</c:v>
                </c:pt>
                <c:pt idx="524">
                  <c:v>2.831421118150379E-3</c:v>
                </c:pt>
                <c:pt idx="525">
                  <c:v>2.831421118150379E-3</c:v>
                </c:pt>
                <c:pt idx="526">
                  <c:v>2.831421118150379E-3</c:v>
                </c:pt>
                <c:pt idx="527">
                  <c:v>2.831421118150379E-3</c:v>
                </c:pt>
                <c:pt idx="528">
                  <c:v>2.831421118150379E-3</c:v>
                </c:pt>
                <c:pt idx="529">
                  <c:v>2.831421118150379E-3</c:v>
                </c:pt>
                <c:pt idx="530">
                  <c:v>2.831421118150379E-3</c:v>
                </c:pt>
                <c:pt idx="531">
                  <c:v>2.831421118150379E-3</c:v>
                </c:pt>
                <c:pt idx="532">
                  <c:v>2.831421118150379E-3</c:v>
                </c:pt>
                <c:pt idx="533">
                  <c:v>2.831421118150379E-3</c:v>
                </c:pt>
                <c:pt idx="534">
                  <c:v>2.831421118150379E-3</c:v>
                </c:pt>
                <c:pt idx="535">
                  <c:v>2.831421118150379E-3</c:v>
                </c:pt>
                <c:pt idx="536">
                  <c:v>2.831421118150379E-3</c:v>
                </c:pt>
                <c:pt idx="537">
                  <c:v>2.831421118150379E-3</c:v>
                </c:pt>
                <c:pt idx="538">
                  <c:v>2.831421118150379E-3</c:v>
                </c:pt>
                <c:pt idx="539">
                  <c:v>2.831421118150379E-3</c:v>
                </c:pt>
                <c:pt idx="540">
                  <c:v>2.831421118150379E-3</c:v>
                </c:pt>
                <c:pt idx="541">
                  <c:v>2.831421118150379E-3</c:v>
                </c:pt>
                <c:pt idx="542">
                  <c:v>2.831421118150379E-3</c:v>
                </c:pt>
                <c:pt idx="543">
                  <c:v>2.831421118150379E-3</c:v>
                </c:pt>
                <c:pt idx="544">
                  <c:v>2.831421118150379E-3</c:v>
                </c:pt>
                <c:pt idx="545">
                  <c:v>2.831421118150379E-3</c:v>
                </c:pt>
                <c:pt idx="546">
                  <c:v>2.831421118150379E-3</c:v>
                </c:pt>
                <c:pt idx="547">
                  <c:v>2.831421118150379E-3</c:v>
                </c:pt>
                <c:pt idx="548">
                  <c:v>2.831421118150379E-3</c:v>
                </c:pt>
                <c:pt idx="549">
                  <c:v>2.831421118150379E-3</c:v>
                </c:pt>
                <c:pt idx="550">
                  <c:v>2.831421118150379E-3</c:v>
                </c:pt>
                <c:pt idx="551">
                  <c:v>2.831421118150379E-3</c:v>
                </c:pt>
                <c:pt idx="552">
                  <c:v>2.831421118150379E-3</c:v>
                </c:pt>
                <c:pt idx="553">
                  <c:v>2.831421118150379E-3</c:v>
                </c:pt>
                <c:pt idx="554">
                  <c:v>2.831421118150379E-3</c:v>
                </c:pt>
                <c:pt idx="555">
                  <c:v>2.831421118150379E-3</c:v>
                </c:pt>
                <c:pt idx="556">
                  <c:v>2.831421118150379E-3</c:v>
                </c:pt>
                <c:pt idx="557">
                  <c:v>2.831421118150379E-3</c:v>
                </c:pt>
                <c:pt idx="558">
                  <c:v>2.831421118150379E-3</c:v>
                </c:pt>
                <c:pt idx="559">
                  <c:v>2.831421118150379E-3</c:v>
                </c:pt>
                <c:pt idx="560">
                  <c:v>2.831421118150379E-3</c:v>
                </c:pt>
                <c:pt idx="561">
                  <c:v>2.831421118150379E-3</c:v>
                </c:pt>
                <c:pt idx="562">
                  <c:v>2.831421118150379E-3</c:v>
                </c:pt>
                <c:pt idx="563">
                  <c:v>2.831421118150379E-3</c:v>
                </c:pt>
                <c:pt idx="564">
                  <c:v>2.831421118150379E-3</c:v>
                </c:pt>
                <c:pt idx="565">
                  <c:v>2.831421118150379E-3</c:v>
                </c:pt>
                <c:pt idx="566">
                  <c:v>2.831421118150379E-3</c:v>
                </c:pt>
                <c:pt idx="567">
                  <c:v>2.831421118150379E-3</c:v>
                </c:pt>
                <c:pt idx="568">
                  <c:v>2.831421118150379E-3</c:v>
                </c:pt>
                <c:pt idx="569">
                  <c:v>2.831421118150379E-3</c:v>
                </c:pt>
                <c:pt idx="570">
                  <c:v>2.831421118150379E-3</c:v>
                </c:pt>
                <c:pt idx="571">
                  <c:v>2.831421118150379E-3</c:v>
                </c:pt>
                <c:pt idx="572">
                  <c:v>2.831421118150379E-3</c:v>
                </c:pt>
                <c:pt idx="573">
                  <c:v>2.831421118150379E-3</c:v>
                </c:pt>
                <c:pt idx="574">
                  <c:v>2.831421118150379E-3</c:v>
                </c:pt>
                <c:pt idx="575">
                  <c:v>2.831421118150379E-3</c:v>
                </c:pt>
                <c:pt idx="576">
                  <c:v>2.831421118150379E-3</c:v>
                </c:pt>
                <c:pt idx="577">
                  <c:v>2.831421118150379E-3</c:v>
                </c:pt>
                <c:pt idx="578">
                  <c:v>2.831421118150379E-3</c:v>
                </c:pt>
                <c:pt idx="579">
                  <c:v>2.831421118150379E-3</c:v>
                </c:pt>
                <c:pt idx="580">
                  <c:v>2.831421118150379E-3</c:v>
                </c:pt>
                <c:pt idx="581">
                  <c:v>2.831421118150379E-3</c:v>
                </c:pt>
                <c:pt idx="582">
                  <c:v>2.831421118150379E-3</c:v>
                </c:pt>
                <c:pt idx="583">
                  <c:v>2.831421118150379E-3</c:v>
                </c:pt>
                <c:pt idx="584">
                  <c:v>2.831421118150379E-3</c:v>
                </c:pt>
                <c:pt idx="585">
                  <c:v>2.831421118150379E-3</c:v>
                </c:pt>
                <c:pt idx="586">
                  <c:v>2.831421118150379E-3</c:v>
                </c:pt>
                <c:pt idx="587">
                  <c:v>2.831421118150379E-3</c:v>
                </c:pt>
                <c:pt idx="588">
                  <c:v>2.831421118150379E-3</c:v>
                </c:pt>
                <c:pt idx="589">
                  <c:v>2.831421118150379E-3</c:v>
                </c:pt>
                <c:pt idx="590">
                  <c:v>2.831421118150379E-3</c:v>
                </c:pt>
                <c:pt idx="591">
                  <c:v>2.831421118150379E-3</c:v>
                </c:pt>
                <c:pt idx="592">
                  <c:v>2.831421118150379E-3</c:v>
                </c:pt>
                <c:pt idx="593">
                  <c:v>2.831421118150379E-3</c:v>
                </c:pt>
                <c:pt idx="594">
                  <c:v>2.831421118150379E-3</c:v>
                </c:pt>
                <c:pt idx="595">
                  <c:v>2.831421118150379E-3</c:v>
                </c:pt>
                <c:pt idx="596">
                  <c:v>2.831421118150379E-3</c:v>
                </c:pt>
                <c:pt idx="597">
                  <c:v>2.831421118150379E-3</c:v>
                </c:pt>
                <c:pt idx="598">
                  <c:v>2.831421118150379E-3</c:v>
                </c:pt>
                <c:pt idx="599">
                  <c:v>2.831421118150379E-3</c:v>
                </c:pt>
                <c:pt idx="600">
                  <c:v>2.831421118150379E-3</c:v>
                </c:pt>
                <c:pt idx="601">
                  <c:v>2.831421118150379E-3</c:v>
                </c:pt>
                <c:pt idx="602">
                  <c:v>2.831421118150379E-3</c:v>
                </c:pt>
                <c:pt idx="603">
                  <c:v>2.831421118150379E-3</c:v>
                </c:pt>
                <c:pt idx="604">
                  <c:v>2.831421118150379E-3</c:v>
                </c:pt>
                <c:pt idx="605">
                  <c:v>2.831421118150379E-3</c:v>
                </c:pt>
                <c:pt idx="606">
                  <c:v>2.831421118150379E-3</c:v>
                </c:pt>
                <c:pt idx="607">
                  <c:v>2.831421118150379E-3</c:v>
                </c:pt>
                <c:pt idx="608">
                  <c:v>2.831421118150379E-3</c:v>
                </c:pt>
                <c:pt idx="609">
                  <c:v>2.831421118150379E-3</c:v>
                </c:pt>
                <c:pt idx="610">
                  <c:v>2.831421118150379E-3</c:v>
                </c:pt>
                <c:pt idx="611">
                  <c:v>2.831421118150379E-3</c:v>
                </c:pt>
                <c:pt idx="612">
                  <c:v>2.831421118150379E-3</c:v>
                </c:pt>
                <c:pt idx="613">
                  <c:v>2.831421118150379E-3</c:v>
                </c:pt>
                <c:pt idx="614">
                  <c:v>2.831421118150379E-3</c:v>
                </c:pt>
                <c:pt idx="615">
                  <c:v>2.831421118150379E-3</c:v>
                </c:pt>
                <c:pt idx="616">
                  <c:v>2.831421118150379E-3</c:v>
                </c:pt>
                <c:pt idx="617">
                  <c:v>2.831421118150379E-3</c:v>
                </c:pt>
                <c:pt idx="618">
                  <c:v>2.831421118150379E-3</c:v>
                </c:pt>
                <c:pt idx="619">
                  <c:v>2.831421118150379E-3</c:v>
                </c:pt>
                <c:pt idx="620">
                  <c:v>2.831421118150379E-3</c:v>
                </c:pt>
                <c:pt idx="621">
                  <c:v>2.831421118150379E-3</c:v>
                </c:pt>
                <c:pt idx="622">
                  <c:v>2.831421118150379E-3</c:v>
                </c:pt>
                <c:pt idx="623">
                  <c:v>2.831421118150379E-3</c:v>
                </c:pt>
                <c:pt idx="624">
                  <c:v>2.831421118150379E-3</c:v>
                </c:pt>
                <c:pt idx="625">
                  <c:v>2.831421118150379E-3</c:v>
                </c:pt>
                <c:pt idx="626">
                  <c:v>2.831421118150379E-3</c:v>
                </c:pt>
                <c:pt idx="627">
                  <c:v>2.831421118150379E-3</c:v>
                </c:pt>
                <c:pt idx="628">
                  <c:v>2.831421118150379E-3</c:v>
                </c:pt>
                <c:pt idx="629">
                  <c:v>2.831421118150379E-3</c:v>
                </c:pt>
                <c:pt idx="630">
                  <c:v>2.831421118150379E-3</c:v>
                </c:pt>
                <c:pt idx="631">
                  <c:v>2.831421118150379E-3</c:v>
                </c:pt>
                <c:pt idx="632">
                  <c:v>2.831421118150379E-3</c:v>
                </c:pt>
                <c:pt idx="633">
                  <c:v>2.831421118150379E-3</c:v>
                </c:pt>
                <c:pt idx="634">
                  <c:v>2.831421118150379E-3</c:v>
                </c:pt>
                <c:pt idx="635">
                  <c:v>2.831421118150379E-3</c:v>
                </c:pt>
                <c:pt idx="636">
                  <c:v>2.831421118150379E-3</c:v>
                </c:pt>
                <c:pt idx="637">
                  <c:v>2.831421118150379E-3</c:v>
                </c:pt>
                <c:pt idx="638">
                  <c:v>2.831421118150379E-3</c:v>
                </c:pt>
                <c:pt idx="639">
                  <c:v>2.831421118150379E-3</c:v>
                </c:pt>
                <c:pt idx="640">
                  <c:v>2.831421118150379E-3</c:v>
                </c:pt>
                <c:pt idx="641">
                  <c:v>2.831421118150379E-3</c:v>
                </c:pt>
                <c:pt idx="642">
                  <c:v>2.831421118150379E-3</c:v>
                </c:pt>
                <c:pt idx="643">
                  <c:v>2.831421118150379E-3</c:v>
                </c:pt>
                <c:pt idx="644">
                  <c:v>2.831421118150379E-3</c:v>
                </c:pt>
                <c:pt idx="645">
                  <c:v>2.831421118150379E-3</c:v>
                </c:pt>
                <c:pt idx="646">
                  <c:v>2.831421118150379E-3</c:v>
                </c:pt>
                <c:pt idx="647">
                  <c:v>2.831421118150379E-3</c:v>
                </c:pt>
                <c:pt idx="648">
                  <c:v>2.831421118150379E-3</c:v>
                </c:pt>
                <c:pt idx="649">
                  <c:v>2.831421118150379E-3</c:v>
                </c:pt>
                <c:pt idx="650">
                  <c:v>2.831421118150379E-3</c:v>
                </c:pt>
                <c:pt idx="651">
                  <c:v>2.831421118150379E-3</c:v>
                </c:pt>
                <c:pt idx="652">
                  <c:v>2.831421118150379E-3</c:v>
                </c:pt>
                <c:pt idx="653">
                  <c:v>2.831421118150379E-3</c:v>
                </c:pt>
                <c:pt idx="654">
                  <c:v>2.831421118150379E-3</c:v>
                </c:pt>
                <c:pt idx="655">
                  <c:v>2.831421118150379E-3</c:v>
                </c:pt>
                <c:pt idx="656">
                  <c:v>2.831421118150379E-3</c:v>
                </c:pt>
                <c:pt idx="657">
                  <c:v>2.831421118150379E-3</c:v>
                </c:pt>
                <c:pt idx="658">
                  <c:v>2.831421118150379E-3</c:v>
                </c:pt>
                <c:pt idx="659">
                  <c:v>2.831421118150379E-3</c:v>
                </c:pt>
                <c:pt idx="660">
                  <c:v>2.831421118150379E-3</c:v>
                </c:pt>
                <c:pt idx="661">
                  <c:v>2.831421118150379E-3</c:v>
                </c:pt>
                <c:pt idx="662">
                  <c:v>2.831421118150379E-3</c:v>
                </c:pt>
                <c:pt idx="663">
                  <c:v>2.831421118150379E-3</c:v>
                </c:pt>
                <c:pt idx="664">
                  <c:v>2.831421118150379E-3</c:v>
                </c:pt>
                <c:pt idx="665">
                  <c:v>2.831421118150379E-3</c:v>
                </c:pt>
                <c:pt idx="666">
                  <c:v>2.831421118150379E-3</c:v>
                </c:pt>
                <c:pt idx="667">
                  <c:v>2.831421118150379E-3</c:v>
                </c:pt>
                <c:pt idx="668">
                  <c:v>2.831421118150379E-3</c:v>
                </c:pt>
                <c:pt idx="669">
                  <c:v>2.831421118150379E-3</c:v>
                </c:pt>
                <c:pt idx="670">
                  <c:v>2.831421118150379E-3</c:v>
                </c:pt>
                <c:pt idx="671">
                  <c:v>2.831421118150379E-3</c:v>
                </c:pt>
                <c:pt idx="672">
                  <c:v>2.831421118150379E-3</c:v>
                </c:pt>
                <c:pt idx="673">
                  <c:v>2.831421118150379E-3</c:v>
                </c:pt>
                <c:pt idx="674">
                  <c:v>2.831421118150379E-3</c:v>
                </c:pt>
                <c:pt idx="675">
                  <c:v>2.831421118150379E-3</c:v>
                </c:pt>
                <c:pt idx="676">
                  <c:v>2.831421118150379E-3</c:v>
                </c:pt>
                <c:pt idx="677">
                  <c:v>2.831421118150379E-3</c:v>
                </c:pt>
                <c:pt idx="678">
                  <c:v>2.831421118150379E-3</c:v>
                </c:pt>
                <c:pt idx="679">
                  <c:v>2.831421118150379E-3</c:v>
                </c:pt>
                <c:pt idx="680">
                  <c:v>2.831421118150379E-3</c:v>
                </c:pt>
                <c:pt idx="681">
                  <c:v>2.831421118150379E-3</c:v>
                </c:pt>
                <c:pt idx="682">
                  <c:v>2.831421118150379E-3</c:v>
                </c:pt>
                <c:pt idx="683">
                  <c:v>2.831421118150379E-3</c:v>
                </c:pt>
                <c:pt idx="684">
                  <c:v>2.831421118150379E-3</c:v>
                </c:pt>
                <c:pt idx="685">
                  <c:v>2.831421118150379E-3</c:v>
                </c:pt>
                <c:pt idx="686">
                  <c:v>2.831421118150379E-3</c:v>
                </c:pt>
                <c:pt idx="687">
                  <c:v>2.831421118150379E-3</c:v>
                </c:pt>
                <c:pt idx="688">
                  <c:v>2.831421118150379E-3</c:v>
                </c:pt>
                <c:pt idx="689">
                  <c:v>2.831421118150379E-3</c:v>
                </c:pt>
                <c:pt idx="690">
                  <c:v>2.831421118150379E-3</c:v>
                </c:pt>
                <c:pt idx="691">
                  <c:v>2.831421118150379E-3</c:v>
                </c:pt>
                <c:pt idx="692">
                  <c:v>2.831421118150379E-3</c:v>
                </c:pt>
                <c:pt idx="693">
                  <c:v>2.831421118150379E-3</c:v>
                </c:pt>
                <c:pt idx="694">
                  <c:v>2.831421118150379E-3</c:v>
                </c:pt>
                <c:pt idx="695">
                  <c:v>2.831421118150379E-3</c:v>
                </c:pt>
                <c:pt idx="696">
                  <c:v>2.831421118150379E-3</c:v>
                </c:pt>
                <c:pt idx="697">
                  <c:v>2.831421118150379E-3</c:v>
                </c:pt>
                <c:pt idx="698">
                  <c:v>2.831421118150379E-3</c:v>
                </c:pt>
                <c:pt idx="699">
                  <c:v>2.831421118150379E-3</c:v>
                </c:pt>
                <c:pt idx="700">
                  <c:v>2.831421118150379E-3</c:v>
                </c:pt>
                <c:pt idx="701">
                  <c:v>2.831421118150379E-3</c:v>
                </c:pt>
                <c:pt idx="702">
                  <c:v>2.831421118150379E-3</c:v>
                </c:pt>
                <c:pt idx="703">
                  <c:v>2.831421118150379E-3</c:v>
                </c:pt>
                <c:pt idx="704">
                  <c:v>2.831421118150379E-3</c:v>
                </c:pt>
                <c:pt idx="705">
                  <c:v>2.831421118150379E-3</c:v>
                </c:pt>
                <c:pt idx="706">
                  <c:v>2.831421118150379E-3</c:v>
                </c:pt>
                <c:pt idx="707">
                  <c:v>2.831421118150379E-3</c:v>
                </c:pt>
                <c:pt idx="708">
                  <c:v>2.831421118150379E-3</c:v>
                </c:pt>
                <c:pt idx="709">
                  <c:v>2.831421118150379E-3</c:v>
                </c:pt>
                <c:pt idx="710">
                  <c:v>2.831421118150379E-3</c:v>
                </c:pt>
                <c:pt idx="711">
                  <c:v>2.831421118150379E-3</c:v>
                </c:pt>
                <c:pt idx="712">
                  <c:v>2.831421118150379E-3</c:v>
                </c:pt>
                <c:pt idx="713">
                  <c:v>2.831421118150379E-3</c:v>
                </c:pt>
                <c:pt idx="714">
                  <c:v>2.831421118150379E-3</c:v>
                </c:pt>
                <c:pt idx="715">
                  <c:v>2.831421118150379E-3</c:v>
                </c:pt>
                <c:pt idx="716">
                  <c:v>2.831421118150379E-3</c:v>
                </c:pt>
                <c:pt idx="717">
                  <c:v>2.831421118150379E-3</c:v>
                </c:pt>
                <c:pt idx="718">
                  <c:v>2.831421118150379E-3</c:v>
                </c:pt>
                <c:pt idx="719">
                  <c:v>2.831421118150379E-3</c:v>
                </c:pt>
                <c:pt idx="720">
                  <c:v>2.831421118150379E-3</c:v>
                </c:pt>
                <c:pt idx="721">
                  <c:v>2.831421118150379E-3</c:v>
                </c:pt>
                <c:pt idx="722">
                  <c:v>2.831421118150379E-3</c:v>
                </c:pt>
                <c:pt idx="723">
                  <c:v>2.831421118150379E-3</c:v>
                </c:pt>
                <c:pt idx="724">
                  <c:v>2.831421118150379E-3</c:v>
                </c:pt>
                <c:pt idx="725">
                  <c:v>2.831421118150379E-3</c:v>
                </c:pt>
                <c:pt idx="726">
                  <c:v>2.831421118150379E-3</c:v>
                </c:pt>
                <c:pt idx="727">
                  <c:v>2.831421118150379E-3</c:v>
                </c:pt>
                <c:pt idx="728">
                  <c:v>2.831421118150379E-3</c:v>
                </c:pt>
                <c:pt idx="729">
                  <c:v>2.831421118150379E-3</c:v>
                </c:pt>
                <c:pt idx="730">
                  <c:v>2.831421118150379E-3</c:v>
                </c:pt>
                <c:pt idx="731">
                  <c:v>2.831421118150379E-3</c:v>
                </c:pt>
                <c:pt idx="732">
                  <c:v>2.831421118150379E-3</c:v>
                </c:pt>
                <c:pt idx="733">
                  <c:v>2.831421118150379E-3</c:v>
                </c:pt>
                <c:pt idx="734">
                  <c:v>2.831421118150379E-3</c:v>
                </c:pt>
                <c:pt idx="735">
                  <c:v>2.831421118150379E-3</c:v>
                </c:pt>
                <c:pt idx="736">
                  <c:v>2.831421118150379E-3</c:v>
                </c:pt>
                <c:pt idx="737">
                  <c:v>2.831421118150379E-3</c:v>
                </c:pt>
                <c:pt idx="738">
                  <c:v>2.831421118150379E-3</c:v>
                </c:pt>
                <c:pt idx="739">
                  <c:v>2.831421118150379E-3</c:v>
                </c:pt>
                <c:pt idx="740">
                  <c:v>2.831421118150379E-3</c:v>
                </c:pt>
                <c:pt idx="741">
                  <c:v>2.831421118150379E-3</c:v>
                </c:pt>
                <c:pt idx="742">
                  <c:v>2.831421118150379E-3</c:v>
                </c:pt>
                <c:pt idx="743">
                  <c:v>2.831421118150379E-3</c:v>
                </c:pt>
                <c:pt idx="744">
                  <c:v>2.831421118150379E-3</c:v>
                </c:pt>
                <c:pt idx="745">
                  <c:v>2.831421118150379E-3</c:v>
                </c:pt>
                <c:pt idx="746">
                  <c:v>2.831421118150379E-3</c:v>
                </c:pt>
                <c:pt idx="747">
                  <c:v>2.831421118150379E-3</c:v>
                </c:pt>
                <c:pt idx="748">
                  <c:v>2.831421118150379E-3</c:v>
                </c:pt>
                <c:pt idx="749">
                  <c:v>2.831421118150379E-3</c:v>
                </c:pt>
                <c:pt idx="750">
                  <c:v>2.831421118150379E-3</c:v>
                </c:pt>
                <c:pt idx="751">
                  <c:v>2.831421118150379E-3</c:v>
                </c:pt>
                <c:pt idx="752">
                  <c:v>2.831421118150379E-3</c:v>
                </c:pt>
                <c:pt idx="753">
                  <c:v>2.831421118150379E-3</c:v>
                </c:pt>
                <c:pt idx="754">
                  <c:v>2.831421118150379E-3</c:v>
                </c:pt>
                <c:pt idx="755">
                  <c:v>2.831421118150379E-3</c:v>
                </c:pt>
                <c:pt idx="756">
                  <c:v>2.831421118150379E-3</c:v>
                </c:pt>
                <c:pt idx="757">
                  <c:v>2.831421118150379E-3</c:v>
                </c:pt>
                <c:pt idx="758">
                  <c:v>2.831421118150379E-3</c:v>
                </c:pt>
                <c:pt idx="759">
                  <c:v>2.831421118150379E-3</c:v>
                </c:pt>
                <c:pt idx="760">
                  <c:v>2.831421118150379E-3</c:v>
                </c:pt>
                <c:pt idx="761">
                  <c:v>2.831421118150379E-3</c:v>
                </c:pt>
                <c:pt idx="762">
                  <c:v>2.831421118150379E-3</c:v>
                </c:pt>
                <c:pt idx="763">
                  <c:v>2.831421118150379E-3</c:v>
                </c:pt>
                <c:pt idx="764">
                  <c:v>2.831421118150379E-3</c:v>
                </c:pt>
                <c:pt idx="765">
                  <c:v>2.831421118150379E-3</c:v>
                </c:pt>
                <c:pt idx="766">
                  <c:v>2.831421118150379E-3</c:v>
                </c:pt>
                <c:pt idx="767">
                  <c:v>2.831421118150379E-3</c:v>
                </c:pt>
                <c:pt idx="768">
                  <c:v>2.831421118150379E-3</c:v>
                </c:pt>
                <c:pt idx="769">
                  <c:v>2.831421118150379E-3</c:v>
                </c:pt>
                <c:pt idx="770">
                  <c:v>2.831421118150379E-3</c:v>
                </c:pt>
                <c:pt idx="771">
                  <c:v>2.831421118150379E-3</c:v>
                </c:pt>
                <c:pt idx="772">
                  <c:v>2.831421118150379E-3</c:v>
                </c:pt>
                <c:pt idx="773">
                  <c:v>1.8007639287742627E-4</c:v>
                </c:pt>
                <c:pt idx="774">
                  <c:v>1.8007639287742627E-4</c:v>
                </c:pt>
                <c:pt idx="775">
                  <c:v>1.8007639287742627E-4</c:v>
                </c:pt>
                <c:pt idx="776">
                  <c:v>1.8007639287742627E-4</c:v>
                </c:pt>
                <c:pt idx="777">
                  <c:v>1.8007639287742627E-4</c:v>
                </c:pt>
                <c:pt idx="778">
                  <c:v>1.8007639287742627E-4</c:v>
                </c:pt>
                <c:pt idx="779">
                  <c:v>1.8007639287742627E-4</c:v>
                </c:pt>
                <c:pt idx="780">
                  <c:v>1.8007639287742627E-4</c:v>
                </c:pt>
                <c:pt idx="781">
                  <c:v>1.8007639287742627E-4</c:v>
                </c:pt>
                <c:pt idx="782">
                  <c:v>1.8007639287742627E-4</c:v>
                </c:pt>
                <c:pt idx="783">
                  <c:v>1.8007639287742627E-4</c:v>
                </c:pt>
                <c:pt idx="784">
                  <c:v>1.8007639287742627E-4</c:v>
                </c:pt>
                <c:pt idx="785">
                  <c:v>1.8007639287742627E-4</c:v>
                </c:pt>
                <c:pt idx="786">
                  <c:v>1.8007639287742627E-4</c:v>
                </c:pt>
                <c:pt idx="787">
                  <c:v>1.8007639287742627E-4</c:v>
                </c:pt>
                <c:pt idx="788">
                  <c:v>1.8007639287742627E-4</c:v>
                </c:pt>
                <c:pt idx="789">
                  <c:v>1.8007639287742627E-4</c:v>
                </c:pt>
                <c:pt idx="790">
                  <c:v>1.8007639287742627E-4</c:v>
                </c:pt>
                <c:pt idx="791">
                  <c:v>1.8007639287742627E-4</c:v>
                </c:pt>
                <c:pt idx="792">
                  <c:v>1.8007639287742627E-4</c:v>
                </c:pt>
                <c:pt idx="793">
                  <c:v>1.8007639287742627E-4</c:v>
                </c:pt>
                <c:pt idx="794">
                  <c:v>1.8007639287742627E-4</c:v>
                </c:pt>
                <c:pt idx="795">
                  <c:v>1.8007639287742627E-4</c:v>
                </c:pt>
                <c:pt idx="796">
                  <c:v>1.8007639287742627E-4</c:v>
                </c:pt>
                <c:pt idx="797">
                  <c:v>1.8007639287742627E-4</c:v>
                </c:pt>
                <c:pt idx="798">
                  <c:v>1.8007639287742627E-4</c:v>
                </c:pt>
                <c:pt idx="799">
                  <c:v>1.8007639287742627E-4</c:v>
                </c:pt>
                <c:pt idx="800">
                  <c:v>1.8007639287742627E-4</c:v>
                </c:pt>
                <c:pt idx="801">
                  <c:v>1.8007639287742627E-4</c:v>
                </c:pt>
                <c:pt idx="802">
                  <c:v>1.8007639287742627E-4</c:v>
                </c:pt>
                <c:pt idx="803">
                  <c:v>1.8007639287742627E-4</c:v>
                </c:pt>
                <c:pt idx="804">
                  <c:v>1.8007639287742627E-4</c:v>
                </c:pt>
                <c:pt idx="805">
                  <c:v>1.8007639287742627E-4</c:v>
                </c:pt>
                <c:pt idx="806">
                  <c:v>1.8007639287742627E-4</c:v>
                </c:pt>
                <c:pt idx="807">
                  <c:v>1.8007639287742627E-4</c:v>
                </c:pt>
                <c:pt idx="808">
                  <c:v>1.8007639287742627E-4</c:v>
                </c:pt>
                <c:pt idx="809">
                  <c:v>1.8007639287742627E-4</c:v>
                </c:pt>
                <c:pt idx="810">
                  <c:v>1.8007639287742627E-4</c:v>
                </c:pt>
                <c:pt idx="811">
                  <c:v>1.8007639287742627E-4</c:v>
                </c:pt>
                <c:pt idx="812">
                  <c:v>1.8007639287742627E-4</c:v>
                </c:pt>
                <c:pt idx="813">
                  <c:v>1.8007639287742627E-4</c:v>
                </c:pt>
                <c:pt idx="814">
                  <c:v>1.8007639287742627E-4</c:v>
                </c:pt>
                <c:pt idx="815">
                  <c:v>1.8007639287742627E-4</c:v>
                </c:pt>
                <c:pt idx="816">
                  <c:v>1.8007639287742627E-4</c:v>
                </c:pt>
                <c:pt idx="817">
                  <c:v>1.8007639287742627E-4</c:v>
                </c:pt>
                <c:pt idx="818">
                  <c:v>1.8007639287742627E-4</c:v>
                </c:pt>
                <c:pt idx="819">
                  <c:v>1.8007639287742627E-4</c:v>
                </c:pt>
                <c:pt idx="820">
                  <c:v>1.8007639287742627E-4</c:v>
                </c:pt>
                <c:pt idx="821">
                  <c:v>1.8007639287742627E-4</c:v>
                </c:pt>
                <c:pt idx="822">
                  <c:v>1.8007639287742627E-4</c:v>
                </c:pt>
                <c:pt idx="823">
                  <c:v>1.8007639287742627E-4</c:v>
                </c:pt>
                <c:pt idx="824">
                  <c:v>1.8007639287742627E-4</c:v>
                </c:pt>
                <c:pt idx="825">
                  <c:v>1.8007639287742627E-4</c:v>
                </c:pt>
                <c:pt idx="826">
                  <c:v>1.8007639287742627E-4</c:v>
                </c:pt>
                <c:pt idx="827">
                  <c:v>1.8007639287742627E-4</c:v>
                </c:pt>
                <c:pt idx="828">
                  <c:v>1.8007639287742627E-4</c:v>
                </c:pt>
                <c:pt idx="829">
                  <c:v>1.8007639287742627E-4</c:v>
                </c:pt>
                <c:pt idx="830">
                  <c:v>1.8007639287742627E-4</c:v>
                </c:pt>
                <c:pt idx="831">
                  <c:v>1.8007639287742627E-4</c:v>
                </c:pt>
                <c:pt idx="832">
                  <c:v>1.8007639287742627E-4</c:v>
                </c:pt>
                <c:pt idx="833">
                  <c:v>1.8007639287742627E-4</c:v>
                </c:pt>
                <c:pt idx="834">
                  <c:v>1.8007639287742627E-4</c:v>
                </c:pt>
                <c:pt idx="835">
                  <c:v>1.8007639287742627E-4</c:v>
                </c:pt>
                <c:pt idx="836">
                  <c:v>1.8007639287742627E-4</c:v>
                </c:pt>
                <c:pt idx="837">
                  <c:v>1.8007639287742627E-4</c:v>
                </c:pt>
                <c:pt idx="838">
                  <c:v>1.8007639287742627E-4</c:v>
                </c:pt>
                <c:pt idx="839">
                  <c:v>1.8007639287742627E-4</c:v>
                </c:pt>
                <c:pt idx="840">
                  <c:v>1.8007639287742627E-4</c:v>
                </c:pt>
                <c:pt idx="841">
                  <c:v>1.8007639287742627E-4</c:v>
                </c:pt>
                <c:pt idx="842">
                  <c:v>1.8007639287742627E-4</c:v>
                </c:pt>
                <c:pt idx="843">
                  <c:v>1.8007639287742627E-4</c:v>
                </c:pt>
                <c:pt idx="844">
                  <c:v>1.8007639287742627E-4</c:v>
                </c:pt>
                <c:pt idx="845">
                  <c:v>1.8007639287742627E-4</c:v>
                </c:pt>
                <c:pt idx="846">
                  <c:v>1.8007639287742627E-4</c:v>
                </c:pt>
                <c:pt idx="847">
                  <c:v>1.8007639287742627E-4</c:v>
                </c:pt>
                <c:pt idx="848">
                  <c:v>1.8007639287742627E-4</c:v>
                </c:pt>
                <c:pt idx="849">
                  <c:v>1.8007639287742627E-4</c:v>
                </c:pt>
                <c:pt idx="850">
                  <c:v>1.8007639287742627E-4</c:v>
                </c:pt>
                <c:pt idx="851">
                  <c:v>1.8007639287742627E-4</c:v>
                </c:pt>
                <c:pt idx="852">
                  <c:v>1.8007639287742627E-4</c:v>
                </c:pt>
                <c:pt idx="853">
                  <c:v>1.8007639287742627E-4</c:v>
                </c:pt>
                <c:pt idx="854">
                  <c:v>1.8007639287742627E-4</c:v>
                </c:pt>
                <c:pt idx="855">
                  <c:v>1.8007639287742627E-4</c:v>
                </c:pt>
                <c:pt idx="856">
                  <c:v>1.8007639287742627E-4</c:v>
                </c:pt>
                <c:pt idx="857">
                  <c:v>1.8007639287742627E-4</c:v>
                </c:pt>
                <c:pt idx="858">
                  <c:v>1.8007639287742627E-4</c:v>
                </c:pt>
                <c:pt idx="859">
                  <c:v>1.8007639287742627E-4</c:v>
                </c:pt>
                <c:pt idx="860">
                  <c:v>1.8007639287742627E-4</c:v>
                </c:pt>
                <c:pt idx="861">
                  <c:v>1.8007639287742627E-4</c:v>
                </c:pt>
                <c:pt idx="862">
                  <c:v>1.8007639287742627E-4</c:v>
                </c:pt>
                <c:pt idx="863">
                  <c:v>1.8007639287742627E-4</c:v>
                </c:pt>
                <c:pt idx="864">
                  <c:v>1.8007639287742627E-4</c:v>
                </c:pt>
                <c:pt idx="865">
                  <c:v>1.8007639287742627E-4</c:v>
                </c:pt>
                <c:pt idx="866">
                  <c:v>1.8007639287742627E-4</c:v>
                </c:pt>
                <c:pt idx="867">
                  <c:v>1.8007639287742627E-4</c:v>
                </c:pt>
                <c:pt idx="868">
                  <c:v>1.8007639287742627E-4</c:v>
                </c:pt>
                <c:pt idx="869">
                  <c:v>1.8007639287742627E-4</c:v>
                </c:pt>
                <c:pt idx="870">
                  <c:v>1.8007639287742627E-4</c:v>
                </c:pt>
                <c:pt idx="871">
                  <c:v>1.8007639287742627E-4</c:v>
                </c:pt>
                <c:pt idx="872">
                  <c:v>1.8007639287742627E-4</c:v>
                </c:pt>
                <c:pt idx="873">
                  <c:v>1.8007639287742627E-4</c:v>
                </c:pt>
                <c:pt idx="874">
                  <c:v>1.8007639287742627E-4</c:v>
                </c:pt>
                <c:pt idx="875">
                  <c:v>1.8007639287742627E-4</c:v>
                </c:pt>
                <c:pt idx="876">
                  <c:v>1.8007639287742627E-4</c:v>
                </c:pt>
                <c:pt idx="877">
                  <c:v>1.8007639287742627E-4</c:v>
                </c:pt>
                <c:pt idx="878">
                  <c:v>1.8007639287742627E-4</c:v>
                </c:pt>
                <c:pt idx="879">
                  <c:v>1.8007639287742627E-4</c:v>
                </c:pt>
                <c:pt idx="880">
                  <c:v>1.8007639287742627E-4</c:v>
                </c:pt>
                <c:pt idx="881">
                  <c:v>1.8007639287742627E-4</c:v>
                </c:pt>
                <c:pt idx="882">
                  <c:v>1.8007639287742627E-4</c:v>
                </c:pt>
                <c:pt idx="883">
                  <c:v>1.8007639287742627E-4</c:v>
                </c:pt>
                <c:pt idx="884">
                  <c:v>1.8007639287742627E-4</c:v>
                </c:pt>
                <c:pt idx="885">
                  <c:v>1.8007639287742627E-4</c:v>
                </c:pt>
                <c:pt idx="886">
                  <c:v>1.8007639287742627E-4</c:v>
                </c:pt>
                <c:pt idx="887">
                  <c:v>1.8007639287742627E-4</c:v>
                </c:pt>
                <c:pt idx="888">
                  <c:v>1.8007639287742627E-4</c:v>
                </c:pt>
                <c:pt idx="889">
                  <c:v>1.8007639287742627E-4</c:v>
                </c:pt>
                <c:pt idx="890">
                  <c:v>1.8007639287742627E-4</c:v>
                </c:pt>
                <c:pt idx="891">
                  <c:v>1.8007639287742627E-4</c:v>
                </c:pt>
                <c:pt idx="892">
                  <c:v>1.8007639287742627E-4</c:v>
                </c:pt>
                <c:pt idx="893">
                  <c:v>1.8007639287742627E-4</c:v>
                </c:pt>
                <c:pt idx="894">
                  <c:v>1.8007639287742627E-4</c:v>
                </c:pt>
                <c:pt idx="895">
                  <c:v>1.8007639287742627E-4</c:v>
                </c:pt>
                <c:pt idx="896">
                  <c:v>1.8007639287742627E-4</c:v>
                </c:pt>
                <c:pt idx="897">
                  <c:v>1.8007639287742627E-4</c:v>
                </c:pt>
                <c:pt idx="898">
                  <c:v>1.8007639287742627E-4</c:v>
                </c:pt>
                <c:pt idx="899">
                  <c:v>1.8007639287742627E-4</c:v>
                </c:pt>
                <c:pt idx="900">
                  <c:v>1.8007639287742627E-4</c:v>
                </c:pt>
                <c:pt idx="901">
                  <c:v>1.8007639287742627E-4</c:v>
                </c:pt>
                <c:pt idx="902">
                  <c:v>1.8007639287742627E-4</c:v>
                </c:pt>
                <c:pt idx="903">
                  <c:v>1.8007639287742627E-4</c:v>
                </c:pt>
                <c:pt idx="904">
                  <c:v>1.8007639287742627E-4</c:v>
                </c:pt>
                <c:pt idx="905">
                  <c:v>1.8007639287742627E-4</c:v>
                </c:pt>
                <c:pt idx="906">
                  <c:v>1.8007639287742627E-4</c:v>
                </c:pt>
                <c:pt idx="907">
                  <c:v>1.8007639287742627E-4</c:v>
                </c:pt>
                <c:pt idx="908">
                  <c:v>1.8007639287742627E-4</c:v>
                </c:pt>
                <c:pt idx="909">
                  <c:v>1.8007639287742627E-4</c:v>
                </c:pt>
                <c:pt idx="910">
                  <c:v>1.8007639287742627E-4</c:v>
                </c:pt>
                <c:pt idx="911">
                  <c:v>1.8007639287742627E-4</c:v>
                </c:pt>
                <c:pt idx="912">
                  <c:v>1.8007639287742627E-4</c:v>
                </c:pt>
                <c:pt idx="913">
                  <c:v>1.8007639287742627E-4</c:v>
                </c:pt>
                <c:pt idx="914">
                  <c:v>1.8007639287742627E-4</c:v>
                </c:pt>
                <c:pt idx="915">
                  <c:v>1.8007639287742627E-4</c:v>
                </c:pt>
                <c:pt idx="916">
                  <c:v>1.8007639287742627E-4</c:v>
                </c:pt>
                <c:pt idx="917">
                  <c:v>1.8007639287742627E-4</c:v>
                </c:pt>
                <c:pt idx="918">
                  <c:v>1.8007639287742627E-4</c:v>
                </c:pt>
                <c:pt idx="919">
                  <c:v>1.8007639287742627E-4</c:v>
                </c:pt>
                <c:pt idx="920">
                  <c:v>1.8007639287742627E-4</c:v>
                </c:pt>
                <c:pt idx="921">
                  <c:v>1.8007639287742627E-4</c:v>
                </c:pt>
                <c:pt idx="922">
                  <c:v>1.8007639287742627E-4</c:v>
                </c:pt>
                <c:pt idx="923">
                  <c:v>1.8007639287742627E-4</c:v>
                </c:pt>
                <c:pt idx="924">
                  <c:v>1.8007639287742627E-4</c:v>
                </c:pt>
                <c:pt idx="925">
                  <c:v>1.8007639287742627E-4</c:v>
                </c:pt>
                <c:pt idx="926">
                  <c:v>1.8007639287742627E-4</c:v>
                </c:pt>
                <c:pt idx="927">
                  <c:v>1.8007639287742627E-4</c:v>
                </c:pt>
                <c:pt idx="928">
                  <c:v>1.8007639287742627E-4</c:v>
                </c:pt>
                <c:pt idx="929">
                  <c:v>1.8007639287742627E-4</c:v>
                </c:pt>
                <c:pt idx="930">
                  <c:v>1.8007639287742627E-4</c:v>
                </c:pt>
                <c:pt idx="931">
                  <c:v>1.8007639287742627E-4</c:v>
                </c:pt>
                <c:pt idx="932">
                  <c:v>1.8007639287742627E-4</c:v>
                </c:pt>
                <c:pt idx="933">
                  <c:v>1.8007639287742627E-4</c:v>
                </c:pt>
                <c:pt idx="934">
                  <c:v>1.8007639287742627E-4</c:v>
                </c:pt>
                <c:pt idx="935">
                  <c:v>1.8007639287742627E-4</c:v>
                </c:pt>
                <c:pt idx="936">
                  <c:v>1.8007639287742627E-4</c:v>
                </c:pt>
                <c:pt idx="937">
                  <c:v>1.8007639287742627E-4</c:v>
                </c:pt>
                <c:pt idx="938">
                  <c:v>1.8007639287742627E-4</c:v>
                </c:pt>
                <c:pt idx="939">
                  <c:v>1.8007639287742627E-4</c:v>
                </c:pt>
                <c:pt idx="940">
                  <c:v>1.8007639287742627E-4</c:v>
                </c:pt>
                <c:pt idx="941">
                  <c:v>1.8007639287742627E-4</c:v>
                </c:pt>
                <c:pt idx="942">
                  <c:v>1.8007639287742627E-4</c:v>
                </c:pt>
                <c:pt idx="943">
                  <c:v>1.8007639287742627E-4</c:v>
                </c:pt>
                <c:pt idx="944">
                  <c:v>1.8007639287742627E-4</c:v>
                </c:pt>
                <c:pt idx="945">
                  <c:v>1.8007639287742627E-4</c:v>
                </c:pt>
                <c:pt idx="946">
                  <c:v>1.8007639287742627E-4</c:v>
                </c:pt>
                <c:pt idx="947">
                  <c:v>1.8007639287742627E-4</c:v>
                </c:pt>
                <c:pt idx="948">
                  <c:v>1.8007639287742627E-4</c:v>
                </c:pt>
                <c:pt idx="949">
                  <c:v>1.8007639287742627E-4</c:v>
                </c:pt>
                <c:pt idx="950">
                  <c:v>1.8007639287742627E-4</c:v>
                </c:pt>
                <c:pt idx="951">
                  <c:v>1.8007639287742627E-4</c:v>
                </c:pt>
                <c:pt idx="952">
                  <c:v>1.8007639287742627E-4</c:v>
                </c:pt>
                <c:pt idx="953">
                  <c:v>1.8007639287742627E-4</c:v>
                </c:pt>
                <c:pt idx="954">
                  <c:v>1.8007639287742627E-4</c:v>
                </c:pt>
                <c:pt idx="955">
                  <c:v>1.8007639287742627E-4</c:v>
                </c:pt>
                <c:pt idx="956">
                  <c:v>1.8007639287742627E-4</c:v>
                </c:pt>
                <c:pt idx="957">
                  <c:v>1.8007639287742627E-4</c:v>
                </c:pt>
                <c:pt idx="958">
                  <c:v>1.8007639287742627E-4</c:v>
                </c:pt>
                <c:pt idx="959">
                  <c:v>1.8007639287742627E-4</c:v>
                </c:pt>
                <c:pt idx="960">
                  <c:v>1.8007639287742627E-4</c:v>
                </c:pt>
                <c:pt idx="961">
                  <c:v>1.8007639287742627E-4</c:v>
                </c:pt>
                <c:pt idx="962">
                  <c:v>1.8007639287742627E-4</c:v>
                </c:pt>
                <c:pt idx="963">
                  <c:v>1.8007639287742627E-4</c:v>
                </c:pt>
                <c:pt idx="964">
                  <c:v>1.8007639287742627E-4</c:v>
                </c:pt>
                <c:pt idx="965">
                  <c:v>1.8007639287742627E-4</c:v>
                </c:pt>
                <c:pt idx="966">
                  <c:v>1.8007639287742627E-4</c:v>
                </c:pt>
                <c:pt idx="967">
                  <c:v>1.8007639287742627E-4</c:v>
                </c:pt>
                <c:pt idx="968">
                  <c:v>1.8007639287742627E-4</c:v>
                </c:pt>
                <c:pt idx="969">
                  <c:v>1.8007639287742627E-4</c:v>
                </c:pt>
                <c:pt idx="970">
                  <c:v>1.8007639287742627E-4</c:v>
                </c:pt>
                <c:pt idx="971">
                  <c:v>1.8007639287742627E-4</c:v>
                </c:pt>
                <c:pt idx="972">
                  <c:v>1.8007639287742627E-4</c:v>
                </c:pt>
                <c:pt idx="973">
                  <c:v>1.8007639287742627E-4</c:v>
                </c:pt>
                <c:pt idx="974">
                  <c:v>1.8007639287742627E-4</c:v>
                </c:pt>
                <c:pt idx="975">
                  <c:v>1.8007639287742627E-4</c:v>
                </c:pt>
                <c:pt idx="976">
                  <c:v>1.8007639287742627E-4</c:v>
                </c:pt>
                <c:pt idx="977">
                  <c:v>1.8007639287742627E-4</c:v>
                </c:pt>
                <c:pt idx="978">
                  <c:v>1.8007639287742627E-4</c:v>
                </c:pt>
                <c:pt idx="979">
                  <c:v>1.8007639287742627E-4</c:v>
                </c:pt>
                <c:pt idx="980">
                  <c:v>1.8007639287742627E-4</c:v>
                </c:pt>
                <c:pt idx="981">
                  <c:v>1.8007639287742627E-4</c:v>
                </c:pt>
                <c:pt idx="982">
                  <c:v>1.8007639287742627E-4</c:v>
                </c:pt>
                <c:pt idx="983">
                  <c:v>1.8007639287742627E-4</c:v>
                </c:pt>
                <c:pt idx="984">
                  <c:v>1.8007639287742627E-4</c:v>
                </c:pt>
                <c:pt idx="985">
                  <c:v>1.8007639287742627E-4</c:v>
                </c:pt>
                <c:pt idx="986">
                  <c:v>1.8007639287742627E-4</c:v>
                </c:pt>
                <c:pt idx="987">
                  <c:v>1.8007639287742627E-4</c:v>
                </c:pt>
                <c:pt idx="988">
                  <c:v>1.8007639287742627E-4</c:v>
                </c:pt>
                <c:pt idx="989">
                  <c:v>1.8007639287742627E-4</c:v>
                </c:pt>
                <c:pt idx="990">
                  <c:v>1.8007639287742627E-4</c:v>
                </c:pt>
                <c:pt idx="991">
                  <c:v>1.8007639287742627E-4</c:v>
                </c:pt>
                <c:pt idx="992">
                  <c:v>1.8007639287742627E-4</c:v>
                </c:pt>
                <c:pt idx="993">
                  <c:v>1.8007639287742627E-4</c:v>
                </c:pt>
                <c:pt idx="994">
                  <c:v>1.8007639287742627E-4</c:v>
                </c:pt>
                <c:pt idx="995">
                  <c:v>1.8007639287742627E-4</c:v>
                </c:pt>
                <c:pt idx="996">
                  <c:v>1.8007639287742627E-4</c:v>
                </c:pt>
                <c:pt idx="997">
                  <c:v>1.8007639287742627E-4</c:v>
                </c:pt>
                <c:pt idx="998">
                  <c:v>1.8007639287742627E-4</c:v>
                </c:pt>
                <c:pt idx="999">
                  <c:v>1.8007639287742627E-4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25FE-4C8D-AD4D-24E7EB99A208}"/>
            </c:ext>
          </c:extLst>
        </c:ser>
        <c:ser>
          <c:idx val="6"/>
          <c:order val="6"/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Sheet1!$H$1:$H$1000</c:f>
              <c:numCache>
                <c:formatCode>General</c:formatCode>
                <c:ptCount val="1000"/>
                <c:pt idx="0">
                  <c:v>5.6239144408738229E-2</c:v>
                </c:pt>
                <c:pt idx="1">
                  <c:v>2.7280757883343942E-2</c:v>
                </c:pt>
                <c:pt idx="2">
                  <c:v>2.7280757883343942E-2</c:v>
                </c:pt>
                <c:pt idx="3">
                  <c:v>2.7280757883343942E-2</c:v>
                </c:pt>
                <c:pt idx="4">
                  <c:v>2.7280757883343942E-2</c:v>
                </c:pt>
                <c:pt idx="5">
                  <c:v>2.7280757883343942E-2</c:v>
                </c:pt>
                <c:pt idx="6">
                  <c:v>2.7280757883343942E-2</c:v>
                </c:pt>
                <c:pt idx="7">
                  <c:v>2.7280757883343942E-2</c:v>
                </c:pt>
                <c:pt idx="8">
                  <c:v>2.7280757883343942E-2</c:v>
                </c:pt>
                <c:pt idx="9">
                  <c:v>2.7280757883343942E-2</c:v>
                </c:pt>
                <c:pt idx="10">
                  <c:v>2.7280757883343942E-2</c:v>
                </c:pt>
                <c:pt idx="11">
                  <c:v>2.7280757883343942E-2</c:v>
                </c:pt>
                <c:pt idx="12">
                  <c:v>2.7280757883343942E-2</c:v>
                </c:pt>
                <c:pt idx="13">
                  <c:v>2.7280757883343942E-2</c:v>
                </c:pt>
                <c:pt idx="14">
                  <c:v>2.7280757883343942E-2</c:v>
                </c:pt>
                <c:pt idx="15">
                  <c:v>2.7280757883343942E-2</c:v>
                </c:pt>
                <c:pt idx="16">
                  <c:v>2.7280757883343942E-2</c:v>
                </c:pt>
                <c:pt idx="17">
                  <c:v>2.7280757883343942E-2</c:v>
                </c:pt>
                <c:pt idx="18">
                  <c:v>2.7280757883343942E-2</c:v>
                </c:pt>
                <c:pt idx="19">
                  <c:v>2.7280757883343942E-2</c:v>
                </c:pt>
                <c:pt idx="20">
                  <c:v>2.7280757883343942E-2</c:v>
                </c:pt>
                <c:pt idx="21">
                  <c:v>2.7280757883343942E-2</c:v>
                </c:pt>
                <c:pt idx="22">
                  <c:v>2.7280757883343942E-2</c:v>
                </c:pt>
                <c:pt idx="23">
                  <c:v>2.7280757883343942E-2</c:v>
                </c:pt>
                <c:pt idx="24">
                  <c:v>2.7280757883343942E-2</c:v>
                </c:pt>
                <c:pt idx="25">
                  <c:v>2.7280757883343942E-2</c:v>
                </c:pt>
                <c:pt idx="26">
                  <c:v>2.7280757883343942E-2</c:v>
                </c:pt>
                <c:pt idx="27">
                  <c:v>2.7280757883343942E-2</c:v>
                </c:pt>
                <c:pt idx="28">
                  <c:v>2.7280757883343942E-2</c:v>
                </c:pt>
                <c:pt idx="29">
                  <c:v>2.7280757883343942E-2</c:v>
                </c:pt>
                <c:pt idx="30">
                  <c:v>2.7280757883343942E-2</c:v>
                </c:pt>
                <c:pt idx="31">
                  <c:v>2.7280757883343942E-2</c:v>
                </c:pt>
                <c:pt idx="32">
                  <c:v>2.7280757883343942E-2</c:v>
                </c:pt>
                <c:pt idx="33">
                  <c:v>2.7280757883343942E-2</c:v>
                </c:pt>
                <c:pt idx="34">
                  <c:v>2.7280757883343942E-2</c:v>
                </c:pt>
                <c:pt idx="35">
                  <c:v>2.7280757883343942E-2</c:v>
                </c:pt>
                <c:pt idx="36">
                  <c:v>2.7280757883343942E-2</c:v>
                </c:pt>
                <c:pt idx="37">
                  <c:v>2.7280757883343942E-2</c:v>
                </c:pt>
                <c:pt idx="38">
                  <c:v>2.7280757883343942E-2</c:v>
                </c:pt>
                <c:pt idx="39">
                  <c:v>2.7280757883343942E-2</c:v>
                </c:pt>
                <c:pt idx="40">
                  <c:v>2.7280757883343942E-2</c:v>
                </c:pt>
                <c:pt idx="41">
                  <c:v>2.7280757883343942E-2</c:v>
                </c:pt>
                <c:pt idx="42">
                  <c:v>2.7280757883343942E-2</c:v>
                </c:pt>
                <c:pt idx="43">
                  <c:v>2.7280757883343942E-2</c:v>
                </c:pt>
                <c:pt idx="44">
                  <c:v>2.4387096682055298E-2</c:v>
                </c:pt>
                <c:pt idx="45">
                  <c:v>2.4387096682055298E-2</c:v>
                </c:pt>
                <c:pt idx="46">
                  <c:v>2.4387096682055298E-2</c:v>
                </c:pt>
                <c:pt idx="47">
                  <c:v>2.4387096682055298E-2</c:v>
                </c:pt>
                <c:pt idx="48">
                  <c:v>2.4387096682055298E-2</c:v>
                </c:pt>
                <c:pt idx="49">
                  <c:v>2.4387096682055298E-2</c:v>
                </c:pt>
                <c:pt idx="50">
                  <c:v>2.4387096682055298E-2</c:v>
                </c:pt>
                <c:pt idx="51">
                  <c:v>2.4387096682055298E-2</c:v>
                </c:pt>
                <c:pt idx="52">
                  <c:v>2.4387096682055298E-2</c:v>
                </c:pt>
                <c:pt idx="53">
                  <c:v>2.4387096682055298E-2</c:v>
                </c:pt>
                <c:pt idx="54">
                  <c:v>2.4387096682055298E-2</c:v>
                </c:pt>
                <c:pt idx="55">
                  <c:v>2.4387096682055298E-2</c:v>
                </c:pt>
                <c:pt idx="56">
                  <c:v>2.4387096682055298E-2</c:v>
                </c:pt>
                <c:pt idx="57">
                  <c:v>2.4387096682055298E-2</c:v>
                </c:pt>
                <c:pt idx="58">
                  <c:v>2.4387096682055298E-2</c:v>
                </c:pt>
                <c:pt idx="59">
                  <c:v>2.4387096682055298E-2</c:v>
                </c:pt>
                <c:pt idx="60">
                  <c:v>2.4387096682055298E-2</c:v>
                </c:pt>
                <c:pt idx="61">
                  <c:v>2.4387096682055298E-2</c:v>
                </c:pt>
                <c:pt idx="62">
                  <c:v>2.4387096682055298E-2</c:v>
                </c:pt>
                <c:pt idx="63">
                  <c:v>2.4387096682055298E-2</c:v>
                </c:pt>
                <c:pt idx="64">
                  <c:v>2.4387096682055298E-2</c:v>
                </c:pt>
                <c:pt idx="65">
                  <c:v>2.4387096682055298E-2</c:v>
                </c:pt>
                <c:pt idx="66">
                  <c:v>2.4387096682055298E-2</c:v>
                </c:pt>
                <c:pt idx="67">
                  <c:v>2.4387096682055298E-2</c:v>
                </c:pt>
                <c:pt idx="68">
                  <c:v>2.4387096682055298E-2</c:v>
                </c:pt>
                <c:pt idx="69">
                  <c:v>2.4387096682055298E-2</c:v>
                </c:pt>
                <c:pt idx="70">
                  <c:v>2.4387096682055298E-2</c:v>
                </c:pt>
                <c:pt idx="71">
                  <c:v>2.4387096682055298E-2</c:v>
                </c:pt>
                <c:pt idx="72">
                  <c:v>2.4387096682055298E-2</c:v>
                </c:pt>
                <c:pt idx="73">
                  <c:v>2.4387096682055298E-2</c:v>
                </c:pt>
                <c:pt idx="74">
                  <c:v>2.4387096682055298E-2</c:v>
                </c:pt>
                <c:pt idx="75">
                  <c:v>2.4387096682055298E-2</c:v>
                </c:pt>
                <c:pt idx="76">
                  <c:v>2.4387096682055298E-2</c:v>
                </c:pt>
                <c:pt idx="77">
                  <c:v>2.4387096682055298E-2</c:v>
                </c:pt>
                <c:pt idx="78">
                  <c:v>2.4387096682055298E-2</c:v>
                </c:pt>
                <c:pt idx="79">
                  <c:v>2.4387096682055298E-2</c:v>
                </c:pt>
                <c:pt idx="80">
                  <c:v>2.4387096682055298E-2</c:v>
                </c:pt>
                <c:pt idx="81">
                  <c:v>2.4387096682055298E-2</c:v>
                </c:pt>
                <c:pt idx="82">
                  <c:v>2.4387096682055298E-2</c:v>
                </c:pt>
                <c:pt idx="83">
                  <c:v>2.4387096682055298E-2</c:v>
                </c:pt>
                <c:pt idx="84">
                  <c:v>2.4387096682055298E-2</c:v>
                </c:pt>
                <c:pt idx="85">
                  <c:v>2.4387096682055298E-2</c:v>
                </c:pt>
                <c:pt idx="86">
                  <c:v>2.4387096682055298E-2</c:v>
                </c:pt>
                <c:pt idx="87">
                  <c:v>2.4387096682055298E-2</c:v>
                </c:pt>
                <c:pt idx="88">
                  <c:v>2.4387096682055298E-2</c:v>
                </c:pt>
                <c:pt idx="89">
                  <c:v>2.4387096682055298E-2</c:v>
                </c:pt>
                <c:pt idx="90">
                  <c:v>2.4387096682055298E-2</c:v>
                </c:pt>
                <c:pt idx="91">
                  <c:v>1.1867032365549979E-2</c:v>
                </c:pt>
                <c:pt idx="92">
                  <c:v>1.1867032365549979E-2</c:v>
                </c:pt>
                <c:pt idx="93">
                  <c:v>1.1867032365549979E-2</c:v>
                </c:pt>
                <c:pt idx="94">
                  <c:v>1.1867032365549979E-2</c:v>
                </c:pt>
                <c:pt idx="95">
                  <c:v>1.1867032365549979E-2</c:v>
                </c:pt>
                <c:pt idx="96">
                  <c:v>1.1867032365549979E-2</c:v>
                </c:pt>
                <c:pt idx="97">
                  <c:v>1.1867032365549979E-2</c:v>
                </c:pt>
                <c:pt idx="98">
                  <c:v>1.1867032365549979E-2</c:v>
                </c:pt>
                <c:pt idx="99">
                  <c:v>1.1867032365549979E-2</c:v>
                </c:pt>
                <c:pt idx="100">
                  <c:v>1.1867032365549979E-2</c:v>
                </c:pt>
                <c:pt idx="101">
                  <c:v>1.1867032365549979E-2</c:v>
                </c:pt>
                <c:pt idx="102">
                  <c:v>1.1867032365549979E-2</c:v>
                </c:pt>
                <c:pt idx="103">
                  <c:v>1.1867032365549979E-2</c:v>
                </c:pt>
                <c:pt idx="104">
                  <c:v>1.1867032365549979E-2</c:v>
                </c:pt>
                <c:pt idx="105">
                  <c:v>1.1867032365549979E-2</c:v>
                </c:pt>
                <c:pt idx="106">
                  <c:v>1.1867032365549979E-2</c:v>
                </c:pt>
                <c:pt idx="107">
                  <c:v>1.1867032365549979E-2</c:v>
                </c:pt>
                <c:pt idx="108">
                  <c:v>1.1867032365549979E-2</c:v>
                </c:pt>
                <c:pt idx="109">
                  <c:v>1.1867032365549979E-2</c:v>
                </c:pt>
                <c:pt idx="110">
                  <c:v>1.1867032365549979E-2</c:v>
                </c:pt>
                <c:pt idx="111">
                  <c:v>1.1867032365549979E-2</c:v>
                </c:pt>
                <c:pt idx="112">
                  <c:v>1.1867032365549979E-2</c:v>
                </c:pt>
                <c:pt idx="113">
                  <c:v>1.1867032365549979E-2</c:v>
                </c:pt>
                <c:pt idx="114">
                  <c:v>1.1867032365549979E-2</c:v>
                </c:pt>
                <c:pt idx="115">
                  <c:v>1.1867032365549979E-2</c:v>
                </c:pt>
                <c:pt idx="116">
                  <c:v>1.1867032365549979E-2</c:v>
                </c:pt>
                <c:pt idx="117">
                  <c:v>1.1867032365549979E-2</c:v>
                </c:pt>
                <c:pt idx="118">
                  <c:v>1.1867032365549979E-2</c:v>
                </c:pt>
                <c:pt idx="119">
                  <c:v>1.1867032365549979E-2</c:v>
                </c:pt>
                <c:pt idx="120">
                  <c:v>1.1867032365549979E-2</c:v>
                </c:pt>
                <c:pt idx="121">
                  <c:v>1.1867032365549979E-2</c:v>
                </c:pt>
                <c:pt idx="122">
                  <c:v>1.1786306890418374E-2</c:v>
                </c:pt>
                <c:pt idx="123">
                  <c:v>1.1786306890418374E-2</c:v>
                </c:pt>
                <c:pt idx="124">
                  <c:v>1.1786306890418374E-2</c:v>
                </c:pt>
                <c:pt idx="125">
                  <c:v>1.1786306890418374E-2</c:v>
                </c:pt>
                <c:pt idx="126">
                  <c:v>1.1786306890418374E-2</c:v>
                </c:pt>
                <c:pt idx="127">
                  <c:v>1.1786306890418374E-2</c:v>
                </c:pt>
                <c:pt idx="128">
                  <c:v>1.1786306890418374E-2</c:v>
                </c:pt>
                <c:pt idx="129">
                  <c:v>1.1786306890418374E-2</c:v>
                </c:pt>
                <c:pt idx="130">
                  <c:v>1.1786306890418374E-2</c:v>
                </c:pt>
                <c:pt idx="131">
                  <c:v>1.1786306890418374E-2</c:v>
                </c:pt>
                <c:pt idx="132">
                  <c:v>1.1786306890418374E-2</c:v>
                </c:pt>
                <c:pt idx="133">
                  <c:v>1.1786306890418374E-2</c:v>
                </c:pt>
                <c:pt idx="134">
                  <c:v>1.1786306890418374E-2</c:v>
                </c:pt>
                <c:pt idx="135">
                  <c:v>1.1786306890418374E-2</c:v>
                </c:pt>
                <c:pt idx="136">
                  <c:v>1.1786306890418374E-2</c:v>
                </c:pt>
                <c:pt idx="137">
                  <c:v>1.1786306890418374E-2</c:v>
                </c:pt>
                <c:pt idx="138">
                  <c:v>1.1786306890418374E-2</c:v>
                </c:pt>
                <c:pt idx="139">
                  <c:v>1.1786306890418374E-2</c:v>
                </c:pt>
                <c:pt idx="140">
                  <c:v>1.1786306890418374E-2</c:v>
                </c:pt>
                <c:pt idx="141">
                  <c:v>1.1786306890418374E-2</c:v>
                </c:pt>
                <c:pt idx="142">
                  <c:v>1.1786306890418374E-2</c:v>
                </c:pt>
                <c:pt idx="143">
                  <c:v>1.1786306890418374E-2</c:v>
                </c:pt>
                <c:pt idx="144">
                  <c:v>1.1786306890418374E-2</c:v>
                </c:pt>
                <c:pt idx="145">
                  <c:v>1.1786306890418374E-2</c:v>
                </c:pt>
                <c:pt idx="146">
                  <c:v>1.1786306890418374E-2</c:v>
                </c:pt>
                <c:pt idx="147">
                  <c:v>1.1786306890418374E-2</c:v>
                </c:pt>
                <c:pt idx="148">
                  <c:v>1.1786306890418374E-2</c:v>
                </c:pt>
                <c:pt idx="149">
                  <c:v>1.1786306890418374E-2</c:v>
                </c:pt>
                <c:pt idx="150">
                  <c:v>1.1786306890418374E-2</c:v>
                </c:pt>
                <c:pt idx="151">
                  <c:v>1.1786306890418374E-2</c:v>
                </c:pt>
                <c:pt idx="152">
                  <c:v>1.1786306890418374E-2</c:v>
                </c:pt>
                <c:pt idx="153">
                  <c:v>1.1786306890418374E-2</c:v>
                </c:pt>
                <c:pt idx="154">
                  <c:v>1.1786306890418374E-2</c:v>
                </c:pt>
                <c:pt idx="155">
                  <c:v>1.1786306890418374E-2</c:v>
                </c:pt>
                <c:pt idx="156">
                  <c:v>1.1786306890418374E-2</c:v>
                </c:pt>
                <c:pt idx="157">
                  <c:v>1.1786306890418374E-2</c:v>
                </c:pt>
                <c:pt idx="158">
                  <c:v>1.1786306890418374E-2</c:v>
                </c:pt>
                <c:pt idx="159">
                  <c:v>1.1786306890418374E-2</c:v>
                </c:pt>
                <c:pt idx="160">
                  <c:v>1.1786306890418374E-2</c:v>
                </c:pt>
                <c:pt idx="161">
                  <c:v>1.1786306890418374E-2</c:v>
                </c:pt>
                <c:pt idx="162">
                  <c:v>1.1786306890418374E-2</c:v>
                </c:pt>
                <c:pt idx="163">
                  <c:v>1.1786306890418374E-2</c:v>
                </c:pt>
                <c:pt idx="164">
                  <c:v>1.1786306890418374E-2</c:v>
                </c:pt>
                <c:pt idx="165">
                  <c:v>1.1786306890418374E-2</c:v>
                </c:pt>
                <c:pt idx="166">
                  <c:v>1.1786306890418374E-2</c:v>
                </c:pt>
                <c:pt idx="167">
                  <c:v>1.1786306890418374E-2</c:v>
                </c:pt>
                <c:pt idx="168">
                  <c:v>1.1786306890418374E-2</c:v>
                </c:pt>
                <c:pt idx="169">
                  <c:v>1.1786306890418374E-2</c:v>
                </c:pt>
                <c:pt idx="170">
                  <c:v>1.1786306890418374E-2</c:v>
                </c:pt>
                <c:pt idx="171">
                  <c:v>1.1786306890418374E-2</c:v>
                </c:pt>
                <c:pt idx="172">
                  <c:v>1.1786306890418374E-2</c:v>
                </c:pt>
                <c:pt idx="173">
                  <c:v>1.1786306890418374E-2</c:v>
                </c:pt>
                <c:pt idx="174">
                  <c:v>1.1786306890418374E-2</c:v>
                </c:pt>
                <c:pt idx="175">
                  <c:v>1.1786306890418374E-2</c:v>
                </c:pt>
                <c:pt idx="176">
                  <c:v>1.1786306890418374E-2</c:v>
                </c:pt>
                <c:pt idx="177">
                  <c:v>1.1786306890418374E-2</c:v>
                </c:pt>
                <c:pt idx="178">
                  <c:v>1.1786306890418374E-2</c:v>
                </c:pt>
                <c:pt idx="179">
                  <c:v>1.1786306890418374E-2</c:v>
                </c:pt>
                <c:pt idx="180">
                  <c:v>1.1786306890418374E-2</c:v>
                </c:pt>
                <c:pt idx="181">
                  <c:v>1.1786306890418374E-2</c:v>
                </c:pt>
                <c:pt idx="182">
                  <c:v>1.1786306890418374E-2</c:v>
                </c:pt>
                <c:pt idx="183">
                  <c:v>1.1786306890418374E-2</c:v>
                </c:pt>
                <c:pt idx="184">
                  <c:v>1.1786306890418374E-2</c:v>
                </c:pt>
                <c:pt idx="185">
                  <c:v>1.1786306890418374E-2</c:v>
                </c:pt>
                <c:pt idx="186">
                  <c:v>1.0096412651532383E-2</c:v>
                </c:pt>
                <c:pt idx="187">
                  <c:v>1.0096412651532383E-2</c:v>
                </c:pt>
                <c:pt idx="188">
                  <c:v>1.0096412651532383E-2</c:v>
                </c:pt>
                <c:pt idx="189">
                  <c:v>1.0096412651532383E-2</c:v>
                </c:pt>
                <c:pt idx="190">
                  <c:v>1.0096412651532383E-2</c:v>
                </c:pt>
                <c:pt idx="191">
                  <c:v>1.0096412651532383E-2</c:v>
                </c:pt>
                <c:pt idx="192">
                  <c:v>1.0096412651532383E-2</c:v>
                </c:pt>
                <c:pt idx="193">
                  <c:v>1.0096412651532383E-2</c:v>
                </c:pt>
                <c:pt idx="194">
                  <c:v>1.0096412651532383E-2</c:v>
                </c:pt>
                <c:pt idx="195">
                  <c:v>1.0096412651532383E-2</c:v>
                </c:pt>
                <c:pt idx="196">
                  <c:v>1.0096412651532383E-2</c:v>
                </c:pt>
                <c:pt idx="197">
                  <c:v>1.0096412651532383E-2</c:v>
                </c:pt>
                <c:pt idx="198">
                  <c:v>1.0096412651532383E-2</c:v>
                </c:pt>
                <c:pt idx="199">
                  <c:v>1.0096412651532383E-2</c:v>
                </c:pt>
                <c:pt idx="200">
                  <c:v>1.0096412651532383E-2</c:v>
                </c:pt>
                <c:pt idx="201">
                  <c:v>1.0096412651532383E-2</c:v>
                </c:pt>
                <c:pt idx="202">
                  <c:v>1.0096412651532383E-2</c:v>
                </c:pt>
                <c:pt idx="203">
                  <c:v>1.0096412651532383E-2</c:v>
                </c:pt>
                <c:pt idx="204">
                  <c:v>1.0096412651532383E-2</c:v>
                </c:pt>
                <c:pt idx="205">
                  <c:v>1.0096412651532383E-2</c:v>
                </c:pt>
                <c:pt idx="206">
                  <c:v>1.0096412651532383E-2</c:v>
                </c:pt>
                <c:pt idx="207">
                  <c:v>1.0096412651532383E-2</c:v>
                </c:pt>
                <c:pt idx="208">
                  <c:v>1.0096412651532383E-2</c:v>
                </c:pt>
                <c:pt idx="209">
                  <c:v>1.0096412651532383E-2</c:v>
                </c:pt>
                <c:pt idx="210">
                  <c:v>1.0096412651532383E-2</c:v>
                </c:pt>
                <c:pt idx="211">
                  <c:v>1.0096412651532383E-2</c:v>
                </c:pt>
                <c:pt idx="212">
                  <c:v>1.0096412651532383E-2</c:v>
                </c:pt>
                <c:pt idx="213">
                  <c:v>1.0096412651532383E-2</c:v>
                </c:pt>
                <c:pt idx="214">
                  <c:v>1.0096412651532383E-2</c:v>
                </c:pt>
                <c:pt idx="215">
                  <c:v>1.0096412651532383E-2</c:v>
                </c:pt>
                <c:pt idx="216">
                  <c:v>1.0096412651532383E-2</c:v>
                </c:pt>
                <c:pt idx="217">
                  <c:v>1.0096412651532383E-2</c:v>
                </c:pt>
                <c:pt idx="218">
                  <c:v>1.0096412651532383E-2</c:v>
                </c:pt>
                <c:pt idx="219">
                  <c:v>1.0096412651532383E-2</c:v>
                </c:pt>
                <c:pt idx="220">
                  <c:v>1.0096412651532383E-2</c:v>
                </c:pt>
                <c:pt idx="221">
                  <c:v>1.0096412651532383E-2</c:v>
                </c:pt>
                <c:pt idx="222">
                  <c:v>1.0096412651532383E-2</c:v>
                </c:pt>
                <c:pt idx="223">
                  <c:v>1.0096412651532383E-2</c:v>
                </c:pt>
                <c:pt idx="224">
                  <c:v>1.0096412651532383E-2</c:v>
                </c:pt>
                <c:pt idx="225">
                  <c:v>1.0096412651532383E-2</c:v>
                </c:pt>
                <c:pt idx="226">
                  <c:v>1.0096412651532383E-2</c:v>
                </c:pt>
                <c:pt idx="227">
                  <c:v>1.0096412651532383E-2</c:v>
                </c:pt>
                <c:pt idx="228">
                  <c:v>1.0096412651532383E-2</c:v>
                </c:pt>
                <c:pt idx="229">
                  <c:v>1.0096412651532383E-2</c:v>
                </c:pt>
                <c:pt idx="230">
                  <c:v>1.0096412651532383E-2</c:v>
                </c:pt>
                <c:pt idx="231">
                  <c:v>1.0096412651532383E-2</c:v>
                </c:pt>
                <c:pt idx="232">
                  <c:v>1.0096412651532383E-2</c:v>
                </c:pt>
                <c:pt idx="233">
                  <c:v>1.0096412651532383E-2</c:v>
                </c:pt>
                <c:pt idx="234">
                  <c:v>1.0096412651532383E-2</c:v>
                </c:pt>
                <c:pt idx="235">
                  <c:v>1.0096412651532383E-2</c:v>
                </c:pt>
                <c:pt idx="236">
                  <c:v>1.0096412651532383E-2</c:v>
                </c:pt>
                <c:pt idx="237">
                  <c:v>1.0096412651532383E-2</c:v>
                </c:pt>
                <c:pt idx="238">
                  <c:v>1.0096412651532383E-2</c:v>
                </c:pt>
                <c:pt idx="239">
                  <c:v>1.0096412651532383E-2</c:v>
                </c:pt>
                <c:pt idx="240">
                  <c:v>1.0096412651532383E-2</c:v>
                </c:pt>
                <c:pt idx="241">
                  <c:v>1.0096412651532383E-2</c:v>
                </c:pt>
                <c:pt idx="242">
                  <c:v>1.0096412651532383E-2</c:v>
                </c:pt>
                <c:pt idx="243">
                  <c:v>1.0096412651532383E-2</c:v>
                </c:pt>
                <c:pt idx="244">
                  <c:v>1.0096412651532383E-2</c:v>
                </c:pt>
                <c:pt idx="245">
                  <c:v>1.0096412651532383E-2</c:v>
                </c:pt>
                <c:pt idx="246">
                  <c:v>1.0096412651532383E-2</c:v>
                </c:pt>
                <c:pt idx="247">
                  <c:v>1.0096412651532383E-2</c:v>
                </c:pt>
                <c:pt idx="248">
                  <c:v>1.0096412651532383E-2</c:v>
                </c:pt>
                <c:pt idx="249">
                  <c:v>1.0096412651532383E-2</c:v>
                </c:pt>
                <c:pt idx="250">
                  <c:v>1.0096412651532383E-2</c:v>
                </c:pt>
                <c:pt idx="251">
                  <c:v>1.0096412651532383E-2</c:v>
                </c:pt>
                <c:pt idx="252">
                  <c:v>1.0096412651532383E-2</c:v>
                </c:pt>
                <c:pt idx="253">
                  <c:v>1.0096412651532383E-2</c:v>
                </c:pt>
                <c:pt idx="254">
                  <c:v>1.0096412651532383E-2</c:v>
                </c:pt>
                <c:pt idx="255">
                  <c:v>1.0096412651532383E-2</c:v>
                </c:pt>
                <c:pt idx="256">
                  <c:v>1.0096412651532383E-2</c:v>
                </c:pt>
                <c:pt idx="257">
                  <c:v>1.0096412651532383E-2</c:v>
                </c:pt>
                <c:pt idx="258">
                  <c:v>1.0096412651532383E-2</c:v>
                </c:pt>
                <c:pt idx="259">
                  <c:v>1.0096412651532383E-2</c:v>
                </c:pt>
                <c:pt idx="260">
                  <c:v>1.0096412651532383E-2</c:v>
                </c:pt>
                <c:pt idx="261">
                  <c:v>1.0096412651532383E-2</c:v>
                </c:pt>
                <c:pt idx="262">
                  <c:v>1.0096412651532383E-2</c:v>
                </c:pt>
                <c:pt idx="263">
                  <c:v>1.0096412651532383E-2</c:v>
                </c:pt>
                <c:pt idx="264">
                  <c:v>1.0096412651532383E-2</c:v>
                </c:pt>
                <c:pt idx="265">
                  <c:v>1.0096412651532383E-2</c:v>
                </c:pt>
                <c:pt idx="266">
                  <c:v>1.0096412651532383E-2</c:v>
                </c:pt>
                <c:pt idx="267">
                  <c:v>1.0096412651532383E-2</c:v>
                </c:pt>
                <c:pt idx="268">
                  <c:v>1.0096412651532383E-2</c:v>
                </c:pt>
                <c:pt idx="269">
                  <c:v>1.0096412651532383E-2</c:v>
                </c:pt>
                <c:pt idx="270">
                  <c:v>1.0096412651532383E-2</c:v>
                </c:pt>
                <c:pt idx="271">
                  <c:v>1.0096412651532383E-2</c:v>
                </c:pt>
                <c:pt idx="272">
                  <c:v>1.0096412651532383E-2</c:v>
                </c:pt>
                <c:pt idx="273">
                  <c:v>1.0096412651532383E-2</c:v>
                </c:pt>
                <c:pt idx="274">
                  <c:v>1.0096412651532383E-2</c:v>
                </c:pt>
                <c:pt idx="275">
                  <c:v>1.0096412651532383E-2</c:v>
                </c:pt>
                <c:pt idx="276">
                  <c:v>8.42599656046783E-3</c:v>
                </c:pt>
                <c:pt idx="277">
                  <c:v>8.42599656046783E-3</c:v>
                </c:pt>
                <c:pt idx="278">
                  <c:v>8.42599656046783E-3</c:v>
                </c:pt>
                <c:pt idx="279">
                  <c:v>8.42599656046783E-3</c:v>
                </c:pt>
                <c:pt idx="280">
                  <c:v>8.42599656046783E-3</c:v>
                </c:pt>
                <c:pt idx="281">
                  <c:v>8.42599656046783E-3</c:v>
                </c:pt>
                <c:pt idx="282">
                  <c:v>8.42599656046783E-3</c:v>
                </c:pt>
                <c:pt idx="283">
                  <c:v>8.42599656046783E-3</c:v>
                </c:pt>
                <c:pt idx="284">
                  <c:v>8.42599656046783E-3</c:v>
                </c:pt>
                <c:pt idx="285">
                  <c:v>8.42599656046783E-3</c:v>
                </c:pt>
                <c:pt idx="286">
                  <c:v>8.42599656046783E-3</c:v>
                </c:pt>
                <c:pt idx="287">
                  <c:v>8.42599656046783E-3</c:v>
                </c:pt>
                <c:pt idx="288">
                  <c:v>8.42599656046783E-3</c:v>
                </c:pt>
                <c:pt idx="289">
                  <c:v>8.42599656046783E-3</c:v>
                </c:pt>
                <c:pt idx="290">
                  <c:v>8.42599656046783E-3</c:v>
                </c:pt>
                <c:pt idx="291">
                  <c:v>8.42599656046783E-3</c:v>
                </c:pt>
                <c:pt idx="292">
                  <c:v>8.42599656046783E-3</c:v>
                </c:pt>
                <c:pt idx="293">
                  <c:v>8.42599656046783E-3</c:v>
                </c:pt>
                <c:pt idx="294">
                  <c:v>8.42599656046783E-3</c:v>
                </c:pt>
                <c:pt idx="295">
                  <c:v>8.42599656046783E-3</c:v>
                </c:pt>
                <c:pt idx="296">
                  <c:v>8.42599656046783E-3</c:v>
                </c:pt>
                <c:pt idx="297">
                  <c:v>8.42599656046783E-3</c:v>
                </c:pt>
                <c:pt idx="298">
                  <c:v>8.42599656046783E-3</c:v>
                </c:pt>
                <c:pt idx="299">
                  <c:v>8.42599656046783E-3</c:v>
                </c:pt>
                <c:pt idx="300">
                  <c:v>8.42599656046783E-3</c:v>
                </c:pt>
                <c:pt idx="301">
                  <c:v>8.42599656046783E-3</c:v>
                </c:pt>
                <c:pt idx="302">
                  <c:v>8.42599656046783E-3</c:v>
                </c:pt>
                <c:pt idx="303">
                  <c:v>8.42599656046783E-3</c:v>
                </c:pt>
                <c:pt idx="304">
                  <c:v>8.42599656046783E-3</c:v>
                </c:pt>
                <c:pt idx="305">
                  <c:v>8.42599656046783E-3</c:v>
                </c:pt>
                <c:pt idx="306">
                  <c:v>8.42599656046783E-3</c:v>
                </c:pt>
                <c:pt idx="307">
                  <c:v>8.42599656046783E-3</c:v>
                </c:pt>
                <c:pt idx="308">
                  <c:v>8.42599656046783E-3</c:v>
                </c:pt>
                <c:pt idx="309">
                  <c:v>8.42599656046783E-3</c:v>
                </c:pt>
                <c:pt idx="310">
                  <c:v>8.42599656046783E-3</c:v>
                </c:pt>
                <c:pt idx="311">
                  <c:v>8.42599656046783E-3</c:v>
                </c:pt>
                <c:pt idx="312">
                  <c:v>8.42599656046783E-3</c:v>
                </c:pt>
                <c:pt idx="313">
                  <c:v>8.42599656046783E-3</c:v>
                </c:pt>
                <c:pt idx="314">
                  <c:v>8.42599656046783E-3</c:v>
                </c:pt>
                <c:pt idx="315">
                  <c:v>8.42599656046783E-3</c:v>
                </c:pt>
                <c:pt idx="316">
                  <c:v>8.42599656046783E-3</c:v>
                </c:pt>
                <c:pt idx="317">
                  <c:v>8.42599656046783E-3</c:v>
                </c:pt>
                <c:pt idx="318">
                  <c:v>8.42599656046783E-3</c:v>
                </c:pt>
                <c:pt idx="319">
                  <c:v>8.42599656046783E-3</c:v>
                </c:pt>
                <c:pt idx="320">
                  <c:v>8.42599656046783E-3</c:v>
                </c:pt>
                <c:pt idx="321">
                  <c:v>8.42599656046783E-3</c:v>
                </c:pt>
                <c:pt idx="322">
                  <c:v>8.42599656046783E-3</c:v>
                </c:pt>
                <c:pt idx="323">
                  <c:v>8.42599656046783E-3</c:v>
                </c:pt>
                <c:pt idx="324">
                  <c:v>8.42599656046783E-3</c:v>
                </c:pt>
                <c:pt idx="325">
                  <c:v>8.42599656046783E-3</c:v>
                </c:pt>
                <c:pt idx="326">
                  <c:v>8.42599656046783E-3</c:v>
                </c:pt>
                <c:pt idx="327">
                  <c:v>8.42599656046783E-3</c:v>
                </c:pt>
                <c:pt idx="328">
                  <c:v>8.42599656046783E-3</c:v>
                </c:pt>
                <c:pt idx="329">
                  <c:v>8.42599656046783E-3</c:v>
                </c:pt>
                <c:pt idx="330">
                  <c:v>8.42599656046783E-3</c:v>
                </c:pt>
                <c:pt idx="331">
                  <c:v>8.42599656046783E-3</c:v>
                </c:pt>
                <c:pt idx="332">
                  <c:v>8.42599656046783E-3</c:v>
                </c:pt>
                <c:pt idx="333">
                  <c:v>8.42599656046783E-3</c:v>
                </c:pt>
                <c:pt idx="334">
                  <c:v>8.42599656046783E-3</c:v>
                </c:pt>
                <c:pt idx="335">
                  <c:v>8.42599656046783E-3</c:v>
                </c:pt>
                <c:pt idx="336">
                  <c:v>8.42599656046783E-3</c:v>
                </c:pt>
                <c:pt idx="337">
                  <c:v>8.42599656046783E-3</c:v>
                </c:pt>
                <c:pt idx="338">
                  <c:v>8.42599656046783E-3</c:v>
                </c:pt>
                <c:pt idx="339">
                  <c:v>8.42599656046783E-3</c:v>
                </c:pt>
                <c:pt idx="340">
                  <c:v>8.42599656046783E-3</c:v>
                </c:pt>
                <c:pt idx="341">
                  <c:v>8.42599656046783E-3</c:v>
                </c:pt>
                <c:pt idx="342">
                  <c:v>8.42599656046783E-3</c:v>
                </c:pt>
                <c:pt idx="343">
                  <c:v>8.42599656046783E-3</c:v>
                </c:pt>
                <c:pt idx="344">
                  <c:v>8.42599656046783E-3</c:v>
                </c:pt>
                <c:pt idx="345">
                  <c:v>8.42599656046783E-3</c:v>
                </c:pt>
                <c:pt idx="346">
                  <c:v>8.42599656046783E-3</c:v>
                </c:pt>
                <c:pt idx="347">
                  <c:v>8.42599656046783E-3</c:v>
                </c:pt>
                <c:pt idx="348">
                  <c:v>8.42599656046783E-3</c:v>
                </c:pt>
                <c:pt idx="349">
                  <c:v>8.42599656046783E-3</c:v>
                </c:pt>
                <c:pt idx="350">
                  <c:v>8.42599656046783E-3</c:v>
                </c:pt>
                <c:pt idx="351">
                  <c:v>8.42599656046783E-3</c:v>
                </c:pt>
                <c:pt idx="352">
                  <c:v>8.42599656046783E-3</c:v>
                </c:pt>
                <c:pt idx="353">
                  <c:v>8.42599656046783E-3</c:v>
                </c:pt>
                <c:pt idx="354">
                  <c:v>8.42599656046783E-3</c:v>
                </c:pt>
                <c:pt idx="355">
                  <c:v>8.42599656046783E-3</c:v>
                </c:pt>
                <c:pt idx="356">
                  <c:v>8.42599656046783E-3</c:v>
                </c:pt>
                <c:pt idx="357">
                  <c:v>8.42599656046783E-3</c:v>
                </c:pt>
                <c:pt idx="358">
                  <c:v>8.42599656046783E-3</c:v>
                </c:pt>
                <c:pt idx="359">
                  <c:v>8.42599656046783E-3</c:v>
                </c:pt>
                <c:pt idx="360">
                  <c:v>8.42599656046783E-3</c:v>
                </c:pt>
                <c:pt idx="361">
                  <c:v>8.42599656046783E-3</c:v>
                </c:pt>
                <c:pt idx="362">
                  <c:v>8.42599656046783E-3</c:v>
                </c:pt>
                <c:pt idx="363">
                  <c:v>8.42599656046783E-3</c:v>
                </c:pt>
                <c:pt idx="364">
                  <c:v>8.42599656046783E-3</c:v>
                </c:pt>
                <c:pt idx="365">
                  <c:v>8.42599656046783E-3</c:v>
                </c:pt>
                <c:pt idx="366">
                  <c:v>8.42599656046783E-3</c:v>
                </c:pt>
                <c:pt idx="367">
                  <c:v>8.42599656046783E-3</c:v>
                </c:pt>
                <c:pt idx="368">
                  <c:v>8.42599656046783E-3</c:v>
                </c:pt>
                <c:pt idx="369">
                  <c:v>8.42599656046783E-3</c:v>
                </c:pt>
                <c:pt idx="370">
                  <c:v>8.42599656046783E-3</c:v>
                </c:pt>
                <c:pt idx="371">
                  <c:v>8.42599656046783E-3</c:v>
                </c:pt>
                <c:pt idx="372">
                  <c:v>8.42599656046783E-3</c:v>
                </c:pt>
                <c:pt idx="373">
                  <c:v>8.42599656046783E-3</c:v>
                </c:pt>
                <c:pt idx="374">
                  <c:v>8.42599656046783E-3</c:v>
                </c:pt>
                <c:pt idx="375">
                  <c:v>8.42599656046783E-3</c:v>
                </c:pt>
                <c:pt idx="376">
                  <c:v>8.42599656046783E-3</c:v>
                </c:pt>
                <c:pt idx="377">
                  <c:v>8.42599656046783E-3</c:v>
                </c:pt>
                <c:pt idx="378">
                  <c:v>8.42599656046783E-3</c:v>
                </c:pt>
                <c:pt idx="379">
                  <c:v>8.42599656046783E-3</c:v>
                </c:pt>
                <c:pt idx="380">
                  <c:v>8.42599656046783E-3</c:v>
                </c:pt>
                <c:pt idx="381">
                  <c:v>8.42599656046783E-3</c:v>
                </c:pt>
                <c:pt idx="382">
                  <c:v>8.42599656046783E-3</c:v>
                </c:pt>
                <c:pt idx="383">
                  <c:v>8.42599656046783E-3</c:v>
                </c:pt>
                <c:pt idx="384">
                  <c:v>8.42599656046783E-3</c:v>
                </c:pt>
                <c:pt idx="385">
                  <c:v>8.42599656046783E-3</c:v>
                </c:pt>
                <c:pt idx="386">
                  <c:v>8.42599656046783E-3</c:v>
                </c:pt>
                <c:pt idx="387">
                  <c:v>8.42599656046783E-3</c:v>
                </c:pt>
                <c:pt idx="388">
                  <c:v>8.42599656046783E-3</c:v>
                </c:pt>
                <c:pt idx="389">
                  <c:v>8.42599656046783E-3</c:v>
                </c:pt>
                <c:pt idx="390">
                  <c:v>8.42599656046783E-3</c:v>
                </c:pt>
                <c:pt idx="391">
                  <c:v>8.42599656046783E-3</c:v>
                </c:pt>
                <c:pt idx="392">
                  <c:v>8.42599656046783E-3</c:v>
                </c:pt>
                <c:pt idx="393">
                  <c:v>8.42599656046783E-3</c:v>
                </c:pt>
                <c:pt idx="394">
                  <c:v>8.42599656046783E-3</c:v>
                </c:pt>
                <c:pt idx="395">
                  <c:v>8.42599656046783E-3</c:v>
                </c:pt>
                <c:pt idx="396">
                  <c:v>8.42599656046783E-3</c:v>
                </c:pt>
                <c:pt idx="397">
                  <c:v>8.42599656046783E-3</c:v>
                </c:pt>
                <c:pt idx="398">
                  <c:v>8.42599656046783E-3</c:v>
                </c:pt>
                <c:pt idx="399">
                  <c:v>8.42599656046783E-3</c:v>
                </c:pt>
                <c:pt idx="400">
                  <c:v>8.42599656046783E-3</c:v>
                </c:pt>
                <c:pt idx="401">
                  <c:v>8.42599656046783E-3</c:v>
                </c:pt>
                <c:pt idx="402">
                  <c:v>8.42599656046783E-3</c:v>
                </c:pt>
                <c:pt idx="403">
                  <c:v>8.42599656046783E-3</c:v>
                </c:pt>
                <c:pt idx="404">
                  <c:v>8.42599656046783E-3</c:v>
                </c:pt>
                <c:pt idx="405">
                  <c:v>8.42599656046783E-3</c:v>
                </c:pt>
                <c:pt idx="406">
                  <c:v>8.42599656046783E-3</c:v>
                </c:pt>
                <c:pt idx="407">
                  <c:v>8.42599656046783E-3</c:v>
                </c:pt>
                <c:pt idx="408">
                  <c:v>8.42599656046783E-3</c:v>
                </c:pt>
                <c:pt idx="409">
                  <c:v>8.42599656046783E-3</c:v>
                </c:pt>
                <c:pt idx="410">
                  <c:v>8.42599656046783E-3</c:v>
                </c:pt>
                <c:pt idx="411">
                  <c:v>8.42599656046783E-3</c:v>
                </c:pt>
                <c:pt idx="412">
                  <c:v>8.42599656046783E-3</c:v>
                </c:pt>
                <c:pt idx="413">
                  <c:v>8.42599656046783E-3</c:v>
                </c:pt>
                <c:pt idx="414">
                  <c:v>8.42599656046783E-3</c:v>
                </c:pt>
                <c:pt idx="415">
                  <c:v>8.42599656046783E-3</c:v>
                </c:pt>
                <c:pt idx="416">
                  <c:v>8.42599656046783E-3</c:v>
                </c:pt>
                <c:pt idx="417">
                  <c:v>8.42599656046783E-3</c:v>
                </c:pt>
                <c:pt idx="418">
                  <c:v>8.42599656046783E-3</c:v>
                </c:pt>
                <c:pt idx="419">
                  <c:v>8.42599656046783E-3</c:v>
                </c:pt>
                <c:pt idx="420">
                  <c:v>8.42599656046783E-3</c:v>
                </c:pt>
                <c:pt idx="421">
                  <c:v>8.42599656046783E-3</c:v>
                </c:pt>
                <c:pt idx="422">
                  <c:v>8.42599656046783E-3</c:v>
                </c:pt>
                <c:pt idx="423">
                  <c:v>8.42599656046783E-3</c:v>
                </c:pt>
                <c:pt idx="424">
                  <c:v>8.42599656046783E-3</c:v>
                </c:pt>
                <c:pt idx="425">
                  <c:v>8.42599656046783E-3</c:v>
                </c:pt>
                <c:pt idx="426">
                  <c:v>8.42599656046783E-3</c:v>
                </c:pt>
                <c:pt idx="427">
                  <c:v>8.42599656046783E-3</c:v>
                </c:pt>
                <c:pt idx="428">
                  <c:v>8.42599656046783E-3</c:v>
                </c:pt>
                <c:pt idx="429">
                  <c:v>8.42599656046783E-3</c:v>
                </c:pt>
                <c:pt idx="430">
                  <c:v>8.42599656046783E-3</c:v>
                </c:pt>
                <c:pt idx="431">
                  <c:v>8.42599656046783E-3</c:v>
                </c:pt>
                <c:pt idx="432">
                  <c:v>8.42599656046783E-3</c:v>
                </c:pt>
                <c:pt idx="433">
                  <c:v>8.42599656046783E-3</c:v>
                </c:pt>
                <c:pt idx="434">
                  <c:v>8.42599656046783E-3</c:v>
                </c:pt>
                <c:pt idx="435">
                  <c:v>8.42599656046783E-3</c:v>
                </c:pt>
                <c:pt idx="436">
                  <c:v>8.42599656046783E-3</c:v>
                </c:pt>
                <c:pt idx="437">
                  <c:v>8.42599656046783E-3</c:v>
                </c:pt>
                <c:pt idx="438">
                  <c:v>8.42599656046783E-3</c:v>
                </c:pt>
                <c:pt idx="439">
                  <c:v>8.42599656046783E-3</c:v>
                </c:pt>
                <c:pt idx="440">
                  <c:v>8.42599656046783E-3</c:v>
                </c:pt>
                <c:pt idx="441">
                  <c:v>8.42599656046783E-3</c:v>
                </c:pt>
                <c:pt idx="442">
                  <c:v>8.42599656046783E-3</c:v>
                </c:pt>
                <c:pt idx="443">
                  <c:v>8.42599656046783E-3</c:v>
                </c:pt>
                <c:pt idx="444">
                  <c:v>8.42599656046783E-3</c:v>
                </c:pt>
                <c:pt idx="445">
                  <c:v>8.42599656046783E-3</c:v>
                </c:pt>
                <c:pt idx="446">
                  <c:v>8.42599656046783E-3</c:v>
                </c:pt>
                <c:pt idx="447">
                  <c:v>8.42599656046783E-3</c:v>
                </c:pt>
                <c:pt idx="448">
                  <c:v>8.42599656046783E-3</c:v>
                </c:pt>
                <c:pt idx="449">
                  <c:v>8.42599656046783E-3</c:v>
                </c:pt>
                <c:pt idx="450">
                  <c:v>8.42599656046783E-3</c:v>
                </c:pt>
                <c:pt idx="451">
                  <c:v>8.42599656046783E-3</c:v>
                </c:pt>
                <c:pt idx="452">
                  <c:v>8.42599656046783E-3</c:v>
                </c:pt>
                <c:pt idx="453">
                  <c:v>8.42599656046783E-3</c:v>
                </c:pt>
                <c:pt idx="454">
                  <c:v>8.42599656046783E-3</c:v>
                </c:pt>
                <c:pt idx="455">
                  <c:v>8.42599656046783E-3</c:v>
                </c:pt>
                <c:pt idx="456">
                  <c:v>8.42599656046783E-3</c:v>
                </c:pt>
                <c:pt idx="457">
                  <c:v>8.42599656046783E-3</c:v>
                </c:pt>
                <c:pt idx="458">
                  <c:v>8.42599656046783E-3</c:v>
                </c:pt>
                <c:pt idx="459">
                  <c:v>8.42599656046783E-3</c:v>
                </c:pt>
                <c:pt idx="460">
                  <c:v>8.42599656046783E-3</c:v>
                </c:pt>
                <c:pt idx="461">
                  <c:v>8.42599656046783E-3</c:v>
                </c:pt>
                <c:pt idx="462">
                  <c:v>8.42599656046783E-3</c:v>
                </c:pt>
                <c:pt idx="463">
                  <c:v>8.42599656046783E-3</c:v>
                </c:pt>
                <c:pt idx="464">
                  <c:v>8.42599656046783E-3</c:v>
                </c:pt>
                <c:pt idx="465">
                  <c:v>8.42599656046783E-3</c:v>
                </c:pt>
                <c:pt idx="466">
                  <c:v>8.42599656046783E-3</c:v>
                </c:pt>
                <c:pt idx="467">
                  <c:v>8.42599656046783E-3</c:v>
                </c:pt>
                <c:pt idx="468">
                  <c:v>8.42599656046783E-3</c:v>
                </c:pt>
                <c:pt idx="469">
                  <c:v>8.42599656046783E-3</c:v>
                </c:pt>
                <c:pt idx="470">
                  <c:v>8.42599656046783E-3</c:v>
                </c:pt>
                <c:pt idx="471">
                  <c:v>8.42599656046783E-3</c:v>
                </c:pt>
                <c:pt idx="472">
                  <c:v>8.42599656046783E-3</c:v>
                </c:pt>
                <c:pt idx="473">
                  <c:v>8.42599656046783E-3</c:v>
                </c:pt>
                <c:pt idx="474">
                  <c:v>8.42599656046783E-3</c:v>
                </c:pt>
                <c:pt idx="475">
                  <c:v>8.42599656046783E-3</c:v>
                </c:pt>
                <c:pt idx="476">
                  <c:v>8.42599656046783E-3</c:v>
                </c:pt>
                <c:pt idx="477">
                  <c:v>8.42599656046783E-3</c:v>
                </c:pt>
                <c:pt idx="478">
                  <c:v>8.42599656046783E-3</c:v>
                </c:pt>
                <c:pt idx="479">
                  <c:v>8.42599656046783E-3</c:v>
                </c:pt>
                <c:pt idx="480">
                  <c:v>8.42599656046783E-3</c:v>
                </c:pt>
                <c:pt idx="481">
                  <c:v>8.42599656046783E-3</c:v>
                </c:pt>
                <c:pt idx="482">
                  <c:v>8.42599656046783E-3</c:v>
                </c:pt>
                <c:pt idx="483">
                  <c:v>8.42599656046783E-3</c:v>
                </c:pt>
                <c:pt idx="484">
                  <c:v>8.42599656046783E-3</c:v>
                </c:pt>
                <c:pt idx="485">
                  <c:v>8.42599656046783E-3</c:v>
                </c:pt>
                <c:pt idx="486">
                  <c:v>8.42599656046783E-3</c:v>
                </c:pt>
                <c:pt idx="487">
                  <c:v>8.42599656046783E-3</c:v>
                </c:pt>
                <c:pt idx="488">
                  <c:v>8.42599656046783E-3</c:v>
                </c:pt>
                <c:pt idx="489">
                  <c:v>8.42599656046783E-3</c:v>
                </c:pt>
                <c:pt idx="490">
                  <c:v>8.42599656046783E-3</c:v>
                </c:pt>
                <c:pt idx="491">
                  <c:v>8.42599656046783E-3</c:v>
                </c:pt>
                <c:pt idx="492">
                  <c:v>8.42599656046783E-3</c:v>
                </c:pt>
                <c:pt idx="493">
                  <c:v>8.42599656046783E-3</c:v>
                </c:pt>
                <c:pt idx="494">
                  <c:v>8.42599656046783E-3</c:v>
                </c:pt>
                <c:pt idx="495">
                  <c:v>8.42599656046783E-3</c:v>
                </c:pt>
                <c:pt idx="496">
                  <c:v>8.42599656046783E-3</c:v>
                </c:pt>
                <c:pt idx="497">
                  <c:v>8.42599656046783E-3</c:v>
                </c:pt>
                <c:pt idx="498">
                  <c:v>8.42599656046783E-3</c:v>
                </c:pt>
                <c:pt idx="499">
                  <c:v>8.42599656046783E-3</c:v>
                </c:pt>
                <c:pt idx="500">
                  <c:v>8.42599656046783E-3</c:v>
                </c:pt>
                <c:pt idx="501">
                  <c:v>8.42599656046783E-3</c:v>
                </c:pt>
                <c:pt idx="502">
                  <c:v>8.42599656046783E-3</c:v>
                </c:pt>
                <c:pt idx="503">
                  <c:v>8.42599656046783E-3</c:v>
                </c:pt>
                <c:pt idx="504">
                  <c:v>8.42599656046783E-3</c:v>
                </c:pt>
                <c:pt idx="505">
                  <c:v>8.42599656046783E-3</c:v>
                </c:pt>
                <c:pt idx="506">
                  <c:v>8.42599656046783E-3</c:v>
                </c:pt>
                <c:pt idx="507">
                  <c:v>8.42599656046783E-3</c:v>
                </c:pt>
                <c:pt idx="508">
                  <c:v>8.42599656046783E-3</c:v>
                </c:pt>
                <c:pt idx="509">
                  <c:v>8.42599656046783E-3</c:v>
                </c:pt>
                <c:pt idx="510">
                  <c:v>8.42599656046783E-3</c:v>
                </c:pt>
                <c:pt idx="511">
                  <c:v>8.42599656046783E-3</c:v>
                </c:pt>
                <c:pt idx="512">
                  <c:v>8.42599656046783E-3</c:v>
                </c:pt>
                <c:pt idx="513">
                  <c:v>8.42599656046783E-3</c:v>
                </c:pt>
                <c:pt idx="514">
                  <c:v>8.42599656046783E-3</c:v>
                </c:pt>
                <c:pt idx="515">
                  <c:v>8.42599656046783E-3</c:v>
                </c:pt>
                <c:pt idx="516">
                  <c:v>8.42599656046783E-3</c:v>
                </c:pt>
                <c:pt idx="517">
                  <c:v>8.42599656046783E-3</c:v>
                </c:pt>
                <c:pt idx="518">
                  <c:v>8.42599656046783E-3</c:v>
                </c:pt>
                <c:pt idx="519">
                  <c:v>8.42599656046783E-3</c:v>
                </c:pt>
                <c:pt idx="520">
                  <c:v>8.42599656046783E-3</c:v>
                </c:pt>
                <c:pt idx="521">
                  <c:v>8.42599656046783E-3</c:v>
                </c:pt>
                <c:pt idx="522">
                  <c:v>8.42599656046783E-3</c:v>
                </c:pt>
                <c:pt idx="523">
                  <c:v>8.42599656046783E-3</c:v>
                </c:pt>
                <c:pt idx="524">
                  <c:v>8.42599656046783E-3</c:v>
                </c:pt>
                <c:pt idx="525">
                  <c:v>8.42599656046783E-3</c:v>
                </c:pt>
                <c:pt idx="526">
                  <c:v>8.42599656046783E-3</c:v>
                </c:pt>
                <c:pt idx="527">
                  <c:v>8.42599656046783E-3</c:v>
                </c:pt>
                <c:pt idx="528">
                  <c:v>8.42599656046783E-3</c:v>
                </c:pt>
                <c:pt idx="529">
                  <c:v>8.42599656046783E-3</c:v>
                </c:pt>
                <c:pt idx="530">
                  <c:v>8.42599656046783E-3</c:v>
                </c:pt>
                <c:pt idx="531">
                  <c:v>8.42599656046783E-3</c:v>
                </c:pt>
                <c:pt idx="532">
                  <c:v>8.42599656046783E-3</c:v>
                </c:pt>
                <c:pt idx="533">
                  <c:v>8.42599656046783E-3</c:v>
                </c:pt>
                <c:pt idx="534">
                  <c:v>8.42599656046783E-3</c:v>
                </c:pt>
                <c:pt idx="535">
                  <c:v>8.42599656046783E-3</c:v>
                </c:pt>
                <c:pt idx="536">
                  <c:v>8.42599656046783E-3</c:v>
                </c:pt>
                <c:pt idx="537">
                  <c:v>8.42599656046783E-3</c:v>
                </c:pt>
                <c:pt idx="538">
                  <c:v>8.42599656046783E-3</c:v>
                </c:pt>
                <c:pt idx="539">
                  <c:v>8.42599656046783E-3</c:v>
                </c:pt>
                <c:pt idx="540">
                  <c:v>8.42599656046783E-3</c:v>
                </c:pt>
                <c:pt idx="541">
                  <c:v>8.42599656046783E-3</c:v>
                </c:pt>
                <c:pt idx="542">
                  <c:v>8.42599656046783E-3</c:v>
                </c:pt>
                <c:pt idx="543">
                  <c:v>8.42599656046783E-3</c:v>
                </c:pt>
                <c:pt idx="544">
                  <c:v>8.42599656046783E-3</c:v>
                </c:pt>
                <c:pt idx="545">
                  <c:v>8.42599656046783E-3</c:v>
                </c:pt>
                <c:pt idx="546">
                  <c:v>8.42599656046783E-3</c:v>
                </c:pt>
                <c:pt idx="547">
                  <c:v>8.42599656046783E-3</c:v>
                </c:pt>
                <c:pt idx="548">
                  <c:v>8.42599656046783E-3</c:v>
                </c:pt>
                <c:pt idx="549">
                  <c:v>8.42599656046783E-3</c:v>
                </c:pt>
                <c:pt idx="550">
                  <c:v>8.42599656046783E-3</c:v>
                </c:pt>
                <c:pt idx="551">
                  <c:v>8.42599656046783E-3</c:v>
                </c:pt>
                <c:pt idx="552">
                  <c:v>8.42599656046783E-3</c:v>
                </c:pt>
                <c:pt idx="553">
                  <c:v>8.42599656046783E-3</c:v>
                </c:pt>
                <c:pt idx="554">
                  <c:v>8.42599656046783E-3</c:v>
                </c:pt>
                <c:pt idx="555">
                  <c:v>8.42599656046783E-3</c:v>
                </c:pt>
                <c:pt idx="556">
                  <c:v>8.42599656046783E-3</c:v>
                </c:pt>
                <c:pt idx="557">
                  <c:v>8.42599656046783E-3</c:v>
                </c:pt>
                <c:pt idx="558">
                  <c:v>8.42599656046783E-3</c:v>
                </c:pt>
                <c:pt idx="559">
                  <c:v>8.42599656046783E-3</c:v>
                </c:pt>
                <c:pt idx="560">
                  <c:v>8.42599656046783E-3</c:v>
                </c:pt>
                <c:pt idx="561">
                  <c:v>8.42599656046783E-3</c:v>
                </c:pt>
                <c:pt idx="562">
                  <c:v>8.42599656046783E-3</c:v>
                </c:pt>
                <c:pt idx="563">
                  <c:v>8.42599656046783E-3</c:v>
                </c:pt>
                <c:pt idx="564">
                  <c:v>8.42599656046783E-3</c:v>
                </c:pt>
                <c:pt idx="565">
                  <c:v>8.42599656046783E-3</c:v>
                </c:pt>
                <c:pt idx="566">
                  <c:v>8.42599656046783E-3</c:v>
                </c:pt>
                <c:pt idx="567">
                  <c:v>8.42599656046783E-3</c:v>
                </c:pt>
                <c:pt idx="568">
                  <c:v>8.42599656046783E-3</c:v>
                </c:pt>
                <c:pt idx="569">
                  <c:v>8.42599656046783E-3</c:v>
                </c:pt>
                <c:pt idx="570">
                  <c:v>8.42599656046783E-3</c:v>
                </c:pt>
                <c:pt idx="571">
                  <c:v>8.42599656046783E-3</c:v>
                </c:pt>
                <c:pt idx="572">
                  <c:v>8.42599656046783E-3</c:v>
                </c:pt>
                <c:pt idx="573">
                  <c:v>8.42599656046783E-3</c:v>
                </c:pt>
                <c:pt idx="574">
                  <c:v>8.42599656046783E-3</c:v>
                </c:pt>
                <c:pt idx="575">
                  <c:v>8.42599656046783E-3</c:v>
                </c:pt>
                <c:pt idx="576">
                  <c:v>8.42599656046783E-3</c:v>
                </c:pt>
                <c:pt idx="577">
                  <c:v>8.42599656046783E-3</c:v>
                </c:pt>
                <c:pt idx="578">
                  <c:v>8.42599656046783E-3</c:v>
                </c:pt>
                <c:pt idx="579">
                  <c:v>8.42599656046783E-3</c:v>
                </c:pt>
                <c:pt idx="580">
                  <c:v>8.42599656046783E-3</c:v>
                </c:pt>
                <c:pt idx="581">
                  <c:v>8.42599656046783E-3</c:v>
                </c:pt>
                <c:pt idx="582">
                  <c:v>8.42599656046783E-3</c:v>
                </c:pt>
                <c:pt idx="583">
                  <c:v>8.42599656046783E-3</c:v>
                </c:pt>
                <c:pt idx="584">
                  <c:v>8.42599656046783E-3</c:v>
                </c:pt>
                <c:pt idx="585">
                  <c:v>8.42599656046783E-3</c:v>
                </c:pt>
                <c:pt idx="586">
                  <c:v>8.42599656046783E-3</c:v>
                </c:pt>
                <c:pt idx="587">
                  <c:v>8.42599656046783E-3</c:v>
                </c:pt>
                <c:pt idx="588">
                  <c:v>8.42599656046783E-3</c:v>
                </c:pt>
                <c:pt idx="589">
                  <c:v>8.42599656046783E-3</c:v>
                </c:pt>
                <c:pt idx="590">
                  <c:v>8.42599656046783E-3</c:v>
                </c:pt>
                <c:pt idx="591">
                  <c:v>8.42599656046783E-3</c:v>
                </c:pt>
                <c:pt idx="592">
                  <c:v>8.42599656046783E-3</c:v>
                </c:pt>
                <c:pt idx="593">
                  <c:v>8.42599656046783E-3</c:v>
                </c:pt>
                <c:pt idx="594">
                  <c:v>8.42599656046783E-3</c:v>
                </c:pt>
                <c:pt idx="595">
                  <c:v>8.42599656046783E-3</c:v>
                </c:pt>
                <c:pt idx="596">
                  <c:v>8.42599656046783E-3</c:v>
                </c:pt>
                <c:pt idx="597">
                  <c:v>8.42599656046783E-3</c:v>
                </c:pt>
                <c:pt idx="598">
                  <c:v>8.42599656046783E-3</c:v>
                </c:pt>
                <c:pt idx="599">
                  <c:v>8.42599656046783E-3</c:v>
                </c:pt>
                <c:pt idx="600">
                  <c:v>8.42599656046783E-3</c:v>
                </c:pt>
                <c:pt idx="601">
                  <c:v>8.42599656046783E-3</c:v>
                </c:pt>
                <c:pt idx="602">
                  <c:v>8.42599656046783E-3</c:v>
                </c:pt>
                <c:pt idx="603">
                  <c:v>8.42599656046783E-3</c:v>
                </c:pt>
                <c:pt idx="604">
                  <c:v>8.42599656046783E-3</c:v>
                </c:pt>
                <c:pt idx="605">
                  <c:v>8.42599656046783E-3</c:v>
                </c:pt>
                <c:pt idx="606">
                  <c:v>8.42599656046783E-3</c:v>
                </c:pt>
                <c:pt idx="607">
                  <c:v>8.42599656046783E-3</c:v>
                </c:pt>
                <c:pt idx="608">
                  <c:v>8.42599656046783E-3</c:v>
                </c:pt>
                <c:pt idx="609">
                  <c:v>8.42599656046783E-3</c:v>
                </c:pt>
                <c:pt idx="610">
                  <c:v>8.42599656046783E-3</c:v>
                </c:pt>
                <c:pt idx="611">
                  <c:v>8.42599656046783E-3</c:v>
                </c:pt>
                <c:pt idx="612">
                  <c:v>8.42599656046783E-3</c:v>
                </c:pt>
                <c:pt idx="613">
                  <c:v>8.42599656046783E-3</c:v>
                </c:pt>
                <c:pt idx="614">
                  <c:v>8.42599656046783E-3</c:v>
                </c:pt>
                <c:pt idx="615">
                  <c:v>8.42599656046783E-3</c:v>
                </c:pt>
                <c:pt idx="616">
                  <c:v>8.42599656046783E-3</c:v>
                </c:pt>
                <c:pt idx="617">
                  <c:v>8.42599656046783E-3</c:v>
                </c:pt>
                <c:pt idx="618">
                  <c:v>8.42599656046783E-3</c:v>
                </c:pt>
                <c:pt idx="619">
                  <c:v>8.42599656046783E-3</c:v>
                </c:pt>
                <c:pt idx="620">
                  <c:v>8.42599656046783E-3</c:v>
                </c:pt>
                <c:pt idx="621">
                  <c:v>8.42599656046783E-3</c:v>
                </c:pt>
                <c:pt idx="622">
                  <c:v>8.42599656046783E-3</c:v>
                </c:pt>
                <c:pt idx="623">
                  <c:v>8.42599656046783E-3</c:v>
                </c:pt>
                <c:pt idx="624">
                  <c:v>8.42599656046783E-3</c:v>
                </c:pt>
                <c:pt idx="625">
                  <c:v>8.42599656046783E-3</c:v>
                </c:pt>
                <c:pt idx="626">
                  <c:v>8.42599656046783E-3</c:v>
                </c:pt>
                <c:pt idx="627">
                  <c:v>8.42599656046783E-3</c:v>
                </c:pt>
                <c:pt idx="628">
                  <c:v>8.42599656046783E-3</c:v>
                </c:pt>
                <c:pt idx="629">
                  <c:v>8.42599656046783E-3</c:v>
                </c:pt>
                <c:pt idx="630">
                  <c:v>8.42599656046783E-3</c:v>
                </c:pt>
                <c:pt idx="631">
                  <c:v>8.42599656046783E-3</c:v>
                </c:pt>
                <c:pt idx="632">
                  <c:v>8.42599656046783E-3</c:v>
                </c:pt>
                <c:pt idx="633">
                  <c:v>8.42599656046783E-3</c:v>
                </c:pt>
                <c:pt idx="634">
                  <c:v>8.42599656046783E-3</c:v>
                </c:pt>
                <c:pt idx="635">
                  <c:v>8.42599656046783E-3</c:v>
                </c:pt>
                <c:pt idx="636">
                  <c:v>8.42599656046783E-3</c:v>
                </c:pt>
                <c:pt idx="637">
                  <c:v>8.42599656046783E-3</c:v>
                </c:pt>
                <c:pt idx="638">
                  <c:v>8.42599656046783E-3</c:v>
                </c:pt>
                <c:pt idx="639">
                  <c:v>8.42599656046783E-3</c:v>
                </c:pt>
                <c:pt idx="640">
                  <c:v>8.42599656046783E-3</c:v>
                </c:pt>
                <c:pt idx="641">
                  <c:v>8.42599656046783E-3</c:v>
                </c:pt>
                <c:pt idx="642">
                  <c:v>8.42599656046783E-3</c:v>
                </c:pt>
                <c:pt idx="643">
                  <c:v>8.42599656046783E-3</c:v>
                </c:pt>
                <c:pt idx="644">
                  <c:v>8.42599656046783E-3</c:v>
                </c:pt>
                <c:pt idx="645">
                  <c:v>8.42599656046783E-3</c:v>
                </c:pt>
                <c:pt idx="646">
                  <c:v>8.42599656046783E-3</c:v>
                </c:pt>
                <c:pt idx="647">
                  <c:v>8.42599656046783E-3</c:v>
                </c:pt>
                <c:pt idx="648">
                  <c:v>8.42599656046783E-3</c:v>
                </c:pt>
                <c:pt idx="649">
                  <c:v>8.42599656046783E-3</c:v>
                </c:pt>
                <c:pt idx="650">
                  <c:v>8.42599656046783E-3</c:v>
                </c:pt>
                <c:pt idx="651">
                  <c:v>8.42599656046783E-3</c:v>
                </c:pt>
                <c:pt idx="652">
                  <c:v>8.42599656046783E-3</c:v>
                </c:pt>
                <c:pt idx="653">
                  <c:v>8.42599656046783E-3</c:v>
                </c:pt>
                <c:pt idx="654">
                  <c:v>8.42599656046783E-3</c:v>
                </c:pt>
                <c:pt idx="655">
                  <c:v>8.42599656046783E-3</c:v>
                </c:pt>
                <c:pt idx="656">
                  <c:v>8.42599656046783E-3</c:v>
                </c:pt>
                <c:pt idx="657">
                  <c:v>8.42599656046783E-3</c:v>
                </c:pt>
                <c:pt idx="658">
                  <c:v>8.42599656046783E-3</c:v>
                </c:pt>
                <c:pt idx="659">
                  <c:v>8.42599656046783E-3</c:v>
                </c:pt>
                <c:pt idx="660">
                  <c:v>8.42599656046783E-3</c:v>
                </c:pt>
                <c:pt idx="661">
                  <c:v>8.42599656046783E-3</c:v>
                </c:pt>
                <c:pt idx="662">
                  <c:v>8.42599656046783E-3</c:v>
                </c:pt>
                <c:pt idx="663">
                  <c:v>8.42599656046783E-3</c:v>
                </c:pt>
                <c:pt idx="664">
                  <c:v>8.42599656046783E-3</c:v>
                </c:pt>
                <c:pt idx="665">
                  <c:v>8.42599656046783E-3</c:v>
                </c:pt>
                <c:pt idx="666">
                  <c:v>8.42599656046783E-3</c:v>
                </c:pt>
                <c:pt idx="667">
                  <c:v>8.42599656046783E-3</c:v>
                </c:pt>
                <c:pt idx="668">
                  <c:v>8.42599656046783E-3</c:v>
                </c:pt>
                <c:pt idx="669">
                  <c:v>8.42599656046783E-3</c:v>
                </c:pt>
                <c:pt idx="670">
                  <c:v>8.42599656046783E-3</c:v>
                </c:pt>
                <c:pt idx="671">
                  <c:v>8.42599656046783E-3</c:v>
                </c:pt>
                <c:pt idx="672">
                  <c:v>8.42599656046783E-3</c:v>
                </c:pt>
                <c:pt idx="673">
                  <c:v>8.42599656046783E-3</c:v>
                </c:pt>
                <c:pt idx="674">
                  <c:v>8.42599656046783E-3</c:v>
                </c:pt>
                <c:pt idx="675">
                  <c:v>8.42599656046783E-3</c:v>
                </c:pt>
                <c:pt idx="676">
                  <c:v>8.42599656046783E-3</c:v>
                </c:pt>
                <c:pt idx="677">
                  <c:v>8.42599656046783E-3</c:v>
                </c:pt>
                <c:pt idx="678">
                  <c:v>8.42599656046783E-3</c:v>
                </c:pt>
                <c:pt idx="679">
                  <c:v>8.42599656046783E-3</c:v>
                </c:pt>
                <c:pt idx="680">
                  <c:v>8.42599656046783E-3</c:v>
                </c:pt>
                <c:pt idx="681">
                  <c:v>8.42599656046783E-3</c:v>
                </c:pt>
                <c:pt idx="682">
                  <c:v>8.42599656046783E-3</c:v>
                </c:pt>
                <c:pt idx="683">
                  <c:v>8.42599656046783E-3</c:v>
                </c:pt>
                <c:pt idx="684">
                  <c:v>8.42599656046783E-3</c:v>
                </c:pt>
                <c:pt idx="685">
                  <c:v>8.42599656046783E-3</c:v>
                </c:pt>
                <c:pt idx="686">
                  <c:v>8.42599656046783E-3</c:v>
                </c:pt>
                <c:pt idx="687">
                  <c:v>8.42599656046783E-3</c:v>
                </c:pt>
                <c:pt idx="688">
                  <c:v>8.42599656046783E-3</c:v>
                </c:pt>
                <c:pt idx="689">
                  <c:v>8.42599656046783E-3</c:v>
                </c:pt>
                <c:pt idx="690">
                  <c:v>8.42599656046783E-3</c:v>
                </c:pt>
                <c:pt idx="691">
                  <c:v>8.42599656046783E-3</c:v>
                </c:pt>
                <c:pt idx="692">
                  <c:v>8.42599656046783E-3</c:v>
                </c:pt>
                <c:pt idx="693">
                  <c:v>8.42599656046783E-3</c:v>
                </c:pt>
                <c:pt idx="694">
                  <c:v>8.42599656046783E-3</c:v>
                </c:pt>
                <c:pt idx="695">
                  <c:v>8.42599656046783E-3</c:v>
                </c:pt>
                <c:pt idx="696">
                  <c:v>8.42599656046783E-3</c:v>
                </c:pt>
                <c:pt idx="697">
                  <c:v>8.42599656046783E-3</c:v>
                </c:pt>
                <c:pt idx="698">
                  <c:v>8.42599656046783E-3</c:v>
                </c:pt>
                <c:pt idx="699">
                  <c:v>8.42599656046783E-3</c:v>
                </c:pt>
                <c:pt idx="700">
                  <c:v>8.42599656046783E-3</c:v>
                </c:pt>
                <c:pt idx="701">
                  <c:v>8.42599656046783E-3</c:v>
                </c:pt>
                <c:pt idx="702">
                  <c:v>8.42599656046783E-3</c:v>
                </c:pt>
                <c:pt idx="703">
                  <c:v>8.42599656046783E-3</c:v>
                </c:pt>
                <c:pt idx="704">
                  <c:v>8.42599656046783E-3</c:v>
                </c:pt>
                <c:pt idx="705">
                  <c:v>8.42599656046783E-3</c:v>
                </c:pt>
                <c:pt idx="706">
                  <c:v>8.42599656046783E-3</c:v>
                </c:pt>
                <c:pt idx="707">
                  <c:v>8.42599656046783E-3</c:v>
                </c:pt>
                <c:pt idx="708">
                  <c:v>8.42599656046783E-3</c:v>
                </c:pt>
                <c:pt idx="709">
                  <c:v>8.42599656046783E-3</c:v>
                </c:pt>
                <c:pt idx="710">
                  <c:v>8.42599656046783E-3</c:v>
                </c:pt>
                <c:pt idx="711">
                  <c:v>8.42599656046783E-3</c:v>
                </c:pt>
                <c:pt idx="712">
                  <c:v>8.42599656046783E-3</c:v>
                </c:pt>
                <c:pt idx="713">
                  <c:v>8.42599656046783E-3</c:v>
                </c:pt>
                <c:pt idx="714">
                  <c:v>8.42599656046783E-3</c:v>
                </c:pt>
                <c:pt idx="715">
                  <c:v>8.42599656046783E-3</c:v>
                </c:pt>
                <c:pt idx="716">
                  <c:v>8.42599656046783E-3</c:v>
                </c:pt>
                <c:pt idx="717">
                  <c:v>8.42599656046783E-3</c:v>
                </c:pt>
                <c:pt idx="718">
                  <c:v>8.42599656046783E-3</c:v>
                </c:pt>
                <c:pt idx="719">
                  <c:v>8.42599656046783E-3</c:v>
                </c:pt>
                <c:pt idx="720">
                  <c:v>8.42599656046783E-3</c:v>
                </c:pt>
                <c:pt idx="721">
                  <c:v>8.42599656046783E-3</c:v>
                </c:pt>
                <c:pt idx="722">
                  <c:v>8.42599656046783E-3</c:v>
                </c:pt>
                <c:pt idx="723">
                  <c:v>8.42599656046783E-3</c:v>
                </c:pt>
                <c:pt idx="724">
                  <c:v>8.42599656046783E-3</c:v>
                </c:pt>
                <c:pt idx="725">
                  <c:v>8.42599656046783E-3</c:v>
                </c:pt>
                <c:pt idx="726">
                  <c:v>8.42599656046783E-3</c:v>
                </c:pt>
                <c:pt idx="727">
                  <c:v>8.42599656046783E-3</c:v>
                </c:pt>
                <c:pt idx="728">
                  <c:v>8.42599656046783E-3</c:v>
                </c:pt>
                <c:pt idx="729">
                  <c:v>8.42599656046783E-3</c:v>
                </c:pt>
                <c:pt idx="730">
                  <c:v>8.42599656046783E-3</c:v>
                </c:pt>
                <c:pt idx="731">
                  <c:v>8.42599656046783E-3</c:v>
                </c:pt>
                <c:pt idx="732">
                  <c:v>8.42599656046783E-3</c:v>
                </c:pt>
                <c:pt idx="733">
                  <c:v>8.42599656046783E-3</c:v>
                </c:pt>
                <c:pt idx="734">
                  <c:v>8.42599656046783E-3</c:v>
                </c:pt>
                <c:pt idx="735">
                  <c:v>8.42599656046783E-3</c:v>
                </c:pt>
                <c:pt idx="736">
                  <c:v>8.42599656046783E-3</c:v>
                </c:pt>
                <c:pt idx="737">
                  <c:v>8.42599656046783E-3</c:v>
                </c:pt>
                <c:pt idx="738">
                  <c:v>8.42599656046783E-3</c:v>
                </c:pt>
                <c:pt idx="739">
                  <c:v>8.42599656046783E-3</c:v>
                </c:pt>
                <c:pt idx="740">
                  <c:v>8.42599656046783E-3</c:v>
                </c:pt>
                <c:pt idx="741">
                  <c:v>8.42599656046783E-3</c:v>
                </c:pt>
                <c:pt idx="742">
                  <c:v>8.42599656046783E-3</c:v>
                </c:pt>
                <c:pt idx="743">
                  <c:v>8.42599656046783E-3</c:v>
                </c:pt>
                <c:pt idx="744">
                  <c:v>8.42599656046783E-3</c:v>
                </c:pt>
                <c:pt idx="745">
                  <c:v>8.42599656046783E-3</c:v>
                </c:pt>
                <c:pt idx="746">
                  <c:v>8.42599656046783E-3</c:v>
                </c:pt>
                <c:pt idx="747">
                  <c:v>8.42599656046783E-3</c:v>
                </c:pt>
                <c:pt idx="748">
                  <c:v>8.42599656046783E-3</c:v>
                </c:pt>
                <c:pt idx="749">
                  <c:v>8.42599656046783E-3</c:v>
                </c:pt>
                <c:pt idx="750">
                  <c:v>8.42599656046783E-3</c:v>
                </c:pt>
                <c:pt idx="751">
                  <c:v>8.42599656046783E-3</c:v>
                </c:pt>
                <c:pt idx="752">
                  <c:v>8.42599656046783E-3</c:v>
                </c:pt>
                <c:pt idx="753">
                  <c:v>8.42599656046783E-3</c:v>
                </c:pt>
                <c:pt idx="754">
                  <c:v>8.42599656046783E-3</c:v>
                </c:pt>
                <c:pt idx="755">
                  <c:v>8.42599656046783E-3</c:v>
                </c:pt>
                <c:pt idx="756">
                  <c:v>8.42599656046783E-3</c:v>
                </c:pt>
                <c:pt idx="757">
                  <c:v>8.42599656046783E-3</c:v>
                </c:pt>
                <c:pt idx="758">
                  <c:v>8.42599656046783E-3</c:v>
                </c:pt>
                <c:pt idx="759">
                  <c:v>8.42599656046783E-3</c:v>
                </c:pt>
                <c:pt idx="760">
                  <c:v>8.42599656046783E-3</c:v>
                </c:pt>
                <c:pt idx="761">
                  <c:v>8.42599656046783E-3</c:v>
                </c:pt>
                <c:pt idx="762">
                  <c:v>8.42599656046783E-3</c:v>
                </c:pt>
                <c:pt idx="763">
                  <c:v>8.42599656046783E-3</c:v>
                </c:pt>
                <c:pt idx="764">
                  <c:v>8.42599656046783E-3</c:v>
                </c:pt>
                <c:pt idx="765">
                  <c:v>8.42599656046783E-3</c:v>
                </c:pt>
                <c:pt idx="766">
                  <c:v>8.42599656046783E-3</c:v>
                </c:pt>
                <c:pt idx="767">
                  <c:v>8.42599656046783E-3</c:v>
                </c:pt>
                <c:pt idx="768">
                  <c:v>8.42599656046783E-3</c:v>
                </c:pt>
                <c:pt idx="769">
                  <c:v>8.42599656046783E-3</c:v>
                </c:pt>
                <c:pt idx="770">
                  <c:v>8.42599656046783E-3</c:v>
                </c:pt>
                <c:pt idx="771">
                  <c:v>8.42599656046783E-3</c:v>
                </c:pt>
                <c:pt idx="772">
                  <c:v>8.42599656046783E-3</c:v>
                </c:pt>
                <c:pt idx="773">
                  <c:v>8.42599656046783E-3</c:v>
                </c:pt>
                <c:pt idx="774">
                  <c:v>8.42599656046783E-3</c:v>
                </c:pt>
                <c:pt idx="775">
                  <c:v>8.42599656046783E-3</c:v>
                </c:pt>
                <c:pt idx="776">
                  <c:v>8.42599656046783E-3</c:v>
                </c:pt>
                <c:pt idx="777">
                  <c:v>8.42599656046783E-3</c:v>
                </c:pt>
                <c:pt idx="778">
                  <c:v>8.42599656046783E-3</c:v>
                </c:pt>
                <c:pt idx="779">
                  <c:v>8.42599656046783E-3</c:v>
                </c:pt>
                <c:pt idx="780">
                  <c:v>8.42599656046783E-3</c:v>
                </c:pt>
                <c:pt idx="781">
                  <c:v>8.42599656046783E-3</c:v>
                </c:pt>
                <c:pt idx="782">
                  <c:v>8.42599656046783E-3</c:v>
                </c:pt>
                <c:pt idx="783">
                  <c:v>8.42599656046783E-3</c:v>
                </c:pt>
                <c:pt idx="784">
                  <c:v>8.42599656046783E-3</c:v>
                </c:pt>
                <c:pt idx="785">
                  <c:v>8.42599656046783E-3</c:v>
                </c:pt>
                <c:pt idx="786">
                  <c:v>8.42599656046783E-3</c:v>
                </c:pt>
                <c:pt idx="787">
                  <c:v>8.42599656046783E-3</c:v>
                </c:pt>
                <c:pt idx="788">
                  <c:v>8.42599656046783E-3</c:v>
                </c:pt>
                <c:pt idx="789">
                  <c:v>8.42599656046783E-3</c:v>
                </c:pt>
                <c:pt idx="790">
                  <c:v>8.42599656046783E-3</c:v>
                </c:pt>
                <c:pt idx="791">
                  <c:v>8.42599656046783E-3</c:v>
                </c:pt>
                <c:pt idx="792">
                  <c:v>8.42599656046783E-3</c:v>
                </c:pt>
                <c:pt idx="793">
                  <c:v>8.42599656046783E-3</c:v>
                </c:pt>
                <c:pt idx="794">
                  <c:v>8.42599656046783E-3</c:v>
                </c:pt>
                <c:pt idx="795">
                  <c:v>8.42599656046783E-3</c:v>
                </c:pt>
                <c:pt idx="796">
                  <c:v>8.42599656046783E-3</c:v>
                </c:pt>
                <c:pt idx="797">
                  <c:v>8.42599656046783E-3</c:v>
                </c:pt>
                <c:pt idx="798">
                  <c:v>8.42599656046783E-3</c:v>
                </c:pt>
                <c:pt idx="799">
                  <c:v>8.42599656046783E-3</c:v>
                </c:pt>
                <c:pt idx="800">
                  <c:v>8.42599656046783E-3</c:v>
                </c:pt>
                <c:pt idx="801">
                  <c:v>8.42599656046783E-3</c:v>
                </c:pt>
                <c:pt idx="802">
                  <c:v>8.42599656046783E-3</c:v>
                </c:pt>
                <c:pt idx="803">
                  <c:v>8.42599656046783E-3</c:v>
                </c:pt>
                <c:pt idx="804">
                  <c:v>8.42599656046783E-3</c:v>
                </c:pt>
                <c:pt idx="805">
                  <c:v>8.42599656046783E-3</c:v>
                </c:pt>
                <c:pt idx="806">
                  <c:v>8.42599656046783E-3</c:v>
                </c:pt>
                <c:pt idx="807">
                  <c:v>8.42599656046783E-3</c:v>
                </c:pt>
                <c:pt idx="808">
                  <c:v>8.42599656046783E-3</c:v>
                </c:pt>
                <c:pt idx="809">
                  <c:v>8.42599656046783E-3</c:v>
                </c:pt>
                <c:pt idx="810">
                  <c:v>8.42599656046783E-3</c:v>
                </c:pt>
                <c:pt idx="811">
                  <c:v>8.42599656046783E-3</c:v>
                </c:pt>
                <c:pt idx="812">
                  <c:v>8.42599656046783E-3</c:v>
                </c:pt>
                <c:pt idx="813">
                  <c:v>8.42599656046783E-3</c:v>
                </c:pt>
                <c:pt idx="814">
                  <c:v>8.42599656046783E-3</c:v>
                </c:pt>
                <c:pt idx="815">
                  <c:v>8.42599656046783E-3</c:v>
                </c:pt>
                <c:pt idx="816">
                  <c:v>8.42599656046783E-3</c:v>
                </c:pt>
                <c:pt idx="817">
                  <c:v>8.42599656046783E-3</c:v>
                </c:pt>
                <c:pt idx="818">
                  <c:v>8.42599656046783E-3</c:v>
                </c:pt>
                <c:pt idx="819">
                  <c:v>8.42599656046783E-3</c:v>
                </c:pt>
                <c:pt idx="820">
                  <c:v>8.42599656046783E-3</c:v>
                </c:pt>
                <c:pt idx="821">
                  <c:v>8.42599656046783E-3</c:v>
                </c:pt>
                <c:pt idx="822">
                  <c:v>8.42599656046783E-3</c:v>
                </c:pt>
                <c:pt idx="823">
                  <c:v>8.42599656046783E-3</c:v>
                </c:pt>
                <c:pt idx="824">
                  <c:v>8.42599656046783E-3</c:v>
                </c:pt>
                <c:pt idx="825">
                  <c:v>8.42599656046783E-3</c:v>
                </c:pt>
                <c:pt idx="826">
                  <c:v>8.42599656046783E-3</c:v>
                </c:pt>
                <c:pt idx="827">
                  <c:v>8.42599656046783E-3</c:v>
                </c:pt>
                <c:pt idx="828">
                  <c:v>8.42599656046783E-3</c:v>
                </c:pt>
                <c:pt idx="829">
                  <c:v>8.42599656046783E-3</c:v>
                </c:pt>
                <c:pt idx="830">
                  <c:v>8.42599656046783E-3</c:v>
                </c:pt>
                <c:pt idx="831">
                  <c:v>8.42599656046783E-3</c:v>
                </c:pt>
                <c:pt idx="832">
                  <c:v>8.42599656046783E-3</c:v>
                </c:pt>
                <c:pt idx="833">
                  <c:v>8.42599656046783E-3</c:v>
                </c:pt>
                <c:pt idx="834">
                  <c:v>8.42599656046783E-3</c:v>
                </c:pt>
                <c:pt idx="835">
                  <c:v>8.42599656046783E-3</c:v>
                </c:pt>
                <c:pt idx="836">
                  <c:v>8.42599656046783E-3</c:v>
                </c:pt>
                <c:pt idx="837">
                  <c:v>8.42599656046783E-3</c:v>
                </c:pt>
                <c:pt idx="838">
                  <c:v>8.42599656046783E-3</c:v>
                </c:pt>
                <c:pt idx="839">
                  <c:v>8.42599656046783E-3</c:v>
                </c:pt>
                <c:pt idx="840">
                  <c:v>8.42599656046783E-3</c:v>
                </c:pt>
                <c:pt idx="841">
                  <c:v>8.42599656046783E-3</c:v>
                </c:pt>
                <c:pt idx="842">
                  <c:v>8.42599656046783E-3</c:v>
                </c:pt>
                <c:pt idx="843">
                  <c:v>8.42599656046783E-3</c:v>
                </c:pt>
                <c:pt idx="844">
                  <c:v>8.42599656046783E-3</c:v>
                </c:pt>
                <c:pt idx="845">
                  <c:v>8.42599656046783E-3</c:v>
                </c:pt>
                <c:pt idx="846">
                  <c:v>8.42599656046783E-3</c:v>
                </c:pt>
                <c:pt idx="847">
                  <c:v>8.42599656046783E-3</c:v>
                </c:pt>
                <c:pt idx="848">
                  <c:v>8.42599656046783E-3</c:v>
                </c:pt>
                <c:pt idx="849">
                  <c:v>8.42599656046783E-3</c:v>
                </c:pt>
                <c:pt idx="850">
                  <c:v>8.42599656046783E-3</c:v>
                </c:pt>
                <c:pt idx="851">
                  <c:v>8.42599656046783E-3</c:v>
                </c:pt>
                <c:pt idx="852">
                  <c:v>8.42599656046783E-3</c:v>
                </c:pt>
                <c:pt idx="853">
                  <c:v>8.42599656046783E-3</c:v>
                </c:pt>
                <c:pt idx="854">
                  <c:v>8.42599656046783E-3</c:v>
                </c:pt>
                <c:pt idx="855">
                  <c:v>8.42599656046783E-3</c:v>
                </c:pt>
                <c:pt idx="856">
                  <c:v>8.42599656046783E-3</c:v>
                </c:pt>
                <c:pt idx="857">
                  <c:v>8.42599656046783E-3</c:v>
                </c:pt>
                <c:pt idx="858">
                  <c:v>8.42599656046783E-3</c:v>
                </c:pt>
                <c:pt idx="859">
                  <c:v>8.42599656046783E-3</c:v>
                </c:pt>
                <c:pt idx="860">
                  <c:v>8.42599656046783E-3</c:v>
                </c:pt>
                <c:pt idx="861">
                  <c:v>8.42599656046783E-3</c:v>
                </c:pt>
                <c:pt idx="862">
                  <c:v>8.42599656046783E-3</c:v>
                </c:pt>
                <c:pt idx="863">
                  <c:v>8.42599656046783E-3</c:v>
                </c:pt>
                <c:pt idx="864">
                  <c:v>8.42599656046783E-3</c:v>
                </c:pt>
                <c:pt idx="865">
                  <c:v>8.42599656046783E-3</c:v>
                </c:pt>
                <c:pt idx="866">
                  <c:v>8.42599656046783E-3</c:v>
                </c:pt>
                <c:pt idx="867">
                  <c:v>8.42599656046783E-3</c:v>
                </c:pt>
                <c:pt idx="868">
                  <c:v>8.42599656046783E-3</c:v>
                </c:pt>
                <c:pt idx="869">
                  <c:v>8.42599656046783E-3</c:v>
                </c:pt>
                <c:pt idx="870">
                  <c:v>8.42599656046783E-3</c:v>
                </c:pt>
                <c:pt idx="871">
                  <c:v>8.42599656046783E-3</c:v>
                </c:pt>
                <c:pt idx="872">
                  <c:v>8.42599656046783E-3</c:v>
                </c:pt>
                <c:pt idx="873">
                  <c:v>8.42599656046783E-3</c:v>
                </c:pt>
                <c:pt idx="874">
                  <c:v>8.42599656046783E-3</c:v>
                </c:pt>
                <c:pt idx="875">
                  <c:v>8.42599656046783E-3</c:v>
                </c:pt>
                <c:pt idx="876">
                  <c:v>8.42599656046783E-3</c:v>
                </c:pt>
                <c:pt idx="877">
                  <c:v>8.42599656046783E-3</c:v>
                </c:pt>
                <c:pt idx="878">
                  <c:v>8.42599656046783E-3</c:v>
                </c:pt>
                <c:pt idx="879">
                  <c:v>8.42599656046783E-3</c:v>
                </c:pt>
                <c:pt idx="880">
                  <c:v>8.42599656046783E-3</c:v>
                </c:pt>
                <c:pt idx="881">
                  <c:v>8.42599656046783E-3</c:v>
                </c:pt>
                <c:pt idx="882">
                  <c:v>8.42599656046783E-3</c:v>
                </c:pt>
                <c:pt idx="883">
                  <c:v>8.42599656046783E-3</c:v>
                </c:pt>
                <c:pt idx="884">
                  <c:v>8.42599656046783E-3</c:v>
                </c:pt>
                <c:pt idx="885">
                  <c:v>8.42599656046783E-3</c:v>
                </c:pt>
                <c:pt idx="886">
                  <c:v>8.42599656046783E-3</c:v>
                </c:pt>
                <c:pt idx="887">
                  <c:v>8.42599656046783E-3</c:v>
                </c:pt>
                <c:pt idx="888">
                  <c:v>8.42599656046783E-3</c:v>
                </c:pt>
                <c:pt idx="889">
                  <c:v>8.42599656046783E-3</c:v>
                </c:pt>
                <c:pt idx="890">
                  <c:v>8.42599656046783E-3</c:v>
                </c:pt>
                <c:pt idx="891">
                  <c:v>8.42599656046783E-3</c:v>
                </c:pt>
                <c:pt idx="892">
                  <c:v>8.42599656046783E-3</c:v>
                </c:pt>
                <c:pt idx="893">
                  <c:v>8.42599656046783E-3</c:v>
                </c:pt>
                <c:pt idx="894">
                  <c:v>8.42599656046783E-3</c:v>
                </c:pt>
                <c:pt idx="895">
                  <c:v>8.42599656046783E-3</c:v>
                </c:pt>
                <c:pt idx="896">
                  <c:v>8.42599656046783E-3</c:v>
                </c:pt>
                <c:pt idx="897">
                  <c:v>8.42599656046783E-3</c:v>
                </c:pt>
                <c:pt idx="898">
                  <c:v>8.42599656046783E-3</c:v>
                </c:pt>
                <c:pt idx="899">
                  <c:v>8.42599656046783E-3</c:v>
                </c:pt>
                <c:pt idx="900">
                  <c:v>8.42599656046783E-3</c:v>
                </c:pt>
                <c:pt idx="901">
                  <c:v>8.42599656046783E-3</c:v>
                </c:pt>
                <c:pt idx="902">
                  <c:v>8.42599656046783E-3</c:v>
                </c:pt>
                <c:pt idx="903">
                  <c:v>8.42599656046783E-3</c:v>
                </c:pt>
                <c:pt idx="904">
                  <c:v>8.42599656046783E-3</c:v>
                </c:pt>
                <c:pt idx="905">
                  <c:v>8.42599656046783E-3</c:v>
                </c:pt>
                <c:pt idx="906">
                  <c:v>8.42599656046783E-3</c:v>
                </c:pt>
                <c:pt idx="907">
                  <c:v>8.42599656046783E-3</c:v>
                </c:pt>
                <c:pt idx="908">
                  <c:v>8.42599656046783E-3</c:v>
                </c:pt>
                <c:pt idx="909">
                  <c:v>8.42599656046783E-3</c:v>
                </c:pt>
                <c:pt idx="910">
                  <c:v>8.42599656046783E-3</c:v>
                </c:pt>
                <c:pt idx="911">
                  <c:v>8.42599656046783E-3</c:v>
                </c:pt>
                <c:pt idx="912">
                  <c:v>8.42599656046783E-3</c:v>
                </c:pt>
                <c:pt idx="913">
                  <c:v>8.42599656046783E-3</c:v>
                </c:pt>
                <c:pt idx="914">
                  <c:v>8.42599656046783E-3</c:v>
                </c:pt>
                <c:pt idx="915">
                  <c:v>8.42599656046783E-3</c:v>
                </c:pt>
                <c:pt idx="916">
                  <c:v>8.42599656046783E-3</c:v>
                </c:pt>
                <c:pt idx="917">
                  <c:v>8.42599656046783E-3</c:v>
                </c:pt>
                <c:pt idx="918">
                  <c:v>8.42599656046783E-3</c:v>
                </c:pt>
                <c:pt idx="919">
                  <c:v>8.42599656046783E-3</c:v>
                </c:pt>
                <c:pt idx="920">
                  <c:v>8.42599656046783E-3</c:v>
                </c:pt>
                <c:pt idx="921">
                  <c:v>8.42599656046783E-3</c:v>
                </c:pt>
                <c:pt idx="922">
                  <c:v>8.42599656046783E-3</c:v>
                </c:pt>
                <c:pt idx="923">
                  <c:v>8.42599656046783E-3</c:v>
                </c:pt>
                <c:pt idx="924">
                  <c:v>8.42599656046783E-3</c:v>
                </c:pt>
                <c:pt idx="925">
                  <c:v>8.42599656046783E-3</c:v>
                </c:pt>
                <c:pt idx="926">
                  <c:v>8.42599656046783E-3</c:v>
                </c:pt>
                <c:pt idx="927">
                  <c:v>8.42599656046783E-3</c:v>
                </c:pt>
                <c:pt idx="928">
                  <c:v>8.42599656046783E-3</c:v>
                </c:pt>
                <c:pt idx="929">
                  <c:v>8.42599656046783E-3</c:v>
                </c:pt>
                <c:pt idx="930">
                  <c:v>8.42599656046783E-3</c:v>
                </c:pt>
                <c:pt idx="931">
                  <c:v>8.42599656046783E-3</c:v>
                </c:pt>
                <c:pt idx="932">
                  <c:v>8.42599656046783E-3</c:v>
                </c:pt>
                <c:pt idx="933">
                  <c:v>8.42599656046783E-3</c:v>
                </c:pt>
                <c:pt idx="934">
                  <c:v>8.42599656046783E-3</c:v>
                </c:pt>
                <c:pt idx="935">
                  <c:v>8.42599656046783E-3</c:v>
                </c:pt>
                <c:pt idx="936">
                  <c:v>8.42599656046783E-3</c:v>
                </c:pt>
                <c:pt idx="937">
                  <c:v>8.42599656046783E-3</c:v>
                </c:pt>
                <c:pt idx="938">
                  <c:v>8.42599656046783E-3</c:v>
                </c:pt>
                <c:pt idx="939">
                  <c:v>8.42599656046783E-3</c:v>
                </c:pt>
                <c:pt idx="940">
                  <c:v>8.42599656046783E-3</c:v>
                </c:pt>
                <c:pt idx="941">
                  <c:v>8.42599656046783E-3</c:v>
                </c:pt>
                <c:pt idx="942">
                  <c:v>8.42599656046783E-3</c:v>
                </c:pt>
                <c:pt idx="943">
                  <c:v>8.42599656046783E-3</c:v>
                </c:pt>
                <c:pt idx="944">
                  <c:v>7.8646989602841888E-3</c:v>
                </c:pt>
                <c:pt idx="945">
                  <c:v>7.8646989602841888E-3</c:v>
                </c:pt>
                <c:pt idx="946">
                  <c:v>7.8646989602841888E-3</c:v>
                </c:pt>
                <c:pt idx="947">
                  <c:v>7.8646989602841888E-3</c:v>
                </c:pt>
                <c:pt idx="948">
                  <c:v>7.8646989602841888E-3</c:v>
                </c:pt>
                <c:pt idx="949">
                  <c:v>7.8646989602841888E-3</c:v>
                </c:pt>
                <c:pt idx="950">
                  <c:v>7.8646989602841888E-3</c:v>
                </c:pt>
                <c:pt idx="951">
                  <c:v>7.8646989602841888E-3</c:v>
                </c:pt>
                <c:pt idx="952">
                  <c:v>7.8646989602841888E-3</c:v>
                </c:pt>
                <c:pt idx="953">
                  <c:v>7.8646989602841888E-3</c:v>
                </c:pt>
                <c:pt idx="954">
                  <c:v>7.8646989602841888E-3</c:v>
                </c:pt>
                <c:pt idx="955">
                  <c:v>7.8646989602841888E-3</c:v>
                </c:pt>
                <c:pt idx="956">
                  <c:v>7.8646989602841888E-3</c:v>
                </c:pt>
                <c:pt idx="957">
                  <c:v>7.8646989602841888E-3</c:v>
                </c:pt>
                <c:pt idx="958">
                  <c:v>7.8646989602841888E-3</c:v>
                </c:pt>
                <c:pt idx="959">
                  <c:v>7.8646989602841888E-3</c:v>
                </c:pt>
                <c:pt idx="960">
                  <c:v>7.8646989602841888E-3</c:v>
                </c:pt>
                <c:pt idx="961">
                  <c:v>7.8646989602841888E-3</c:v>
                </c:pt>
                <c:pt idx="962">
                  <c:v>7.8646989602841888E-3</c:v>
                </c:pt>
                <c:pt idx="963">
                  <c:v>7.8646989602841888E-3</c:v>
                </c:pt>
                <c:pt idx="964">
                  <c:v>7.8646989602841888E-3</c:v>
                </c:pt>
                <c:pt idx="965">
                  <c:v>7.8646989602841888E-3</c:v>
                </c:pt>
                <c:pt idx="966">
                  <c:v>7.8646989602841888E-3</c:v>
                </c:pt>
                <c:pt idx="967">
                  <c:v>7.8646989602841888E-3</c:v>
                </c:pt>
                <c:pt idx="968">
                  <c:v>7.8646989602841888E-3</c:v>
                </c:pt>
                <c:pt idx="969">
                  <c:v>7.8646989602841888E-3</c:v>
                </c:pt>
                <c:pt idx="970">
                  <c:v>7.8646989602841888E-3</c:v>
                </c:pt>
                <c:pt idx="971">
                  <c:v>7.8646989602841888E-3</c:v>
                </c:pt>
                <c:pt idx="972">
                  <c:v>7.8646989602841888E-3</c:v>
                </c:pt>
                <c:pt idx="973">
                  <c:v>7.8646989602841888E-3</c:v>
                </c:pt>
                <c:pt idx="974">
                  <c:v>7.8646989602841888E-3</c:v>
                </c:pt>
                <c:pt idx="975">
                  <c:v>7.8646989602841888E-3</c:v>
                </c:pt>
                <c:pt idx="976">
                  <c:v>7.8646989602841888E-3</c:v>
                </c:pt>
                <c:pt idx="977">
                  <c:v>7.8646989602841888E-3</c:v>
                </c:pt>
                <c:pt idx="978">
                  <c:v>7.8646989602841888E-3</c:v>
                </c:pt>
                <c:pt idx="979">
                  <c:v>7.8646989602841888E-3</c:v>
                </c:pt>
                <c:pt idx="980">
                  <c:v>7.8646989602841888E-3</c:v>
                </c:pt>
                <c:pt idx="981">
                  <c:v>7.8646989602841888E-3</c:v>
                </c:pt>
                <c:pt idx="982">
                  <c:v>7.8646989602841888E-3</c:v>
                </c:pt>
                <c:pt idx="983">
                  <c:v>7.8646989602841888E-3</c:v>
                </c:pt>
                <c:pt idx="984">
                  <c:v>7.8646989602841888E-3</c:v>
                </c:pt>
                <c:pt idx="985">
                  <c:v>7.8646989602841888E-3</c:v>
                </c:pt>
                <c:pt idx="986">
                  <c:v>7.8646989602841888E-3</c:v>
                </c:pt>
                <c:pt idx="987">
                  <c:v>7.8646989602841888E-3</c:v>
                </c:pt>
                <c:pt idx="988">
                  <c:v>7.8646989602841888E-3</c:v>
                </c:pt>
                <c:pt idx="989">
                  <c:v>7.8646989602841888E-3</c:v>
                </c:pt>
                <c:pt idx="990">
                  <c:v>7.8646989602841888E-3</c:v>
                </c:pt>
                <c:pt idx="991">
                  <c:v>7.8646989602841888E-3</c:v>
                </c:pt>
                <c:pt idx="992">
                  <c:v>7.8646989602841888E-3</c:v>
                </c:pt>
                <c:pt idx="993">
                  <c:v>7.8646989602841888E-3</c:v>
                </c:pt>
                <c:pt idx="994">
                  <c:v>7.8646989602841888E-3</c:v>
                </c:pt>
                <c:pt idx="995">
                  <c:v>7.8646989602841888E-3</c:v>
                </c:pt>
                <c:pt idx="996">
                  <c:v>7.8646989602841888E-3</c:v>
                </c:pt>
                <c:pt idx="997">
                  <c:v>7.8646989602841888E-3</c:v>
                </c:pt>
                <c:pt idx="998">
                  <c:v>7.8646989602841888E-3</c:v>
                </c:pt>
                <c:pt idx="999">
                  <c:v>7.8646989602841888E-3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25FE-4C8D-AD4D-24E7EB99A208}"/>
            </c:ext>
          </c:extLst>
        </c:ser>
        <c:ser>
          <c:idx val="7"/>
          <c:order val="7"/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Sheet1!$I$1:$I$1000</c:f>
              <c:numCache>
                <c:formatCode>General</c:formatCode>
                <c:ptCount val="1000"/>
                <c:pt idx="0">
                  <c:v>0.48321009600885512</c:v>
                </c:pt>
                <c:pt idx="1">
                  <c:v>0.48321009600885512</c:v>
                </c:pt>
                <c:pt idx="2">
                  <c:v>0.48321009600885512</c:v>
                </c:pt>
                <c:pt idx="3">
                  <c:v>0.48321009600885512</c:v>
                </c:pt>
                <c:pt idx="4">
                  <c:v>0.48321009600885512</c:v>
                </c:pt>
                <c:pt idx="5">
                  <c:v>0.48321009600885512</c:v>
                </c:pt>
                <c:pt idx="6">
                  <c:v>0.48321009600885512</c:v>
                </c:pt>
                <c:pt idx="7">
                  <c:v>0.48321009600885512</c:v>
                </c:pt>
                <c:pt idx="8">
                  <c:v>0.48321009600885512</c:v>
                </c:pt>
                <c:pt idx="9">
                  <c:v>0.48321009600885512</c:v>
                </c:pt>
                <c:pt idx="10">
                  <c:v>0.48321009600885512</c:v>
                </c:pt>
                <c:pt idx="11">
                  <c:v>0.48321009600885512</c:v>
                </c:pt>
                <c:pt idx="12">
                  <c:v>0.48321009600885512</c:v>
                </c:pt>
                <c:pt idx="13">
                  <c:v>0.48321009600885512</c:v>
                </c:pt>
                <c:pt idx="14">
                  <c:v>0.48321009600885512</c:v>
                </c:pt>
                <c:pt idx="15">
                  <c:v>0.48321009600885512</c:v>
                </c:pt>
                <c:pt idx="16">
                  <c:v>0.48321009600885512</c:v>
                </c:pt>
                <c:pt idx="17">
                  <c:v>0.48321009600885512</c:v>
                </c:pt>
                <c:pt idx="18">
                  <c:v>0.48321009600885512</c:v>
                </c:pt>
                <c:pt idx="19">
                  <c:v>0.12170405372051618</c:v>
                </c:pt>
                <c:pt idx="20">
                  <c:v>0.12170405372051618</c:v>
                </c:pt>
                <c:pt idx="21">
                  <c:v>4.3859144185949495E-2</c:v>
                </c:pt>
                <c:pt idx="22">
                  <c:v>4.3859144185949495E-2</c:v>
                </c:pt>
                <c:pt idx="23">
                  <c:v>4.3859144185949495E-2</c:v>
                </c:pt>
                <c:pt idx="24">
                  <c:v>4.3859144185949495E-2</c:v>
                </c:pt>
                <c:pt idx="25">
                  <c:v>4.3859144185949495E-2</c:v>
                </c:pt>
                <c:pt idx="26">
                  <c:v>4.3859144185949495E-2</c:v>
                </c:pt>
                <c:pt idx="27">
                  <c:v>4.3859144185949495E-2</c:v>
                </c:pt>
                <c:pt idx="28">
                  <c:v>4.3859144185949495E-2</c:v>
                </c:pt>
                <c:pt idx="29">
                  <c:v>4.3859144185949495E-2</c:v>
                </c:pt>
                <c:pt idx="30">
                  <c:v>4.3859144185949495E-2</c:v>
                </c:pt>
                <c:pt idx="31">
                  <c:v>4.3859144185949495E-2</c:v>
                </c:pt>
                <c:pt idx="32">
                  <c:v>4.3859144185949495E-2</c:v>
                </c:pt>
                <c:pt idx="33">
                  <c:v>4.3859144185949495E-2</c:v>
                </c:pt>
                <c:pt idx="34">
                  <c:v>4.3859144185949495E-2</c:v>
                </c:pt>
                <c:pt idx="35">
                  <c:v>4.3859144185949495E-2</c:v>
                </c:pt>
                <c:pt idx="36">
                  <c:v>4.3859144185949495E-2</c:v>
                </c:pt>
                <c:pt idx="37">
                  <c:v>4.3859144185949495E-2</c:v>
                </c:pt>
                <c:pt idx="38">
                  <c:v>4.3859144185949495E-2</c:v>
                </c:pt>
                <c:pt idx="39">
                  <c:v>4.3859144185949495E-2</c:v>
                </c:pt>
                <c:pt idx="40">
                  <c:v>4.3859144185949495E-2</c:v>
                </c:pt>
                <c:pt idx="41">
                  <c:v>4.3859144185949495E-2</c:v>
                </c:pt>
                <c:pt idx="42">
                  <c:v>4.1288191092667681E-2</c:v>
                </c:pt>
                <c:pt idx="43">
                  <c:v>4.1288191092667681E-2</c:v>
                </c:pt>
                <c:pt idx="44">
                  <c:v>4.1288191092667681E-2</c:v>
                </c:pt>
                <c:pt idx="45">
                  <c:v>4.1288191092667681E-2</c:v>
                </c:pt>
                <c:pt idx="46">
                  <c:v>4.1288191092667681E-2</c:v>
                </c:pt>
                <c:pt idx="47">
                  <c:v>4.1288191092667681E-2</c:v>
                </c:pt>
                <c:pt idx="48">
                  <c:v>4.1288191092667681E-2</c:v>
                </c:pt>
                <c:pt idx="49">
                  <c:v>4.1288191092667681E-2</c:v>
                </c:pt>
                <c:pt idx="50">
                  <c:v>4.1288191092667681E-2</c:v>
                </c:pt>
                <c:pt idx="51">
                  <c:v>4.1288191092667681E-2</c:v>
                </c:pt>
                <c:pt idx="52">
                  <c:v>4.1288191092667681E-2</c:v>
                </c:pt>
                <c:pt idx="53">
                  <c:v>4.1288191092667681E-2</c:v>
                </c:pt>
                <c:pt idx="54">
                  <c:v>4.1288191092667681E-2</c:v>
                </c:pt>
                <c:pt idx="55">
                  <c:v>3.5787906309723061E-2</c:v>
                </c:pt>
                <c:pt idx="56">
                  <c:v>3.5787906309723061E-2</c:v>
                </c:pt>
                <c:pt idx="57">
                  <c:v>3.5787906309723061E-2</c:v>
                </c:pt>
                <c:pt idx="58">
                  <c:v>3.5787906309723061E-2</c:v>
                </c:pt>
                <c:pt idx="59">
                  <c:v>3.5787906309723061E-2</c:v>
                </c:pt>
                <c:pt idx="60">
                  <c:v>3.5787906309723061E-2</c:v>
                </c:pt>
                <c:pt idx="61">
                  <c:v>3.5787906309723061E-2</c:v>
                </c:pt>
                <c:pt idx="62">
                  <c:v>3.5787906309723061E-2</c:v>
                </c:pt>
                <c:pt idx="63">
                  <c:v>3.5787906309723061E-2</c:v>
                </c:pt>
                <c:pt idx="64">
                  <c:v>3.5787906309723061E-2</c:v>
                </c:pt>
                <c:pt idx="65">
                  <c:v>3.5787906309723061E-2</c:v>
                </c:pt>
                <c:pt idx="66">
                  <c:v>3.5787906309723061E-2</c:v>
                </c:pt>
                <c:pt idx="67">
                  <c:v>3.5787906309723061E-2</c:v>
                </c:pt>
                <c:pt idx="68">
                  <c:v>3.5787906309723061E-2</c:v>
                </c:pt>
                <c:pt idx="69">
                  <c:v>3.5787906309723061E-2</c:v>
                </c:pt>
                <c:pt idx="70">
                  <c:v>3.5787906309723061E-2</c:v>
                </c:pt>
                <c:pt idx="71">
                  <c:v>3.5787906309723061E-2</c:v>
                </c:pt>
                <c:pt idx="72">
                  <c:v>3.5787906309723061E-2</c:v>
                </c:pt>
                <c:pt idx="73">
                  <c:v>3.5787906309723061E-2</c:v>
                </c:pt>
                <c:pt idx="74">
                  <c:v>3.5787906309723061E-2</c:v>
                </c:pt>
                <c:pt idx="75">
                  <c:v>3.5787906309723061E-2</c:v>
                </c:pt>
                <c:pt idx="76">
                  <c:v>3.5787906309723061E-2</c:v>
                </c:pt>
                <c:pt idx="77">
                  <c:v>3.5787906309723061E-2</c:v>
                </c:pt>
                <c:pt idx="78">
                  <c:v>3.5787906309723061E-2</c:v>
                </c:pt>
                <c:pt idx="79">
                  <c:v>3.5787906309723061E-2</c:v>
                </c:pt>
                <c:pt idx="80">
                  <c:v>3.5787906309723061E-2</c:v>
                </c:pt>
                <c:pt idx="81">
                  <c:v>3.5787906309723061E-2</c:v>
                </c:pt>
                <c:pt idx="82">
                  <c:v>3.5787906309723061E-2</c:v>
                </c:pt>
                <c:pt idx="83">
                  <c:v>3.5787906309723061E-2</c:v>
                </c:pt>
                <c:pt idx="84">
                  <c:v>3.5787906309723061E-2</c:v>
                </c:pt>
                <c:pt idx="85">
                  <c:v>3.5787906309723061E-2</c:v>
                </c:pt>
                <c:pt idx="86">
                  <c:v>3.5787906309723061E-2</c:v>
                </c:pt>
                <c:pt idx="87">
                  <c:v>3.5787906309723061E-2</c:v>
                </c:pt>
                <c:pt idx="88">
                  <c:v>3.5787906309723061E-2</c:v>
                </c:pt>
                <c:pt idx="89">
                  <c:v>3.5787906309723061E-2</c:v>
                </c:pt>
                <c:pt idx="90">
                  <c:v>3.5787906309723061E-2</c:v>
                </c:pt>
                <c:pt idx="91">
                  <c:v>3.5787906309723061E-2</c:v>
                </c:pt>
                <c:pt idx="92">
                  <c:v>3.5787906309723061E-2</c:v>
                </c:pt>
                <c:pt idx="93">
                  <c:v>3.5787906309723061E-2</c:v>
                </c:pt>
                <c:pt idx="94">
                  <c:v>3.5787906309723061E-2</c:v>
                </c:pt>
                <c:pt idx="95">
                  <c:v>3.5787906309723061E-2</c:v>
                </c:pt>
                <c:pt idx="96">
                  <c:v>3.5787906309723061E-2</c:v>
                </c:pt>
                <c:pt idx="97">
                  <c:v>3.5787906309723061E-2</c:v>
                </c:pt>
                <c:pt idx="98">
                  <c:v>3.5787906309723061E-2</c:v>
                </c:pt>
                <c:pt idx="99">
                  <c:v>3.5787906309723061E-2</c:v>
                </c:pt>
                <c:pt idx="100">
                  <c:v>3.5787906309723061E-2</c:v>
                </c:pt>
                <c:pt idx="101">
                  <c:v>3.5787906309723061E-2</c:v>
                </c:pt>
                <c:pt idx="102">
                  <c:v>3.5787906309723061E-2</c:v>
                </c:pt>
                <c:pt idx="103">
                  <c:v>3.5787906309723061E-2</c:v>
                </c:pt>
                <c:pt idx="104">
                  <c:v>3.5787906309723061E-2</c:v>
                </c:pt>
                <c:pt idx="105">
                  <c:v>3.5787906309723061E-2</c:v>
                </c:pt>
                <c:pt idx="106">
                  <c:v>3.5787906309723061E-2</c:v>
                </c:pt>
                <c:pt idx="107">
                  <c:v>3.5787906309723061E-2</c:v>
                </c:pt>
                <c:pt idx="108">
                  <c:v>3.5787906309723061E-2</c:v>
                </c:pt>
                <c:pt idx="109">
                  <c:v>3.5787906309723061E-2</c:v>
                </c:pt>
                <c:pt idx="110">
                  <c:v>3.5787906309723061E-2</c:v>
                </c:pt>
                <c:pt idx="111">
                  <c:v>3.5787906309723061E-2</c:v>
                </c:pt>
                <c:pt idx="112">
                  <c:v>3.5787906309723061E-2</c:v>
                </c:pt>
                <c:pt idx="113">
                  <c:v>3.5787906309723061E-2</c:v>
                </c:pt>
                <c:pt idx="114">
                  <c:v>3.5787906309723061E-2</c:v>
                </c:pt>
                <c:pt idx="115">
                  <c:v>3.5787906309723061E-2</c:v>
                </c:pt>
                <c:pt idx="116">
                  <c:v>3.5787906309723061E-2</c:v>
                </c:pt>
                <c:pt idx="117">
                  <c:v>3.5787906309723061E-2</c:v>
                </c:pt>
                <c:pt idx="118">
                  <c:v>3.5787906309723061E-2</c:v>
                </c:pt>
                <c:pt idx="119">
                  <c:v>3.5787906309723061E-2</c:v>
                </c:pt>
                <c:pt idx="120">
                  <c:v>3.5787906309723061E-2</c:v>
                </c:pt>
                <c:pt idx="121">
                  <c:v>3.5787906309723061E-2</c:v>
                </c:pt>
                <c:pt idx="122">
                  <c:v>3.5787906309723061E-2</c:v>
                </c:pt>
                <c:pt idx="123">
                  <c:v>3.5787906309723061E-2</c:v>
                </c:pt>
                <c:pt idx="124">
                  <c:v>3.5787906309723061E-2</c:v>
                </c:pt>
                <c:pt idx="125">
                  <c:v>3.5787906309723061E-2</c:v>
                </c:pt>
                <c:pt idx="126">
                  <c:v>3.5787906309723061E-2</c:v>
                </c:pt>
                <c:pt idx="127">
                  <c:v>3.5787906309723061E-2</c:v>
                </c:pt>
                <c:pt idx="128">
                  <c:v>3.5787906309723061E-2</c:v>
                </c:pt>
                <c:pt idx="129">
                  <c:v>3.5787906309723061E-2</c:v>
                </c:pt>
                <c:pt idx="130">
                  <c:v>3.5787906309723061E-2</c:v>
                </c:pt>
                <c:pt idx="131">
                  <c:v>3.5787906309723061E-2</c:v>
                </c:pt>
                <c:pt idx="132">
                  <c:v>3.5787906309723061E-2</c:v>
                </c:pt>
                <c:pt idx="133">
                  <c:v>3.5787906309723061E-2</c:v>
                </c:pt>
                <c:pt idx="134">
                  <c:v>3.5787906309723061E-2</c:v>
                </c:pt>
                <c:pt idx="135">
                  <c:v>3.5787906309723061E-2</c:v>
                </c:pt>
                <c:pt idx="136">
                  <c:v>3.5787906309723061E-2</c:v>
                </c:pt>
                <c:pt idx="137">
                  <c:v>3.5787906309723061E-2</c:v>
                </c:pt>
                <c:pt idx="138">
                  <c:v>3.5787906309723061E-2</c:v>
                </c:pt>
                <c:pt idx="139">
                  <c:v>3.5787906309723061E-2</c:v>
                </c:pt>
                <c:pt idx="140">
                  <c:v>3.5787906309723061E-2</c:v>
                </c:pt>
                <c:pt idx="141">
                  <c:v>3.5787906309723061E-2</c:v>
                </c:pt>
                <c:pt idx="142">
                  <c:v>3.5787906309723061E-2</c:v>
                </c:pt>
                <c:pt idx="143">
                  <c:v>3.5787906309723061E-2</c:v>
                </c:pt>
                <c:pt idx="144">
                  <c:v>3.5787906309723061E-2</c:v>
                </c:pt>
                <c:pt idx="145">
                  <c:v>3.5787906309723061E-2</c:v>
                </c:pt>
                <c:pt idx="146">
                  <c:v>3.5787906309723061E-2</c:v>
                </c:pt>
                <c:pt idx="147">
                  <c:v>3.5787906309723061E-2</c:v>
                </c:pt>
                <c:pt idx="148">
                  <c:v>3.5787906309723061E-2</c:v>
                </c:pt>
                <c:pt idx="149">
                  <c:v>3.5787906309723061E-2</c:v>
                </c:pt>
                <c:pt idx="150">
                  <c:v>3.5787906309723061E-2</c:v>
                </c:pt>
                <c:pt idx="151">
                  <c:v>3.5787906309723061E-2</c:v>
                </c:pt>
                <c:pt idx="152">
                  <c:v>3.5787906309723061E-2</c:v>
                </c:pt>
                <c:pt idx="153">
                  <c:v>3.5787906309723061E-2</c:v>
                </c:pt>
                <c:pt idx="154">
                  <c:v>3.5787906309723061E-2</c:v>
                </c:pt>
                <c:pt idx="155">
                  <c:v>3.5787906309723061E-2</c:v>
                </c:pt>
                <c:pt idx="156">
                  <c:v>3.5787906309723061E-2</c:v>
                </c:pt>
                <c:pt idx="157">
                  <c:v>3.5787906309723061E-2</c:v>
                </c:pt>
                <c:pt idx="158">
                  <c:v>3.5787906309723061E-2</c:v>
                </c:pt>
                <c:pt idx="159">
                  <c:v>3.5787906309723061E-2</c:v>
                </c:pt>
                <c:pt idx="160">
                  <c:v>3.5787906309723061E-2</c:v>
                </c:pt>
                <c:pt idx="161">
                  <c:v>3.5787906309723061E-2</c:v>
                </c:pt>
                <c:pt idx="162">
                  <c:v>3.5787906309723061E-2</c:v>
                </c:pt>
                <c:pt idx="163">
                  <c:v>3.5787906309723061E-2</c:v>
                </c:pt>
                <c:pt idx="164">
                  <c:v>3.5787906309723061E-2</c:v>
                </c:pt>
                <c:pt idx="165">
                  <c:v>3.5787906309723061E-2</c:v>
                </c:pt>
                <c:pt idx="166">
                  <c:v>3.5787906309723061E-2</c:v>
                </c:pt>
                <c:pt idx="167">
                  <c:v>3.5787906309723061E-2</c:v>
                </c:pt>
                <c:pt idx="168">
                  <c:v>3.5787906309723061E-2</c:v>
                </c:pt>
                <c:pt idx="169">
                  <c:v>3.5787906309723061E-2</c:v>
                </c:pt>
                <c:pt idx="170">
                  <c:v>3.5787906309723061E-2</c:v>
                </c:pt>
                <c:pt idx="171">
                  <c:v>3.5787906309723061E-2</c:v>
                </c:pt>
                <c:pt idx="172">
                  <c:v>3.5787906309723061E-2</c:v>
                </c:pt>
                <c:pt idx="173">
                  <c:v>3.5787906309723061E-2</c:v>
                </c:pt>
                <c:pt idx="174">
                  <c:v>3.5787906309723061E-2</c:v>
                </c:pt>
                <c:pt idx="175">
                  <c:v>3.5787906309723061E-2</c:v>
                </c:pt>
                <c:pt idx="176">
                  <c:v>3.5787906309723061E-2</c:v>
                </c:pt>
                <c:pt idx="177">
                  <c:v>3.5787906309723061E-2</c:v>
                </c:pt>
                <c:pt idx="178">
                  <c:v>3.5787906309723061E-2</c:v>
                </c:pt>
                <c:pt idx="179">
                  <c:v>3.5787906309723061E-2</c:v>
                </c:pt>
                <c:pt idx="180">
                  <c:v>3.5787906309723061E-2</c:v>
                </c:pt>
                <c:pt idx="181">
                  <c:v>3.5787906309723061E-2</c:v>
                </c:pt>
                <c:pt idx="182">
                  <c:v>3.5787906309723061E-2</c:v>
                </c:pt>
                <c:pt idx="183">
                  <c:v>3.5787906309723061E-2</c:v>
                </c:pt>
                <c:pt idx="184">
                  <c:v>3.5787906309723061E-2</c:v>
                </c:pt>
                <c:pt idx="185">
                  <c:v>3.0900936550280256E-2</c:v>
                </c:pt>
                <c:pt idx="186">
                  <c:v>3.0900936550280256E-2</c:v>
                </c:pt>
                <c:pt idx="187">
                  <c:v>3.0900936550280256E-2</c:v>
                </c:pt>
                <c:pt idx="188">
                  <c:v>3.0900936550280256E-2</c:v>
                </c:pt>
                <c:pt idx="189">
                  <c:v>3.0900936550280256E-2</c:v>
                </c:pt>
                <c:pt idx="190">
                  <c:v>3.0900936550280256E-2</c:v>
                </c:pt>
                <c:pt idx="191">
                  <c:v>3.0900936550280256E-2</c:v>
                </c:pt>
                <c:pt idx="192">
                  <c:v>3.0900936550280256E-2</c:v>
                </c:pt>
                <c:pt idx="193">
                  <c:v>3.0900936550280256E-2</c:v>
                </c:pt>
                <c:pt idx="194">
                  <c:v>3.0900936550280256E-2</c:v>
                </c:pt>
                <c:pt idx="195">
                  <c:v>3.0900936550280256E-2</c:v>
                </c:pt>
                <c:pt idx="196">
                  <c:v>3.0900936550280256E-2</c:v>
                </c:pt>
                <c:pt idx="197">
                  <c:v>3.0900936550280256E-2</c:v>
                </c:pt>
                <c:pt idx="198">
                  <c:v>3.0900936550280256E-2</c:v>
                </c:pt>
                <c:pt idx="199">
                  <c:v>3.0900936550280256E-2</c:v>
                </c:pt>
                <c:pt idx="200">
                  <c:v>3.0900936550280256E-2</c:v>
                </c:pt>
                <c:pt idx="201">
                  <c:v>3.0900936550280256E-2</c:v>
                </c:pt>
                <c:pt idx="202">
                  <c:v>3.0900936550280256E-2</c:v>
                </c:pt>
                <c:pt idx="203">
                  <c:v>3.0900936550280256E-2</c:v>
                </c:pt>
                <c:pt idx="204">
                  <c:v>3.0900936550280256E-2</c:v>
                </c:pt>
                <c:pt idx="205">
                  <c:v>3.0900936550280256E-2</c:v>
                </c:pt>
                <c:pt idx="206">
                  <c:v>3.0900936550280256E-2</c:v>
                </c:pt>
                <c:pt idx="207">
                  <c:v>3.0900936550280256E-2</c:v>
                </c:pt>
                <c:pt idx="208">
                  <c:v>3.0900936550280256E-2</c:v>
                </c:pt>
                <c:pt idx="209">
                  <c:v>3.0900936550280256E-2</c:v>
                </c:pt>
                <c:pt idx="210">
                  <c:v>3.0900936550280256E-2</c:v>
                </c:pt>
                <c:pt idx="211">
                  <c:v>3.0900936550280256E-2</c:v>
                </c:pt>
                <c:pt idx="212">
                  <c:v>3.0900936550280256E-2</c:v>
                </c:pt>
                <c:pt idx="213">
                  <c:v>3.0900936550280256E-2</c:v>
                </c:pt>
                <c:pt idx="214">
                  <c:v>3.0900936550280256E-2</c:v>
                </c:pt>
                <c:pt idx="215">
                  <c:v>3.0900936550280256E-2</c:v>
                </c:pt>
                <c:pt idx="216">
                  <c:v>3.0900936550280256E-2</c:v>
                </c:pt>
                <c:pt idx="217">
                  <c:v>3.0900936550280256E-2</c:v>
                </c:pt>
                <c:pt idx="218">
                  <c:v>3.0900936550280256E-2</c:v>
                </c:pt>
                <c:pt idx="219">
                  <c:v>3.0900936550280256E-2</c:v>
                </c:pt>
                <c:pt idx="220">
                  <c:v>3.0900936550280256E-2</c:v>
                </c:pt>
                <c:pt idx="221">
                  <c:v>3.0900936550280256E-2</c:v>
                </c:pt>
                <c:pt idx="222">
                  <c:v>3.0900936550280256E-2</c:v>
                </c:pt>
                <c:pt idx="223">
                  <c:v>3.0900936550280256E-2</c:v>
                </c:pt>
                <c:pt idx="224">
                  <c:v>3.0900936550280256E-2</c:v>
                </c:pt>
                <c:pt idx="225">
                  <c:v>3.0900936550280256E-2</c:v>
                </c:pt>
                <c:pt idx="226">
                  <c:v>3.0900936550280256E-2</c:v>
                </c:pt>
                <c:pt idx="227">
                  <c:v>3.0900936550280256E-2</c:v>
                </c:pt>
                <c:pt idx="228">
                  <c:v>3.0900936550280256E-2</c:v>
                </c:pt>
                <c:pt idx="229">
                  <c:v>3.0900936550280256E-2</c:v>
                </c:pt>
                <c:pt idx="230">
                  <c:v>3.0900936550280256E-2</c:v>
                </c:pt>
                <c:pt idx="231">
                  <c:v>3.0900936550280256E-2</c:v>
                </c:pt>
                <c:pt idx="232">
                  <c:v>3.0900936550280256E-2</c:v>
                </c:pt>
                <c:pt idx="233">
                  <c:v>3.0900936550280256E-2</c:v>
                </c:pt>
                <c:pt idx="234">
                  <c:v>3.0900936550280256E-2</c:v>
                </c:pt>
                <c:pt idx="235">
                  <c:v>3.0900936550280256E-2</c:v>
                </c:pt>
                <c:pt idx="236">
                  <c:v>3.0900936550280256E-2</c:v>
                </c:pt>
                <c:pt idx="237">
                  <c:v>3.0900936550280256E-2</c:v>
                </c:pt>
                <c:pt idx="238">
                  <c:v>3.0900936550280256E-2</c:v>
                </c:pt>
                <c:pt idx="239">
                  <c:v>3.0900936550280256E-2</c:v>
                </c:pt>
                <c:pt idx="240">
                  <c:v>3.0900936550280256E-2</c:v>
                </c:pt>
                <c:pt idx="241">
                  <c:v>3.0900936550280256E-2</c:v>
                </c:pt>
                <c:pt idx="242">
                  <c:v>3.0900936550280256E-2</c:v>
                </c:pt>
                <c:pt idx="243">
                  <c:v>3.0900936550280256E-2</c:v>
                </c:pt>
                <c:pt idx="244">
                  <c:v>3.0900936550280256E-2</c:v>
                </c:pt>
                <c:pt idx="245">
                  <c:v>3.0900936550280256E-2</c:v>
                </c:pt>
                <c:pt idx="246">
                  <c:v>3.0900936550280256E-2</c:v>
                </c:pt>
                <c:pt idx="247">
                  <c:v>3.0900936550280256E-2</c:v>
                </c:pt>
                <c:pt idx="248">
                  <c:v>3.0900936550280256E-2</c:v>
                </c:pt>
                <c:pt idx="249">
                  <c:v>3.0900936550280256E-2</c:v>
                </c:pt>
                <c:pt idx="250">
                  <c:v>3.0900936550280256E-2</c:v>
                </c:pt>
                <c:pt idx="251">
                  <c:v>3.0900936550280256E-2</c:v>
                </c:pt>
                <c:pt idx="252">
                  <c:v>3.0900936550280256E-2</c:v>
                </c:pt>
                <c:pt idx="253">
                  <c:v>3.0900936550280256E-2</c:v>
                </c:pt>
                <c:pt idx="254">
                  <c:v>3.0900936550280256E-2</c:v>
                </c:pt>
                <c:pt idx="255">
                  <c:v>3.0900936550280256E-2</c:v>
                </c:pt>
                <c:pt idx="256">
                  <c:v>3.0900936550280256E-2</c:v>
                </c:pt>
                <c:pt idx="257">
                  <c:v>3.0900936550280256E-2</c:v>
                </c:pt>
                <c:pt idx="258">
                  <c:v>3.0900936550280256E-2</c:v>
                </c:pt>
                <c:pt idx="259">
                  <c:v>3.0900936550280256E-2</c:v>
                </c:pt>
                <c:pt idx="260">
                  <c:v>3.0900936550280256E-2</c:v>
                </c:pt>
                <c:pt idx="261">
                  <c:v>3.0900936550280256E-2</c:v>
                </c:pt>
                <c:pt idx="262">
                  <c:v>3.0900936550280256E-2</c:v>
                </c:pt>
                <c:pt idx="263">
                  <c:v>3.0900936550280256E-2</c:v>
                </c:pt>
                <c:pt idx="264">
                  <c:v>3.0900936550280256E-2</c:v>
                </c:pt>
                <c:pt idx="265">
                  <c:v>3.0900936550280256E-2</c:v>
                </c:pt>
                <c:pt idx="266">
                  <c:v>3.0900936550280256E-2</c:v>
                </c:pt>
                <c:pt idx="267">
                  <c:v>3.0900936550280256E-2</c:v>
                </c:pt>
                <c:pt idx="268">
                  <c:v>3.0900936550280256E-2</c:v>
                </c:pt>
                <c:pt idx="269">
                  <c:v>3.0900936550280256E-2</c:v>
                </c:pt>
                <c:pt idx="270">
                  <c:v>3.0900936550280256E-2</c:v>
                </c:pt>
                <c:pt idx="271">
                  <c:v>3.0900936550280256E-2</c:v>
                </c:pt>
                <c:pt idx="272">
                  <c:v>3.0900936550280256E-2</c:v>
                </c:pt>
                <c:pt idx="273">
                  <c:v>3.0900936550280256E-2</c:v>
                </c:pt>
                <c:pt idx="274">
                  <c:v>3.0900936550280256E-2</c:v>
                </c:pt>
                <c:pt idx="275">
                  <c:v>3.0900936550280256E-2</c:v>
                </c:pt>
                <c:pt idx="276">
                  <c:v>3.0900936550280256E-2</c:v>
                </c:pt>
                <c:pt idx="277">
                  <c:v>3.0900936550280256E-2</c:v>
                </c:pt>
                <c:pt idx="278">
                  <c:v>3.0900936550280256E-2</c:v>
                </c:pt>
                <c:pt idx="279">
                  <c:v>3.0900936550280256E-2</c:v>
                </c:pt>
                <c:pt idx="280">
                  <c:v>3.0900936550280256E-2</c:v>
                </c:pt>
                <c:pt idx="281">
                  <c:v>3.0900936550280256E-2</c:v>
                </c:pt>
                <c:pt idx="282">
                  <c:v>3.0900936550280256E-2</c:v>
                </c:pt>
                <c:pt idx="283">
                  <c:v>3.0900936550280256E-2</c:v>
                </c:pt>
                <c:pt idx="284">
                  <c:v>3.0900936550280256E-2</c:v>
                </c:pt>
                <c:pt idx="285">
                  <c:v>3.0900936550280256E-2</c:v>
                </c:pt>
                <c:pt idx="286">
                  <c:v>3.0900936550280256E-2</c:v>
                </c:pt>
                <c:pt idx="287">
                  <c:v>3.0900936550280256E-2</c:v>
                </c:pt>
                <c:pt idx="288">
                  <c:v>3.0900936550280256E-2</c:v>
                </c:pt>
                <c:pt idx="289">
                  <c:v>3.0900936550280256E-2</c:v>
                </c:pt>
                <c:pt idx="290">
                  <c:v>3.0900936550280256E-2</c:v>
                </c:pt>
                <c:pt idx="291">
                  <c:v>3.0900936550280256E-2</c:v>
                </c:pt>
                <c:pt idx="292">
                  <c:v>3.0900936550280256E-2</c:v>
                </c:pt>
                <c:pt idx="293">
                  <c:v>3.0900936550280256E-2</c:v>
                </c:pt>
                <c:pt idx="294">
                  <c:v>3.0900936550280256E-2</c:v>
                </c:pt>
                <c:pt idx="295">
                  <c:v>3.0900936550280256E-2</c:v>
                </c:pt>
                <c:pt idx="296">
                  <c:v>3.0900936550280256E-2</c:v>
                </c:pt>
                <c:pt idx="297">
                  <c:v>3.0900936550280256E-2</c:v>
                </c:pt>
                <c:pt idx="298">
                  <c:v>3.0900936550280256E-2</c:v>
                </c:pt>
                <c:pt idx="299">
                  <c:v>3.0900936550280256E-2</c:v>
                </c:pt>
                <c:pt idx="300">
                  <c:v>3.0900936550280256E-2</c:v>
                </c:pt>
                <c:pt idx="301">
                  <c:v>3.0900936550280256E-2</c:v>
                </c:pt>
                <c:pt idx="302">
                  <c:v>3.0900936550280256E-2</c:v>
                </c:pt>
                <c:pt idx="303">
                  <c:v>3.0900936550280256E-2</c:v>
                </c:pt>
                <c:pt idx="304">
                  <c:v>3.0900936550280256E-2</c:v>
                </c:pt>
                <c:pt idx="305">
                  <c:v>3.0900936550280256E-2</c:v>
                </c:pt>
                <c:pt idx="306">
                  <c:v>3.0900936550280256E-2</c:v>
                </c:pt>
                <c:pt idx="307">
                  <c:v>3.0900936550280256E-2</c:v>
                </c:pt>
                <c:pt idx="308">
                  <c:v>3.0900936550280256E-2</c:v>
                </c:pt>
                <c:pt idx="309">
                  <c:v>3.0900936550280256E-2</c:v>
                </c:pt>
                <c:pt idx="310">
                  <c:v>3.0900936550280256E-2</c:v>
                </c:pt>
                <c:pt idx="311">
                  <c:v>3.0900936550280256E-2</c:v>
                </c:pt>
                <c:pt idx="312">
                  <c:v>3.0900936550280256E-2</c:v>
                </c:pt>
                <c:pt idx="313">
                  <c:v>3.0900936550280256E-2</c:v>
                </c:pt>
                <c:pt idx="314">
                  <c:v>3.0900936550280256E-2</c:v>
                </c:pt>
                <c:pt idx="315">
                  <c:v>3.0900936550280256E-2</c:v>
                </c:pt>
                <c:pt idx="316">
                  <c:v>3.0900936550280256E-2</c:v>
                </c:pt>
                <c:pt idx="317">
                  <c:v>3.0900936550280256E-2</c:v>
                </c:pt>
                <c:pt idx="318">
                  <c:v>3.0900936550280256E-2</c:v>
                </c:pt>
                <c:pt idx="319">
                  <c:v>3.0900936550280256E-2</c:v>
                </c:pt>
                <c:pt idx="320">
                  <c:v>3.0900936550280256E-2</c:v>
                </c:pt>
                <c:pt idx="321">
                  <c:v>3.0900936550280256E-2</c:v>
                </c:pt>
                <c:pt idx="322">
                  <c:v>3.0900936550280256E-2</c:v>
                </c:pt>
                <c:pt idx="323">
                  <c:v>3.0900936550280256E-2</c:v>
                </c:pt>
                <c:pt idx="324">
                  <c:v>3.0900936550280256E-2</c:v>
                </c:pt>
                <c:pt idx="325">
                  <c:v>3.0900936550280256E-2</c:v>
                </c:pt>
                <c:pt idx="326">
                  <c:v>3.0900936550280256E-2</c:v>
                </c:pt>
                <c:pt idx="327">
                  <c:v>3.0900936550280256E-2</c:v>
                </c:pt>
                <c:pt idx="328">
                  <c:v>3.0900936550280256E-2</c:v>
                </c:pt>
                <c:pt idx="329">
                  <c:v>3.0900936550280256E-2</c:v>
                </c:pt>
                <c:pt idx="330">
                  <c:v>3.0900936550280256E-2</c:v>
                </c:pt>
                <c:pt idx="331">
                  <c:v>3.0900936550280256E-2</c:v>
                </c:pt>
                <c:pt idx="332">
                  <c:v>3.0900936550280256E-2</c:v>
                </c:pt>
                <c:pt idx="333">
                  <c:v>3.0900936550280256E-2</c:v>
                </c:pt>
                <c:pt idx="334">
                  <c:v>3.0900936550280256E-2</c:v>
                </c:pt>
                <c:pt idx="335">
                  <c:v>3.0900936550280256E-2</c:v>
                </c:pt>
                <c:pt idx="336">
                  <c:v>3.0900936550280256E-2</c:v>
                </c:pt>
                <c:pt idx="337">
                  <c:v>3.0900936550280256E-2</c:v>
                </c:pt>
                <c:pt idx="338">
                  <c:v>3.0900936550280256E-2</c:v>
                </c:pt>
                <c:pt idx="339">
                  <c:v>3.0900936550280256E-2</c:v>
                </c:pt>
                <c:pt idx="340">
                  <c:v>3.0900936550280256E-2</c:v>
                </c:pt>
                <c:pt idx="341">
                  <c:v>3.0900936550280256E-2</c:v>
                </c:pt>
                <c:pt idx="342">
                  <c:v>3.0900936550280256E-2</c:v>
                </c:pt>
                <c:pt idx="343">
                  <c:v>3.0900936550280256E-2</c:v>
                </c:pt>
                <c:pt idx="344">
                  <c:v>3.0900936550280256E-2</c:v>
                </c:pt>
                <c:pt idx="345">
                  <c:v>3.0900936550280256E-2</c:v>
                </c:pt>
                <c:pt idx="346">
                  <c:v>3.0900936550280256E-2</c:v>
                </c:pt>
                <c:pt idx="347">
                  <c:v>3.0900936550280256E-2</c:v>
                </c:pt>
                <c:pt idx="348">
                  <c:v>3.0900936550280256E-2</c:v>
                </c:pt>
                <c:pt idx="349">
                  <c:v>3.0900936550280256E-2</c:v>
                </c:pt>
                <c:pt idx="350">
                  <c:v>3.0900936550280256E-2</c:v>
                </c:pt>
                <c:pt idx="351">
                  <c:v>3.0900936550280256E-2</c:v>
                </c:pt>
                <c:pt idx="352">
                  <c:v>3.0900936550280256E-2</c:v>
                </c:pt>
                <c:pt idx="353">
                  <c:v>3.0900936550280256E-2</c:v>
                </c:pt>
                <c:pt idx="354">
                  <c:v>3.0900936550280256E-2</c:v>
                </c:pt>
                <c:pt idx="355">
                  <c:v>3.0900936550280256E-2</c:v>
                </c:pt>
                <c:pt idx="356">
                  <c:v>3.0900936550280256E-2</c:v>
                </c:pt>
                <c:pt idx="357">
                  <c:v>3.0900936550280256E-2</c:v>
                </c:pt>
                <c:pt idx="358">
                  <c:v>3.0900936550280256E-2</c:v>
                </c:pt>
                <c:pt idx="359">
                  <c:v>3.0900936550280256E-2</c:v>
                </c:pt>
                <c:pt idx="360">
                  <c:v>3.0900936550280256E-2</c:v>
                </c:pt>
                <c:pt idx="361">
                  <c:v>3.0900936550280256E-2</c:v>
                </c:pt>
                <c:pt idx="362">
                  <c:v>3.0900936550280256E-2</c:v>
                </c:pt>
                <c:pt idx="363">
                  <c:v>3.0900936550280256E-2</c:v>
                </c:pt>
                <c:pt idx="364">
                  <c:v>3.0900936550280256E-2</c:v>
                </c:pt>
                <c:pt idx="365">
                  <c:v>3.0900936550280256E-2</c:v>
                </c:pt>
                <c:pt idx="366">
                  <c:v>3.0900936550280256E-2</c:v>
                </c:pt>
                <c:pt idx="367">
                  <c:v>3.0900936550280256E-2</c:v>
                </c:pt>
                <c:pt idx="368">
                  <c:v>3.0900936550280256E-2</c:v>
                </c:pt>
                <c:pt idx="369">
                  <c:v>3.0900936550280256E-2</c:v>
                </c:pt>
                <c:pt idx="370">
                  <c:v>3.0900936550280256E-2</c:v>
                </c:pt>
                <c:pt idx="371">
                  <c:v>3.0900936550280256E-2</c:v>
                </c:pt>
                <c:pt idx="372">
                  <c:v>3.0900936550280256E-2</c:v>
                </c:pt>
                <c:pt idx="373">
                  <c:v>3.0900936550280256E-2</c:v>
                </c:pt>
                <c:pt idx="374">
                  <c:v>3.0900936550280256E-2</c:v>
                </c:pt>
                <c:pt idx="375">
                  <c:v>3.0900936550280256E-2</c:v>
                </c:pt>
                <c:pt idx="376">
                  <c:v>3.0900936550280256E-2</c:v>
                </c:pt>
                <c:pt idx="377">
                  <c:v>3.0900936550280256E-2</c:v>
                </c:pt>
                <c:pt idx="378">
                  <c:v>3.0900936550280256E-2</c:v>
                </c:pt>
                <c:pt idx="379">
                  <c:v>3.0900936550280256E-2</c:v>
                </c:pt>
                <c:pt idx="380">
                  <c:v>3.0900936550280256E-2</c:v>
                </c:pt>
                <c:pt idx="381">
                  <c:v>3.0900936550280256E-2</c:v>
                </c:pt>
                <c:pt idx="382">
                  <c:v>3.0900936550280256E-2</c:v>
                </c:pt>
                <c:pt idx="383">
                  <c:v>3.0900936550280256E-2</c:v>
                </c:pt>
                <c:pt idx="384">
                  <c:v>3.0900936550280256E-2</c:v>
                </c:pt>
                <c:pt idx="385">
                  <c:v>3.0900936550280256E-2</c:v>
                </c:pt>
                <c:pt idx="386">
                  <c:v>3.0900936550280256E-2</c:v>
                </c:pt>
                <c:pt idx="387">
                  <c:v>3.0900936550280256E-2</c:v>
                </c:pt>
                <c:pt idx="388">
                  <c:v>3.0900936550280256E-2</c:v>
                </c:pt>
                <c:pt idx="389">
                  <c:v>3.0900936550280256E-2</c:v>
                </c:pt>
                <c:pt idx="390">
                  <c:v>3.0900936550280256E-2</c:v>
                </c:pt>
                <c:pt idx="391">
                  <c:v>3.0900936550280256E-2</c:v>
                </c:pt>
                <c:pt idx="392">
                  <c:v>3.0900936550280256E-2</c:v>
                </c:pt>
                <c:pt idx="393">
                  <c:v>3.0900936550280256E-2</c:v>
                </c:pt>
                <c:pt idx="394">
                  <c:v>3.0900936550280256E-2</c:v>
                </c:pt>
                <c:pt idx="395">
                  <c:v>3.0900936550280256E-2</c:v>
                </c:pt>
                <c:pt idx="396">
                  <c:v>3.0900936550280256E-2</c:v>
                </c:pt>
                <c:pt idx="397">
                  <c:v>3.0900936550280256E-2</c:v>
                </c:pt>
                <c:pt idx="398">
                  <c:v>3.0900936550280256E-2</c:v>
                </c:pt>
                <c:pt idx="399">
                  <c:v>3.0900936550280256E-2</c:v>
                </c:pt>
                <c:pt idx="400">
                  <c:v>3.0900936550280256E-2</c:v>
                </c:pt>
                <c:pt idx="401">
                  <c:v>3.0900936550280256E-2</c:v>
                </c:pt>
                <c:pt idx="402">
                  <c:v>3.0900936550280256E-2</c:v>
                </c:pt>
                <c:pt idx="403">
                  <c:v>3.0900936550280256E-2</c:v>
                </c:pt>
                <c:pt idx="404">
                  <c:v>3.0900936550280256E-2</c:v>
                </c:pt>
                <c:pt idx="405">
                  <c:v>3.0900936550280256E-2</c:v>
                </c:pt>
                <c:pt idx="406">
                  <c:v>3.0900936550280256E-2</c:v>
                </c:pt>
                <c:pt idx="407">
                  <c:v>3.0900936550280256E-2</c:v>
                </c:pt>
                <c:pt idx="408">
                  <c:v>3.0900936550280256E-2</c:v>
                </c:pt>
                <c:pt idx="409">
                  <c:v>3.0900936550280256E-2</c:v>
                </c:pt>
                <c:pt idx="410">
                  <c:v>3.0900936550280256E-2</c:v>
                </c:pt>
                <c:pt idx="411">
                  <c:v>3.0900936550280256E-2</c:v>
                </c:pt>
                <c:pt idx="412">
                  <c:v>3.0900936550280256E-2</c:v>
                </c:pt>
                <c:pt idx="413">
                  <c:v>3.0900936550280256E-2</c:v>
                </c:pt>
                <c:pt idx="414">
                  <c:v>3.0900936550280256E-2</c:v>
                </c:pt>
                <c:pt idx="415">
                  <c:v>3.0900936550280256E-2</c:v>
                </c:pt>
                <c:pt idx="416">
                  <c:v>3.0900936550280256E-2</c:v>
                </c:pt>
                <c:pt idx="417">
                  <c:v>3.0900936550280256E-2</c:v>
                </c:pt>
                <c:pt idx="418">
                  <c:v>3.0900936550280256E-2</c:v>
                </c:pt>
                <c:pt idx="419">
                  <c:v>3.0900936550280256E-2</c:v>
                </c:pt>
                <c:pt idx="420">
                  <c:v>3.0900936550280256E-2</c:v>
                </c:pt>
                <c:pt idx="421">
                  <c:v>3.0900936550280256E-2</c:v>
                </c:pt>
                <c:pt idx="422">
                  <c:v>3.0900936550280256E-2</c:v>
                </c:pt>
                <c:pt idx="423">
                  <c:v>3.0900936550280256E-2</c:v>
                </c:pt>
                <c:pt idx="424">
                  <c:v>3.0900936550280256E-2</c:v>
                </c:pt>
                <c:pt idx="425">
                  <c:v>3.0900936550280256E-2</c:v>
                </c:pt>
                <c:pt idx="426">
                  <c:v>3.0900936550280256E-2</c:v>
                </c:pt>
                <c:pt idx="427">
                  <c:v>3.0900936550280256E-2</c:v>
                </c:pt>
                <c:pt idx="428">
                  <c:v>3.0900936550280256E-2</c:v>
                </c:pt>
                <c:pt idx="429">
                  <c:v>3.0900936550280256E-2</c:v>
                </c:pt>
                <c:pt idx="430">
                  <c:v>3.0900936550280256E-2</c:v>
                </c:pt>
                <c:pt idx="431">
                  <c:v>3.0900936550280256E-2</c:v>
                </c:pt>
                <c:pt idx="432">
                  <c:v>3.0900936550280256E-2</c:v>
                </c:pt>
                <c:pt idx="433">
                  <c:v>3.0900936550280256E-2</c:v>
                </c:pt>
                <c:pt idx="434">
                  <c:v>3.0900936550280256E-2</c:v>
                </c:pt>
                <c:pt idx="435">
                  <c:v>3.0900936550280256E-2</c:v>
                </c:pt>
                <c:pt idx="436">
                  <c:v>3.0900936550280256E-2</c:v>
                </c:pt>
                <c:pt idx="437">
                  <c:v>3.0900936550280256E-2</c:v>
                </c:pt>
                <c:pt idx="438">
                  <c:v>3.0900936550280256E-2</c:v>
                </c:pt>
                <c:pt idx="439">
                  <c:v>3.0900936550280256E-2</c:v>
                </c:pt>
                <c:pt idx="440">
                  <c:v>3.0900936550280256E-2</c:v>
                </c:pt>
                <c:pt idx="441">
                  <c:v>3.0900936550280256E-2</c:v>
                </c:pt>
                <c:pt idx="442">
                  <c:v>3.0900936550280256E-2</c:v>
                </c:pt>
                <c:pt idx="443">
                  <c:v>3.0900936550280256E-2</c:v>
                </c:pt>
                <c:pt idx="444">
                  <c:v>3.0900936550280256E-2</c:v>
                </c:pt>
                <c:pt idx="445">
                  <c:v>3.0900936550280256E-2</c:v>
                </c:pt>
                <c:pt idx="446">
                  <c:v>3.0900936550280256E-2</c:v>
                </c:pt>
                <c:pt idx="447">
                  <c:v>3.0900936550280256E-2</c:v>
                </c:pt>
                <c:pt idx="448">
                  <c:v>3.0900936550280256E-2</c:v>
                </c:pt>
                <c:pt idx="449">
                  <c:v>3.0900936550280256E-2</c:v>
                </c:pt>
                <c:pt idx="450">
                  <c:v>3.0900936550280256E-2</c:v>
                </c:pt>
                <c:pt idx="451">
                  <c:v>3.0900936550280256E-2</c:v>
                </c:pt>
                <c:pt idx="452">
                  <c:v>3.0900936550280256E-2</c:v>
                </c:pt>
                <c:pt idx="453">
                  <c:v>3.0900936550280256E-2</c:v>
                </c:pt>
                <c:pt idx="454">
                  <c:v>3.0900936550280256E-2</c:v>
                </c:pt>
                <c:pt idx="455">
                  <c:v>3.0900936550280256E-2</c:v>
                </c:pt>
                <c:pt idx="456">
                  <c:v>3.0900936550280256E-2</c:v>
                </c:pt>
                <c:pt idx="457">
                  <c:v>3.0900936550280256E-2</c:v>
                </c:pt>
                <c:pt idx="458">
                  <c:v>3.0900936550280256E-2</c:v>
                </c:pt>
                <c:pt idx="459">
                  <c:v>3.0900936550280256E-2</c:v>
                </c:pt>
                <c:pt idx="460">
                  <c:v>3.0900936550280256E-2</c:v>
                </c:pt>
                <c:pt idx="461">
                  <c:v>3.0900936550280256E-2</c:v>
                </c:pt>
                <c:pt idx="462">
                  <c:v>3.0900936550280256E-2</c:v>
                </c:pt>
                <c:pt idx="463">
                  <c:v>3.0900936550280256E-2</c:v>
                </c:pt>
                <c:pt idx="464">
                  <c:v>3.0900936550280256E-2</c:v>
                </c:pt>
                <c:pt idx="465">
                  <c:v>3.0900936550280256E-2</c:v>
                </c:pt>
                <c:pt idx="466">
                  <c:v>3.0900936550280256E-2</c:v>
                </c:pt>
                <c:pt idx="467">
                  <c:v>3.0900936550280256E-2</c:v>
                </c:pt>
                <c:pt idx="468">
                  <c:v>3.0900936550280256E-2</c:v>
                </c:pt>
                <c:pt idx="469">
                  <c:v>3.0900936550280256E-2</c:v>
                </c:pt>
                <c:pt idx="470">
                  <c:v>3.0900936550280256E-2</c:v>
                </c:pt>
                <c:pt idx="471">
                  <c:v>3.0900936550280256E-2</c:v>
                </c:pt>
                <c:pt idx="472">
                  <c:v>3.0900936550280256E-2</c:v>
                </c:pt>
                <c:pt idx="473">
                  <c:v>3.0900936550280256E-2</c:v>
                </c:pt>
                <c:pt idx="474">
                  <c:v>3.0900936550280256E-2</c:v>
                </c:pt>
                <c:pt idx="475">
                  <c:v>3.0900936550280256E-2</c:v>
                </c:pt>
                <c:pt idx="476">
                  <c:v>3.0900936550280256E-2</c:v>
                </c:pt>
                <c:pt idx="477">
                  <c:v>3.0900936550280256E-2</c:v>
                </c:pt>
                <c:pt idx="478">
                  <c:v>3.0900936550280256E-2</c:v>
                </c:pt>
                <c:pt idx="479">
                  <c:v>3.0900936550280256E-2</c:v>
                </c:pt>
                <c:pt idx="480">
                  <c:v>3.0900936550280256E-2</c:v>
                </c:pt>
                <c:pt idx="481">
                  <c:v>3.0900936550280256E-2</c:v>
                </c:pt>
                <c:pt idx="482">
                  <c:v>3.0900936550280256E-2</c:v>
                </c:pt>
                <c:pt idx="483">
                  <c:v>3.0900936550280256E-2</c:v>
                </c:pt>
                <c:pt idx="484">
                  <c:v>3.0900936550280256E-2</c:v>
                </c:pt>
                <c:pt idx="485">
                  <c:v>3.0900936550280256E-2</c:v>
                </c:pt>
                <c:pt idx="486">
                  <c:v>3.0900936550280256E-2</c:v>
                </c:pt>
                <c:pt idx="487">
                  <c:v>3.0900936550280256E-2</c:v>
                </c:pt>
                <c:pt idx="488">
                  <c:v>3.0900936550280256E-2</c:v>
                </c:pt>
                <c:pt idx="489">
                  <c:v>3.0900936550280256E-2</c:v>
                </c:pt>
                <c:pt idx="490">
                  <c:v>3.0900936550280256E-2</c:v>
                </c:pt>
                <c:pt idx="491">
                  <c:v>3.0900936550280256E-2</c:v>
                </c:pt>
                <c:pt idx="492">
                  <c:v>3.0900936550280256E-2</c:v>
                </c:pt>
                <c:pt idx="493">
                  <c:v>3.0900936550280256E-2</c:v>
                </c:pt>
                <c:pt idx="494">
                  <c:v>3.0900936550280256E-2</c:v>
                </c:pt>
                <c:pt idx="495">
                  <c:v>3.0900936550280256E-2</c:v>
                </c:pt>
                <c:pt idx="496">
                  <c:v>3.0900936550280256E-2</c:v>
                </c:pt>
                <c:pt idx="497">
                  <c:v>3.0900936550280256E-2</c:v>
                </c:pt>
                <c:pt idx="498">
                  <c:v>3.0900936550280256E-2</c:v>
                </c:pt>
                <c:pt idx="499">
                  <c:v>3.0900936550280256E-2</c:v>
                </c:pt>
                <c:pt idx="500">
                  <c:v>3.0900936550280256E-2</c:v>
                </c:pt>
                <c:pt idx="501">
                  <c:v>3.0900936550280256E-2</c:v>
                </c:pt>
                <c:pt idx="502">
                  <c:v>3.0900936550280256E-2</c:v>
                </c:pt>
                <c:pt idx="503">
                  <c:v>3.0900936550280256E-2</c:v>
                </c:pt>
                <c:pt idx="504">
                  <c:v>3.0900936550280256E-2</c:v>
                </c:pt>
                <c:pt idx="505">
                  <c:v>3.0900936550280256E-2</c:v>
                </c:pt>
                <c:pt idx="506">
                  <c:v>3.0900936550280256E-2</c:v>
                </c:pt>
                <c:pt idx="507">
                  <c:v>3.0900936550280256E-2</c:v>
                </c:pt>
                <c:pt idx="508">
                  <c:v>3.0900936550280256E-2</c:v>
                </c:pt>
                <c:pt idx="509">
                  <c:v>3.0900936550280256E-2</c:v>
                </c:pt>
                <c:pt idx="510">
                  <c:v>3.0900936550280256E-2</c:v>
                </c:pt>
                <c:pt idx="511">
                  <c:v>3.0900936550280256E-2</c:v>
                </c:pt>
                <c:pt idx="512">
                  <c:v>3.0900936550280256E-2</c:v>
                </c:pt>
                <c:pt idx="513">
                  <c:v>3.0900936550280256E-2</c:v>
                </c:pt>
                <c:pt idx="514">
                  <c:v>3.0900936550280256E-2</c:v>
                </c:pt>
                <c:pt idx="515">
                  <c:v>3.0900936550280256E-2</c:v>
                </c:pt>
                <c:pt idx="516">
                  <c:v>3.0900936550280256E-2</c:v>
                </c:pt>
                <c:pt idx="517">
                  <c:v>3.0900936550280256E-2</c:v>
                </c:pt>
                <c:pt idx="518">
                  <c:v>3.0900936550280256E-2</c:v>
                </c:pt>
                <c:pt idx="519">
                  <c:v>3.0900936550280256E-2</c:v>
                </c:pt>
                <c:pt idx="520">
                  <c:v>3.0900936550280256E-2</c:v>
                </c:pt>
                <c:pt idx="521">
                  <c:v>3.0900936550280256E-2</c:v>
                </c:pt>
                <c:pt idx="522">
                  <c:v>3.0900936550280256E-2</c:v>
                </c:pt>
                <c:pt idx="523">
                  <c:v>3.0900936550280256E-2</c:v>
                </c:pt>
                <c:pt idx="524">
                  <c:v>3.0900936550280256E-2</c:v>
                </c:pt>
                <c:pt idx="525">
                  <c:v>3.0900936550280256E-2</c:v>
                </c:pt>
                <c:pt idx="526">
                  <c:v>3.0900936550280256E-2</c:v>
                </c:pt>
                <c:pt idx="527">
                  <c:v>3.0900936550280256E-2</c:v>
                </c:pt>
                <c:pt idx="528">
                  <c:v>3.0900936550280256E-2</c:v>
                </c:pt>
                <c:pt idx="529">
                  <c:v>3.0900936550280256E-2</c:v>
                </c:pt>
                <c:pt idx="530">
                  <c:v>3.0900936550280256E-2</c:v>
                </c:pt>
                <c:pt idx="531">
                  <c:v>3.0900936550280256E-2</c:v>
                </c:pt>
                <c:pt idx="532">
                  <c:v>3.0900936550280256E-2</c:v>
                </c:pt>
                <c:pt idx="533">
                  <c:v>3.0900936550280256E-2</c:v>
                </c:pt>
                <c:pt idx="534">
                  <c:v>3.0900936550280256E-2</c:v>
                </c:pt>
                <c:pt idx="535">
                  <c:v>3.0900936550280256E-2</c:v>
                </c:pt>
                <c:pt idx="536">
                  <c:v>3.0900936550280256E-2</c:v>
                </c:pt>
                <c:pt idx="537">
                  <c:v>3.0900936550280256E-2</c:v>
                </c:pt>
                <c:pt idx="538">
                  <c:v>3.0900936550280256E-2</c:v>
                </c:pt>
                <c:pt idx="539">
                  <c:v>3.0900936550280256E-2</c:v>
                </c:pt>
                <c:pt idx="540">
                  <c:v>3.0900936550280256E-2</c:v>
                </c:pt>
                <c:pt idx="541">
                  <c:v>3.0900936550280256E-2</c:v>
                </c:pt>
                <c:pt idx="542">
                  <c:v>3.0900936550280256E-2</c:v>
                </c:pt>
                <c:pt idx="543">
                  <c:v>3.0900936550280256E-2</c:v>
                </c:pt>
                <c:pt idx="544">
                  <c:v>3.0900936550280256E-2</c:v>
                </c:pt>
                <c:pt idx="545">
                  <c:v>3.0900936550280256E-2</c:v>
                </c:pt>
                <c:pt idx="546">
                  <c:v>3.0900936550280256E-2</c:v>
                </c:pt>
                <c:pt idx="547">
                  <c:v>3.0900936550280256E-2</c:v>
                </c:pt>
                <c:pt idx="548">
                  <c:v>3.0900936550280256E-2</c:v>
                </c:pt>
                <c:pt idx="549">
                  <c:v>3.0900936550280256E-2</c:v>
                </c:pt>
                <c:pt idx="550">
                  <c:v>3.0900936550280256E-2</c:v>
                </c:pt>
                <c:pt idx="551">
                  <c:v>3.0900936550280256E-2</c:v>
                </c:pt>
                <c:pt idx="552">
                  <c:v>3.0900936550280256E-2</c:v>
                </c:pt>
                <c:pt idx="553">
                  <c:v>3.0900936550280256E-2</c:v>
                </c:pt>
                <c:pt idx="554">
                  <c:v>3.0900936550280256E-2</c:v>
                </c:pt>
                <c:pt idx="555">
                  <c:v>3.0900936550280256E-2</c:v>
                </c:pt>
                <c:pt idx="556">
                  <c:v>3.0900936550280256E-2</c:v>
                </c:pt>
                <c:pt idx="557">
                  <c:v>3.0900936550280256E-2</c:v>
                </c:pt>
                <c:pt idx="558">
                  <c:v>3.0900936550280256E-2</c:v>
                </c:pt>
                <c:pt idx="559">
                  <c:v>3.0900936550280256E-2</c:v>
                </c:pt>
                <c:pt idx="560">
                  <c:v>3.0900936550280256E-2</c:v>
                </c:pt>
                <c:pt idx="561">
                  <c:v>3.0900936550280256E-2</c:v>
                </c:pt>
                <c:pt idx="562">
                  <c:v>3.0900936550280256E-2</c:v>
                </c:pt>
                <c:pt idx="563">
                  <c:v>3.0900936550280256E-2</c:v>
                </c:pt>
                <c:pt idx="564">
                  <c:v>3.0900936550280256E-2</c:v>
                </c:pt>
                <c:pt idx="565">
                  <c:v>3.0900936550280256E-2</c:v>
                </c:pt>
                <c:pt idx="566">
                  <c:v>3.0900936550280256E-2</c:v>
                </c:pt>
                <c:pt idx="567">
                  <c:v>3.0900936550280256E-2</c:v>
                </c:pt>
                <c:pt idx="568">
                  <c:v>3.0900936550280256E-2</c:v>
                </c:pt>
                <c:pt idx="569">
                  <c:v>3.0900936550280256E-2</c:v>
                </c:pt>
                <c:pt idx="570">
                  <c:v>3.0900936550280256E-2</c:v>
                </c:pt>
                <c:pt idx="571">
                  <c:v>3.0900936550280256E-2</c:v>
                </c:pt>
                <c:pt idx="572">
                  <c:v>3.0900936550280256E-2</c:v>
                </c:pt>
                <c:pt idx="573">
                  <c:v>3.0900936550280256E-2</c:v>
                </c:pt>
                <c:pt idx="574">
                  <c:v>3.0900936550280256E-2</c:v>
                </c:pt>
                <c:pt idx="575">
                  <c:v>3.0900936550280256E-2</c:v>
                </c:pt>
                <c:pt idx="576">
                  <c:v>3.0900936550280256E-2</c:v>
                </c:pt>
                <c:pt idx="577">
                  <c:v>3.0900936550280256E-2</c:v>
                </c:pt>
                <c:pt idx="578">
                  <c:v>3.0900936550280256E-2</c:v>
                </c:pt>
                <c:pt idx="579">
                  <c:v>3.0900936550280256E-2</c:v>
                </c:pt>
                <c:pt idx="580">
                  <c:v>3.0900936550280256E-2</c:v>
                </c:pt>
                <c:pt idx="581">
                  <c:v>3.0900936550280256E-2</c:v>
                </c:pt>
                <c:pt idx="582">
                  <c:v>3.0900936550280256E-2</c:v>
                </c:pt>
                <c:pt idx="583">
                  <c:v>3.0900936550280256E-2</c:v>
                </c:pt>
                <c:pt idx="584">
                  <c:v>3.0900936550280256E-2</c:v>
                </c:pt>
                <c:pt idx="585">
                  <c:v>3.0900936550280256E-2</c:v>
                </c:pt>
                <c:pt idx="586">
                  <c:v>3.0900936550280256E-2</c:v>
                </c:pt>
                <c:pt idx="587">
                  <c:v>3.0900936550280256E-2</c:v>
                </c:pt>
                <c:pt idx="588">
                  <c:v>3.0900936550280256E-2</c:v>
                </c:pt>
                <c:pt idx="589">
                  <c:v>3.0900936550280256E-2</c:v>
                </c:pt>
                <c:pt idx="590">
                  <c:v>3.0900936550280256E-2</c:v>
                </c:pt>
                <c:pt idx="591">
                  <c:v>3.0900936550280256E-2</c:v>
                </c:pt>
                <c:pt idx="592">
                  <c:v>3.0900936550280256E-2</c:v>
                </c:pt>
                <c:pt idx="593">
                  <c:v>3.0900936550280256E-2</c:v>
                </c:pt>
                <c:pt idx="594">
                  <c:v>3.0900936550280256E-2</c:v>
                </c:pt>
                <c:pt idx="595">
                  <c:v>3.0900936550280256E-2</c:v>
                </c:pt>
                <c:pt idx="596">
                  <c:v>3.0900936550280256E-2</c:v>
                </c:pt>
                <c:pt idx="597">
                  <c:v>3.0900936550280256E-2</c:v>
                </c:pt>
                <c:pt idx="598">
                  <c:v>3.0900936550280256E-2</c:v>
                </c:pt>
                <c:pt idx="599">
                  <c:v>3.0900936550280256E-2</c:v>
                </c:pt>
                <c:pt idx="600">
                  <c:v>3.0900936550280256E-2</c:v>
                </c:pt>
                <c:pt idx="601">
                  <c:v>3.0900936550280256E-2</c:v>
                </c:pt>
                <c:pt idx="602">
                  <c:v>3.0900936550280256E-2</c:v>
                </c:pt>
                <c:pt idx="603">
                  <c:v>3.0900936550280256E-2</c:v>
                </c:pt>
                <c:pt idx="604">
                  <c:v>3.0900936550280256E-2</c:v>
                </c:pt>
                <c:pt idx="605">
                  <c:v>3.0900936550280256E-2</c:v>
                </c:pt>
                <c:pt idx="606">
                  <c:v>3.0900936550280256E-2</c:v>
                </c:pt>
                <c:pt idx="607">
                  <c:v>3.0900936550280256E-2</c:v>
                </c:pt>
                <c:pt idx="608">
                  <c:v>3.0900936550280256E-2</c:v>
                </c:pt>
                <c:pt idx="609">
                  <c:v>3.0900936550280256E-2</c:v>
                </c:pt>
                <c:pt idx="610">
                  <c:v>3.0900936550280256E-2</c:v>
                </c:pt>
                <c:pt idx="611">
                  <c:v>3.0900936550280256E-2</c:v>
                </c:pt>
                <c:pt idx="612">
                  <c:v>3.0900936550280256E-2</c:v>
                </c:pt>
                <c:pt idx="613">
                  <c:v>3.0900936550280256E-2</c:v>
                </c:pt>
                <c:pt idx="614">
                  <c:v>3.0900936550280256E-2</c:v>
                </c:pt>
                <c:pt idx="615">
                  <c:v>3.0900936550280256E-2</c:v>
                </c:pt>
                <c:pt idx="616">
                  <c:v>3.0900936550280256E-2</c:v>
                </c:pt>
                <c:pt idx="617">
                  <c:v>3.0900936550280256E-2</c:v>
                </c:pt>
                <c:pt idx="618">
                  <c:v>3.0900936550280256E-2</c:v>
                </c:pt>
                <c:pt idx="619">
                  <c:v>3.0900936550280256E-2</c:v>
                </c:pt>
                <c:pt idx="620">
                  <c:v>3.0900936550280256E-2</c:v>
                </c:pt>
                <c:pt idx="621">
                  <c:v>3.0900936550280256E-2</c:v>
                </c:pt>
                <c:pt idx="622">
                  <c:v>3.0900936550280256E-2</c:v>
                </c:pt>
                <c:pt idx="623">
                  <c:v>3.0900936550280256E-2</c:v>
                </c:pt>
                <c:pt idx="624">
                  <c:v>3.0900936550280256E-2</c:v>
                </c:pt>
                <c:pt idx="625">
                  <c:v>3.0900936550280256E-2</c:v>
                </c:pt>
                <c:pt idx="626">
                  <c:v>3.0900936550280256E-2</c:v>
                </c:pt>
                <c:pt idx="627">
                  <c:v>3.0900936550280256E-2</c:v>
                </c:pt>
                <c:pt idx="628">
                  <c:v>3.0900936550280256E-2</c:v>
                </c:pt>
                <c:pt idx="629">
                  <c:v>3.0900936550280256E-2</c:v>
                </c:pt>
                <c:pt idx="630">
                  <c:v>3.0900936550280256E-2</c:v>
                </c:pt>
                <c:pt idx="631">
                  <c:v>3.0900936550280256E-2</c:v>
                </c:pt>
                <c:pt idx="632">
                  <c:v>3.0900936550280256E-2</c:v>
                </c:pt>
                <c:pt idx="633">
                  <c:v>3.0900936550280256E-2</c:v>
                </c:pt>
                <c:pt idx="634">
                  <c:v>3.0900936550280256E-2</c:v>
                </c:pt>
                <c:pt idx="635">
                  <c:v>3.0900936550280256E-2</c:v>
                </c:pt>
                <c:pt idx="636">
                  <c:v>3.0900936550280256E-2</c:v>
                </c:pt>
                <c:pt idx="637">
                  <c:v>3.0900936550280256E-2</c:v>
                </c:pt>
                <c:pt idx="638">
                  <c:v>3.0900936550280256E-2</c:v>
                </c:pt>
                <c:pt idx="639">
                  <c:v>3.0900936550280256E-2</c:v>
                </c:pt>
                <c:pt idx="640">
                  <c:v>3.0900936550280256E-2</c:v>
                </c:pt>
                <c:pt idx="641">
                  <c:v>3.0900936550280256E-2</c:v>
                </c:pt>
                <c:pt idx="642">
                  <c:v>3.0900936550280256E-2</c:v>
                </c:pt>
                <c:pt idx="643">
                  <c:v>3.0900936550280256E-2</c:v>
                </c:pt>
                <c:pt idx="644">
                  <c:v>3.0900936550280256E-2</c:v>
                </c:pt>
                <c:pt idx="645">
                  <c:v>3.0900936550280256E-2</c:v>
                </c:pt>
                <c:pt idx="646">
                  <c:v>3.0900936550280256E-2</c:v>
                </c:pt>
                <c:pt idx="647">
                  <c:v>3.0900936550280256E-2</c:v>
                </c:pt>
                <c:pt idx="648">
                  <c:v>3.0900936550280256E-2</c:v>
                </c:pt>
                <c:pt idx="649">
                  <c:v>3.0900936550280256E-2</c:v>
                </c:pt>
                <c:pt idx="650">
                  <c:v>3.0900936550280256E-2</c:v>
                </c:pt>
                <c:pt idx="651">
                  <c:v>3.0900936550280256E-2</c:v>
                </c:pt>
                <c:pt idx="652">
                  <c:v>3.0900936550280256E-2</c:v>
                </c:pt>
                <c:pt idx="653">
                  <c:v>3.0900936550280256E-2</c:v>
                </c:pt>
                <c:pt idx="654">
                  <c:v>3.0900936550280256E-2</c:v>
                </c:pt>
                <c:pt idx="655">
                  <c:v>3.0900936550280256E-2</c:v>
                </c:pt>
                <c:pt idx="656">
                  <c:v>3.0900936550280256E-2</c:v>
                </c:pt>
                <c:pt idx="657">
                  <c:v>3.0900936550280256E-2</c:v>
                </c:pt>
                <c:pt idx="658">
                  <c:v>3.0900936550280256E-2</c:v>
                </c:pt>
                <c:pt idx="659">
                  <c:v>3.0900936550280256E-2</c:v>
                </c:pt>
                <c:pt idx="660">
                  <c:v>3.0900936550280256E-2</c:v>
                </c:pt>
                <c:pt idx="661">
                  <c:v>3.0900936550280256E-2</c:v>
                </c:pt>
                <c:pt idx="662">
                  <c:v>3.0900936550280256E-2</c:v>
                </c:pt>
                <c:pt idx="663">
                  <c:v>3.0900936550280256E-2</c:v>
                </c:pt>
                <c:pt idx="664">
                  <c:v>3.0900936550280256E-2</c:v>
                </c:pt>
                <c:pt idx="665">
                  <c:v>3.0900936550280256E-2</c:v>
                </c:pt>
                <c:pt idx="666">
                  <c:v>3.0900936550280256E-2</c:v>
                </c:pt>
                <c:pt idx="667">
                  <c:v>3.0900936550280256E-2</c:v>
                </c:pt>
                <c:pt idx="668">
                  <c:v>3.0900936550280256E-2</c:v>
                </c:pt>
                <c:pt idx="669">
                  <c:v>3.0900936550280256E-2</c:v>
                </c:pt>
                <c:pt idx="670">
                  <c:v>3.0900936550280256E-2</c:v>
                </c:pt>
                <c:pt idx="671">
                  <c:v>3.0900936550280256E-2</c:v>
                </c:pt>
                <c:pt idx="672">
                  <c:v>3.0900936550280256E-2</c:v>
                </c:pt>
                <c:pt idx="673">
                  <c:v>3.0900936550280256E-2</c:v>
                </c:pt>
                <c:pt idx="674">
                  <c:v>3.0900936550280256E-2</c:v>
                </c:pt>
                <c:pt idx="675">
                  <c:v>3.0900936550280256E-2</c:v>
                </c:pt>
                <c:pt idx="676">
                  <c:v>3.0900936550280256E-2</c:v>
                </c:pt>
                <c:pt idx="677">
                  <c:v>3.0900936550280256E-2</c:v>
                </c:pt>
                <c:pt idx="678">
                  <c:v>3.0900936550280256E-2</c:v>
                </c:pt>
                <c:pt idx="679">
                  <c:v>3.0900936550280256E-2</c:v>
                </c:pt>
                <c:pt idx="680">
                  <c:v>3.0900936550280256E-2</c:v>
                </c:pt>
                <c:pt idx="681">
                  <c:v>3.0900936550280256E-2</c:v>
                </c:pt>
                <c:pt idx="682">
                  <c:v>3.0900936550280256E-2</c:v>
                </c:pt>
                <c:pt idx="683">
                  <c:v>3.0900936550280256E-2</c:v>
                </c:pt>
                <c:pt idx="684">
                  <c:v>3.0900936550280256E-2</c:v>
                </c:pt>
                <c:pt idx="685">
                  <c:v>3.0900936550280256E-2</c:v>
                </c:pt>
                <c:pt idx="686">
                  <c:v>3.0900936550280256E-2</c:v>
                </c:pt>
                <c:pt idx="687">
                  <c:v>3.0900936550280256E-2</c:v>
                </c:pt>
                <c:pt idx="688">
                  <c:v>3.0900936550280256E-2</c:v>
                </c:pt>
                <c:pt idx="689">
                  <c:v>3.0900936550280256E-2</c:v>
                </c:pt>
                <c:pt idx="690">
                  <c:v>3.0900936550280256E-2</c:v>
                </c:pt>
                <c:pt idx="691">
                  <c:v>3.0900936550280256E-2</c:v>
                </c:pt>
                <c:pt idx="692">
                  <c:v>3.0900936550280256E-2</c:v>
                </c:pt>
                <c:pt idx="693">
                  <c:v>3.0900936550280256E-2</c:v>
                </c:pt>
                <c:pt idx="694">
                  <c:v>3.0900936550280256E-2</c:v>
                </c:pt>
                <c:pt idx="695">
                  <c:v>3.0900936550280256E-2</c:v>
                </c:pt>
                <c:pt idx="696">
                  <c:v>3.0900936550280256E-2</c:v>
                </c:pt>
                <c:pt idx="697">
                  <c:v>3.0900936550280256E-2</c:v>
                </c:pt>
                <c:pt idx="698">
                  <c:v>3.0900936550280256E-2</c:v>
                </c:pt>
                <c:pt idx="699">
                  <c:v>3.0900936550280256E-2</c:v>
                </c:pt>
                <c:pt idx="700">
                  <c:v>3.0900936550280256E-2</c:v>
                </c:pt>
                <c:pt idx="701">
                  <c:v>3.0900936550280256E-2</c:v>
                </c:pt>
                <c:pt idx="702">
                  <c:v>3.0900936550280256E-2</c:v>
                </c:pt>
                <c:pt idx="703">
                  <c:v>3.0900936550280256E-2</c:v>
                </c:pt>
                <c:pt idx="704">
                  <c:v>3.0900936550280256E-2</c:v>
                </c:pt>
                <c:pt idx="705">
                  <c:v>3.0900936550280256E-2</c:v>
                </c:pt>
                <c:pt idx="706">
                  <c:v>3.0900936550280256E-2</c:v>
                </c:pt>
                <c:pt idx="707">
                  <c:v>3.0900936550280256E-2</c:v>
                </c:pt>
                <c:pt idx="708">
                  <c:v>3.0900936550280256E-2</c:v>
                </c:pt>
                <c:pt idx="709">
                  <c:v>3.0900936550280256E-2</c:v>
                </c:pt>
                <c:pt idx="710">
                  <c:v>3.0900936550280256E-2</c:v>
                </c:pt>
                <c:pt idx="711">
                  <c:v>3.0900936550280256E-2</c:v>
                </c:pt>
                <c:pt idx="712">
                  <c:v>3.0900936550280256E-2</c:v>
                </c:pt>
                <c:pt idx="713">
                  <c:v>3.0900936550280256E-2</c:v>
                </c:pt>
                <c:pt idx="714">
                  <c:v>3.0900936550280256E-2</c:v>
                </c:pt>
                <c:pt idx="715">
                  <c:v>3.0900936550280256E-2</c:v>
                </c:pt>
                <c:pt idx="716">
                  <c:v>3.0900936550280256E-2</c:v>
                </c:pt>
                <c:pt idx="717">
                  <c:v>3.0900936550280256E-2</c:v>
                </c:pt>
                <c:pt idx="718">
                  <c:v>3.0900936550280256E-2</c:v>
                </c:pt>
                <c:pt idx="719">
                  <c:v>3.0900936550280256E-2</c:v>
                </c:pt>
                <c:pt idx="720">
                  <c:v>3.0900936550280256E-2</c:v>
                </c:pt>
                <c:pt idx="721">
                  <c:v>3.0900936550280256E-2</c:v>
                </c:pt>
                <c:pt idx="722">
                  <c:v>3.0900936550280256E-2</c:v>
                </c:pt>
                <c:pt idx="723">
                  <c:v>3.0900936550280256E-2</c:v>
                </c:pt>
                <c:pt idx="724">
                  <c:v>3.0900936550280256E-2</c:v>
                </c:pt>
                <c:pt idx="725">
                  <c:v>3.0900936550280256E-2</c:v>
                </c:pt>
                <c:pt idx="726">
                  <c:v>3.0900936550280256E-2</c:v>
                </c:pt>
                <c:pt idx="727">
                  <c:v>3.0900936550280256E-2</c:v>
                </c:pt>
                <c:pt idx="728">
                  <c:v>3.0900936550280256E-2</c:v>
                </c:pt>
                <c:pt idx="729">
                  <c:v>3.0900936550280256E-2</c:v>
                </c:pt>
                <c:pt idx="730">
                  <c:v>3.0900936550280256E-2</c:v>
                </c:pt>
                <c:pt idx="731">
                  <c:v>3.0900936550280256E-2</c:v>
                </c:pt>
                <c:pt idx="732">
                  <c:v>3.0900936550280256E-2</c:v>
                </c:pt>
                <c:pt idx="733">
                  <c:v>3.0900936550280256E-2</c:v>
                </c:pt>
                <c:pt idx="734">
                  <c:v>3.0900936550280256E-2</c:v>
                </c:pt>
                <c:pt idx="735">
                  <c:v>3.0900936550280256E-2</c:v>
                </c:pt>
                <c:pt idx="736">
                  <c:v>3.0900936550280256E-2</c:v>
                </c:pt>
                <c:pt idx="737">
                  <c:v>3.0900936550280256E-2</c:v>
                </c:pt>
                <c:pt idx="738">
                  <c:v>3.0900936550280256E-2</c:v>
                </c:pt>
                <c:pt idx="739">
                  <c:v>3.0900936550280256E-2</c:v>
                </c:pt>
                <c:pt idx="740">
                  <c:v>3.0900936550280256E-2</c:v>
                </c:pt>
                <c:pt idx="741">
                  <c:v>3.0900936550280256E-2</c:v>
                </c:pt>
                <c:pt idx="742">
                  <c:v>3.0900936550280256E-2</c:v>
                </c:pt>
                <c:pt idx="743">
                  <c:v>3.0900936550280256E-2</c:v>
                </c:pt>
                <c:pt idx="744">
                  <c:v>3.0900936550280256E-2</c:v>
                </c:pt>
                <c:pt idx="745">
                  <c:v>3.0900936550280256E-2</c:v>
                </c:pt>
                <c:pt idx="746">
                  <c:v>3.0900936550280256E-2</c:v>
                </c:pt>
                <c:pt idx="747">
                  <c:v>3.0900936550280256E-2</c:v>
                </c:pt>
                <c:pt idx="748">
                  <c:v>3.0900936550280256E-2</c:v>
                </c:pt>
                <c:pt idx="749">
                  <c:v>3.0900936550280256E-2</c:v>
                </c:pt>
                <c:pt idx="750">
                  <c:v>3.0900936550280256E-2</c:v>
                </c:pt>
                <c:pt idx="751">
                  <c:v>3.0900936550280256E-2</c:v>
                </c:pt>
                <c:pt idx="752">
                  <c:v>3.0900936550280256E-2</c:v>
                </c:pt>
                <c:pt idx="753">
                  <c:v>3.0900936550280256E-2</c:v>
                </c:pt>
                <c:pt idx="754">
                  <c:v>3.0900936550280256E-2</c:v>
                </c:pt>
                <c:pt idx="755">
                  <c:v>3.0900936550280256E-2</c:v>
                </c:pt>
                <c:pt idx="756">
                  <c:v>3.0900936550280256E-2</c:v>
                </c:pt>
                <c:pt idx="757">
                  <c:v>3.0900936550280256E-2</c:v>
                </c:pt>
                <c:pt idx="758">
                  <c:v>3.0900936550280256E-2</c:v>
                </c:pt>
                <c:pt idx="759">
                  <c:v>3.0900936550280256E-2</c:v>
                </c:pt>
                <c:pt idx="760">
                  <c:v>3.0900936550280256E-2</c:v>
                </c:pt>
                <c:pt idx="761">
                  <c:v>3.0900936550280256E-2</c:v>
                </c:pt>
                <c:pt idx="762">
                  <c:v>3.0900936550280256E-2</c:v>
                </c:pt>
                <c:pt idx="763">
                  <c:v>3.0900936550280256E-2</c:v>
                </c:pt>
                <c:pt idx="764">
                  <c:v>3.0900936550280256E-2</c:v>
                </c:pt>
                <c:pt idx="765">
                  <c:v>3.0900936550280256E-2</c:v>
                </c:pt>
                <c:pt idx="766">
                  <c:v>3.0900936550280256E-2</c:v>
                </c:pt>
                <c:pt idx="767">
                  <c:v>3.0900936550280256E-2</c:v>
                </c:pt>
                <c:pt idx="768">
                  <c:v>3.0900936550280256E-2</c:v>
                </c:pt>
                <c:pt idx="769">
                  <c:v>3.0900936550280256E-2</c:v>
                </c:pt>
                <c:pt idx="770">
                  <c:v>3.0900936550280256E-2</c:v>
                </c:pt>
                <c:pt idx="771">
                  <c:v>3.0900936550280256E-2</c:v>
                </c:pt>
                <c:pt idx="772">
                  <c:v>3.0900936550280256E-2</c:v>
                </c:pt>
                <c:pt idx="773">
                  <c:v>3.0900936550280256E-2</c:v>
                </c:pt>
                <c:pt idx="774">
                  <c:v>3.0900936550280256E-2</c:v>
                </c:pt>
                <c:pt idx="775">
                  <c:v>3.0900936550280256E-2</c:v>
                </c:pt>
                <c:pt idx="776">
                  <c:v>3.0900936550280256E-2</c:v>
                </c:pt>
                <c:pt idx="777">
                  <c:v>3.0900936550280256E-2</c:v>
                </c:pt>
                <c:pt idx="778">
                  <c:v>3.0900936550280256E-2</c:v>
                </c:pt>
                <c:pt idx="779">
                  <c:v>3.0900936550280256E-2</c:v>
                </c:pt>
                <c:pt idx="780">
                  <c:v>3.0900936550280256E-2</c:v>
                </c:pt>
                <c:pt idx="781">
                  <c:v>3.0900936550280256E-2</c:v>
                </c:pt>
                <c:pt idx="782">
                  <c:v>3.0900936550280256E-2</c:v>
                </c:pt>
                <c:pt idx="783">
                  <c:v>3.0900936550280256E-2</c:v>
                </c:pt>
                <c:pt idx="784">
                  <c:v>3.0900936550280256E-2</c:v>
                </c:pt>
                <c:pt idx="785">
                  <c:v>3.0900936550280256E-2</c:v>
                </c:pt>
                <c:pt idx="786">
                  <c:v>3.0900936550280256E-2</c:v>
                </c:pt>
                <c:pt idx="787">
                  <c:v>3.0900936550280256E-2</c:v>
                </c:pt>
                <c:pt idx="788">
                  <c:v>3.0900936550280256E-2</c:v>
                </c:pt>
                <c:pt idx="789">
                  <c:v>3.0900936550280256E-2</c:v>
                </c:pt>
                <c:pt idx="790">
                  <c:v>3.0900936550280256E-2</c:v>
                </c:pt>
                <c:pt idx="791">
                  <c:v>3.0900936550280256E-2</c:v>
                </c:pt>
                <c:pt idx="792">
                  <c:v>3.0900936550280256E-2</c:v>
                </c:pt>
                <c:pt idx="793">
                  <c:v>3.0900936550280256E-2</c:v>
                </c:pt>
                <c:pt idx="794">
                  <c:v>3.0900936550280256E-2</c:v>
                </c:pt>
                <c:pt idx="795">
                  <c:v>3.0900936550280256E-2</c:v>
                </c:pt>
                <c:pt idx="796">
                  <c:v>3.0900936550280256E-2</c:v>
                </c:pt>
                <c:pt idx="797">
                  <c:v>3.0900936550280256E-2</c:v>
                </c:pt>
                <c:pt idx="798">
                  <c:v>3.0900936550280256E-2</c:v>
                </c:pt>
                <c:pt idx="799">
                  <c:v>3.0900936550280256E-2</c:v>
                </c:pt>
                <c:pt idx="800">
                  <c:v>3.0900936550280256E-2</c:v>
                </c:pt>
                <c:pt idx="801">
                  <c:v>3.0900936550280256E-2</c:v>
                </c:pt>
                <c:pt idx="802">
                  <c:v>3.0900936550280256E-2</c:v>
                </c:pt>
                <c:pt idx="803">
                  <c:v>3.0900936550280256E-2</c:v>
                </c:pt>
                <c:pt idx="804">
                  <c:v>3.0900936550280256E-2</c:v>
                </c:pt>
                <c:pt idx="805">
                  <c:v>3.0900936550280256E-2</c:v>
                </c:pt>
                <c:pt idx="806">
                  <c:v>3.0900936550280256E-2</c:v>
                </c:pt>
                <c:pt idx="807">
                  <c:v>3.0900936550280256E-2</c:v>
                </c:pt>
                <c:pt idx="808">
                  <c:v>3.0900936550280256E-2</c:v>
                </c:pt>
                <c:pt idx="809">
                  <c:v>3.0900936550280256E-2</c:v>
                </c:pt>
                <c:pt idx="810">
                  <c:v>3.0900936550280256E-2</c:v>
                </c:pt>
                <c:pt idx="811">
                  <c:v>3.0900936550280256E-2</c:v>
                </c:pt>
                <c:pt idx="812">
                  <c:v>3.0900936550280256E-2</c:v>
                </c:pt>
                <c:pt idx="813">
                  <c:v>3.0900936550280256E-2</c:v>
                </c:pt>
                <c:pt idx="814">
                  <c:v>3.0900936550280256E-2</c:v>
                </c:pt>
                <c:pt idx="815">
                  <c:v>3.0900936550280256E-2</c:v>
                </c:pt>
                <c:pt idx="816">
                  <c:v>3.0900936550280256E-2</c:v>
                </c:pt>
                <c:pt idx="817">
                  <c:v>3.0900936550280256E-2</c:v>
                </c:pt>
                <c:pt idx="818">
                  <c:v>3.0900936550280256E-2</c:v>
                </c:pt>
                <c:pt idx="819">
                  <c:v>3.0900936550280256E-2</c:v>
                </c:pt>
                <c:pt idx="820">
                  <c:v>3.0900936550280256E-2</c:v>
                </c:pt>
                <c:pt idx="821">
                  <c:v>3.0900936550280256E-2</c:v>
                </c:pt>
                <c:pt idx="822">
                  <c:v>3.0900936550280256E-2</c:v>
                </c:pt>
                <c:pt idx="823">
                  <c:v>3.0900936550280256E-2</c:v>
                </c:pt>
                <c:pt idx="824">
                  <c:v>3.0900936550280256E-2</c:v>
                </c:pt>
                <c:pt idx="825">
                  <c:v>3.0900936550280256E-2</c:v>
                </c:pt>
                <c:pt idx="826">
                  <c:v>3.0900936550280256E-2</c:v>
                </c:pt>
                <c:pt idx="827">
                  <c:v>3.0900936550280256E-2</c:v>
                </c:pt>
                <c:pt idx="828">
                  <c:v>3.0900936550280256E-2</c:v>
                </c:pt>
                <c:pt idx="829">
                  <c:v>3.0900936550280256E-2</c:v>
                </c:pt>
                <c:pt idx="830">
                  <c:v>3.0900936550280256E-2</c:v>
                </c:pt>
                <c:pt idx="831">
                  <c:v>3.0900936550280256E-2</c:v>
                </c:pt>
                <c:pt idx="832">
                  <c:v>3.0900936550280256E-2</c:v>
                </c:pt>
                <c:pt idx="833">
                  <c:v>3.0900936550280256E-2</c:v>
                </c:pt>
                <c:pt idx="834">
                  <c:v>3.0900936550280256E-2</c:v>
                </c:pt>
                <c:pt idx="835">
                  <c:v>3.0900936550280256E-2</c:v>
                </c:pt>
                <c:pt idx="836">
                  <c:v>3.0900936550280256E-2</c:v>
                </c:pt>
                <c:pt idx="837">
                  <c:v>3.0900936550280256E-2</c:v>
                </c:pt>
                <c:pt idx="838">
                  <c:v>3.0900936550280256E-2</c:v>
                </c:pt>
                <c:pt idx="839">
                  <c:v>3.0900936550280256E-2</c:v>
                </c:pt>
                <c:pt idx="840">
                  <c:v>3.0900936550280256E-2</c:v>
                </c:pt>
                <c:pt idx="841">
                  <c:v>3.0900936550280256E-2</c:v>
                </c:pt>
                <c:pt idx="842">
                  <c:v>3.0900936550280256E-2</c:v>
                </c:pt>
                <c:pt idx="843">
                  <c:v>3.0900936550280256E-2</c:v>
                </c:pt>
                <c:pt idx="844">
                  <c:v>3.0900936550280256E-2</c:v>
                </c:pt>
                <c:pt idx="845">
                  <c:v>3.0900936550280256E-2</c:v>
                </c:pt>
                <c:pt idx="846">
                  <c:v>3.0900936550280256E-2</c:v>
                </c:pt>
                <c:pt idx="847">
                  <c:v>3.0900936550280256E-2</c:v>
                </c:pt>
                <c:pt idx="848">
                  <c:v>3.0900936550280256E-2</c:v>
                </c:pt>
                <c:pt idx="849">
                  <c:v>3.0900936550280256E-2</c:v>
                </c:pt>
                <c:pt idx="850">
                  <c:v>3.0900936550280256E-2</c:v>
                </c:pt>
                <c:pt idx="851">
                  <c:v>3.0900936550280256E-2</c:v>
                </c:pt>
                <c:pt idx="852">
                  <c:v>3.0900936550280256E-2</c:v>
                </c:pt>
                <c:pt idx="853">
                  <c:v>3.0900936550280256E-2</c:v>
                </c:pt>
                <c:pt idx="854">
                  <c:v>3.0900936550280256E-2</c:v>
                </c:pt>
                <c:pt idx="855">
                  <c:v>3.0900936550280256E-2</c:v>
                </c:pt>
                <c:pt idx="856">
                  <c:v>3.0900936550280256E-2</c:v>
                </c:pt>
                <c:pt idx="857">
                  <c:v>3.0900936550280256E-2</c:v>
                </c:pt>
                <c:pt idx="858">
                  <c:v>3.0900936550280256E-2</c:v>
                </c:pt>
                <c:pt idx="859">
                  <c:v>3.0900936550280256E-2</c:v>
                </c:pt>
                <c:pt idx="860">
                  <c:v>3.0900936550280256E-2</c:v>
                </c:pt>
                <c:pt idx="861">
                  <c:v>3.0900936550280256E-2</c:v>
                </c:pt>
                <c:pt idx="862">
                  <c:v>3.0900936550280256E-2</c:v>
                </c:pt>
                <c:pt idx="863">
                  <c:v>3.0900936550280256E-2</c:v>
                </c:pt>
                <c:pt idx="864">
                  <c:v>3.0900936550280256E-2</c:v>
                </c:pt>
                <c:pt idx="865">
                  <c:v>3.0900936550280256E-2</c:v>
                </c:pt>
                <c:pt idx="866">
                  <c:v>3.0900936550280256E-2</c:v>
                </c:pt>
                <c:pt idx="867">
                  <c:v>3.0900936550280256E-2</c:v>
                </c:pt>
                <c:pt idx="868">
                  <c:v>3.0900936550280256E-2</c:v>
                </c:pt>
                <c:pt idx="869">
                  <c:v>3.0900936550280256E-2</c:v>
                </c:pt>
                <c:pt idx="870">
                  <c:v>3.0900936550280256E-2</c:v>
                </c:pt>
                <c:pt idx="871">
                  <c:v>3.0900936550280256E-2</c:v>
                </c:pt>
                <c:pt idx="872">
                  <c:v>3.0900936550280256E-2</c:v>
                </c:pt>
                <c:pt idx="873">
                  <c:v>3.0900936550280256E-2</c:v>
                </c:pt>
                <c:pt idx="874">
                  <c:v>3.0900936550280256E-2</c:v>
                </c:pt>
                <c:pt idx="875">
                  <c:v>3.0900936550280256E-2</c:v>
                </c:pt>
                <c:pt idx="876">
                  <c:v>3.0900936550280256E-2</c:v>
                </c:pt>
                <c:pt idx="877">
                  <c:v>3.0900936550280256E-2</c:v>
                </c:pt>
                <c:pt idx="878">
                  <c:v>3.0900936550280256E-2</c:v>
                </c:pt>
                <c:pt idx="879">
                  <c:v>3.0900936550280256E-2</c:v>
                </c:pt>
                <c:pt idx="880">
                  <c:v>3.0900936550280256E-2</c:v>
                </c:pt>
                <c:pt idx="881">
                  <c:v>3.0900936550280256E-2</c:v>
                </c:pt>
                <c:pt idx="882">
                  <c:v>3.0900936550280256E-2</c:v>
                </c:pt>
                <c:pt idx="883">
                  <c:v>3.0900936550280256E-2</c:v>
                </c:pt>
                <c:pt idx="884">
                  <c:v>3.0900936550280256E-2</c:v>
                </c:pt>
                <c:pt idx="885">
                  <c:v>3.0900936550280256E-2</c:v>
                </c:pt>
                <c:pt idx="886">
                  <c:v>3.0900936550280256E-2</c:v>
                </c:pt>
                <c:pt idx="887">
                  <c:v>3.0900936550280256E-2</c:v>
                </c:pt>
                <c:pt idx="888">
                  <c:v>3.0900936550280256E-2</c:v>
                </c:pt>
                <c:pt idx="889">
                  <c:v>3.0900936550280256E-2</c:v>
                </c:pt>
                <c:pt idx="890">
                  <c:v>3.0900936550280256E-2</c:v>
                </c:pt>
                <c:pt idx="891">
                  <c:v>3.0900936550280256E-2</c:v>
                </c:pt>
                <c:pt idx="892">
                  <c:v>3.0900936550280256E-2</c:v>
                </c:pt>
                <c:pt idx="893">
                  <c:v>3.0900936550280256E-2</c:v>
                </c:pt>
                <c:pt idx="894">
                  <c:v>3.0900936550280256E-2</c:v>
                </c:pt>
                <c:pt idx="895">
                  <c:v>3.0900936550280256E-2</c:v>
                </c:pt>
                <c:pt idx="896">
                  <c:v>3.0900936550280256E-2</c:v>
                </c:pt>
                <c:pt idx="897">
                  <c:v>3.0900936550280256E-2</c:v>
                </c:pt>
                <c:pt idx="898">
                  <c:v>3.0900936550280256E-2</c:v>
                </c:pt>
                <c:pt idx="899">
                  <c:v>3.0900936550280256E-2</c:v>
                </c:pt>
                <c:pt idx="900">
                  <c:v>3.0900936550280256E-2</c:v>
                </c:pt>
                <c:pt idx="901">
                  <c:v>3.0900936550280256E-2</c:v>
                </c:pt>
                <c:pt idx="902">
                  <c:v>3.0900936550280256E-2</c:v>
                </c:pt>
                <c:pt idx="903">
                  <c:v>3.0900936550280256E-2</c:v>
                </c:pt>
                <c:pt idx="904">
                  <c:v>3.0900936550280256E-2</c:v>
                </c:pt>
                <c:pt idx="905">
                  <c:v>3.0900936550280256E-2</c:v>
                </c:pt>
                <c:pt idx="906">
                  <c:v>3.0900936550280256E-2</c:v>
                </c:pt>
                <c:pt idx="907">
                  <c:v>3.0900936550280256E-2</c:v>
                </c:pt>
                <c:pt idx="908">
                  <c:v>3.0900936550280256E-2</c:v>
                </c:pt>
                <c:pt idx="909">
                  <c:v>3.0900936550280256E-2</c:v>
                </c:pt>
                <c:pt idx="910">
                  <c:v>3.0900936550280256E-2</c:v>
                </c:pt>
                <c:pt idx="911">
                  <c:v>3.0900936550280256E-2</c:v>
                </c:pt>
                <c:pt idx="912">
                  <c:v>3.0900936550280256E-2</c:v>
                </c:pt>
                <c:pt idx="913">
                  <c:v>3.0900936550280256E-2</c:v>
                </c:pt>
                <c:pt idx="914">
                  <c:v>3.0900936550280256E-2</c:v>
                </c:pt>
                <c:pt idx="915">
                  <c:v>3.0900936550280256E-2</c:v>
                </c:pt>
                <c:pt idx="916">
                  <c:v>3.0900936550280256E-2</c:v>
                </c:pt>
                <c:pt idx="917">
                  <c:v>3.0900936550280256E-2</c:v>
                </c:pt>
                <c:pt idx="918">
                  <c:v>3.0900936550280256E-2</c:v>
                </c:pt>
                <c:pt idx="919">
                  <c:v>3.0900936550280256E-2</c:v>
                </c:pt>
                <c:pt idx="920">
                  <c:v>3.0900936550280256E-2</c:v>
                </c:pt>
                <c:pt idx="921">
                  <c:v>3.0900936550280256E-2</c:v>
                </c:pt>
                <c:pt idx="922">
                  <c:v>3.0900936550280256E-2</c:v>
                </c:pt>
                <c:pt idx="923">
                  <c:v>3.0900936550280256E-2</c:v>
                </c:pt>
                <c:pt idx="924">
                  <c:v>3.0900936550280256E-2</c:v>
                </c:pt>
                <c:pt idx="925">
                  <c:v>3.0900936550280256E-2</c:v>
                </c:pt>
                <c:pt idx="926">
                  <c:v>3.0900936550280256E-2</c:v>
                </c:pt>
                <c:pt idx="927">
                  <c:v>3.0900936550280256E-2</c:v>
                </c:pt>
                <c:pt idx="928">
                  <c:v>3.0900936550280256E-2</c:v>
                </c:pt>
                <c:pt idx="929">
                  <c:v>3.0900936550280256E-2</c:v>
                </c:pt>
                <c:pt idx="930">
                  <c:v>3.0900936550280256E-2</c:v>
                </c:pt>
                <c:pt idx="931">
                  <c:v>3.0900936550280256E-2</c:v>
                </c:pt>
                <c:pt idx="932">
                  <c:v>3.0900936550280256E-2</c:v>
                </c:pt>
                <c:pt idx="933">
                  <c:v>3.0900936550280256E-2</c:v>
                </c:pt>
                <c:pt idx="934">
                  <c:v>3.0900936550280256E-2</c:v>
                </c:pt>
                <c:pt idx="935">
                  <c:v>3.0900936550280256E-2</c:v>
                </c:pt>
                <c:pt idx="936">
                  <c:v>3.0900936550280256E-2</c:v>
                </c:pt>
                <c:pt idx="937">
                  <c:v>3.0900936550280256E-2</c:v>
                </c:pt>
                <c:pt idx="938">
                  <c:v>3.0900936550280256E-2</c:v>
                </c:pt>
                <c:pt idx="939">
                  <c:v>3.0900936550280256E-2</c:v>
                </c:pt>
                <c:pt idx="940">
                  <c:v>3.0900936550280256E-2</c:v>
                </c:pt>
                <c:pt idx="941">
                  <c:v>3.0900936550280256E-2</c:v>
                </c:pt>
                <c:pt idx="942">
                  <c:v>3.0900936550280256E-2</c:v>
                </c:pt>
                <c:pt idx="943">
                  <c:v>3.0900936550280256E-2</c:v>
                </c:pt>
                <c:pt idx="944">
                  <c:v>3.0900936550280256E-2</c:v>
                </c:pt>
                <c:pt idx="945">
                  <c:v>3.0900936550280256E-2</c:v>
                </c:pt>
                <c:pt idx="946">
                  <c:v>3.0900936550280256E-2</c:v>
                </c:pt>
                <c:pt idx="947">
                  <c:v>3.0900936550280256E-2</c:v>
                </c:pt>
                <c:pt idx="948">
                  <c:v>3.0900936550280256E-2</c:v>
                </c:pt>
                <c:pt idx="949">
                  <c:v>3.0900936550280256E-2</c:v>
                </c:pt>
                <c:pt idx="950">
                  <c:v>3.0900936550280256E-2</c:v>
                </c:pt>
                <c:pt idx="951">
                  <c:v>3.0900936550280256E-2</c:v>
                </c:pt>
                <c:pt idx="952">
                  <c:v>3.0900936550280256E-2</c:v>
                </c:pt>
                <c:pt idx="953">
                  <c:v>3.0900936550280256E-2</c:v>
                </c:pt>
                <c:pt idx="954">
                  <c:v>3.0900936550280256E-2</c:v>
                </c:pt>
                <c:pt idx="955">
                  <c:v>3.0900936550280256E-2</c:v>
                </c:pt>
                <c:pt idx="956">
                  <c:v>3.0900936550280256E-2</c:v>
                </c:pt>
                <c:pt idx="957">
                  <c:v>3.0900936550280256E-2</c:v>
                </c:pt>
                <c:pt idx="958">
                  <c:v>3.0900936550280256E-2</c:v>
                </c:pt>
                <c:pt idx="959">
                  <c:v>3.0900936550280256E-2</c:v>
                </c:pt>
                <c:pt idx="960">
                  <c:v>3.0900936550280256E-2</c:v>
                </c:pt>
                <c:pt idx="961">
                  <c:v>3.0900936550280256E-2</c:v>
                </c:pt>
                <c:pt idx="962">
                  <c:v>3.0900936550280256E-2</c:v>
                </c:pt>
                <c:pt idx="963">
                  <c:v>3.0900936550280256E-2</c:v>
                </c:pt>
                <c:pt idx="964">
                  <c:v>3.0900936550280256E-2</c:v>
                </c:pt>
                <c:pt idx="965">
                  <c:v>3.0900936550280256E-2</c:v>
                </c:pt>
                <c:pt idx="966">
                  <c:v>3.0900936550280256E-2</c:v>
                </c:pt>
                <c:pt idx="967">
                  <c:v>3.0900936550280256E-2</c:v>
                </c:pt>
                <c:pt idx="968">
                  <c:v>3.0900936550280256E-2</c:v>
                </c:pt>
                <c:pt idx="969">
                  <c:v>3.0900936550280256E-2</c:v>
                </c:pt>
                <c:pt idx="970">
                  <c:v>3.0900936550280256E-2</c:v>
                </c:pt>
                <c:pt idx="971">
                  <c:v>3.0900936550280256E-2</c:v>
                </c:pt>
                <c:pt idx="972">
                  <c:v>3.0900936550280256E-2</c:v>
                </c:pt>
                <c:pt idx="973">
                  <c:v>3.0900936550280256E-2</c:v>
                </c:pt>
                <c:pt idx="974">
                  <c:v>3.0900936550280256E-2</c:v>
                </c:pt>
                <c:pt idx="975">
                  <c:v>3.0900936550280256E-2</c:v>
                </c:pt>
                <c:pt idx="976">
                  <c:v>3.0900936550280256E-2</c:v>
                </c:pt>
                <c:pt idx="977">
                  <c:v>3.0900936550280256E-2</c:v>
                </c:pt>
                <c:pt idx="978">
                  <c:v>3.0900936550280256E-2</c:v>
                </c:pt>
                <c:pt idx="979">
                  <c:v>3.0900936550280256E-2</c:v>
                </c:pt>
                <c:pt idx="980">
                  <c:v>3.0900936550280256E-2</c:v>
                </c:pt>
                <c:pt idx="981">
                  <c:v>3.0900936550280256E-2</c:v>
                </c:pt>
                <c:pt idx="982">
                  <c:v>3.0900936550280256E-2</c:v>
                </c:pt>
                <c:pt idx="983">
                  <c:v>3.0900936550280256E-2</c:v>
                </c:pt>
                <c:pt idx="984">
                  <c:v>3.0900936550280256E-2</c:v>
                </c:pt>
                <c:pt idx="985">
                  <c:v>3.0900936550280256E-2</c:v>
                </c:pt>
                <c:pt idx="986">
                  <c:v>3.0900936550280256E-2</c:v>
                </c:pt>
                <c:pt idx="987">
                  <c:v>3.0900936550280256E-2</c:v>
                </c:pt>
                <c:pt idx="988">
                  <c:v>3.0900936550280256E-2</c:v>
                </c:pt>
                <c:pt idx="989">
                  <c:v>3.0900936550280256E-2</c:v>
                </c:pt>
                <c:pt idx="990">
                  <c:v>3.0900936550280256E-2</c:v>
                </c:pt>
                <c:pt idx="991">
                  <c:v>3.0900936550280256E-2</c:v>
                </c:pt>
                <c:pt idx="992">
                  <c:v>3.0900936550280256E-2</c:v>
                </c:pt>
                <c:pt idx="993">
                  <c:v>3.0900936550280256E-2</c:v>
                </c:pt>
                <c:pt idx="994">
                  <c:v>3.0900936550280256E-2</c:v>
                </c:pt>
                <c:pt idx="995">
                  <c:v>3.0900936550280256E-2</c:v>
                </c:pt>
                <c:pt idx="996">
                  <c:v>3.0900936550280256E-2</c:v>
                </c:pt>
                <c:pt idx="997">
                  <c:v>3.0900936550280256E-2</c:v>
                </c:pt>
                <c:pt idx="998">
                  <c:v>3.0900936550280256E-2</c:v>
                </c:pt>
                <c:pt idx="999">
                  <c:v>3.0900936550280256E-2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25FE-4C8D-AD4D-24E7EB99A208}"/>
            </c:ext>
          </c:extLst>
        </c:ser>
        <c:ser>
          <c:idx val="8"/>
          <c:order val="8"/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Sheet1!$J$1:$J$1000</c:f>
              <c:numCache>
                <c:formatCode>General</c:formatCode>
                <c:ptCount val="1000"/>
                <c:pt idx="0">
                  <c:v>0.34721841963778244</c:v>
                </c:pt>
                <c:pt idx="1">
                  <c:v>0.34721841963778244</c:v>
                </c:pt>
                <c:pt idx="2">
                  <c:v>0.14841852620258622</c:v>
                </c:pt>
                <c:pt idx="3">
                  <c:v>0.14841852620258622</c:v>
                </c:pt>
                <c:pt idx="4">
                  <c:v>0.14841852620258622</c:v>
                </c:pt>
                <c:pt idx="5">
                  <c:v>0.14841852620258622</c:v>
                </c:pt>
                <c:pt idx="6">
                  <c:v>0.14841852620258622</c:v>
                </c:pt>
                <c:pt idx="7">
                  <c:v>0.14841852620258622</c:v>
                </c:pt>
                <c:pt idx="8">
                  <c:v>0.14841852620258622</c:v>
                </c:pt>
                <c:pt idx="9">
                  <c:v>0.14841852620258622</c:v>
                </c:pt>
                <c:pt idx="10">
                  <c:v>0.14841852620258622</c:v>
                </c:pt>
                <c:pt idx="11">
                  <c:v>0.14841852620258622</c:v>
                </c:pt>
                <c:pt idx="12">
                  <c:v>7.0072979403141167E-2</c:v>
                </c:pt>
                <c:pt idx="13">
                  <c:v>7.0072979403141167E-2</c:v>
                </c:pt>
                <c:pt idx="14">
                  <c:v>7.0072979403141167E-2</c:v>
                </c:pt>
                <c:pt idx="15">
                  <c:v>7.0072979403141167E-2</c:v>
                </c:pt>
                <c:pt idx="16">
                  <c:v>7.0072979403141167E-2</c:v>
                </c:pt>
                <c:pt idx="17">
                  <c:v>7.0072979403141167E-2</c:v>
                </c:pt>
                <c:pt idx="18">
                  <c:v>7.0072979403141167E-2</c:v>
                </c:pt>
                <c:pt idx="19">
                  <c:v>7.0072979403141167E-2</c:v>
                </c:pt>
                <c:pt idx="20">
                  <c:v>7.0072979403141167E-2</c:v>
                </c:pt>
                <c:pt idx="21">
                  <c:v>7.0072979403141167E-2</c:v>
                </c:pt>
                <c:pt idx="22">
                  <c:v>7.0072979403141167E-2</c:v>
                </c:pt>
                <c:pt idx="23">
                  <c:v>7.0072979403141167E-2</c:v>
                </c:pt>
                <c:pt idx="24">
                  <c:v>7.0072979403141167E-2</c:v>
                </c:pt>
                <c:pt idx="25">
                  <c:v>7.0072979403141167E-2</c:v>
                </c:pt>
                <c:pt idx="26">
                  <c:v>7.0072979403141167E-2</c:v>
                </c:pt>
                <c:pt idx="27">
                  <c:v>7.0072979403141167E-2</c:v>
                </c:pt>
                <c:pt idx="28">
                  <c:v>7.0072979403141167E-2</c:v>
                </c:pt>
                <c:pt idx="29">
                  <c:v>7.0072979403141167E-2</c:v>
                </c:pt>
                <c:pt idx="30">
                  <c:v>7.0072979403141167E-2</c:v>
                </c:pt>
                <c:pt idx="31">
                  <c:v>7.0072979403141167E-2</c:v>
                </c:pt>
                <c:pt idx="32">
                  <c:v>7.0072979403141167E-2</c:v>
                </c:pt>
                <c:pt idx="33">
                  <c:v>7.0072979403141167E-2</c:v>
                </c:pt>
                <c:pt idx="34">
                  <c:v>7.0072979403141167E-2</c:v>
                </c:pt>
                <c:pt idx="35">
                  <c:v>7.0072979403141167E-2</c:v>
                </c:pt>
                <c:pt idx="36">
                  <c:v>7.0072979403141167E-2</c:v>
                </c:pt>
                <c:pt idx="37">
                  <c:v>7.0072979403141167E-2</c:v>
                </c:pt>
                <c:pt idx="38">
                  <c:v>7.0072979403141167E-2</c:v>
                </c:pt>
                <c:pt idx="39">
                  <c:v>7.0072979403141167E-2</c:v>
                </c:pt>
                <c:pt idx="40">
                  <c:v>7.0072979403141167E-2</c:v>
                </c:pt>
                <c:pt idx="41">
                  <c:v>7.0072979403141167E-2</c:v>
                </c:pt>
                <c:pt idx="42">
                  <c:v>7.0072979403141167E-2</c:v>
                </c:pt>
                <c:pt idx="43">
                  <c:v>7.0072979403141167E-2</c:v>
                </c:pt>
                <c:pt idx="44">
                  <c:v>7.0072979403141167E-2</c:v>
                </c:pt>
                <c:pt idx="45">
                  <c:v>7.0072979403141167E-2</c:v>
                </c:pt>
                <c:pt idx="46">
                  <c:v>7.0072979403141167E-2</c:v>
                </c:pt>
                <c:pt idx="47">
                  <c:v>7.0072979403141167E-2</c:v>
                </c:pt>
                <c:pt idx="48">
                  <c:v>7.0072979403141167E-2</c:v>
                </c:pt>
                <c:pt idx="49">
                  <c:v>7.0072979403141167E-2</c:v>
                </c:pt>
                <c:pt idx="50">
                  <c:v>7.0072979403141167E-2</c:v>
                </c:pt>
                <c:pt idx="51">
                  <c:v>7.0072979403141167E-2</c:v>
                </c:pt>
                <c:pt idx="52">
                  <c:v>7.0072979403141167E-2</c:v>
                </c:pt>
                <c:pt idx="53">
                  <c:v>7.0072979403141167E-2</c:v>
                </c:pt>
                <c:pt idx="54">
                  <c:v>7.0072979403141167E-2</c:v>
                </c:pt>
                <c:pt idx="55">
                  <c:v>7.0072979403141167E-2</c:v>
                </c:pt>
                <c:pt idx="56">
                  <c:v>7.0072979403141167E-2</c:v>
                </c:pt>
                <c:pt idx="57">
                  <c:v>7.0072979403141167E-2</c:v>
                </c:pt>
                <c:pt idx="58">
                  <c:v>7.0072979403141167E-2</c:v>
                </c:pt>
                <c:pt idx="59">
                  <c:v>7.0072979403141167E-2</c:v>
                </c:pt>
                <c:pt idx="60">
                  <c:v>7.0072979403141167E-2</c:v>
                </c:pt>
                <c:pt idx="61">
                  <c:v>7.0072979403141167E-2</c:v>
                </c:pt>
                <c:pt idx="62">
                  <c:v>7.0072979403141167E-2</c:v>
                </c:pt>
                <c:pt idx="63">
                  <c:v>7.0072979403141167E-2</c:v>
                </c:pt>
                <c:pt idx="64">
                  <c:v>7.0072979403141167E-2</c:v>
                </c:pt>
                <c:pt idx="65">
                  <c:v>7.0072979403141167E-2</c:v>
                </c:pt>
                <c:pt idx="66">
                  <c:v>7.0072979403141167E-2</c:v>
                </c:pt>
                <c:pt idx="67">
                  <c:v>7.0072979403141167E-2</c:v>
                </c:pt>
                <c:pt idx="68">
                  <c:v>7.0072979403141167E-2</c:v>
                </c:pt>
                <c:pt idx="69">
                  <c:v>7.0072979403141167E-2</c:v>
                </c:pt>
                <c:pt idx="70">
                  <c:v>7.0072979403141167E-2</c:v>
                </c:pt>
                <c:pt idx="71">
                  <c:v>7.0072979403141167E-2</c:v>
                </c:pt>
                <c:pt idx="72">
                  <c:v>7.0072979403141167E-2</c:v>
                </c:pt>
                <c:pt idx="73">
                  <c:v>7.0072979403141167E-2</c:v>
                </c:pt>
                <c:pt idx="74">
                  <c:v>7.0072979403141167E-2</c:v>
                </c:pt>
                <c:pt idx="75">
                  <c:v>7.0072979403141167E-2</c:v>
                </c:pt>
                <c:pt idx="76">
                  <c:v>7.0072979403141167E-2</c:v>
                </c:pt>
                <c:pt idx="77">
                  <c:v>7.0072979403141167E-2</c:v>
                </c:pt>
                <c:pt idx="78">
                  <c:v>7.0072979403141167E-2</c:v>
                </c:pt>
                <c:pt idx="79">
                  <c:v>7.0072979403141167E-2</c:v>
                </c:pt>
                <c:pt idx="80">
                  <c:v>7.0072979403141167E-2</c:v>
                </c:pt>
                <c:pt idx="81">
                  <c:v>7.0072979403141167E-2</c:v>
                </c:pt>
                <c:pt idx="82">
                  <c:v>7.0072979403141167E-2</c:v>
                </c:pt>
                <c:pt idx="83">
                  <c:v>7.0072979403141167E-2</c:v>
                </c:pt>
                <c:pt idx="84">
                  <c:v>7.0072979403141167E-2</c:v>
                </c:pt>
                <c:pt idx="85">
                  <c:v>7.0072979403141167E-2</c:v>
                </c:pt>
                <c:pt idx="86">
                  <c:v>7.0072979403141167E-2</c:v>
                </c:pt>
                <c:pt idx="87">
                  <c:v>7.0072979403141167E-2</c:v>
                </c:pt>
                <c:pt idx="88">
                  <c:v>7.0072979403141167E-2</c:v>
                </c:pt>
                <c:pt idx="89">
                  <c:v>7.0072979403141167E-2</c:v>
                </c:pt>
                <c:pt idx="90">
                  <c:v>7.0072979403141167E-2</c:v>
                </c:pt>
                <c:pt idx="91">
                  <c:v>7.0072979403141167E-2</c:v>
                </c:pt>
                <c:pt idx="92">
                  <c:v>7.0072979403141167E-2</c:v>
                </c:pt>
                <c:pt idx="93">
                  <c:v>7.0072979403141167E-2</c:v>
                </c:pt>
                <c:pt idx="94">
                  <c:v>7.0072979403141167E-2</c:v>
                </c:pt>
                <c:pt idx="95">
                  <c:v>7.0072979403141167E-2</c:v>
                </c:pt>
                <c:pt idx="96">
                  <c:v>7.0072979403141167E-2</c:v>
                </c:pt>
                <c:pt idx="97">
                  <c:v>7.0072979403141167E-2</c:v>
                </c:pt>
                <c:pt idx="98">
                  <c:v>7.0072979403141167E-2</c:v>
                </c:pt>
                <c:pt idx="99">
                  <c:v>7.0072979403141167E-2</c:v>
                </c:pt>
                <c:pt idx="100">
                  <c:v>7.0072979403141167E-2</c:v>
                </c:pt>
                <c:pt idx="101">
                  <c:v>7.0072979403141167E-2</c:v>
                </c:pt>
                <c:pt idx="102">
                  <c:v>7.0072979403141167E-2</c:v>
                </c:pt>
                <c:pt idx="103">
                  <c:v>7.0072979403141167E-2</c:v>
                </c:pt>
                <c:pt idx="104">
                  <c:v>7.0072979403141167E-2</c:v>
                </c:pt>
                <c:pt idx="105">
                  <c:v>7.0072979403141167E-2</c:v>
                </c:pt>
                <c:pt idx="106">
                  <c:v>7.0072979403141167E-2</c:v>
                </c:pt>
                <c:pt idx="107">
                  <c:v>7.0072979403141167E-2</c:v>
                </c:pt>
                <c:pt idx="108">
                  <c:v>7.0072979403141167E-2</c:v>
                </c:pt>
                <c:pt idx="109">
                  <c:v>7.0072979403141167E-2</c:v>
                </c:pt>
                <c:pt idx="110">
                  <c:v>7.0072979403141167E-2</c:v>
                </c:pt>
                <c:pt idx="111">
                  <c:v>7.0072979403141167E-2</c:v>
                </c:pt>
                <c:pt idx="112">
                  <c:v>7.0072979403141167E-2</c:v>
                </c:pt>
                <c:pt idx="113">
                  <c:v>7.0072979403141167E-2</c:v>
                </c:pt>
                <c:pt idx="114">
                  <c:v>7.0072979403141167E-2</c:v>
                </c:pt>
                <c:pt idx="115">
                  <c:v>7.0072979403141167E-2</c:v>
                </c:pt>
                <c:pt idx="116">
                  <c:v>7.0072979403141167E-2</c:v>
                </c:pt>
                <c:pt idx="117">
                  <c:v>7.0072979403141167E-2</c:v>
                </c:pt>
                <c:pt idx="118">
                  <c:v>7.0072979403141167E-2</c:v>
                </c:pt>
                <c:pt idx="119">
                  <c:v>7.0072979403141167E-2</c:v>
                </c:pt>
                <c:pt idx="120">
                  <c:v>7.0072979403141167E-2</c:v>
                </c:pt>
                <c:pt idx="121">
                  <c:v>7.0072979403141167E-2</c:v>
                </c:pt>
                <c:pt idx="122">
                  <c:v>7.0072979403141167E-2</c:v>
                </c:pt>
                <c:pt idx="123">
                  <c:v>7.0072979403141167E-2</c:v>
                </c:pt>
                <c:pt idx="124">
                  <c:v>7.0072979403141167E-2</c:v>
                </c:pt>
                <c:pt idx="125">
                  <c:v>7.0072979403141167E-2</c:v>
                </c:pt>
                <c:pt idx="126">
                  <c:v>7.0072979403141167E-2</c:v>
                </c:pt>
                <c:pt idx="127">
                  <c:v>7.0072979403141167E-2</c:v>
                </c:pt>
                <c:pt idx="128">
                  <c:v>7.0072979403141167E-2</c:v>
                </c:pt>
                <c:pt idx="129">
                  <c:v>7.0072979403141167E-2</c:v>
                </c:pt>
                <c:pt idx="130">
                  <c:v>7.0072979403141167E-2</c:v>
                </c:pt>
                <c:pt idx="131">
                  <c:v>7.0072979403141167E-2</c:v>
                </c:pt>
                <c:pt idx="132">
                  <c:v>7.0072979403141167E-2</c:v>
                </c:pt>
                <c:pt idx="133">
                  <c:v>7.0072979403141167E-2</c:v>
                </c:pt>
                <c:pt idx="134">
                  <c:v>7.0072979403141167E-2</c:v>
                </c:pt>
                <c:pt idx="135">
                  <c:v>7.0072979403141167E-2</c:v>
                </c:pt>
                <c:pt idx="136">
                  <c:v>7.0072979403141167E-2</c:v>
                </c:pt>
                <c:pt idx="137">
                  <c:v>7.0072979403141167E-2</c:v>
                </c:pt>
                <c:pt idx="138">
                  <c:v>7.0072979403141167E-2</c:v>
                </c:pt>
                <c:pt idx="139">
                  <c:v>7.0072979403141167E-2</c:v>
                </c:pt>
                <c:pt idx="140">
                  <c:v>7.0072979403141167E-2</c:v>
                </c:pt>
                <c:pt idx="141">
                  <c:v>7.0072979403141167E-2</c:v>
                </c:pt>
                <c:pt idx="142">
                  <c:v>7.0072979403141167E-2</c:v>
                </c:pt>
                <c:pt idx="143">
                  <c:v>7.0072979403141167E-2</c:v>
                </c:pt>
                <c:pt idx="144">
                  <c:v>7.0072979403141167E-2</c:v>
                </c:pt>
                <c:pt idx="145">
                  <c:v>7.0072979403141167E-2</c:v>
                </c:pt>
                <c:pt idx="146">
                  <c:v>7.0072979403141167E-2</c:v>
                </c:pt>
                <c:pt idx="147">
                  <c:v>7.0072979403141167E-2</c:v>
                </c:pt>
                <c:pt idx="148">
                  <c:v>7.0072979403141167E-2</c:v>
                </c:pt>
                <c:pt idx="149">
                  <c:v>7.0072979403141167E-2</c:v>
                </c:pt>
                <c:pt idx="150">
                  <c:v>7.0072979403141167E-2</c:v>
                </c:pt>
                <c:pt idx="151">
                  <c:v>7.0072979403141167E-2</c:v>
                </c:pt>
                <c:pt idx="152">
                  <c:v>7.0072979403141167E-2</c:v>
                </c:pt>
                <c:pt idx="153">
                  <c:v>7.0072979403141167E-2</c:v>
                </c:pt>
                <c:pt idx="154">
                  <c:v>7.0072979403141167E-2</c:v>
                </c:pt>
                <c:pt idx="155">
                  <c:v>7.0072979403141167E-2</c:v>
                </c:pt>
                <c:pt idx="156">
                  <c:v>7.0072979403141167E-2</c:v>
                </c:pt>
                <c:pt idx="157">
                  <c:v>7.0072979403141167E-2</c:v>
                </c:pt>
                <c:pt idx="158">
                  <c:v>7.0072979403141167E-2</c:v>
                </c:pt>
                <c:pt idx="159">
                  <c:v>7.0072979403141167E-2</c:v>
                </c:pt>
                <c:pt idx="160">
                  <c:v>7.0072979403141167E-2</c:v>
                </c:pt>
                <c:pt idx="161">
                  <c:v>7.0072979403141167E-2</c:v>
                </c:pt>
                <c:pt idx="162">
                  <c:v>7.0072979403141167E-2</c:v>
                </c:pt>
                <c:pt idx="163">
                  <c:v>7.0072979403141167E-2</c:v>
                </c:pt>
                <c:pt idx="164">
                  <c:v>7.0072979403141167E-2</c:v>
                </c:pt>
                <c:pt idx="165">
                  <c:v>7.0072979403141167E-2</c:v>
                </c:pt>
                <c:pt idx="166">
                  <c:v>7.0072979403141167E-2</c:v>
                </c:pt>
                <c:pt idx="167">
                  <c:v>7.0072979403141167E-2</c:v>
                </c:pt>
                <c:pt idx="168">
                  <c:v>7.0072979403141167E-2</c:v>
                </c:pt>
                <c:pt idx="169">
                  <c:v>7.0072979403141167E-2</c:v>
                </c:pt>
                <c:pt idx="170">
                  <c:v>7.0072979403141167E-2</c:v>
                </c:pt>
                <c:pt idx="171">
                  <c:v>7.0072979403141167E-2</c:v>
                </c:pt>
                <c:pt idx="172">
                  <c:v>7.0072979403141167E-2</c:v>
                </c:pt>
                <c:pt idx="173">
                  <c:v>7.0072979403141167E-2</c:v>
                </c:pt>
                <c:pt idx="174">
                  <c:v>7.0072979403141167E-2</c:v>
                </c:pt>
                <c:pt idx="175">
                  <c:v>7.0072979403141167E-2</c:v>
                </c:pt>
                <c:pt idx="176">
                  <c:v>7.0072979403141167E-2</c:v>
                </c:pt>
                <c:pt idx="177">
                  <c:v>7.0072979403141167E-2</c:v>
                </c:pt>
                <c:pt idx="178">
                  <c:v>7.0072979403141167E-2</c:v>
                </c:pt>
                <c:pt idx="179">
                  <c:v>7.0072979403141167E-2</c:v>
                </c:pt>
                <c:pt idx="180">
                  <c:v>7.0072979403141167E-2</c:v>
                </c:pt>
                <c:pt idx="181">
                  <c:v>7.0072979403141167E-2</c:v>
                </c:pt>
                <c:pt idx="182">
                  <c:v>7.0072979403141167E-2</c:v>
                </c:pt>
                <c:pt idx="183">
                  <c:v>7.0072979403141167E-2</c:v>
                </c:pt>
                <c:pt idx="184">
                  <c:v>7.0072979403141167E-2</c:v>
                </c:pt>
                <c:pt idx="185">
                  <c:v>7.0072979403141167E-2</c:v>
                </c:pt>
                <c:pt idx="186">
                  <c:v>7.0072979403141167E-2</c:v>
                </c:pt>
                <c:pt idx="187">
                  <c:v>7.0072979403141167E-2</c:v>
                </c:pt>
                <c:pt idx="188">
                  <c:v>7.0072979403141167E-2</c:v>
                </c:pt>
                <c:pt idx="189">
                  <c:v>7.0072979403141167E-2</c:v>
                </c:pt>
                <c:pt idx="190">
                  <c:v>7.0072979403141167E-2</c:v>
                </c:pt>
                <c:pt idx="191">
                  <c:v>7.0072979403141167E-2</c:v>
                </c:pt>
                <c:pt idx="192">
                  <c:v>7.0072979403141167E-2</c:v>
                </c:pt>
                <c:pt idx="193">
                  <c:v>7.0072979403141167E-2</c:v>
                </c:pt>
                <c:pt idx="194">
                  <c:v>7.8138349131678941E-3</c:v>
                </c:pt>
                <c:pt idx="195">
                  <c:v>7.8138349131678941E-3</c:v>
                </c:pt>
                <c:pt idx="196">
                  <c:v>7.8138349131678941E-3</c:v>
                </c:pt>
                <c:pt idx="197">
                  <c:v>7.8138349131678941E-3</c:v>
                </c:pt>
                <c:pt idx="198">
                  <c:v>7.8138349131678941E-3</c:v>
                </c:pt>
                <c:pt idx="199">
                  <c:v>7.8138349131678941E-3</c:v>
                </c:pt>
                <c:pt idx="200">
                  <c:v>7.8138349131678941E-3</c:v>
                </c:pt>
                <c:pt idx="201">
                  <c:v>7.8138349131678941E-3</c:v>
                </c:pt>
                <c:pt idx="202">
                  <c:v>7.8138349131678941E-3</c:v>
                </c:pt>
                <c:pt idx="203">
                  <c:v>7.8138349131678941E-3</c:v>
                </c:pt>
                <c:pt idx="204">
                  <c:v>7.8138349131678941E-3</c:v>
                </c:pt>
                <c:pt idx="205">
                  <c:v>7.8138349131678941E-3</c:v>
                </c:pt>
                <c:pt idx="206">
                  <c:v>7.8138349131678941E-3</c:v>
                </c:pt>
                <c:pt idx="207">
                  <c:v>7.8138349131678941E-3</c:v>
                </c:pt>
                <c:pt idx="208">
                  <c:v>7.8138349131678941E-3</c:v>
                </c:pt>
                <c:pt idx="209">
                  <c:v>7.8138349131678941E-3</c:v>
                </c:pt>
                <c:pt idx="210">
                  <c:v>7.8138349131678941E-3</c:v>
                </c:pt>
                <c:pt idx="211">
                  <c:v>7.8138349131678941E-3</c:v>
                </c:pt>
                <c:pt idx="212">
                  <c:v>7.8138349131678941E-3</c:v>
                </c:pt>
                <c:pt idx="213">
                  <c:v>7.8138349131678941E-3</c:v>
                </c:pt>
                <c:pt idx="214">
                  <c:v>7.8138349131678941E-3</c:v>
                </c:pt>
                <c:pt idx="215">
                  <c:v>7.8138349131678941E-3</c:v>
                </c:pt>
                <c:pt idx="216">
                  <c:v>7.8138349131678941E-3</c:v>
                </c:pt>
                <c:pt idx="217">
                  <c:v>7.8138349131678941E-3</c:v>
                </c:pt>
                <c:pt idx="218">
                  <c:v>7.8138349131678941E-3</c:v>
                </c:pt>
                <c:pt idx="219">
                  <c:v>7.8138349131678941E-3</c:v>
                </c:pt>
                <c:pt idx="220">
                  <c:v>7.8138349131678941E-3</c:v>
                </c:pt>
                <c:pt idx="221">
                  <c:v>7.8138349131678941E-3</c:v>
                </c:pt>
                <c:pt idx="222">
                  <c:v>7.8138349131678941E-3</c:v>
                </c:pt>
                <c:pt idx="223">
                  <c:v>7.8138349131678941E-3</c:v>
                </c:pt>
                <c:pt idx="224">
                  <c:v>7.8138349131678941E-3</c:v>
                </c:pt>
                <c:pt idx="225">
                  <c:v>7.8138349131678941E-3</c:v>
                </c:pt>
                <c:pt idx="226">
                  <c:v>7.8138349131678941E-3</c:v>
                </c:pt>
                <c:pt idx="227">
                  <c:v>7.8138349131678941E-3</c:v>
                </c:pt>
                <c:pt idx="228">
                  <c:v>7.8138349131678941E-3</c:v>
                </c:pt>
                <c:pt idx="229">
                  <c:v>7.8138349131678941E-3</c:v>
                </c:pt>
                <c:pt idx="230">
                  <c:v>7.8138349131678941E-3</c:v>
                </c:pt>
                <c:pt idx="231">
                  <c:v>7.8138349131678941E-3</c:v>
                </c:pt>
                <c:pt idx="232">
                  <c:v>7.8138349131678941E-3</c:v>
                </c:pt>
                <c:pt idx="233">
                  <c:v>7.8138349131678941E-3</c:v>
                </c:pt>
                <c:pt idx="234">
                  <c:v>7.8138349131678941E-3</c:v>
                </c:pt>
                <c:pt idx="235">
                  <c:v>7.8138349131678941E-3</c:v>
                </c:pt>
                <c:pt idx="236">
                  <c:v>7.8138349131678941E-3</c:v>
                </c:pt>
                <c:pt idx="237">
                  <c:v>7.8138349131678941E-3</c:v>
                </c:pt>
                <c:pt idx="238">
                  <c:v>7.8138349131678941E-3</c:v>
                </c:pt>
                <c:pt idx="239">
                  <c:v>7.8138349131678941E-3</c:v>
                </c:pt>
                <c:pt idx="240">
                  <c:v>7.8138349131678941E-3</c:v>
                </c:pt>
                <c:pt idx="241">
                  <c:v>7.8138349131678941E-3</c:v>
                </c:pt>
                <c:pt idx="242">
                  <c:v>7.8138349131678941E-3</c:v>
                </c:pt>
                <c:pt idx="243">
                  <c:v>7.8138349131678941E-3</c:v>
                </c:pt>
                <c:pt idx="244">
                  <c:v>7.8138349131678941E-3</c:v>
                </c:pt>
                <c:pt idx="245">
                  <c:v>7.8138349131678941E-3</c:v>
                </c:pt>
                <c:pt idx="246">
                  <c:v>7.8138349131678941E-3</c:v>
                </c:pt>
                <c:pt idx="247">
                  <c:v>7.8138349131678941E-3</c:v>
                </c:pt>
                <c:pt idx="248">
                  <c:v>7.8138349131678941E-3</c:v>
                </c:pt>
                <c:pt idx="249">
                  <c:v>7.8138349131678941E-3</c:v>
                </c:pt>
                <c:pt idx="250">
                  <c:v>7.8138349131678941E-3</c:v>
                </c:pt>
                <c:pt idx="251">
                  <c:v>7.8138349131678941E-3</c:v>
                </c:pt>
                <c:pt idx="252">
                  <c:v>7.8138349131678941E-3</c:v>
                </c:pt>
                <c:pt idx="253">
                  <c:v>7.8138349131678941E-3</c:v>
                </c:pt>
                <c:pt idx="254">
                  <c:v>7.8138349131678941E-3</c:v>
                </c:pt>
                <c:pt idx="255">
                  <c:v>7.8138349131678941E-3</c:v>
                </c:pt>
                <c:pt idx="256">
                  <c:v>7.8138349131678941E-3</c:v>
                </c:pt>
                <c:pt idx="257">
                  <c:v>7.8138349131678941E-3</c:v>
                </c:pt>
                <c:pt idx="258">
                  <c:v>7.8138349131678941E-3</c:v>
                </c:pt>
                <c:pt idx="259">
                  <c:v>7.8138349131678941E-3</c:v>
                </c:pt>
                <c:pt idx="260">
                  <c:v>7.8138349131678941E-3</c:v>
                </c:pt>
                <c:pt idx="261">
                  <c:v>7.8138349131678941E-3</c:v>
                </c:pt>
                <c:pt idx="262">
                  <c:v>7.8138349131678941E-3</c:v>
                </c:pt>
                <c:pt idx="263">
                  <c:v>7.8138349131678941E-3</c:v>
                </c:pt>
                <c:pt idx="264">
                  <c:v>7.8138349131678941E-3</c:v>
                </c:pt>
                <c:pt idx="265">
                  <c:v>7.8138349131678941E-3</c:v>
                </c:pt>
                <c:pt idx="266">
                  <c:v>7.8138349131678941E-3</c:v>
                </c:pt>
                <c:pt idx="267">
                  <c:v>7.8138349131678941E-3</c:v>
                </c:pt>
                <c:pt idx="268">
                  <c:v>7.8138349131678941E-3</c:v>
                </c:pt>
                <c:pt idx="269">
                  <c:v>7.8138349131678941E-3</c:v>
                </c:pt>
                <c:pt idx="270">
                  <c:v>7.8138349131678941E-3</c:v>
                </c:pt>
                <c:pt idx="271">
                  <c:v>7.8138349131678941E-3</c:v>
                </c:pt>
                <c:pt idx="272">
                  <c:v>7.8138349131678941E-3</c:v>
                </c:pt>
                <c:pt idx="273">
                  <c:v>7.8138349131678941E-3</c:v>
                </c:pt>
                <c:pt idx="274">
                  <c:v>7.8138349131678941E-3</c:v>
                </c:pt>
                <c:pt idx="275">
                  <c:v>7.8138349131678941E-3</c:v>
                </c:pt>
                <c:pt idx="276">
                  <c:v>7.8138349131678941E-3</c:v>
                </c:pt>
                <c:pt idx="277">
                  <c:v>7.8138349131678941E-3</c:v>
                </c:pt>
                <c:pt idx="278">
                  <c:v>7.8138349131678941E-3</c:v>
                </c:pt>
                <c:pt idx="279">
                  <c:v>7.8138349131678941E-3</c:v>
                </c:pt>
                <c:pt idx="280">
                  <c:v>7.8138349131678941E-3</c:v>
                </c:pt>
                <c:pt idx="281">
                  <c:v>7.8138349131678941E-3</c:v>
                </c:pt>
                <c:pt idx="282">
                  <c:v>7.8138349131678941E-3</c:v>
                </c:pt>
                <c:pt idx="283">
                  <c:v>7.8138349131678941E-3</c:v>
                </c:pt>
                <c:pt idx="284">
                  <c:v>7.8138349131678941E-3</c:v>
                </c:pt>
                <c:pt idx="285">
                  <c:v>7.8138349131678941E-3</c:v>
                </c:pt>
                <c:pt idx="286">
                  <c:v>7.8138349131678941E-3</c:v>
                </c:pt>
                <c:pt idx="287">
                  <c:v>7.8138349131678941E-3</c:v>
                </c:pt>
                <c:pt idx="288">
                  <c:v>7.8138349131678941E-3</c:v>
                </c:pt>
                <c:pt idx="289">
                  <c:v>7.8138349131678941E-3</c:v>
                </c:pt>
                <c:pt idx="290">
                  <c:v>7.8138349131678941E-3</c:v>
                </c:pt>
                <c:pt idx="291">
                  <c:v>7.8138349131678941E-3</c:v>
                </c:pt>
                <c:pt idx="292">
                  <c:v>7.8138349131678941E-3</c:v>
                </c:pt>
                <c:pt idx="293">
                  <c:v>7.8138349131678941E-3</c:v>
                </c:pt>
                <c:pt idx="294">
                  <c:v>7.8138349131678941E-3</c:v>
                </c:pt>
                <c:pt idx="295">
                  <c:v>7.8138349131678941E-3</c:v>
                </c:pt>
                <c:pt idx="296">
                  <c:v>7.8138349131678941E-3</c:v>
                </c:pt>
                <c:pt idx="297">
                  <c:v>7.8138349131678941E-3</c:v>
                </c:pt>
                <c:pt idx="298">
                  <c:v>7.8138349131678941E-3</c:v>
                </c:pt>
                <c:pt idx="299">
                  <c:v>7.8138349131678941E-3</c:v>
                </c:pt>
                <c:pt idx="300">
                  <c:v>7.8138349131678941E-3</c:v>
                </c:pt>
                <c:pt idx="301">
                  <c:v>7.8138349131678941E-3</c:v>
                </c:pt>
                <c:pt idx="302">
                  <c:v>7.8138349131678941E-3</c:v>
                </c:pt>
                <c:pt idx="303">
                  <c:v>7.8138349131678941E-3</c:v>
                </c:pt>
                <c:pt idx="304">
                  <c:v>7.8138349131678941E-3</c:v>
                </c:pt>
                <c:pt idx="305">
                  <c:v>7.8138349131678941E-3</c:v>
                </c:pt>
                <c:pt idx="306">
                  <c:v>7.8138349131678941E-3</c:v>
                </c:pt>
                <c:pt idx="307">
                  <c:v>7.8138349131678941E-3</c:v>
                </c:pt>
                <c:pt idx="308">
                  <c:v>7.8138349131678941E-3</c:v>
                </c:pt>
                <c:pt idx="309">
                  <c:v>7.8138349131678941E-3</c:v>
                </c:pt>
                <c:pt idx="310">
                  <c:v>7.8138349131678941E-3</c:v>
                </c:pt>
                <c:pt idx="311">
                  <c:v>7.8138349131678941E-3</c:v>
                </c:pt>
                <c:pt idx="312">
                  <c:v>7.8138349131678941E-3</c:v>
                </c:pt>
                <c:pt idx="313">
                  <c:v>7.8138349131678941E-3</c:v>
                </c:pt>
                <c:pt idx="314">
                  <c:v>7.8138349131678941E-3</c:v>
                </c:pt>
                <c:pt idx="315">
                  <c:v>7.8138349131678941E-3</c:v>
                </c:pt>
                <c:pt idx="316">
                  <c:v>7.8138349131678941E-3</c:v>
                </c:pt>
                <c:pt idx="317">
                  <c:v>7.8138349131678941E-3</c:v>
                </c:pt>
                <c:pt idx="318">
                  <c:v>7.8138349131678941E-3</c:v>
                </c:pt>
                <c:pt idx="319">
                  <c:v>7.8138349131678941E-3</c:v>
                </c:pt>
                <c:pt idx="320">
                  <c:v>7.8138349131678941E-3</c:v>
                </c:pt>
                <c:pt idx="321">
                  <c:v>7.8138349131678941E-3</c:v>
                </c:pt>
                <c:pt idx="322">
                  <c:v>7.8138349131678941E-3</c:v>
                </c:pt>
                <c:pt idx="323">
                  <c:v>7.8138349131678941E-3</c:v>
                </c:pt>
                <c:pt idx="324">
                  <c:v>7.8138349131678941E-3</c:v>
                </c:pt>
                <c:pt idx="325">
                  <c:v>7.8138349131678941E-3</c:v>
                </c:pt>
                <c:pt idx="326">
                  <c:v>7.8138349131678941E-3</c:v>
                </c:pt>
                <c:pt idx="327">
                  <c:v>7.8138349131678941E-3</c:v>
                </c:pt>
                <c:pt idx="328">
                  <c:v>7.8138349131678941E-3</c:v>
                </c:pt>
                <c:pt idx="329">
                  <c:v>7.8138349131678941E-3</c:v>
                </c:pt>
                <c:pt idx="330">
                  <c:v>7.8138349131678941E-3</c:v>
                </c:pt>
                <c:pt idx="331">
                  <c:v>7.8138349131678941E-3</c:v>
                </c:pt>
                <c:pt idx="332">
                  <c:v>7.8138349131678941E-3</c:v>
                </c:pt>
                <c:pt idx="333">
                  <c:v>7.8138349131678941E-3</c:v>
                </c:pt>
                <c:pt idx="334">
                  <c:v>7.8138349131678941E-3</c:v>
                </c:pt>
                <c:pt idx="335">
                  <c:v>7.8138349131678941E-3</c:v>
                </c:pt>
                <c:pt idx="336">
                  <c:v>7.8138349131678941E-3</c:v>
                </c:pt>
                <c:pt idx="337">
                  <c:v>7.8138349131678941E-3</c:v>
                </c:pt>
                <c:pt idx="338">
                  <c:v>7.8138349131678941E-3</c:v>
                </c:pt>
                <c:pt idx="339">
                  <c:v>7.8138349131678941E-3</c:v>
                </c:pt>
                <c:pt idx="340">
                  <c:v>7.8138349131678941E-3</c:v>
                </c:pt>
                <c:pt idx="341">
                  <c:v>7.8138349131678941E-3</c:v>
                </c:pt>
                <c:pt idx="342">
                  <c:v>7.8138349131678941E-3</c:v>
                </c:pt>
                <c:pt idx="343">
                  <c:v>7.8138349131678941E-3</c:v>
                </c:pt>
                <c:pt idx="344">
                  <c:v>7.8138349131678941E-3</c:v>
                </c:pt>
                <c:pt idx="345">
                  <c:v>7.8138349131678941E-3</c:v>
                </c:pt>
                <c:pt idx="346">
                  <c:v>7.8138349131678941E-3</c:v>
                </c:pt>
                <c:pt idx="347">
                  <c:v>7.8138349131678941E-3</c:v>
                </c:pt>
                <c:pt idx="348">
                  <c:v>7.8138349131678941E-3</c:v>
                </c:pt>
                <c:pt idx="349">
                  <c:v>7.8138349131678941E-3</c:v>
                </c:pt>
                <c:pt idx="350">
                  <c:v>7.8138349131678941E-3</c:v>
                </c:pt>
                <c:pt idx="351">
                  <c:v>7.8138349131678941E-3</c:v>
                </c:pt>
                <c:pt idx="352">
                  <c:v>7.8138349131678941E-3</c:v>
                </c:pt>
                <c:pt idx="353">
                  <c:v>7.8138349131678941E-3</c:v>
                </c:pt>
                <c:pt idx="354">
                  <c:v>7.8138349131678941E-3</c:v>
                </c:pt>
                <c:pt idx="355">
                  <c:v>7.8138349131678941E-3</c:v>
                </c:pt>
                <c:pt idx="356">
                  <c:v>7.8138349131678941E-3</c:v>
                </c:pt>
                <c:pt idx="357">
                  <c:v>7.8138349131678941E-3</c:v>
                </c:pt>
                <c:pt idx="358">
                  <c:v>7.8138349131678941E-3</c:v>
                </c:pt>
                <c:pt idx="359">
                  <c:v>7.8138349131678941E-3</c:v>
                </c:pt>
                <c:pt idx="360">
                  <c:v>7.8138349131678941E-3</c:v>
                </c:pt>
                <c:pt idx="361">
                  <c:v>7.8138349131678941E-3</c:v>
                </c:pt>
                <c:pt idx="362">
                  <c:v>7.8138349131678941E-3</c:v>
                </c:pt>
                <c:pt idx="363">
                  <c:v>7.8138349131678941E-3</c:v>
                </c:pt>
                <c:pt idx="364">
                  <c:v>7.8138349131678941E-3</c:v>
                </c:pt>
                <c:pt idx="365">
                  <c:v>7.8138349131678941E-3</c:v>
                </c:pt>
                <c:pt idx="366">
                  <c:v>7.8138349131678941E-3</c:v>
                </c:pt>
                <c:pt idx="367">
                  <c:v>7.8138349131678941E-3</c:v>
                </c:pt>
                <c:pt idx="368">
                  <c:v>7.8138349131678941E-3</c:v>
                </c:pt>
                <c:pt idx="369">
                  <c:v>7.8138349131678941E-3</c:v>
                </c:pt>
                <c:pt idx="370">
                  <c:v>7.8138349131678941E-3</c:v>
                </c:pt>
                <c:pt idx="371">
                  <c:v>7.8138349131678941E-3</c:v>
                </c:pt>
                <c:pt idx="372">
                  <c:v>7.8138349131678941E-3</c:v>
                </c:pt>
                <c:pt idx="373">
                  <c:v>7.8138349131678941E-3</c:v>
                </c:pt>
                <c:pt idx="374">
                  <c:v>7.8138349131678941E-3</c:v>
                </c:pt>
                <c:pt idx="375">
                  <c:v>7.8138349131678941E-3</c:v>
                </c:pt>
                <c:pt idx="376">
                  <c:v>7.8138349131678941E-3</c:v>
                </c:pt>
                <c:pt idx="377">
                  <c:v>7.8138349131678941E-3</c:v>
                </c:pt>
                <c:pt idx="378">
                  <c:v>7.8138349131678941E-3</c:v>
                </c:pt>
                <c:pt idx="379">
                  <c:v>7.8138349131678941E-3</c:v>
                </c:pt>
                <c:pt idx="380">
                  <c:v>7.8138349131678941E-3</c:v>
                </c:pt>
                <c:pt idx="381">
                  <c:v>7.8138349131678941E-3</c:v>
                </c:pt>
                <c:pt idx="382">
                  <c:v>7.8138349131678941E-3</c:v>
                </c:pt>
                <c:pt idx="383">
                  <c:v>7.8138349131678941E-3</c:v>
                </c:pt>
                <c:pt idx="384">
                  <c:v>7.8138349131678941E-3</c:v>
                </c:pt>
                <c:pt idx="385">
                  <c:v>7.8138349131678941E-3</c:v>
                </c:pt>
                <c:pt idx="386">
                  <c:v>7.8138349131678941E-3</c:v>
                </c:pt>
                <c:pt idx="387">
                  <c:v>7.8138349131678941E-3</c:v>
                </c:pt>
                <c:pt idx="388">
                  <c:v>7.8138349131678941E-3</c:v>
                </c:pt>
                <c:pt idx="389">
                  <c:v>7.8138349131678941E-3</c:v>
                </c:pt>
                <c:pt idx="390">
                  <c:v>7.8138349131678941E-3</c:v>
                </c:pt>
                <c:pt idx="391">
                  <c:v>7.8138349131678941E-3</c:v>
                </c:pt>
                <c:pt idx="392">
                  <c:v>7.8138349131678941E-3</c:v>
                </c:pt>
                <c:pt idx="393">
                  <c:v>7.8138349131678941E-3</c:v>
                </c:pt>
                <c:pt idx="394">
                  <c:v>7.8138349131678941E-3</c:v>
                </c:pt>
                <c:pt idx="395">
                  <c:v>7.8138349131678941E-3</c:v>
                </c:pt>
                <c:pt idx="396">
                  <c:v>7.8138349131678941E-3</c:v>
                </c:pt>
                <c:pt idx="397">
                  <c:v>7.8138349131678941E-3</c:v>
                </c:pt>
                <c:pt idx="398">
                  <c:v>7.8138349131678941E-3</c:v>
                </c:pt>
                <c:pt idx="399">
                  <c:v>7.8138349131678941E-3</c:v>
                </c:pt>
                <c:pt idx="400">
                  <c:v>7.8138349131678941E-3</c:v>
                </c:pt>
                <c:pt idx="401">
                  <c:v>7.8138349131678941E-3</c:v>
                </c:pt>
                <c:pt idx="402">
                  <c:v>7.8138349131678941E-3</c:v>
                </c:pt>
                <c:pt idx="403">
                  <c:v>7.8138349131678941E-3</c:v>
                </c:pt>
                <c:pt idx="404">
                  <c:v>7.8138349131678941E-3</c:v>
                </c:pt>
                <c:pt idx="405">
                  <c:v>7.8138349131678941E-3</c:v>
                </c:pt>
                <c:pt idx="406">
                  <c:v>7.8138349131678941E-3</c:v>
                </c:pt>
                <c:pt idx="407">
                  <c:v>7.8138349131678941E-3</c:v>
                </c:pt>
                <c:pt idx="408">
                  <c:v>7.8138349131678941E-3</c:v>
                </c:pt>
                <c:pt idx="409">
                  <c:v>7.8138349131678941E-3</c:v>
                </c:pt>
                <c:pt idx="410">
                  <c:v>7.8138349131678941E-3</c:v>
                </c:pt>
                <c:pt idx="411">
                  <c:v>7.8138349131678941E-3</c:v>
                </c:pt>
                <c:pt idx="412">
                  <c:v>7.8138349131678941E-3</c:v>
                </c:pt>
                <c:pt idx="413">
                  <c:v>7.8138349131678941E-3</c:v>
                </c:pt>
                <c:pt idx="414">
                  <c:v>7.8138349131678941E-3</c:v>
                </c:pt>
                <c:pt idx="415">
                  <c:v>7.8138349131678941E-3</c:v>
                </c:pt>
                <c:pt idx="416">
                  <c:v>7.8138349131678941E-3</c:v>
                </c:pt>
                <c:pt idx="417">
                  <c:v>7.8138349131678941E-3</c:v>
                </c:pt>
                <c:pt idx="418">
                  <c:v>7.8138349131678941E-3</c:v>
                </c:pt>
                <c:pt idx="419">
                  <c:v>7.8138349131678941E-3</c:v>
                </c:pt>
                <c:pt idx="420">
                  <c:v>7.8138349131678941E-3</c:v>
                </c:pt>
                <c:pt idx="421">
                  <c:v>7.8138349131678941E-3</c:v>
                </c:pt>
                <c:pt idx="422">
                  <c:v>7.8138349131678941E-3</c:v>
                </c:pt>
                <c:pt idx="423">
                  <c:v>7.8138349131678941E-3</c:v>
                </c:pt>
                <c:pt idx="424">
                  <c:v>7.8138349131678941E-3</c:v>
                </c:pt>
                <c:pt idx="425">
                  <c:v>7.8138349131678941E-3</c:v>
                </c:pt>
                <c:pt idx="426">
                  <c:v>7.8138349131678941E-3</c:v>
                </c:pt>
                <c:pt idx="427">
                  <c:v>7.8138349131678941E-3</c:v>
                </c:pt>
                <c:pt idx="428">
                  <c:v>7.8138349131678941E-3</c:v>
                </c:pt>
                <c:pt idx="429">
                  <c:v>7.8138349131678941E-3</c:v>
                </c:pt>
                <c:pt idx="430">
                  <c:v>7.8138349131678941E-3</c:v>
                </c:pt>
                <c:pt idx="431">
                  <c:v>7.8138349131678941E-3</c:v>
                </c:pt>
                <c:pt idx="432">
                  <c:v>7.8138349131678941E-3</c:v>
                </c:pt>
                <c:pt idx="433">
                  <c:v>7.8138349131678941E-3</c:v>
                </c:pt>
                <c:pt idx="434">
                  <c:v>7.8138349131678941E-3</c:v>
                </c:pt>
                <c:pt idx="435">
                  <c:v>7.8138349131678941E-3</c:v>
                </c:pt>
                <c:pt idx="436">
                  <c:v>7.7520640077295422E-3</c:v>
                </c:pt>
                <c:pt idx="437">
                  <c:v>7.7520640077295422E-3</c:v>
                </c:pt>
                <c:pt idx="438">
                  <c:v>7.7520640077295422E-3</c:v>
                </c:pt>
                <c:pt idx="439">
                  <c:v>7.7520640077295422E-3</c:v>
                </c:pt>
                <c:pt idx="440">
                  <c:v>7.7520640077295422E-3</c:v>
                </c:pt>
                <c:pt idx="441">
                  <c:v>7.7520640077295422E-3</c:v>
                </c:pt>
                <c:pt idx="442">
                  <c:v>7.7520640077295422E-3</c:v>
                </c:pt>
                <c:pt idx="443">
                  <c:v>7.7520640077295422E-3</c:v>
                </c:pt>
                <c:pt idx="444">
                  <c:v>7.7520640077295422E-3</c:v>
                </c:pt>
                <c:pt idx="445">
                  <c:v>7.7520640077295422E-3</c:v>
                </c:pt>
                <c:pt idx="446">
                  <c:v>7.7520640077295422E-3</c:v>
                </c:pt>
                <c:pt idx="447">
                  <c:v>7.7520640077295422E-3</c:v>
                </c:pt>
                <c:pt idx="448">
                  <c:v>7.7520640077295422E-3</c:v>
                </c:pt>
                <c:pt idx="449">
                  <c:v>7.7520640077295422E-3</c:v>
                </c:pt>
                <c:pt idx="450">
                  <c:v>7.7520640077295422E-3</c:v>
                </c:pt>
                <c:pt idx="451">
                  <c:v>7.7520640077295422E-3</c:v>
                </c:pt>
                <c:pt idx="452">
                  <c:v>7.7520640077295422E-3</c:v>
                </c:pt>
                <c:pt idx="453">
                  <c:v>7.7520640077295422E-3</c:v>
                </c:pt>
                <c:pt idx="454">
                  <c:v>7.7520640077295422E-3</c:v>
                </c:pt>
                <c:pt idx="455">
                  <c:v>7.7520640077295422E-3</c:v>
                </c:pt>
                <c:pt idx="456">
                  <c:v>7.7520640077295422E-3</c:v>
                </c:pt>
                <c:pt idx="457">
                  <c:v>7.7520640077295422E-3</c:v>
                </c:pt>
                <c:pt idx="458">
                  <c:v>7.7520640077295422E-3</c:v>
                </c:pt>
                <c:pt idx="459">
                  <c:v>7.7520640077295422E-3</c:v>
                </c:pt>
                <c:pt idx="460">
                  <c:v>7.7520640077295422E-3</c:v>
                </c:pt>
                <c:pt idx="461">
                  <c:v>7.7520640077295422E-3</c:v>
                </c:pt>
                <c:pt idx="462">
                  <c:v>7.7520640077295422E-3</c:v>
                </c:pt>
                <c:pt idx="463">
                  <c:v>7.7520640077295422E-3</c:v>
                </c:pt>
                <c:pt idx="464">
                  <c:v>7.7520640077295422E-3</c:v>
                </c:pt>
                <c:pt idx="465">
                  <c:v>7.7520640077295422E-3</c:v>
                </c:pt>
                <c:pt idx="466">
                  <c:v>7.7520640077295422E-3</c:v>
                </c:pt>
                <c:pt idx="467">
                  <c:v>7.7520640077295422E-3</c:v>
                </c:pt>
                <c:pt idx="468">
                  <c:v>7.7520640077295422E-3</c:v>
                </c:pt>
                <c:pt idx="469">
                  <c:v>7.7520640077295422E-3</c:v>
                </c:pt>
                <c:pt idx="470">
                  <c:v>7.7520640077295422E-3</c:v>
                </c:pt>
                <c:pt idx="471">
                  <c:v>7.7520640077295422E-3</c:v>
                </c:pt>
                <c:pt idx="472">
                  <c:v>7.7520640077295422E-3</c:v>
                </c:pt>
                <c:pt idx="473">
                  <c:v>7.7520640077295422E-3</c:v>
                </c:pt>
                <c:pt idx="474">
                  <c:v>7.7520640077295422E-3</c:v>
                </c:pt>
                <c:pt idx="475">
                  <c:v>7.7520640077295422E-3</c:v>
                </c:pt>
                <c:pt idx="476">
                  <c:v>7.7520640077295422E-3</c:v>
                </c:pt>
                <c:pt idx="477">
                  <c:v>7.7520640077295422E-3</c:v>
                </c:pt>
                <c:pt idx="478">
                  <c:v>7.7520640077295422E-3</c:v>
                </c:pt>
                <c:pt idx="479">
                  <c:v>7.7520640077295422E-3</c:v>
                </c:pt>
                <c:pt idx="480">
                  <c:v>7.7520640077295422E-3</c:v>
                </c:pt>
                <c:pt idx="481">
                  <c:v>7.7520640077295422E-3</c:v>
                </c:pt>
                <c:pt idx="482">
                  <c:v>7.7520640077295422E-3</c:v>
                </c:pt>
                <c:pt idx="483">
                  <c:v>7.7520640077295422E-3</c:v>
                </c:pt>
                <c:pt idx="484">
                  <c:v>7.7520640077295422E-3</c:v>
                </c:pt>
                <c:pt idx="485">
                  <c:v>7.7520640077295422E-3</c:v>
                </c:pt>
                <c:pt idx="486">
                  <c:v>7.7520640077295422E-3</c:v>
                </c:pt>
                <c:pt idx="487">
                  <c:v>7.7520640077295422E-3</c:v>
                </c:pt>
                <c:pt idx="488">
                  <c:v>7.7520640077295422E-3</c:v>
                </c:pt>
                <c:pt idx="489">
                  <c:v>7.7520640077295422E-3</c:v>
                </c:pt>
                <c:pt idx="490">
                  <c:v>7.7520640077295422E-3</c:v>
                </c:pt>
                <c:pt idx="491">
                  <c:v>7.7520640077295422E-3</c:v>
                </c:pt>
                <c:pt idx="492">
                  <c:v>7.7520640077295422E-3</c:v>
                </c:pt>
                <c:pt idx="493">
                  <c:v>7.7520640077295422E-3</c:v>
                </c:pt>
                <c:pt idx="494">
                  <c:v>7.7520640077295422E-3</c:v>
                </c:pt>
                <c:pt idx="495">
                  <c:v>7.7520640077295422E-3</c:v>
                </c:pt>
                <c:pt idx="496">
                  <c:v>7.7520640077295422E-3</c:v>
                </c:pt>
                <c:pt idx="497">
                  <c:v>7.7520640077295422E-3</c:v>
                </c:pt>
                <c:pt idx="498">
                  <c:v>7.7520640077295422E-3</c:v>
                </c:pt>
                <c:pt idx="499">
                  <c:v>7.7520640077295422E-3</c:v>
                </c:pt>
                <c:pt idx="500">
                  <c:v>7.7520640077295422E-3</c:v>
                </c:pt>
                <c:pt idx="501">
                  <c:v>7.7520640077295422E-3</c:v>
                </c:pt>
                <c:pt idx="502">
                  <c:v>7.7520640077295422E-3</c:v>
                </c:pt>
                <c:pt idx="503">
                  <c:v>7.7520640077295422E-3</c:v>
                </c:pt>
                <c:pt idx="504">
                  <c:v>7.7520640077295422E-3</c:v>
                </c:pt>
                <c:pt idx="505">
                  <c:v>7.7520640077295422E-3</c:v>
                </c:pt>
                <c:pt idx="506">
                  <c:v>7.7520640077295422E-3</c:v>
                </c:pt>
                <c:pt idx="507">
                  <c:v>7.7520640077295422E-3</c:v>
                </c:pt>
                <c:pt idx="508">
                  <c:v>7.7520640077295422E-3</c:v>
                </c:pt>
                <c:pt idx="509">
                  <c:v>7.7520640077295422E-3</c:v>
                </c:pt>
                <c:pt idx="510">
                  <c:v>7.7520640077295422E-3</c:v>
                </c:pt>
                <c:pt idx="511">
                  <c:v>7.7520640077295422E-3</c:v>
                </c:pt>
                <c:pt idx="512">
                  <c:v>7.7520640077295422E-3</c:v>
                </c:pt>
                <c:pt idx="513">
                  <c:v>7.7520640077295422E-3</c:v>
                </c:pt>
                <c:pt idx="514">
                  <c:v>7.7520640077295422E-3</c:v>
                </c:pt>
                <c:pt idx="515">
                  <c:v>7.7520640077295422E-3</c:v>
                </c:pt>
                <c:pt idx="516">
                  <c:v>7.7520640077295422E-3</c:v>
                </c:pt>
                <c:pt idx="517">
                  <c:v>7.7520640077295422E-3</c:v>
                </c:pt>
                <c:pt idx="518">
                  <c:v>7.7520640077295422E-3</c:v>
                </c:pt>
                <c:pt idx="519">
                  <c:v>7.7520640077295422E-3</c:v>
                </c:pt>
                <c:pt idx="520">
                  <c:v>7.7520640077295422E-3</c:v>
                </c:pt>
                <c:pt idx="521">
                  <c:v>7.7520640077295422E-3</c:v>
                </c:pt>
                <c:pt idx="522">
                  <c:v>7.7520640077295422E-3</c:v>
                </c:pt>
                <c:pt idx="523">
                  <c:v>7.7520640077295422E-3</c:v>
                </c:pt>
                <c:pt idx="524">
                  <c:v>7.7520640077295422E-3</c:v>
                </c:pt>
                <c:pt idx="525">
                  <c:v>7.7520640077295422E-3</c:v>
                </c:pt>
                <c:pt idx="526">
                  <c:v>7.7520640077295422E-3</c:v>
                </c:pt>
                <c:pt idx="527">
                  <c:v>7.7520640077295422E-3</c:v>
                </c:pt>
                <c:pt idx="528">
                  <c:v>7.7520640077295422E-3</c:v>
                </c:pt>
                <c:pt idx="529">
                  <c:v>7.7520640077295422E-3</c:v>
                </c:pt>
                <c:pt idx="530">
                  <c:v>7.7520640077295422E-3</c:v>
                </c:pt>
                <c:pt idx="531">
                  <c:v>7.7520640077295422E-3</c:v>
                </c:pt>
                <c:pt idx="532">
                  <c:v>7.7520640077295422E-3</c:v>
                </c:pt>
                <c:pt idx="533">
                  <c:v>7.7520640077295422E-3</c:v>
                </c:pt>
                <c:pt idx="534">
                  <c:v>7.7520640077295422E-3</c:v>
                </c:pt>
                <c:pt idx="535">
                  <c:v>7.7520640077295422E-3</c:v>
                </c:pt>
                <c:pt idx="536">
                  <c:v>7.7520640077295422E-3</c:v>
                </c:pt>
                <c:pt idx="537">
                  <c:v>7.7520640077295422E-3</c:v>
                </c:pt>
                <c:pt idx="538">
                  <c:v>7.7520640077295422E-3</c:v>
                </c:pt>
                <c:pt idx="539">
                  <c:v>7.7520640077295422E-3</c:v>
                </c:pt>
                <c:pt idx="540">
                  <c:v>7.7520640077295422E-3</c:v>
                </c:pt>
                <c:pt idx="541">
                  <c:v>7.7520640077295422E-3</c:v>
                </c:pt>
                <c:pt idx="542">
                  <c:v>7.7520640077295422E-3</c:v>
                </c:pt>
                <c:pt idx="543">
                  <c:v>7.7520640077295422E-3</c:v>
                </c:pt>
                <c:pt idx="544">
                  <c:v>7.7520640077295422E-3</c:v>
                </c:pt>
                <c:pt idx="545">
                  <c:v>7.7520640077295422E-3</c:v>
                </c:pt>
                <c:pt idx="546">
                  <c:v>7.7520640077295422E-3</c:v>
                </c:pt>
                <c:pt idx="547">
                  <c:v>7.7520640077295422E-3</c:v>
                </c:pt>
                <c:pt idx="548">
                  <c:v>7.7520640077295422E-3</c:v>
                </c:pt>
                <c:pt idx="549">
                  <c:v>7.7520640077295422E-3</c:v>
                </c:pt>
                <c:pt idx="550">
                  <c:v>7.7520640077295422E-3</c:v>
                </c:pt>
                <c:pt idx="551">
                  <c:v>7.7520640077295422E-3</c:v>
                </c:pt>
                <c:pt idx="552">
                  <c:v>7.7520640077295422E-3</c:v>
                </c:pt>
                <c:pt idx="553">
                  <c:v>7.7520640077295422E-3</c:v>
                </c:pt>
                <c:pt idx="554">
                  <c:v>7.7520640077295422E-3</c:v>
                </c:pt>
                <c:pt idx="555">
                  <c:v>7.7520640077295422E-3</c:v>
                </c:pt>
                <c:pt idx="556">
                  <c:v>7.7520640077295422E-3</c:v>
                </c:pt>
                <c:pt idx="557">
                  <c:v>7.7520640077295422E-3</c:v>
                </c:pt>
                <c:pt idx="558">
                  <c:v>7.7520640077295422E-3</c:v>
                </c:pt>
                <c:pt idx="559">
                  <c:v>7.7520640077295422E-3</c:v>
                </c:pt>
                <c:pt idx="560">
                  <c:v>7.7520640077295422E-3</c:v>
                </c:pt>
                <c:pt idx="561">
                  <c:v>7.7520640077295422E-3</c:v>
                </c:pt>
                <c:pt idx="562">
                  <c:v>7.7520640077295422E-3</c:v>
                </c:pt>
                <c:pt idx="563">
                  <c:v>7.7520640077295422E-3</c:v>
                </c:pt>
                <c:pt idx="564">
                  <c:v>7.7520640077295422E-3</c:v>
                </c:pt>
                <c:pt idx="565">
                  <c:v>7.7520640077295422E-3</c:v>
                </c:pt>
                <c:pt idx="566">
                  <c:v>7.7520640077295422E-3</c:v>
                </c:pt>
                <c:pt idx="567">
                  <c:v>7.7520640077295422E-3</c:v>
                </c:pt>
                <c:pt idx="568">
                  <c:v>7.7520640077295422E-3</c:v>
                </c:pt>
                <c:pt idx="569">
                  <c:v>7.7520640077295422E-3</c:v>
                </c:pt>
                <c:pt idx="570">
                  <c:v>7.7520640077295422E-3</c:v>
                </c:pt>
                <c:pt idx="571">
                  <c:v>7.7520640077295422E-3</c:v>
                </c:pt>
                <c:pt idx="572">
                  <c:v>7.7520640077295422E-3</c:v>
                </c:pt>
                <c:pt idx="573">
                  <c:v>7.7520640077295422E-3</c:v>
                </c:pt>
                <c:pt idx="574">
                  <c:v>7.7520640077295422E-3</c:v>
                </c:pt>
                <c:pt idx="575">
                  <c:v>7.7520640077295422E-3</c:v>
                </c:pt>
                <c:pt idx="576">
                  <c:v>7.7520640077295422E-3</c:v>
                </c:pt>
                <c:pt idx="577">
                  <c:v>7.7520640077295422E-3</c:v>
                </c:pt>
                <c:pt idx="578">
                  <c:v>7.7520640077295422E-3</c:v>
                </c:pt>
                <c:pt idx="579">
                  <c:v>7.7520640077295422E-3</c:v>
                </c:pt>
                <c:pt idx="580">
                  <c:v>7.7520640077295422E-3</c:v>
                </c:pt>
                <c:pt idx="581">
                  <c:v>7.7520640077295422E-3</c:v>
                </c:pt>
                <c:pt idx="582">
                  <c:v>7.7520640077295422E-3</c:v>
                </c:pt>
                <c:pt idx="583">
                  <c:v>7.7520640077295422E-3</c:v>
                </c:pt>
                <c:pt idx="584">
                  <c:v>7.7520640077295422E-3</c:v>
                </c:pt>
                <c:pt idx="585">
                  <c:v>7.7520640077295422E-3</c:v>
                </c:pt>
                <c:pt idx="586">
                  <c:v>7.7520640077295422E-3</c:v>
                </c:pt>
                <c:pt idx="587">
                  <c:v>7.7520640077295422E-3</c:v>
                </c:pt>
                <c:pt idx="588">
                  <c:v>7.7520640077295422E-3</c:v>
                </c:pt>
                <c:pt idx="589">
                  <c:v>7.7520640077295422E-3</c:v>
                </c:pt>
                <c:pt idx="590">
                  <c:v>7.7520640077295422E-3</c:v>
                </c:pt>
                <c:pt idx="591">
                  <c:v>7.7520640077295422E-3</c:v>
                </c:pt>
                <c:pt idx="592">
                  <c:v>7.7520640077295422E-3</c:v>
                </c:pt>
                <c:pt idx="593">
                  <c:v>7.7520640077295422E-3</c:v>
                </c:pt>
                <c:pt idx="594">
                  <c:v>7.7520640077295422E-3</c:v>
                </c:pt>
                <c:pt idx="595">
                  <c:v>7.7520640077295422E-3</c:v>
                </c:pt>
                <c:pt idx="596">
                  <c:v>7.7520640077295422E-3</c:v>
                </c:pt>
                <c:pt idx="597">
                  <c:v>7.7520640077295422E-3</c:v>
                </c:pt>
                <c:pt idx="598">
                  <c:v>7.7520640077295422E-3</c:v>
                </c:pt>
                <c:pt idx="599">
                  <c:v>7.7520640077295422E-3</c:v>
                </c:pt>
                <c:pt idx="600">
                  <c:v>7.7520640077295422E-3</c:v>
                </c:pt>
                <c:pt idx="601">
                  <c:v>7.7520640077295422E-3</c:v>
                </c:pt>
                <c:pt idx="602">
                  <c:v>7.7520640077295422E-3</c:v>
                </c:pt>
                <c:pt idx="603">
                  <c:v>7.7520640077295422E-3</c:v>
                </c:pt>
                <c:pt idx="604">
                  <c:v>7.7520640077295422E-3</c:v>
                </c:pt>
                <c:pt idx="605">
                  <c:v>7.7520640077295422E-3</c:v>
                </c:pt>
                <c:pt idx="606">
                  <c:v>7.7520640077295422E-3</c:v>
                </c:pt>
                <c:pt idx="607">
                  <c:v>7.7520640077295422E-3</c:v>
                </c:pt>
                <c:pt idx="608">
                  <c:v>7.7520640077295422E-3</c:v>
                </c:pt>
                <c:pt idx="609">
                  <c:v>7.7520640077295422E-3</c:v>
                </c:pt>
                <c:pt idx="610">
                  <c:v>7.7520640077295422E-3</c:v>
                </c:pt>
                <c:pt idx="611">
                  <c:v>7.7520640077295422E-3</c:v>
                </c:pt>
                <c:pt idx="612">
                  <c:v>7.7520640077295422E-3</c:v>
                </c:pt>
                <c:pt idx="613">
                  <c:v>7.7520640077295422E-3</c:v>
                </c:pt>
                <c:pt idx="614">
                  <c:v>7.7520640077295422E-3</c:v>
                </c:pt>
                <c:pt idx="615">
                  <c:v>7.7520640077295422E-3</c:v>
                </c:pt>
                <c:pt idx="616">
                  <c:v>7.7520640077295422E-3</c:v>
                </c:pt>
                <c:pt idx="617">
                  <c:v>7.7520640077295422E-3</c:v>
                </c:pt>
                <c:pt idx="618">
                  <c:v>7.7520640077295422E-3</c:v>
                </c:pt>
                <c:pt idx="619">
                  <c:v>7.7520640077295422E-3</c:v>
                </c:pt>
                <c:pt idx="620">
                  <c:v>7.7520640077295422E-3</c:v>
                </c:pt>
                <c:pt idx="621">
                  <c:v>7.7520640077295422E-3</c:v>
                </c:pt>
                <c:pt idx="622">
                  <c:v>7.7520640077295422E-3</c:v>
                </c:pt>
                <c:pt idx="623">
                  <c:v>7.7520640077295422E-3</c:v>
                </c:pt>
                <c:pt idx="624">
                  <c:v>7.7520640077295422E-3</c:v>
                </c:pt>
                <c:pt idx="625">
                  <c:v>7.7520640077295422E-3</c:v>
                </c:pt>
                <c:pt idx="626">
                  <c:v>7.7520640077295422E-3</c:v>
                </c:pt>
                <c:pt idx="627">
                  <c:v>7.7520640077295422E-3</c:v>
                </c:pt>
                <c:pt idx="628">
                  <c:v>7.7520640077295422E-3</c:v>
                </c:pt>
                <c:pt idx="629">
                  <c:v>7.7520640077295422E-3</c:v>
                </c:pt>
                <c:pt idx="630">
                  <c:v>7.7520640077295422E-3</c:v>
                </c:pt>
                <c:pt idx="631">
                  <c:v>7.7520640077295422E-3</c:v>
                </c:pt>
                <c:pt idx="632">
                  <c:v>7.7520640077295422E-3</c:v>
                </c:pt>
                <c:pt idx="633">
                  <c:v>7.7520640077295422E-3</c:v>
                </c:pt>
                <c:pt idx="634">
                  <c:v>7.7520640077295422E-3</c:v>
                </c:pt>
                <c:pt idx="635">
                  <c:v>7.7520640077295422E-3</c:v>
                </c:pt>
                <c:pt idx="636">
                  <c:v>7.7520640077295422E-3</c:v>
                </c:pt>
                <c:pt idx="637">
                  <c:v>7.7520640077295422E-3</c:v>
                </c:pt>
                <c:pt idx="638">
                  <c:v>7.7520640077295422E-3</c:v>
                </c:pt>
                <c:pt idx="639">
                  <c:v>7.7520640077295422E-3</c:v>
                </c:pt>
                <c:pt idx="640">
                  <c:v>7.7520640077295422E-3</c:v>
                </c:pt>
                <c:pt idx="641">
                  <c:v>7.7520640077295422E-3</c:v>
                </c:pt>
                <c:pt idx="642">
                  <c:v>7.7520640077295422E-3</c:v>
                </c:pt>
                <c:pt idx="643">
                  <c:v>7.7520640077295422E-3</c:v>
                </c:pt>
                <c:pt idx="644">
                  <c:v>7.7520640077295422E-3</c:v>
                </c:pt>
                <c:pt idx="645">
                  <c:v>7.7520640077295422E-3</c:v>
                </c:pt>
                <c:pt idx="646">
                  <c:v>7.7520640077295422E-3</c:v>
                </c:pt>
                <c:pt idx="647">
                  <c:v>7.7520640077295422E-3</c:v>
                </c:pt>
                <c:pt idx="648">
                  <c:v>7.7520640077295422E-3</c:v>
                </c:pt>
                <c:pt idx="649">
                  <c:v>7.7520640077295422E-3</c:v>
                </c:pt>
                <c:pt idx="650">
                  <c:v>7.7520640077295422E-3</c:v>
                </c:pt>
                <c:pt idx="651">
                  <c:v>7.7520640077295422E-3</c:v>
                </c:pt>
                <c:pt idx="652">
                  <c:v>7.7520640077295422E-3</c:v>
                </c:pt>
                <c:pt idx="653">
                  <c:v>7.7520640077295422E-3</c:v>
                </c:pt>
                <c:pt idx="654">
                  <c:v>7.7520640077295422E-3</c:v>
                </c:pt>
                <c:pt idx="655">
                  <c:v>7.7520640077295422E-3</c:v>
                </c:pt>
                <c:pt idx="656">
                  <c:v>7.7520640077295422E-3</c:v>
                </c:pt>
                <c:pt idx="657">
                  <c:v>7.7520640077295422E-3</c:v>
                </c:pt>
                <c:pt idx="658">
                  <c:v>7.7520640077295422E-3</c:v>
                </c:pt>
                <c:pt idx="659">
                  <c:v>7.7520640077295422E-3</c:v>
                </c:pt>
                <c:pt idx="660">
                  <c:v>7.7520640077295422E-3</c:v>
                </c:pt>
                <c:pt idx="661">
                  <c:v>7.7520640077295422E-3</c:v>
                </c:pt>
                <c:pt idx="662">
                  <c:v>7.7520640077295422E-3</c:v>
                </c:pt>
                <c:pt idx="663">
                  <c:v>7.7520640077295422E-3</c:v>
                </c:pt>
                <c:pt idx="664">
                  <c:v>7.7520640077295422E-3</c:v>
                </c:pt>
                <c:pt idx="665">
                  <c:v>7.7520640077295422E-3</c:v>
                </c:pt>
                <c:pt idx="666">
                  <c:v>7.7520640077295422E-3</c:v>
                </c:pt>
                <c:pt idx="667">
                  <c:v>7.7520640077295422E-3</c:v>
                </c:pt>
                <c:pt idx="668">
                  <c:v>7.7520640077295422E-3</c:v>
                </c:pt>
                <c:pt idx="669">
                  <c:v>7.7520640077295422E-3</c:v>
                </c:pt>
                <c:pt idx="670">
                  <c:v>7.7520640077295422E-3</c:v>
                </c:pt>
                <c:pt idx="671">
                  <c:v>7.7520640077295422E-3</c:v>
                </c:pt>
                <c:pt idx="672">
                  <c:v>7.7520640077295422E-3</c:v>
                </c:pt>
                <c:pt idx="673">
                  <c:v>7.7520640077295422E-3</c:v>
                </c:pt>
                <c:pt idx="674">
                  <c:v>7.7520640077295422E-3</c:v>
                </c:pt>
                <c:pt idx="675">
                  <c:v>7.7520640077295422E-3</c:v>
                </c:pt>
                <c:pt idx="676">
                  <c:v>7.7520640077295422E-3</c:v>
                </c:pt>
                <c:pt idx="677">
                  <c:v>7.7520640077295422E-3</c:v>
                </c:pt>
                <c:pt idx="678">
                  <c:v>7.7520640077295422E-3</c:v>
                </c:pt>
                <c:pt idx="679">
                  <c:v>7.7520640077295422E-3</c:v>
                </c:pt>
                <c:pt idx="680">
                  <c:v>7.7520640077295422E-3</c:v>
                </c:pt>
                <c:pt idx="681">
                  <c:v>7.7520640077295422E-3</c:v>
                </c:pt>
                <c:pt idx="682">
                  <c:v>7.7520640077295422E-3</c:v>
                </c:pt>
                <c:pt idx="683">
                  <c:v>7.7520640077295422E-3</c:v>
                </c:pt>
                <c:pt idx="684">
                  <c:v>7.7520640077295422E-3</c:v>
                </c:pt>
                <c:pt idx="685">
                  <c:v>7.7520640077295422E-3</c:v>
                </c:pt>
                <c:pt idx="686">
                  <c:v>7.7520640077295422E-3</c:v>
                </c:pt>
                <c:pt idx="687">
                  <c:v>7.7520640077295422E-3</c:v>
                </c:pt>
                <c:pt idx="688">
                  <c:v>7.7520640077295422E-3</c:v>
                </c:pt>
                <c:pt idx="689">
                  <c:v>7.7520640077295422E-3</c:v>
                </c:pt>
                <c:pt idx="690">
                  <c:v>7.7520640077295422E-3</c:v>
                </c:pt>
                <c:pt idx="691">
                  <c:v>7.7520640077295422E-3</c:v>
                </c:pt>
                <c:pt idx="692">
                  <c:v>7.7520640077295422E-3</c:v>
                </c:pt>
                <c:pt idx="693">
                  <c:v>7.7520640077295422E-3</c:v>
                </c:pt>
                <c:pt idx="694">
                  <c:v>7.7520640077295422E-3</c:v>
                </c:pt>
                <c:pt idx="695">
                  <c:v>7.7520640077295422E-3</c:v>
                </c:pt>
                <c:pt idx="696">
                  <c:v>7.7520640077295422E-3</c:v>
                </c:pt>
                <c:pt idx="697">
                  <c:v>7.7520640077295422E-3</c:v>
                </c:pt>
                <c:pt idx="698">
                  <c:v>7.7520640077295422E-3</c:v>
                </c:pt>
                <c:pt idx="699">
                  <c:v>7.7520640077295422E-3</c:v>
                </c:pt>
                <c:pt idx="700">
                  <c:v>7.7520640077295422E-3</c:v>
                </c:pt>
                <c:pt idx="701">
                  <c:v>7.7520640077295422E-3</c:v>
                </c:pt>
                <c:pt idx="702">
                  <c:v>7.7520640077295422E-3</c:v>
                </c:pt>
                <c:pt idx="703">
                  <c:v>7.7520640077295422E-3</c:v>
                </c:pt>
                <c:pt idx="704">
                  <c:v>7.7520640077295422E-3</c:v>
                </c:pt>
                <c:pt idx="705">
                  <c:v>7.7520640077295422E-3</c:v>
                </c:pt>
                <c:pt idx="706">
                  <c:v>7.7520640077295422E-3</c:v>
                </c:pt>
                <c:pt idx="707">
                  <c:v>7.7520640077295422E-3</c:v>
                </c:pt>
                <c:pt idx="708">
                  <c:v>7.7520640077295422E-3</c:v>
                </c:pt>
                <c:pt idx="709">
                  <c:v>7.7520640077295422E-3</c:v>
                </c:pt>
                <c:pt idx="710">
                  <c:v>7.7520640077295422E-3</c:v>
                </c:pt>
                <c:pt idx="711">
                  <c:v>7.7520640077295422E-3</c:v>
                </c:pt>
                <c:pt idx="712">
                  <c:v>7.7520640077295422E-3</c:v>
                </c:pt>
                <c:pt idx="713">
                  <c:v>7.7520640077295422E-3</c:v>
                </c:pt>
                <c:pt idx="714">
                  <c:v>7.7520640077295422E-3</c:v>
                </c:pt>
                <c:pt idx="715">
                  <c:v>7.7520640077295422E-3</c:v>
                </c:pt>
                <c:pt idx="716">
                  <c:v>7.7520640077295422E-3</c:v>
                </c:pt>
                <c:pt idx="717">
                  <c:v>7.7520640077295422E-3</c:v>
                </c:pt>
                <c:pt idx="718">
                  <c:v>7.7520640077295422E-3</c:v>
                </c:pt>
                <c:pt idx="719">
                  <c:v>7.7520640077295422E-3</c:v>
                </c:pt>
                <c:pt idx="720">
                  <c:v>7.7520640077295422E-3</c:v>
                </c:pt>
                <c:pt idx="721">
                  <c:v>7.7520640077295422E-3</c:v>
                </c:pt>
                <c:pt idx="722">
                  <c:v>7.7520640077295422E-3</c:v>
                </c:pt>
                <c:pt idx="723">
                  <c:v>7.7520640077295422E-3</c:v>
                </c:pt>
                <c:pt idx="724">
                  <c:v>7.7520640077295422E-3</c:v>
                </c:pt>
                <c:pt idx="725">
                  <c:v>7.7520640077295422E-3</c:v>
                </c:pt>
                <c:pt idx="726">
                  <c:v>7.7520640077295422E-3</c:v>
                </c:pt>
                <c:pt idx="727">
                  <c:v>7.7520640077295422E-3</c:v>
                </c:pt>
                <c:pt idx="728">
                  <c:v>7.7520640077295422E-3</c:v>
                </c:pt>
                <c:pt idx="729">
                  <c:v>7.7520640077295422E-3</c:v>
                </c:pt>
                <c:pt idx="730">
                  <c:v>7.7520640077295422E-3</c:v>
                </c:pt>
                <c:pt idx="731">
                  <c:v>7.7520640077295422E-3</c:v>
                </c:pt>
                <c:pt idx="732">
                  <c:v>7.7520640077295422E-3</c:v>
                </c:pt>
                <c:pt idx="733">
                  <c:v>7.7520640077295422E-3</c:v>
                </c:pt>
                <c:pt idx="734">
                  <c:v>7.7520640077295422E-3</c:v>
                </c:pt>
                <c:pt idx="735">
                  <c:v>7.7520640077295422E-3</c:v>
                </c:pt>
                <c:pt idx="736">
                  <c:v>7.7520640077295422E-3</c:v>
                </c:pt>
                <c:pt idx="737">
                  <c:v>7.7520640077295422E-3</c:v>
                </c:pt>
                <c:pt idx="738">
                  <c:v>7.7520640077295422E-3</c:v>
                </c:pt>
                <c:pt idx="739">
                  <c:v>7.7520640077295422E-3</c:v>
                </c:pt>
                <c:pt idx="740">
                  <c:v>7.7520640077295422E-3</c:v>
                </c:pt>
                <c:pt idx="741">
                  <c:v>7.7520640077295422E-3</c:v>
                </c:pt>
                <c:pt idx="742">
                  <c:v>7.7520640077295422E-3</c:v>
                </c:pt>
                <c:pt idx="743">
                  <c:v>7.7520640077295422E-3</c:v>
                </c:pt>
                <c:pt idx="744">
                  <c:v>7.7520640077295422E-3</c:v>
                </c:pt>
                <c:pt idx="745">
                  <c:v>7.7520640077295422E-3</c:v>
                </c:pt>
                <c:pt idx="746">
                  <c:v>7.7520640077295422E-3</c:v>
                </c:pt>
                <c:pt idx="747">
                  <c:v>7.7520640077295422E-3</c:v>
                </c:pt>
                <c:pt idx="748">
                  <c:v>7.7520640077295422E-3</c:v>
                </c:pt>
                <c:pt idx="749">
                  <c:v>7.7520640077295422E-3</c:v>
                </c:pt>
                <c:pt idx="750">
                  <c:v>7.7520640077295422E-3</c:v>
                </c:pt>
                <c:pt idx="751">
                  <c:v>7.7520640077295422E-3</c:v>
                </c:pt>
                <c:pt idx="752">
                  <c:v>7.7520640077295422E-3</c:v>
                </c:pt>
                <c:pt idx="753">
                  <c:v>7.7520640077295422E-3</c:v>
                </c:pt>
                <c:pt idx="754">
                  <c:v>7.7520640077295422E-3</c:v>
                </c:pt>
                <c:pt idx="755">
                  <c:v>7.7520640077295422E-3</c:v>
                </c:pt>
                <c:pt idx="756">
                  <c:v>7.7520640077295422E-3</c:v>
                </c:pt>
                <c:pt idx="757">
                  <c:v>7.7520640077295422E-3</c:v>
                </c:pt>
                <c:pt idx="758">
                  <c:v>7.7520640077295422E-3</c:v>
                </c:pt>
                <c:pt idx="759">
                  <c:v>7.7520640077295422E-3</c:v>
                </c:pt>
                <c:pt idx="760">
                  <c:v>7.7520640077295422E-3</c:v>
                </c:pt>
                <c:pt idx="761">
                  <c:v>7.7520640077295422E-3</c:v>
                </c:pt>
                <c:pt idx="762">
                  <c:v>7.7520640077295422E-3</c:v>
                </c:pt>
                <c:pt idx="763">
                  <c:v>7.7520640077295422E-3</c:v>
                </c:pt>
                <c:pt idx="764">
                  <c:v>7.7520640077295422E-3</c:v>
                </c:pt>
                <c:pt idx="765">
                  <c:v>7.7520640077295422E-3</c:v>
                </c:pt>
                <c:pt idx="766">
                  <c:v>7.7520640077295422E-3</c:v>
                </c:pt>
                <c:pt idx="767">
                  <c:v>7.7520640077295422E-3</c:v>
                </c:pt>
                <c:pt idx="768">
                  <c:v>7.7520640077295422E-3</c:v>
                </c:pt>
                <c:pt idx="769">
                  <c:v>7.7520640077295422E-3</c:v>
                </c:pt>
                <c:pt idx="770">
                  <c:v>7.7520640077295422E-3</c:v>
                </c:pt>
                <c:pt idx="771">
                  <c:v>7.7520640077295422E-3</c:v>
                </c:pt>
                <c:pt idx="772">
                  <c:v>7.7520640077295422E-3</c:v>
                </c:pt>
                <c:pt idx="773">
                  <c:v>7.7520640077295422E-3</c:v>
                </c:pt>
                <c:pt idx="774">
                  <c:v>7.7520640077295422E-3</c:v>
                </c:pt>
                <c:pt idx="775">
                  <c:v>7.7520640077295422E-3</c:v>
                </c:pt>
                <c:pt idx="776">
                  <c:v>7.7520640077295422E-3</c:v>
                </c:pt>
                <c:pt idx="777">
                  <c:v>7.7520640077295422E-3</c:v>
                </c:pt>
                <c:pt idx="778">
                  <c:v>7.7520640077295422E-3</c:v>
                </c:pt>
                <c:pt idx="779">
                  <c:v>7.7520640077295422E-3</c:v>
                </c:pt>
                <c:pt idx="780">
                  <c:v>7.7520640077295422E-3</c:v>
                </c:pt>
                <c:pt idx="781">
                  <c:v>7.7520640077295422E-3</c:v>
                </c:pt>
                <c:pt idx="782">
                  <c:v>7.7520640077295422E-3</c:v>
                </c:pt>
                <c:pt idx="783">
                  <c:v>7.7520640077295422E-3</c:v>
                </c:pt>
                <c:pt idx="784">
                  <c:v>7.7520640077295422E-3</c:v>
                </c:pt>
                <c:pt idx="785">
                  <c:v>7.7520640077295422E-3</c:v>
                </c:pt>
                <c:pt idx="786">
                  <c:v>7.7520640077295422E-3</c:v>
                </c:pt>
                <c:pt idx="787">
                  <c:v>7.7520640077295422E-3</c:v>
                </c:pt>
                <c:pt idx="788">
                  <c:v>7.7520640077295422E-3</c:v>
                </c:pt>
                <c:pt idx="789">
                  <c:v>7.7520640077295422E-3</c:v>
                </c:pt>
                <c:pt idx="790">
                  <c:v>7.7520640077295422E-3</c:v>
                </c:pt>
                <c:pt idx="791">
                  <c:v>7.7520640077295422E-3</c:v>
                </c:pt>
                <c:pt idx="792">
                  <c:v>7.7520640077295422E-3</c:v>
                </c:pt>
                <c:pt idx="793">
                  <c:v>7.7520640077295422E-3</c:v>
                </c:pt>
                <c:pt idx="794">
                  <c:v>7.7520640077295422E-3</c:v>
                </c:pt>
                <c:pt idx="795">
                  <c:v>7.7520640077295422E-3</c:v>
                </c:pt>
                <c:pt idx="796">
                  <c:v>7.7520640077295422E-3</c:v>
                </c:pt>
                <c:pt idx="797">
                  <c:v>7.7520640077295422E-3</c:v>
                </c:pt>
                <c:pt idx="798">
                  <c:v>7.7520640077295422E-3</c:v>
                </c:pt>
                <c:pt idx="799">
                  <c:v>7.7520640077295422E-3</c:v>
                </c:pt>
                <c:pt idx="800">
                  <c:v>7.7520640077295422E-3</c:v>
                </c:pt>
                <c:pt idx="801">
                  <c:v>7.7520640077295422E-3</c:v>
                </c:pt>
                <c:pt idx="802">
                  <c:v>7.7520640077295422E-3</c:v>
                </c:pt>
                <c:pt idx="803">
                  <c:v>7.7520640077295422E-3</c:v>
                </c:pt>
                <c:pt idx="804">
                  <c:v>7.7520640077295422E-3</c:v>
                </c:pt>
                <c:pt idx="805">
                  <c:v>7.7520640077295422E-3</c:v>
                </c:pt>
                <c:pt idx="806">
                  <c:v>7.7520640077295422E-3</c:v>
                </c:pt>
                <c:pt idx="807">
                  <c:v>7.7520640077295422E-3</c:v>
                </c:pt>
                <c:pt idx="808">
                  <c:v>7.7520640077295422E-3</c:v>
                </c:pt>
                <c:pt idx="809">
                  <c:v>7.7520640077295422E-3</c:v>
                </c:pt>
                <c:pt idx="810">
                  <c:v>7.7520640077295422E-3</c:v>
                </c:pt>
                <c:pt idx="811">
                  <c:v>7.7520640077295422E-3</c:v>
                </c:pt>
                <c:pt idx="812">
                  <c:v>7.7520640077295422E-3</c:v>
                </c:pt>
                <c:pt idx="813">
                  <c:v>7.7520640077295422E-3</c:v>
                </c:pt>
                <c:pt idx="814">
                  <c:v>7.7520640077295422E-3</c:v>
                </c:pt>
                <c:pt idx="815">
                  <c:v>7.7520640077295422E-3</c:v>
                </c:pt>
                <c:pt idx="816">
                  <c:v>7.7520640077295422E-3</c:v>
                </c:pt>
                <c:pt idx="817">
                  <c:v>7.7520640077295422E-3</c:v>
                </c:pt>
                <c:pt idx="818">
                  <c:v>7.7520640077295422E-3</c:v>
                </c:pt>
                <c:pt idx="819">
                  <c:v>7.7520640077295422E-3</c:v>
                </c:pt>
                <c:pt idx="820">
                  <c:v>7.7520640077295422E-3</c:v>
                </c:pt>
                <c:pt idx="821">
                  <c:v>7.7520640077295422E-3</c:v>
                </c:pt>
                <c:pt idx="822">
                  <c:v>7.7520640077295422E-3</c:v>
                </c:pt>
                <c:pt idx="823">
                  <c:v>7.7520640077295422E-3</c:v>
                </c:pt>
                <c:pt idx="824">
                  <c:v>7.7520640077295422E-3</c:v>
                </c:pt>
                <c:pt idx="825">
                  <c:v>7.7520640077295422E-3</c:v>
                </c:pt>
                <c:pt idx="826">
                  <c:v>7.7520640077295422E-3</c:v>
                </c:pt>
                <c:pt idx="827">
                  <c:v>7.7520640077295422E-3</c:v>
                </c:pt>
                <c:pt idx="828">
                  <c:v>7.7520640077295422E-3</c:v>
                </c:pt>
                <c:pt idx="829">
                  <c:v>7.7520640077295422E-3</c:v>
                </c:pt>
                <c:pt idx="830">
                  <c:v>7.7520640077295422E-3</c:v>
                </c:pt>
                <c:pt idx="831">
                  <c:v>7.7520640077295422E-3</c:v>
                </c:pt>
                <c:pt idx="832">
                  <c:v>7.7520640077295422E-3</c:v>
                </c:pt>
                <c:pt idx="833">
                  <c:v>7.7520640077295422E-3</c:v>
                </c:pt>
                <c:pt idx="834">
                  <c:v>7.7520640077295422E-3</c:v>
                </c:pt>
                <c:pt idx="835">
                  <c:v>7.7520640077295422E-3</c:v>
                </c:pt>
                <c:pt idx="836">
                  <c:v>7.7520640077295422E-3</c:v>
                </c:pt>
                <c:pt idx="837">
                  <c:v>7.7520640077295422E-3</c:v>
                </c:pt>
                <c:pt idx="838">
                  <c:v>7.7520640077295422E-3</c:v>
                </c:pt>
                <c:pt idx="839">
                  <c:v>7.7520640077295422E-3</c:v>
                </c:pt>
                <c:pt idx="840">
                  <c:v>7.7520640077295422E-3</c:v>
                </c:pt>
                <c:pt idx="841">
                  <c:v>7.7520640077295422E-3</c:v>
                </c:pt>
                <c:pt idx="842">
                  <c:v>7.7520640077295422E-3</c:v>
                </c:pt>
                <c:pt idx="843">
                  <c:v>7.7520640077295422E-3</c:v>
                </c:pt>
                <c:pt idx="844">
                  <c:v>7.7520640077295422E-3</c:v>
                </c:pt>
                <c:pt idx="845">
                  <c:v>7.7520640077295422E-3</c:v>
                </c:pt>
                <c:pt idx="846">
                  <c:v>7.7520640077295422E-3</c:v>
                </c:pt>
                <c:pt idx="847">
                  <c:v>7.7520640077295422E-3</c:v>
                </c:pt>
                <c:pt idx="848">
                  <c:v>7.7520640077295422E-3</c:v>
                </c:pt>
                <c:pt idx="849">
                  <c:v>7.7520640077295422E-3</c:v>
                </c:pt>
                <c:pt idx="850">
                  <c:v>7.7520640077295422E-3</c:v>
                </c:pt>
                <c:pt idx="851">
                  <c:v>7.7520640077295422E-3</c:v>
                </c:pt>
                <c:pt idx="852">
                  <c:v>7.7520640077295422E-3</c:v>
                </c:pt>
                <c:pt idx="853">
                  <c:v>7.7520640077295422E-3</c:v>
                </c:pt>
                <c:pt idx="854">
                  <c:v>7.7520640077295422E-3</c:v>
                </c:pt>
                <c:pt idx="855">
                  <c:v>7.7520640077295422E-3</c:v>
                </c:pt>
                <c:pt idx="856">
                  <c:v>7.7520640077295422E-3</c:v>
                </c:pt>
                <c:pt idx="857">
                  <c:v>7.7520640077295422E-3</c:v>
                </c:pt>
                <c:pt idx="858">
                  <c:v>7.7520640077295422E-3</c:v>
                </c:pt>
                <c:pt idx="859">
                  <c:v>7.7520640077295422E-3</c:v>
                </c:pt>
                <c:pt idx="860">
                  <c:v>7.7520640077295422E-3</c:v>
                </c:pt>
                <c:pt idx="861">
                  <c:v>7.7520640077295422E-3</c:v>
                </c:pt>
                <c:pt idx="862">
                  <c:v>7.7520640077295422E-3</c:v>
                </c:pt>
                <c:pt idx="863">
                  <c:v>7.7520640077295422E-3</c:v>
                </c:pt>
                <c:pt idx="864">
                  <c:v>7.7520640077295422E-3</c:v>
                </c:pt>
                <c:pt idx="865">
                  <c:v>7.7520640077295422E-3</c:v>
                </c:pt>
                <c:pt idx="866">
                  <c:v>7.7520640077295422E-3</c:v>
                </c:pt>
                <c:pt idx="867">
                  <c:v>7.7520640077295422E-3</c:v>
                </c:pt>
                <c:pt idx="868">
                  <c:v>7.7520640077295422E-3</c:v>
                </c:pt>
                <c:pt idx="869">
                  <c:v>7.7520640077295422E-3</c:v>
                </c:pt>
                <c:pt idx="870">
                  <c:v>7.7520640077295422E-3</c:v>
                </c:pt>
                <c:pt idx="871">
                  <c:v>7.7520640077295422E-3</c:v>
                </c:pt>
                <c:pt idx="872">
                  <c:v>7.7520640077295422E-3</c:v>
                </c:pt>
                <c:pt idx="873">
                  <c:v>7.7520640077295422E-3</c:v>
                </c:pt>
                <c:pt idx="874">
                  <c:v>7.7520640077295422E-3</c:v>
                </c:pt>
                <c:pt idx="875">
                  <c:v>7.7520640077295422E-3</c:v>
                </c:pt>
                <c:pt idx="876">
                  <c:v>7.7520640077295422E-3</c:v>
                </c:pt>
                <c:pt idx="877">
                  <c:v>7.7520640077295422E-3</c:v>
                </c:pt>
                <c:pt idx="878">
                  <c:v>7.7520640077295422E-3</c:v>
                </c:pt>
                <c:pt idx="879">
                  <c:v>7.7520640077295422E-3</c:v>
                </c:pt>
                <c:pt idx="880">
                  <c:v>7.7520640077295422E-3</c:v>
                </c:pt>
                <c:pt idx="881">
                  <c:v>7.7520640077295422E-3</c:v>
                </c:pt>
                <c:pt idx="882">
                  <c:v>7.7520640077295422E-3</c:v>
                </c:pt>
                <c:pt idx="883">
                  <c:v>7.7520640077295422E-3</c:v>
                </c:pt>
                <c:pt idx="884">
                  <c:v>7.7520640077295422E-3</c:v>
                </c:pt>
                <c:pt idx="885">
                  <c:v>7.7520640077295422E-3</c:v>
                </c:pt>
                <c:pt idx="886">
                  <c:v>7.7520640077295422E-3</c:v>
                </c:pt>
                <c:pt idx="887">
                  <c:v>7.7520640077295422E-3</c:v>
                </c:pt>
                <c:pt idx="888">
                  <c:v>7.7520640077295422E-3</c:v>
                </c:pt>
                <c:pt idx="889">
                  <c:v>7.7520640077295422E-3</c:v>
                </c:pt>
                <c:pt idx="890">
                  <c:v>7.7520640077295422E-3</c:v>
                </c:pt>
                <c:pt idx="891">
                  <c:v>7.7520640077295422E-3</c:v>
                </c:pt>
                <c:pt idx="892">
                  <c:v>7.7520640077295422E-3</c:v>
                </c:pt>
                <c:pt idx="893">
                  <c:v>7.7520640077295422E-3</c:v>
                </c:pt>
                <c:pt idx="894">
                  <c:v>7.7520640077295422E-3</c:v>
                </c:pt>
                <c:pt idx="895">
                  <c:v>7.7520640077295422E-3</c:v>
                </c:pt>
                <c:pt idx="896">
                  <c:v>7.7520640077295422E-3</c:v>
                </c:pt>
                <c:pt idx="897">
                  <c:v>7.7520640077295422E-3</c:v>
                </c:pt>
                <c:pt idx="898">
                  <c:v>7.7520640077295422E-3</c:v>
                </c:pt>
                <c:pt idx="899">
                  <c:v>7.7520640077295422E-3</c:v>
                </c:pt>
                <c:pt idx="900">
                  <c:v>7.7520640077295422E-3</c:v>
                </c:pt>
                <c:pt idx="901">
                  <c:v>7.7520640077295422E-3</c:v>
                </c:pt>
                <c:pt idx="902">
                  <c:v>7.7520640077295422E-3</c:v>
                </c:pt>
                <c:pt idx="903">
                  <c:v>7.7520640077295422E-3</c:v>
                </c:pt>
                <c:pt idx="904">
                  <c:v>7.7520640077295422E-3</c:v>
                </c:pt>
                <c:pt idx="905">
                  <c:v>7.7520640077295422E-3</c:v>
                </c:pt>
                <c:pt idx="906">
                  <c:v>7.7520640077295422E-3</c:v>
                </c:pt>
                <c:pt idx="907">
                  <c:v>7.7520640077295422E-3</c:v>
                </c:pt>
                <c:pt idx="908">
                  <c:v>7.7520640077295422E-3</c:v>
                </c:pt>
                <c:pt idx="909">
                  <c:v>7.7520640077295422E-3</c:v>
                </c:pt>
                <c:pt idx="910">
                  <c:v>7.7520640077295422E-3</c:v>
                </c:pt>
                <c:pt idx="911">
                  <c:v>7.7520640077295422E-3</c:v>
                </c:pt>
                <c:pt idx="912">
                  <c:v>7.7520640077295422E-3</c:v>
                </c:pt>
                <c:pt idx="913">
                  <c:v>7.7520640077295422E-3</c:v>
                </c:pt>
                <c:pt idx="914">
                  <c:v>7.7520640077295422E-3</c:v>
                </c:pt>
                <c:pt idx="915">
                  <c:v>7.7520640077295422E-3</c:v>
                </c:pt>
                <c:pt idx="916">
                  <c:v>7.7520640077295422E-3</c:v>
                </c:pt>
                <c:pt idx="917">
                  <c:v>7.7520640077295422E-3</c:v>
                </c:pt>
                <c:pt idx="918">
                  <c:v>7.7520640077295422E-3</c:v>
                </c:pt>
                <c:pt idx="919">
                  <c:v>7.7520640077295422E-3</c:v>
                </c:pt>
                <c:pt idx="920">
                  <c:v>7.7520640077295422E-3</c:v>
                </c:pt>
                <c:pt idx="921">
                  <c:v>7.7520640077295422E-3</c:v>
                </c:pt>
                <c:pt idx="922">
                  <c:v>7.7520640077295422E-3</c:v>
                </c:pt>
                <c:pt idx="923">
                  <c:v>7.7520640077295422E-3</c:v>
                </c:pt>
                <c:pt idx="924">
                  <c:v>7.7520640077295422E-3</c:v>
                </c:pt>
                <c:pt idx="925">
                  <c:v>7.7520640077295422E-3</c:v>
                </c:pt>
                <c:pt idx="926">
                  <c:v>7.7520640077295422E-3</c:v>
                </c:pt>
                <c:pt idx="927">
                  <c:v>7.7520640077295422E-3</c:v>
                </c:pt>
                <c:pt idx="928">
                  <c:v>7.7520640077295422E-3</c:v>
                </c:pt>
                <c:pt idx="929">
                  <c:v>7.7520640077295422E-3</c:v>
                </c:pt>
                <c:pt idx="930">
                  <c:v>7.7520640077295422E-3</c:v>
                </c:pt>
                <c:pt idx="931">
                  <c:v>7.7520640077295422E-3</c:v>
                </c:pt>
                <c:pt idx="932">
                  <c:v>7.7520640077295422E-3</c:v>
                </c:pt>
                <c:pt idx="933">
                  <c:v>7.7520640077295422E-3</c:v>
                </c:pt>
                <c:pt idx="934">
                  <c:v>7.7520640077295422E-3</c:v>
                </c:pt>
                <c:pt idx="935">
                  <c:v>7.7520640077295422E-3</c:v>
                </c:pt>
                <c:pt idx="936">
                  <c:v>7.7520640077295422E-3</c:v>
                </c:pt>
                <c:pt idx="937">
                  <c:v>7.7520640077295422E-3</c:v>
                </c:pt>
                <c:pt idx="938">
                  <c:v>7.7520640077295422E-3</c:v>
                </c:pt>
                <c:pt idx="939">
                  <c:v>7.7520640077295422E-3</c:v>
                </c:pt>
                <c:pt idx="940">
                  <c:v>7.7520640077295422E-3</c:v>
                </c:pt>
                <c:pt idx="941">
                  <c:v>7.7520640077295422E-3</c:v>
                </c:pt>
                <c:pt idx="942">
                  <c:v>7.7520640077295422E-3</c:v>
                </c:pt>
                <c:pt idx="943">
                  <c:v>7.7520640077295422E-3</c:v>
                </c:pt>
                <c:pt idx="944">
                  <c:v>7.7520640077295422E-3</c:v>
                </c:pt>
                <c:pt idx="945">
                  <c:v>7.7520640077295422E-3</c:v>
                </c:pt>
                <c:pt idx="946">
                  <c:v>7.7520640077295422E-3</c:v>
                </c:pt>
                <c:pt idx="947">
                  <c:v>7.7520640077295422E-3</c:v>
                </c:pt>
                <c:pt idx="948">
                  <c:v>7.7520640077295422E-3</c:v>
                </c:pt>
                <c:pt idx="949">
                  <c:v>7.7520640077295422E-3</c:v>
                </c:pt>
                <c:pt idx="950">
                  <c:v>7.7520640077295422E-3</c:v>
                </c:pt>
                <c:pt idx="951">
                  <c:v>7.7520640077295422E-3</c:v>
                </c:pt>
                <c:pt idx="952">
                  <c:v>7.7520640077295422E-3</c:v>
                </c:pt>
                <c:pt idx="953">
                  <c:v>7.7520640077295422E-3</c:v>
                </c:pt>
                <c:pt idx="954">
                  <c:v>7.7520640077295422E-3</c:v>
                </c:pt>
                <c:pt idx="955">
                  <c:v>7.7520640077295422E-3</c:v>
                </c:pt>
                <c:pt idx="956">
                  <c:v>7.7520640077295422E-3</c:v>
                </c:pt>
                <c:pt idx="957">
                  <c:v>7.7520640077295422E-3</c:v>
                </c:pt>
                <c:pt idx="958">
                  <c:v>7.7520640077295422E-3</c:v>
                </c:pt>
                <c:pt idx="959">
                  <c:v>7.7520640077295422E-3</c:v>
                </c:pt>
                <c:pt idx="960">
                  <c:v>7.7520640077295422E-3</c:v>
                </c:pt>
                <c:pt idx="961">
                  <c:v>7.7520640077295422E-3</c:v>
                </c:pt>
                <c:pt idx="962">
                  <c:v>7.7520640077295422E-3</c:v>
                </c:pt>
                <c:pt idx="963">
                  <c:v>7.7520640077295422E-3</c:v>
                </c:pt>
                <c:pt idx="964">
                  <c:v>7.7520640077295422E-3</c:v>
                </c:pt>
                <c:pt idx="965">
                  <c:v>7.7520640077295422E-3</c:v>
                </c:pt>
                <c:pt idx="966">
                  <c:v>7.7520640077295422E-3</c:v>
                </c:pt>
                <c:pt idx="967">
                  <c:v>7.7520640077295422E-3</c:v>
                </c:pt>
                <c:pt idx="968">
                  <c:v>7.7520640077295422E-3</c:v>
                </c:pt>
                <c:pt idx="969">
                  <c:v>7.7520640077295422E-3</c:v>
                </c:pt>
                <c:pt idx="970">
                  <c:v>7.7520640077295422E-3</c:v>
                </c:pt>
                <c:pt idx="971">
                  <c:v>7.7520640077295422E-3</c:v>
                </c:pt>
                <c:pt idx="972">
                  <c:v>7.7520640077295422E-3</c:v>
                </c:pt>
                <c:pt idx="973">
                  <c:v>7.7520640077295422E-3</c:v>
                </c:pt>
                <c:pt idx="974">
                  <c:v>7.7520640077295422E-3</c:v>
                </c:pt>
                <c:pt idx="975">
                  <c:v>7.7520640077295422E-3</c:v>
                </c:pt>
                <c:pt idx="976">
                  <c:v>7.7520640077295422E-3</c:v>
                </c:pt>
                <c:pt idx="977">
                  <c:v>7.7520640077295422E-3</c:v>
                </c:pt>
                <c:pt idx="978">
                  <c:v>7.7520640077295422E-3</c:v>
                </c:pt>
                <c:pt idx="979">
                  <c:v>7.7520640077295422E-3</c:v>
                </c:pt>
                <c:pt idx="980">
                  <c:v>7.7520640077295422E-3</c:v>
                </c:pt>
                <c:pt idx="981">
                  <c:v>7.7520640077295422E-3</c:v>
                </c:pt>
                <c:pt idx="982">
                  <c:v>7.7520640077295422E-3</c:v>
                </c:pt>
                <c:pt idx="983">
                  <c:v>7.7520640077295422E-3</c:v>
                </c:pt>
                <c:pt idx="984">
                  <c:v>7.7520640077295422E-3</c:v>
                </c:pt>
                <c:pt idx="985">
                  <c:v>7.7520640077295422E-3</c:v>
                </c:pt>
                <c:pt idx="986">
                  <c:v>7.7520640077295422E-3</c:v>
                </c:pt>
                <c:pt idx="987">
                  <c:v>7.7520640077295422E-3</c:v>
                </c:pt>
                <c:pt idx="988">
                  <c:v>7.7520640077295422E-3</c:v>
                </c:pt>
                <c:pt idx="989">
                  <c:v>7.7520640077295422E-3</c:v>
                </c:pt>
                <c:pt idx="990">
                  <c:v>7.7520640077295422E-3</c:v>
                </c:pt>
                <c:pt idx="991">
                  <c:v>7.7520640077295422E-3</c:v>
                </c:pt>
                <c:pt idx="992">
                  <c:v>7.7520640077295422E-3</c:v>
                </c:pt>
                <c:pt idx="993">
                  <c:v>7.7520640077295422E-3</c:v>
                </c:pt>
                <c:pt idx="994">
                  <c:v>7.7520640077295422E-3</c:v>
                </c:pt>
                <c:pt idx="995">
                  <c:v>7.7520640077295422E-3</c:v>
                </c:pt>
                <c:pt idx="996">
                  <c:v>7.7520640077295422E-3</c:v>
                </c:pt>
                <c:pt idx="997">
                  <c:v>7.7520640077295422E-3</c:v>
                </c:pt>
                <c:pt idx="998">
                  <c:v>7.7520640077295422E-3</c:v>
                </c:pt>
                <c:pt idx="999">
                  <c:v>7.7520640077295422E-3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25FE-4C8D-AD4D-24E7EB99A208}"/>
            </c:ext>
          </c:extLst>
        </c:ser>
        <c:ser>
          <c:idx val="9"/>
          <c:order val="9"/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Sheet1!$K$1:$K$1000</c:f>
              <c:numCache>
                <c:formatCode>General</c:formatCode>
                <c:ptCount val="1000"/>
                <c:pt idx="0">
                  <c:v>3.9997204559285127E-2</c:v>
                </c:pt>
                <c:pt idx="1">
                  <c:v>3.9997204559285127E-2</c:v>
                </c:pt>
                <c:pt idx="2">
                  <c:v>3.9997204559285127E-2</c:v>
                </c:pt>
                <c:pt idx="3">
                  <c:v>3.9997204559285127E-2</c:v>
                </c:pt>
                <c:pt idx="4">
                  <c:v>3.9997204559285127E-2</c:v>
                </c:pt>
                <c:pt idx="5">
                  <c:v>3.9997204559285127E-2</c:v>
                </c:pt>
                <c:pt idx="6">
                  <c:v>3.1797662815864269E-2</c:v>
                </c:pt>
                <c:pt idx="7">
                  <c:v>3.1797662815864269E-2</c:v>
                </c:pt>
                <c:pt idx="8">
                  <c:v>3.1797662815864269E-2</c:v>
                </c:pt>
                <c:pt idx="9">
                  <c:v>3.1797662815864269E-2</c:v>
                </c:pt>
                <c:pt idx="10">
                  <c:v>3.1797662815864269E-2</c:v>
                </c:pt>
                <c:pt idx="11">
                  <c:v>3.1797662815864269E-2</c:v>
                </c:pt>
                <c:pt idx="12">
                  <c:v>3.1797662815864269E-2</c:v>
                </c:pt>
                <c:pt idx="13">
                  <c:v>3.1797662815864269E-2</c:v>
                </c:pt>
                <c:pt idx="14">
                  <c:v>2.2697026071597182E-2</c:v>
                </c:pt>
                <c:pt idx="15">
                  <c:v>2.2697026071597182E-2</c:v>
                </c:pt>
                <c:pt idx="16">
                  <c:v>2.2697026071597182E-2</c:v>
                </c:pt>
                <c:pt idx="17">
                  <c:v>2.2697026071597182E-2</c:v>
                </c:pt>
                <c:pt idx="18">
                  <c:v>2.2697026071597182E-2</c:v>
                </c:pt>
                <c:pt idx="19">
                  <c:v>2.2697026071597182E-2</c:v>
                </c:pt>
                <c:pt idx="20">
                  <c:v>2.2697026071597182E-2</c:v>
                </c:pt>
                <c:pt idx="21">
                  <c:v>2.2697026071597182E-2</c:v>
                </c:pt>
                <c:pt idx="22">
                  <c:v>2.2697026071597182E-2</c:v>
                </c:pt>
                <c:pt idx="23">
                  <c:v>2.2697026071597182E-2</c:v>
                </c:pt>
                <c:pt idx="24">
                  <c:v>2.2697026071597182E-2</c:v>
                </c:pt>
                <c:pt idx="25">
                  <c:v>2.2697026071597182E-2</c:v>
                </c:pt>
                <c:pt idx="26">
                  <c:v>2.2697026071597182E-2</c:v>
                </c:pt>
                <c:pt idx="27">
                  <c:v>2.2697026071597182E-2</c:v>
                </c:pt>
                <c:pt idx="28">
                  <c:v>2.2697026071597182E-2</c:v>
                </c:pt>
                <c:pt idx="29">
                  <c:v>2.2697026071597182E-2</c:v>
                </c:pt>
                <c:pt idx="30">
                  <c:v>2.2697026071597182E-2</c:v>
                </c:pt>
                <c:pt idx="31">
                  <c:v>2.2697026071597182E-2</c:v>
                </c:pt>
                <c:pt idx="32">
                  <c:v>2.2697026071597182E-2</c:v>
                </c:pt>
                <c:pt idx="33">
                  <c:v>2.2697026071597182E-2</c:v>
                </c:pt>
                <c:pt idx="34">
                  <c:v>2.2697026071597182E-2</c:v>
                </c:pt>
                <c:pt idx="35">
                  <c:v>2.2697026071597182E-2</c:v>
                </c:pt>
                <c:pt idx="36">
                  <c:v>2.2697026071597182E-2</c:v>
                </c:pt>
                <c:pt idx="37">
                  <c:v>2.2697026071597182E-2</c:v>
                </c:pt>
                <c:pt idx="38">
                  <c:v>2.2697026071597182E-2</c:v>
                </c:pt>
                <c:pt idx="39">
                  <c:v>2.2697026071597182E-2</c:v>
                </c:pt>
                <c:pt idx="40">
                  <c:v>2.2697026071597182E-2</c:v>
                </c:pt>
                <c:pt idx="41">
                  <c:v>2.2697026071597182E-2</c:v>
                </c:pt>
                <c:pt idx="42">
                  <c:v>2.2697026071597182E-2</c:v>
                </c:pt>
                <c:pt idx="43">
                  <c:v>2.2697026071597182E-2</c:v>
                </c:pt>
                <c:pt idx="44">
                  <c:v>2.2697026071597182E-2</c:v>
                </c:pt>
                <c:pt idx="45">
                  <c:v>2.2697026071597182E-2</c:v>
                </c:pt>
                <c:pt idx="46">
                  <c:v>2.2697026071597182E-2</c:v>
                </c:pt>
                <c:pt idx="47">
                  <c:v>2.2697026071597182E-2</c:v>
                </c:pt>
                <c:pt idx="48">
                  <c:v>2.2697026071597182E-2</c:v>
                </c:pt>
                <c:pt idx="49">
                  <c:v>2.2697026071597182E-2</c:v>
                </c:pt>
                <c:pt idx="50">
                  <c:v>2.2697026071597182E-2</c:v>
                </c:pt>
                <c:pt idx="51">
                  <c:v>2.2697026071597182E-2</c:v>
                </c:pt>
                <c:pt idx="52">
                  <c:v>2.2697026071597182E-2</c:v>
                </c:pt>
                <c:pt idx="53">
                  <c:v>2.2697026071597182E-2</c:v>
                </c:pt>
                <c:pt idx="54">
                  <c:v>2.2697026071597182E-2</c:v>
                </c:pt>
                <c:pt idx="55">
                  <c:v>2.2697026071597182E-2</c:v>
                </c:pt>
                <c:pt idx="56">
                  <c:v>2.2697026071597182E-2</c:v>
                </c:pt>
                <c:pt idx="57">
                  <c:v>1.1984411858619204E-2</c:v>
                </c:pt>
                <c:pt idx="58">
                  <c:v>1.1984411858619204E-2</c:v>
                </c:pt>
                <c:pt idx="59">
                  <c:v>1.1984411858619204E-2</c:v>
                </c:pt>
                <c:pt idx="60">
                  <c:v>1.1984411858619204E-2</c:v>
                </c:pt>
                <c:pt idx="61">
                  <c:v>1.1984411858619204E-2</c:v>
                </c:pt>
                <c:pt idx="62">
                  <c:v>1.1984411858619204E-2</c:v>
                </c:pt>
                <c:pt idx="63">
                  <c:v>1.1984411858619204E-2</c:v>
                </c:pt>
                <c:pt idx="64">
                  <c:v>1.1984411858619204E-2</c:v>
                </c:pt>
                <c:pt idx="65">
                  <c:v>1.1984411858619204E-2</c:v>
                </c:pt>
                <c:pt idx="66">
                  <c:v>1.1984411858619204E-2</c:v>
                </c:pt>
                <c:pt idx="67">
                  <c:v>1.1984411858619204E-2</c:v>
                </c:pt>
                <c:pt idx="68">
                  <c:v>1.1984411858619204E-2</c:v>
                </c:pt>
                <c:pt idx="69">
                  <c:v>1.1984411858619204E-2</c:v>
                </c:pt>
                <c:pt idx="70">
                  <c:v>1.1984411858619204E-2</c:v>
                </c:pt>
                <c:pt idx="71">
                  <c:v>1.1984411858619204E-2</c:v>
                </c:pt>
                <c:pt idx="72">
                  <c:v>1.1984411858619204E-2</c:v>
                </c:pt>
                <c:pt idx="73">
                  <c:v>1.1984411858619204E-2</c:v>
                </c:pt>
                <c:pt idx="74">
                  <c:v>1.1984411858619204E-2</c:v>
                </c:pt>
                <c:pt idx="75">
                  <c:v>1.1984411858619204E-2</c:v>
                </c:pt>
                <c:pt idx="76">
                  <c:v>1.1984411858619204E-2</c:v>
                </c:pt>
                <c:pt idx="77">
                  <c:v>1.1984411858619204E-2</c:v>
                </c:pt>
                <c:pt idx="78">
                  <c:v>1.1984411858619204E-2</c:v>
                </c:pt>
                <c:pt idx="79">
                  <c:v>1.1984411858619204E-2</c:v>
                </c:pt>
                <c:pt idx="80">
                  <c:v>1.1984411858619204E-2</c:v>
                </c:pt>
                <c:pt idx="81">
                  <c:v>1.1984411858619204E-2</c:v>
                </c:pt>
                <c:pt idx="82">
                  <c:v>1.1984411858619204E-2</c:v>
                </c:pt>
                <c:pt idx="83">
                  <c:v>1.1984411858619204E-2</c:v>
                </c:pt>
                <c:pt idx="84">
                  <c:v>1.1984411858619204E-2</c:v>
                </c:pt>
                <c:pt idx="85">
                  <c:v>1.1984411858619204E-2</c:v>
                </c:pt>
                <c:pt idx="86">
                  <c:v>1.1984411858619204E-2</c:v>
                </c:pt>
                <c:pt idx="87">
                  <c:v>1.1984411858619204E-2</c:v>
                </c:pt>
                <c:pt idx="88">
                  <c:v>1.1984411858619204E-2</c:v>
                </c:pt>
                <c:pt idx="89">
                  <c:v>1.1984411858619204E-2</c:v>
                </c:pt>
                <c:pt idx="90">
                  <c:v>1.1984411858619204E-2</c:v>
                </c:pt>
                <c:pt idx="91">
                  <c:v>1.1984411858619204E-2</c:v>
                </c:pt>
                <c:pt idx="92">
                  <c:v>1.1984411858619204E-2</c:v>
                </c:pt>
                <c:pt idx="93">
                  <c:v>1.1984411858619204E-2</c:v>
                </c:pt>
                <c:pt idx="94">
                  <c:v>1.1984411858619204E-2</c:v>
                </c:pt>
                <c:pt idx="95">
                  <c:v>1.1984411858619204E-2</c:v>
                </c:pt>
                <c:pt idx="96">
                  <c:v>1.1984411858619204E-2</c:v>
                </c:pt>
                <c:pt idx="97">
                  <c:v>1.1984411858619204E-2</c:v>
                </c:pt>
                <c:pt idx="98">
                  <c:v>1.1984411858619204E-2</c:v>
                </c:pt>
                <c:pt idx="99">
                  <c:v>1.1984411858619204E-2</c:v>
                </c:pt>
                <c:pt idx="100">
                  <c:v>1.1984411858619204E-2</c:v>
                </c:pt>
                <c:pt idx="101">
                  <c:v>1.1984411858619204E-2</c:v>
                </c:pt>
                <c:pt idx="102">
                  <c:v>1.1984411858619204E-2</c:v>
                </c:pt>
                <c:pt idx="103">
                  <c:v>1.1984411858619204E-2</c:v>
                </c:pt>
                <c:pt idx="104">
                  <c:v>1.1984411858619204E-2</c:v>
                </c:pt>
                <c:pt idx="105">
                  <c:v>1.1984411858619204E-2</c:v>
                </c:pt>
                <c:pt idx="106">
                  <c:v>1.1984411858619204E-2</c:v>
                </c:pt>
                <c:pt idx="107">
                  <c:v>1.1984411858619204E-2</c:v>
                </c:pt>
                <c:pt idx="108">
                  <c:v>1.1984411858619204E-2</c:v>
                </c:pt>
                <c:pt idx="109">
                  <c:v>1.1984411858619204E-2</c:v>
                </c:pt>
                <c:pt idx="110">
                  <c:v>1.1984411858619204E-2</c:v>
                </c:pt>
                <c:pt idx="111">
                  <c:v>1.1984411858619204E-2</c:v>
                </c:pt>
                <c:pt idx="112">
                  <c:v>1.1984411858619204E-2</c:v>
                </c:pt>
                <c:pt idx="113">
                  <c:v>1.1984411858619204E-2</c:v>
                </c:pt>
                <c:pt idx="114">
                  <c:v>1.1984411858619204E-2</c:v>
                </c:pt>
                <c:pt idx="115">
                  <c:v>1.1984411858619204E-2</c:v>
                </c:pt>
                <c:pt idx="116">
                  <c:v>1.1984411858619204E-2</c:v>
                </c:pt>
                <c:pt idx="117">
                  <c:v>1.1984411858619204E-2</c:v>
                </c:pt>
                <c:pt idx="118">
                  <c:v>1.1984411858619204E-2</c:v>
                </c:pt>
                <c:pt idx="119">
                  <c:v>1.1984411858619204E-2</c:v>
                </c:pt>
                <c:pt idx="120">
                  <c:v>1.1984411858619204E-2</c:v>
                </c:pt>
                <c:pt idx="121">
                  <c:v>1.1984411858619204E-2</c:v>
                </c:pt>
                <c:pt idx="122">
                  <c:v>1.1984411858619204E-2</c:v>
                </c:pt>
                <c:pt idx="123">
                  <c:v>1.1984411858619204E-2</c:v>
                </c:pt>
                <c:pt idx="124">
                  <c:v>1.1984411858619204E-2</c:v>
                </c:pt>
                <c:pt idx="125">
                  <c:v>1.1984411858619204E-2</c:v>
                </c:pt>
                <c:pt idx="126">
                  <c:v>1.1984411858619204E-2</c:v>
                </c:pt>
                <c:pt idx="127">
                  <c:v>1.1984411858619204E-2</c:v>
                </c:pt>
                <c:pt idx="128">
                  <c:v>1.1984411858619204E-2</c:v>
                </c:pt>
                <c:pt idx="129">
                  <c:v>1.1984411858619204E-2</c:v>
                </c:pt>
                <c:pt idx="130">
                  <c:v>1.1984411858619204E-2</c:v>
                </c:pt>
                <c:pt idx="131">
                  <c:v>1.1984411858619204E-2</c:v>
                </c:pt>
                <c:pt idx="132">
                  <c:v>1.1984411858619204E-2</c:v>
                </c:pt>
                <c:pt idx="133">
                  <c:v>1.1984411858619204E-2</c:v>
                </c:pt>
                <c:pt idx="134">
                  <c:v>1.1984411858619204E-2</c:v>
                </c:pt>
                <c:pt idx="135">
                  <c:v>1.1984411858619204E-2</c:v>
                </c:pt>
                <c:pt idx="136">
                  <c:v>1.1984411858619204E-2</c:v>
                </c:pt>
                <c:pt idx="137">
                  <c:v>1.1984411858619204E-2</c:v>
                </c:pt>
                <c:pt idx="138">
                  <c:v>1.1984411858619204E-2</c:v>
                </c:pt>
                <c:pt idx="139">
                  <c:v>1.1984411858619204E-2</c:v>
                </c:pt>
                <c:pt idx="140">
                  <c:v>1.1984411858619204E-2</c:v>
                </c:pt>
                <c:pt idx="141">
                  <c:v>1.1984411858619204E-2</c:v>
                </c:pt>
                <c:pt idx="142">
                  <c:v>1.1984411858619204E-2</c:v>
                </c:pt>
                <c:pt idx="143">
                  <c:v>1.1984411858619204E-2</c:v>
                </c:pt>
                <c:pt idx="144">
                  <c:v>1.1984411858619204E-2</c:v>
                </c:pt>
                <c:pt idx="145">
                  <c:v>1.1984411858619204E-2</c:v>
                </c:pt>
                <c:pt idx="146">
                  <c:v>1.1984411858619204E-2</c:v>
                </c:pt>
                <c:pt idx="147">
                  <c:v>1.1984411858619204E-2</c:v>
                </c:pt>
                <c:pt idx="148">
                  <c:v>1.1984411858619204E-2</c:v>
                </c:pt>
                <c:pt idx="149">
                  <c:v>1.1984411858619204E-2</c:v>
                </c:pt>
                <c:pt idx="150">
                  <c:v>1.1984411858619204E-2</c:v>
                </c:pt>
                <c:pt idx="151">
                  <c:v>1.1984411858619204E-2</c:v>
                </c:pt>
                <c:pt idx="152">
                  <c:v>1.1984411858619204E-2</c:v>
                </c:pt>
                <c:pt idx="153">
                  <c:v>1.1984411858619204E-2</c:v>
                </c:pt>
                <c:pt idx="154">
                  <c:v>1.1984411858619204E-2</c:v>
                </c:pt>
                <c:pt idx="155">
                  <c:v>1.1984411858619204E-2</c:v>
                </c:pt>
                <c:pt idx="156">
                  <c:v>1.1984411858619204E-2</c:v>
                </c:pt>
                <c:pt idx="157">
                  <c:v>1.1984411858619204E-2</c:v>
                </c:pt>
                <c:pt idx="158">
                  <c:v>1.1984411858619204E-2</c:v>
                </c:pt>
                <c:pt idx="159">
                  <c:v>1.1984411858619204E-2</c:v>
                </c:pt>
                <c:pt idx="160">
                  <c:v>1.1984411858619204E-2</c:v>
                </c:pt>
                <c:pt idx="161">
                  <c:v>1.1984411858619204E-2</c:v>
                </c:pt>
                <c:pt idx="162">
                  <c:v>1.1984411858619204E-2</c:v>
                </c:pt>
                <c:pt idx="163">
                  <c:v>1.1984411858619204E-2</c:v>
                </c:pt>
                <c:pt idx="164">
                  <c:v>1.1984411858619204E-2</c:v>
                </c:pt>
                <c:pt idx="165">
                  <c:v>1.1984411858619204E-2</c:v>
                </c:pt>
                <c:pt idx="166">
                  <c:v>1.1984411858619204E-2</c:v>
                </c:pt>
                <c:pt idx="167">
                  <c:v>1.1984411858619204E-2</c:v>
                </c:pt>
                <c:pt idx="168">
                  <c:v>1.1984411858619204E-2</c:v>
                </c:pt>
                <c:pt idx="169">
                  <c:v>1.1984411858619204E-2</c:v>
                </c:pt>
                <c:pt idx="170">
                  <c:v>1.1984411858619204E-2</c:v>
                </c:pt>
                <c:pt idx="171">
                  <c:v>1.1984411858619204E-2</c:v>
                </c:pt>
                <c:pt idx="172">
                  <c:v>1.1984411858619204E-2</c:v>
                </c:pt>
                <c:pt idx="173">
                  <c:v>1.1984411858619204E-2</c:v>
                </c:pt>
                <c:pt idx="174">
                  <c:v>1.1984411858619204E-2</c:v>
                </c:pt>
                <c:pt idx="175">
                  <c:v>1.1984411858619204E-2</c:v>
                </c:pt>
                <c:pt idx="176">
                  <c:v>1.1984411858619204E-2</c:v>
                </c:pt>
                <c:pt idx="177">
                  <c:v>1.1984411858619204E-2</c:v>
                </c:pt>
                <c:pt idx="178">
                  <c:v>1.1984411858619204E-2</c:v>
                </c:pt>
                <c:pt idx="179">
                  <c:v>1.1984411858619204E-2</c:v>
                </c:pt>
                <c:pt idx="180">
                  <c:v>1.1984411858619204E-2</c:v>
                </c:pt>
                <c:pt idx="181">
                  <c:v>1.1984411858619204E-2</c:v>
                </c:pt>
                <c:pt idx="182">
                  <c:v>1.1984411858619204E-2</c:v>
                </c:pt>
                <c:pt idx="183">
                  <c:v>1.1984411858619204E-2</c:v>
                </c:pt>
                <c:pt idx="184">
                  <c:v>1.1984411858619204E-2</c:v>
                </c:pt>
                <c:pt idx="185">
                  <c:v>1.1984411858619204E-2</c:v>
                </c:pt>
                <c:pt idx="186">
                  <c:v>1.1984411858619204E-2</c:v>
                </c:pt>
                <c:pt idx="187">
                  <c:v>1.1984411858619204E-2</c:v>
                </c:pt>
                <c:pt idx="188">
                  <c:v>1.1984411858619204E-2</c:v>
                </c:pt>
                <c:pt idx="189">
                  <c:v>1.1984411858619204E-2</c:v>
                </c:pt>
                <c:pt idx="190">
                  <c:v>1.1984411858619204E-2</c:v>
                </c:pt>
                <c:pt idx="191">
                  <c:v>1.1984411858619204E-2</c:v>
                </c:pt>
                <c:pt idx="192">
                  <c:v>1.1984411858619204E-2</c:v>
                </c:pt>
                <c:pt idx="193">
                  <c:v>1.1984411858619204E-2</c:v>
                </c:pt>
                <c:pt idx="194">
                  <c:v>1.1984411858619204E-2</c:v>
                </c:pt>
                <c:pt idx="195">
                  <c:v>1.1984411858619204E-2</c:v>
                </c:pt>
                <c:pt idx="196">
                  <c:v>1.1984411858619204E-2</c:v>
                </c:pt>
                <c:pt idx="197">
                  <c:v>1.1984411858619204E-2</c:v>
                </c:pt>
                <c:pt idx="198">
                  <c:v>1.1984411858619204E-2</c:v>
                </c:pt>
                <c:pt idx="199">
                  <c:v>1.1984411858619204E-2</c:v>
                </c:pt>
                <c:pt idx="200">
                  <c:v>1.1984411858619204E-2</c:v>
                </c:pt>
                <c:pt idx="201">
                  <c:v>1.1984411858619204E-2</c:v>
                </c:pt>
                <c:pt idx="202">
                  <c:v>1.1984411858619204E-2</c:v>
                </c:pt>
                <c:pt idx="203">
                  <c:v>1.1984411858619204E-2</c:v>
                </c:pt>
                <c:pt idx="204">
                  <c:v>1.1984411858619204E-2</c:v>
                </c:pt>
                <c:pt idx="205">
                  <c:v>1.1984411858619204E-2</c:v>
                </c:pt>
                <c:pt idx="206">
                  <c:v>1.1984411858619204E-2</c:v>
                </c:pt>
                <c:pt idx="207">
                  <c:v>1.1984411858619204E-2</c:v>
                </c:pt>
                <c:pt idx="208">
                  <c:v>1.1984411858619204E-2</c:v>
                </c:pt>
                <c:pt idx="209">
                  <c:v>1.1984411858619204E-2</c:v>
                </c:pt>
                <c:pt idx="210">
                  <c:v>1.1984411858619204E-2</c:v>
                </c:pt>
                <c:pt idx="211">
                  <c:v>1.1984411858619204E-2</c:v>
                </c:pt>
                <c:pt idx="212">
                  <c:v>1.1984411858619204E-2</c:v>
                </c:pt>
                <c:pt idx="213">
                  <c:v>1.1984411858619204E-2</c:v>
                </c:pt>
                <c:pt idx="214">
                  <c:v>1.1984411858619204E-2</c:v>
                </c:pt>
                <c:pt idx="215">
                  <c:v>1.1984411858619204E-2</c:v>
                </c:pt>
                <c:pt idx="216">
                  <c:v>1.1984411858619204E-2</c:v>
                </c:pt>
                <c:pt idx="217">
                  <c:v>1.1984411858619204E-2</c:v>
                </c:pt>
                <c:pt idx="218">
                  <c:v>1.1984411858619204E-2</c:v>
                </c:pt>
                <c:pt idx="219">
                  <c:v>1.1984411858619204E-2</c:v>
                </c:pt>
                <c:pt idx="220">
                  <c:v>1.1984411858619204E-2</c:v>
                </c:pt>
                <c:pt idx="221">
                  <c:v>1.1984411858619204E-2</c:v>
                </c:pt>
                <c:pt idx="222">
                  <c:v>1.1984411858619204E-2</c:v>
                </c:pt>
                <c:pt idx="223">
                  <c:v>1.1984411858619204E-2</c:v>
                </c:pt>
                <c:pt idx="224">
                  <c:v>1.1984411858619204E-2</c:v>
                </c:pt>
                <c:pt idx="225">
                  <c:v>1.1984411858619204E-2</c:v>
                </c:pt>
                <c:pt idx="226">
                  <c:v>1.1984411858619204E-2</c:v>
                </c:pt>
                <c:pt idx="227">
                  <c:v>1.1984411858619204E-2</c:v>
                </c:pt>
                <c:pt idx="228">
                  <c:v>1.1984411858619204E-2</c:v>
                </c:pt>
                <c:pt idx="229">
                  <c:v>1.1984411858619204E-2</c:v>
                </c:pt>
                <c:pt idx="230">
                  <c:v>1.1984411858619204E-2</c:v>
                </c:pt>
                <c:pt idx="231">
                  <c:v>1.1984411858619204E-2</c:v>
                </c:pt>
                <c:pt idx="232">
                  <c:v>1.1984411858619204E-2</c:v>
                </c:pt>
                <c:pt idx="233">
                  <c:v>1.1984411858619204E-2</c:v>
                </c:pt>
                <c:pt idx="234">
                  <c:v>1.1984411858619204E-2</c:v>
                </c:pt>
                <c:pt idx="235">
                  <c:v>1.1984411858619204E-2</c:v>
                </c:pt>
                <c:pt idx="236">
                  <c:v>1.1984411858619204E-2</c:v>
                </c:pt>
                <c:pt idx="237">
                  <c:v>1.1984411858619204E-2</c:v>
                </c:pt>
                <c:pt idx="238">
                  <c:v>1.1984411858619204E-2</c:v>
                </c:pt>
                <c:pt idx="239">
                  <c:v>1.1984411858619204E-2</c:v>
                </c:pt>
                <c:pt idx="240">
                  <c:v>1.1984411858619204E-2</c:v>
                </c:pt>
                <c:pt idx="241">
                  <c:v>1.1984411858619204E-2</c:v>
                </c:pt>
                <c:pt idx="242">
                  <c:v>1.1984411858619204E-2</c:v>
                </c:pt>
                <c:pt idx="243">
                  <c:v>1.1984411858619204E-2</c:v>
                </c:pt>
                <c:pt idx="244">
                  <c:v>1.1984411858619204E-2</c:v>
                </c:pt>
                <c:pt idx="245">
                  <c:v>1.1984411858619204E-2</c:v>
                </c:pt>
                <c:pt idx="246">
                  <c:v>1.1984411858619204E-2</c:v>
                </c:pt>
                <c:pt idx="247">
                  <c:v>1.1984411858619204E-2</c:v>
                </c:pt>
                <c:pt idx="248">
                  <c:v>1.1984411858619204E-2</c:v>
                </c:pt>
                <c:pt idx="249">
                  <c:v>1.1984411858619204E-2</c:v>
                </c:pt>
                <c:pt idx="250">
                  <c:v>1.1984411858619204E-2</c:v>
                </c:pt>
                <c:pt idx="251">
                  <c:v>1.1984411858619204E-2</c:v>
                </c:pt>
                <c:pt idx="252">
                  <c:v>1.1984411858619204E-2</c:v>
                </c:pt>
                <c:pt idx="253">
                  <c:v>1.1984411858619204E-2</c:v>
                </c:pt>
                <c:pt idx="254">
                  <c:v>1.1984411858619204E-2</c:v>
                </c:pt>
                <c:pt idx="255">
                  <c:v>1.1984411858619204E-2</c:v>
                </c:pt>
                <c:pt idx="256">
                  <c:v>1.1984411858619204E-2</c:v>
                </c:pt>
                <c:pt idx="257">
                  <c:v>1.1984411858619204E-2</c:v>
                </c:pt>
                <c:pt idx="258">
                  <c:v>1.1984411858619204E-2</c:v>
                </c:pt>
                <c:pt idx="259">
                  <c:v>1.1984411858619204E-2</c:v>
                </c:pt>
                <c:pt idx="260">
                  <c:v>1.1984411858619204E-2</c:v>
                </c:pt>
                <c:pt idx="261">
                  <c:v>1.1984411858619204E-2</c:v>
                </c:pt>
                <c:pt idx="262">
                  <c:v>1.1984411858619204E-2</c:v>
                </c:pt>
                <c:pt idx="263">
                  <c:v>1.1984411858619204E-2</c:v>
                </c:pt>
                <c:pt idx="264">
                  <c:v>1.1984411858619204E-2</c:v>
                </c:pt>
                <c:pt idx="265">
                  <c:v>1.1984411858619204E-2</c:v>
                </c:pt>
                <c:pt idx="266">
                  <c:v>1.1984411858619204E-2</c:v>
                </c:pt>
                <c:pt idx="267">
                  <c:v>1.1984411858619204E-2</c:v>
                </c:pt>
                <c:pt idx="268">
                  <c:v>1.1984411858619204E-2</c:v>
                </c:pt>
                <c:pt idx="269">
                  <c:v>1.1984411858619204E-2</c:v>
                </c:pt>
                <c:pt idx="270">
                  <c:v>1.1984411858619204E-2</c:v>
                </c:pt>
                <c:pt idx="271">
                  <c:v>1.1984411858619204E-2</c:v>
                </c:pt>
                <c:pt idx="272">
                  <c:v>1.1984411858619204E-2</c:v>
                </c:pt>
                <c:pt idx="273">
                  <c:v>1.1984411858619204E-2</c:v>
                </c:pt>
                <c:pt idx="274">
                  <c:v>1.1984411858619204E-2</c:v>
                </c:pt>
                <c:pt idx="275">
                  <c:v>1.1984411858619204E-2</c:v>
                </c:pt>
                <c:pt idx="276">
                  <c:v>1.1984411858619204E-2</c:v>
                </c:pt>
                <c:pt idx="277">
                  <c:v>1.1984411858619204E-2</c:v>
                </c:pt>
                <c:pt idx="278">
                  <c:v>1.1984411858619204E-2</c:v>
                </c:pt>
                <c:pt idx="279">
                  <c:v>1.1984411858619204E-2</c:v>
                </c:pt>
                <c:pt idx="280">
                  <c:v>1.1984411858619204E-2</c:v>
                </c:pt>
                <c:pt idx="281">
                  <c:v>1.1984411858619204E-2</c:v>
                </c:pt>
                <c:pt idx="282">
                  <c:v>1.1984411858619204E-2</c:v>
                </c:pt>
                <c:pt idx="283">
                  <c:v>1.1984411858619204E-2</c:v>
                </c:pt>
                <c:pt idx="284">
                  <c:v>1.1984411858619204E-2</c:v>
                </c:pt>
                <c:pt idx="285">
                  <c:v>1.1984411858619204E-2</c:v>
                </c:pt>
                <c:pt idx="286">
                  <c:v>1.1984411858619204E-2</c:v>
                </c:pt>
                <c:pt idx="287">
                  <c:v>1.1984411858619204E-2</c:v>
                </c:pt>
                <c:pt idx="288">
                  <c:v>1.1984411858619204E-2</c:v>
                </c:pt>
                <c:pt idx="289">
                  <c:v>1.1984411858619204E-2</c:v>
                </c:pt>
                <c:pt idx="290">
                  <c:v>1.1984411858619204E-2</c:v>
                </c:pt>
                <c:pt idx="291">
                  <c:v>1.1984411858619204E-2</c:v>
                </c:pt>
                <c:pt idx="292">
                  <c:v>1.1984411858619204E-2</c:v>
                </c:pt>
                <c:pt idx="293">
                  <c:v>1.1984411858619204E-2</c:v>
                </c:pt>
                <c:pt idx="294">
                  <c:v>1.1984411858619204E-2</c:v>
                </c:pt>
                <c:pt idx="295">
                  <c:v>1.1984411858619204E-2</c:v>
                </c:pt>
                <c:pt idx="296">
                  <c:v>1.1984411858619204E-2</c:v>
                </c:pt>
                <c:pt idx="297">
                  <c:v>1.1984411858619204E-2</c:v>
                </c:pt>
                <c:pt idx="298">
                  <c:v>1.1984411858619204E-2</c:v>
                </c:pt>
                <c:pt idx="299">
                  <c:v>1.1984411858619204E-2</c:v>
                </c:pt>
                <c:pt idx="300">
                  <c:v>1.1984411858619204E-2</c:v>
                </c:pt>
                <c:pt idx="301">
                  <c:v>1.1984411858619204E-2</c:v>
                </c:pt>
                <c:pt idx="302">
                  <c:v>1.1984411858619204E-2</c:v>
                </c:pt>
                <c:pt idx="303">
                  <c:v>1.1984411858619204E-2</c:v>
                </c:pt>
                <c:pt idx="304">
                  <c:v>1.1984411858619204E-2</c:v>
                </c:pt>
                <c:pt idx="305">
                  <c:v>1.1984411858619204E-2</c:v>
                </c:pt>
                <c:pt idx="306">
                  <c:v>1.1984411858619204E-2</c:v>
                </c:pt>
                <c:pt idx="307">
                  <c:v>1.1984411858619204E-2</c:v>
                </c:pt>
                <c:pt idx="308">
                  <c:v>1.1984411858619204E-2</c:v>
                </c:pt>
                <c:pt idx="309">
                  <c:v>1.1984411858619204E-2</c:v>
                </c:pt>
                <c:pt idx="310">
                  <c:v>1.1984411858619204E-2</c:v>
                </c:pt>
                <c:pt idx="311">
                  <c:v>1.1984411858619204E-2</c:v>
                </c:pt>
                <c:pt idx="312">
                  <c:v>1.1984411858619204E-2</c:v>
                </c:pt>
                <c:pt idx="313">
                  <c:v>1.1984411858619204E-2</c:v>
                </c:pt>
                <c:pt idx="314">
                  <c:v>1.1984411858619204E-2</c:v>
                </c:pt>
                <c:pt idx="315">
                  <c:v>1.1984411858619204E-2</c:v>
                </c:pt>
                <c:pt idx="316">
                  <c:v>1.1984411858619204E-2</c:v>
                </c:pt>
                <c:pt idx="317">
                  <c:v>1.1984411858619204E-2</c:v>
                </c:pt>
                <c:pt idx="318">
                  <c:v>1.1984411858619204E-2</c:v>
                </c:pt>
                <c:pt idx="319">
                  <c:v>1.1984411858619204E-2</c:v>
                </c:pt>
                <c:pt idx="320">
                  <c:v>1.1984411858619204E-2</c:v>
                </c:pt>
                <c:pt idx="321">
                  <c:v>1.1984411858619204E-2</c:v>
                </c:pt>
                <c:pt idx="322">
                  <c:v>1.1984411858619204E-2</c:v>
                </c:pt>
                <c:pt idx="323">
                  <c:v>1.1984411858619204E-2</c:v>
                </c:pt>
                <c:pt idx="324">
                  <c:v>1.1984411858619204E-2</c:v>
                </c:pt>
                <c:pt idx="325">
                  <c:v>1.1984411858619204E-2</c:v>
                </c:pt>
                <c:pt idx="326">
                  <c:v>1.1984411858619204E-2</c:v>
                </c:pt>
                <c:pt idx="327">
                  <c:v>1.1984411858619204E-2</c:v>
                </c:pt>
                <c:pt idx="328">
                  <c:v>1.1984411858619204E-2</c:v>
                </c:pt>
                <c:pt idx="329">
                  <c:v>1.1984411858619204E-2</c:v>
                </c:pt>
                <c:pt idx="330">
                  <c:v>1.1984411858619204E-2</c:v>
                </c:pt>
                <c:pt idx="331">
                  <c:v>1.1984411858619204E-2</c:v>
                </c:pt>
                <c:pt idx="332">
                  <c:v>1.1984411858619204E-2</c:v>
                </c:pt>
                <c:pt idx="333">
                  <c:v>1.1984411858619204E-2</c:v>
                </c:pt>
                <c:pt idx="334">
                  <c:v>1.1984411858619204E-2</c:v>
                </c:pt>
                <c:pt idx="335">
                  <c:v>1.1984411858619204E-2</c:v>
                </c:pt>
                <c:pt idx="336">
                  <c:v>1.1984411858619204E-2</c:v>
                </c:pt>
                <c:pt idx="337">
                  <c:v>1.1984411858619204E-2</c:v>
                </c:pt>
                <c:pt idx="338">
                  <c:v>1.1984411858619204E-2</c:v>
                </c:pt>
                <c:pt idx="339">
                  <c:v>1.1984411858619204E-2</c:v>
                </c:pt>
                <c:pt idx="340">
                  <c:v>1.1984411858619204E-2</c:v>
                </c:pt>
                <c:pt idx="341">
                  <c:v>1.1984411858619204E-2</c:v>
                </c:pt>
                <c:pt idx="342">
                  <c:v>1.1984411858619204E-2</c:v>
                </c:pt>
                <c:pt idx="343">
                  <c:v>1.1984411858619204E-2</c:v>
                </c:pt>
                <c:pt idx="344">
                  <c:v>1.1984411858619204E-2</c:v>
                </c:pt>
                <c:pt idx="345">
                  <c:v>1.1984411858619204E-2</c:v>
                </c:pt>
                <c:pt idx="346">
                  <c:v>1.1984411858619204E-2</c:v>
                </c:pt>
                <c:pt idx="347">
                  <c:v>1.1984411858619204E-2</c:v>
                </c:pt>
                <c:pt idx="348">
                  <c:v>1.1984411858619204E-2</c:v>
                </c:pt>
                <c:pt idx="349">
                  <c:v>1.1984411858619204E-2</c:v>
                </c:pt>
                <c:pt idx="350">
                  <c:v>1.1984411858619204E-2</c:v>
                </c:pt>
                <c:pt idx="351">
                  <c:v>1.1984411858619204E-2</c:v>
                </c:pt>
                <c:pt idx="352">
                  <c:v>1.1984411858619204E-2</c:v>
                </c:pt>
                <c:pt idx="353">
                  <c:v>1.1984411858619204E-2</c:v>
                </c:pt>
                <c:pt idx="354">
                  <c:v>1.1984411858619204E-2</c:v>
                </c:pt>
                <c:pt idx="355">
                  <c:v>1.1984411858619204E-2</c:v>
                </c:pt>
                <c:pt idx="356">
                  <c:v>1.1984411858619204E-2</c:v>
                </c:pt>
                <c:pt idx="357">
                  <c:v>1.1984411858619204E-2</c:v>
                </c:pt>
                <c:pt idx="358">
                  <c:v>1.1984411858619204E-2</c:v>
                </c:pt>
                <c:pt idx="359">
                  <c:v>1.1984411858619204E-2</c:v>
                </c:pt>
                <c:pt idx="360">
                  <c:v>1.1984411858619204E-2</c:v>
                </c:pt>
                <c:pt idx="361">
                  <c:v>1.1984411858619204E-2</c:v>
                </c:pt>
                <c:pt idx="362">
                  <c:v>1.1984411858619204E-2</c:v>
                </c:pt>
                <c:pt idx="363">
                  <c:v>1.1984411858619204E-2</c:v>
                </c:pt>
                <c:pt idx="364">
                  <c:v>1.1984411858619204E-2</c:v>
                </c:pt>
                <c:pt idx="365">
                  <c:v>1.1984411858619204E-2</c:v>
                </c:pt>
                <c:pt idx="366">
                  <c:v>1.1984411858619204E-2</c:v>
                </c:pt>
                <c:pt idx="367">
                  <c:v>1.1984411858619204E-2</c:v>
                </c:pt>
                <c:pt idx="368">
                  <c:v>1.1984411858619204E-2</c:v>
                </c:pt>
                <c:pt idx="369">
                  <c:v>1.1984411858619204E-2</c:v>
                </c:pt>
                <c:pt idx="370">
                  <c:v>1.1984411858619204E-2</c:v>
                </c:pt>
                <c:pt idx="371">
                  <c:v>1.1984411858619204E-2</c:v>
                </c:pt>
                <c:pt idx="372">
                  <c:v>1.1984411858619204E-2</c:v>
                </c:pt>
                <c:pt idx="373">
                  <c:v>1.1984411858619204E-2</c:v>
                </c:pt>
                <c:pt idx="374">
                  <c:v>1.1984411858619204E-2</c:v>
                </c:pt>
                <c:pt idx="375">
                  <c:v>1.1984411858619204E-2</c:v>
                </c:pt>
                <c:pt idx="376">
                  <c:v>1.1984411858619204E-2</c:v>
                </c:pt>
                <c:pt idx="377">
                  <c:v>1.1984411858619204E-2</c:v>
                </c:pt>
                <c:pt idx="378">
                  <c:v>1.1984411858619204E-2</c:v>
                </c:pt>
                <c:pt idx="379">
                  <c:v>1.1984411858619204E-2</c:v>
                </c:pt>
                <c:pt idx="380">
                  <c:v>1.1984411858619204E-2</c:v>
                </c:pt>
                <c:pt idx="381">
                  <c:v>1.1984411858619204E-2</c:v>
                </c:pt>
                <c:pt idx="382">
                  <c:v>1.1984411858619204E-2</c:v>
                </c:pt>
                <c:pt idx="383">
                  <c:v>1.1984411858619204E-2</c:v>
                </c:pt>
                <c:pt idx="384">
                  <c:v>1.1984411858619204E-2</c:v>
                </c:pt>
                <c:pt idx="385">
                  <c:v>1.1984411858619204E-2</c:v>
                </c:pt>
                <c:pt idx="386">
                  <c:v>1.1984411858619204E-2</c:v>
                </c:pt>
                <c:pt idx="387">
                  <c:v>1.1984411858619204E-2</c:v>
                </c:pt>
                <c:pt idx="388">
                  <c:v>1.1984411858619204E-2</c:v>
                </c:pt>
                <c:pt idx="389">
                  <c:v>1.1984411858619204E-2</c:v>
                </c:pt>
                <c:pt idx="390">
                  <c:v>1.1984411858619204E-2</c:v>
                </c:pt>
                <c:pt idx="391">
                  <c:v>1.1984411858619204E-2</c:v>
                </c:pt>
                <c:pt idx="392">
                  <c:v>1.1984411858619204E-2</c:v>
                </c:pt>
                <c:pt idx="393">
                  <c:v>1.1984411858619204E-2</c:v>
                </c:pt>
                <c:pt idx="394">
                  <c:v>1.1984411858619204E-2</c:v>
                </c:pt>
                <c:pt idx="395">
                  <c:v>1.1984411858619204E-2</c:v>
                </c:pt>
                <c:pt idx="396">
                  <c:v>1.1984411858619204E-2</c:v>
                </c:pt>
                <c:pt idx="397">
                  <c:v>1.1984411858619204E-2</c:v>
                </c:pt>
                <c:pt idx="398">
                  <c:v>1.1984411858619204E-2</c:v>
                </c:pt>
                <c:pt idx="399">
                  <c:v>1.1984411858619204E-2</c:v>
                </c:pt>
                <c:pt idx="400">
                  <c:v>1.1984411858619204E-2</c:v>
                </c:pt>
                <c:pt idx="401">
                  <c:v>1.1984411858619204E-2</c:v>
                </c:pt>
                <c:pt idx="402">
                  <c:v>1.1984411858619204E-2</c:v>
                </c:pt>
                <c:pt idx="403">
                  <c:v>1.1984411858619204E-2</c:v>
                </c:pt>
                <c:pt idx="404">
                  <c:v>1.1984411858619204E-2</c:v>
                </c:pt>
                <c:pt idx="405">
                  <c:v>1.1984411858619204E-2</c:v>
                </c:pt>
                <c:pt idx="406">
                  <c:v>1.1984411858619204E-2</c:v>
                </c:pt>
                <c:pt idx="407">
                  <c:v>1.1984411858619204E-2</c:v>
                </c:pt>
                <c:pt idx="408">
                  <c:v>1.1984411858619204E-2</c:v>
                </c:pt>
                <c:pt idx="409">
                  <c:v>1.1984411858619204E-2</c:v>
                </c:pt>
                <c:pt idx="410">
                  <c:v>1.1984411858619204E-2</c:v>
                </c:pt>
                <c:pt idx="411">
                  <c:v>1.1984411858619204E-2</c:v>
                </c:pt>
                <c:pt idx="412">
                  <c:v>1.1984411858619204E-2</c:v>
                </c:pt>
                <c:pt idx="413">
                  <c:v>1.1984411858619204E-2</c:v>
                </c:pt>
                <c:pt idx="414">
                  <c:v>1.1984411858619204E-2</c:v>
                </c:pt>
                <c:pt idx="415">
                  <c:v>1.1984411858619204E-2</c:v>
                </c:pt>
                <c:pt idx="416">
                  <c:v>1.1984411858619204E-2</c:v>
                </c:pt>
                <c:pt idx="417">
                  <c:v>1.1984411858619204E-2</c:v>
                </c:pt>
                <c:pt idx="418">
                  <c:v>1.1984411858619204E-2</c:v>
                </c:pt>
                <c:pt idx="419">
                  <c:v>1.1984411858619204E-2</c:v>
                </c:pt>
                <c:pt idx="420">
                  <c:v>1.1984411858619204E-2</c:v>
                </c:pt>
                <c:pt idx="421">
                  <c:v>1.1984411858619204E-2</c:v>
                </c:pt>
                <c:pt idx="422">
                  <c:v>1.1984411858619204E-2</c:v>
                </c:pt>
                <c:pt idx="423">
                  <c:v>1.1984411858619204E-2</c:v>
                </c:pt>
                <c:pt idx="424">
                  <c:v>1.1984411858619204E-2</c:v>
                </c:pt>
                <c:pt idx="425">
                  <c:v>1.1984411858619204E-2</c:v>
                </c:pt>
                <c:pt idx="426">
                  <c:v>1.1984411858619204E-2</c:v>
                </c:pt>
                <c:pt idx="427">
                  <c:v>1.1984411858619204E-2</c:v>
                </c:pt>
                <c:pt idx="428">
                  <c:v>1.1984411858619204E-2</c:v>
                </c:pt>
                <c:pt idx="429">
                  <c:v>1.1984411858619204E-2</c:v>
                </c:pt>
                <c:pt idx="430">
                  <c:v>1.1984411858619204E-2</c:v>
                </c:pt>
                <c:pt idx="431">
                  <c:v>1.1984411858619204E-2</c:v>
                </c:pt>
                <c:pt idx="432">
                  <c:v>1.1984411858619204E-2</c:v>
                </c:pt>
                <c:pt idx="433">
                  <c:v>1.1984411858619204E-2</c:v>
                </c:pt>
                <c:pt idx="434">
                  <c:v>1.1984411858619204E-2</c:v>
                </c:pt>
                <c:pt idx="435">
                  <c:v>1.1984411858619204E-2</c:v>
                </c:pt>
                <c:pt idx="436">
                  <c:v>1.1984411858619204E-2</c:v>
                </c:pt>
                <c:pt idx="437">
                  <c:v>1.1984411858619204E-2</c:v>
                </c:pt>
                <c:pt idx="438">
                  <c:v>1.1984411858619204E-2</c:v>
                </c:pt>
                <c:pt idx="439">
                  <c:v>1.1984411858619204E-2</c:v>
                </c:pt>
                <c:pt idx="440">
                  <c:v>1.1984411858619204E-2</c:v>
                </c:pt>
                <c:pt idx="441">
                  <c:v>1.1984411858619204E-2</c:v>
                </c:pt>
                <c:pt idx="442">
                  <c:v>1.1984411858619204E-2</c:v>
                </c:pt>
                <c:pt idx="443">
                  <c:v>1.1984411858619204E-2</c:v>
                </c:pt>
                <c:pt idx="444">
                  <c:v>1.1984411858619204E-2</c:v>
                </c:pt>
                <c:pt idx="445">
                  <c:v>1.1984411858619204E-2</c:v>
                </c:pt>
                <c:pt idx="446">
                  <c:v>1.1984411858619204E-2</c:v>
                </c:pt>
                <c:pt idx="447">
                  <c:v>1.1984411858619204E-2</c:v>
                </c:pt>
                <c:pt idx="448">
                  <c:v>1.1984411858619204E-2</c:v>
                </c:pt>
                <c:pt idx="449">
                  <c:v>1.1984411858619204E-2</c:v>
                </c:pt>
                <c:pt idx="450">
                  <c:v>1.1984411858619204E-2</c:v>
                </c:pt>
                <c:pt idx="451">
                  <c:v>1.1984411858619204E-2</c:v>
                </c:pt>
                <c:pt idx="452">
                  <c:v>1.1984411858619204E-2</c:v>
                </c:pt>
                <c:pt idx="453">
                  <c:v>1.1984411858619204E-2</c:v>
                </c:pt>
                <c:pt idx="454">
                  <c:v>1.1984411858619204E-2</c:v>
                </c:pt>
                <c:pt idx="455">
                  <c:v>1.1984411858619204E-2</c:v>
                </c:pt>
                <c:pt idx="456">
                  <c:v>1.1984411858619204E-2</c:v>
                </c:pt>
                <c:pt idx="457">
                  <c:v>1.1984411858619204E-2</c:v>
                </c:pt>
                <c:pt idx="458">
                  <c:v>1.1984411858619204E-2</c:v>
                </c:pt>
                <c:pt idx="459">
                  <c:v>1.1984411858619204E-2</c:v>
                </c:pt>
                <c:pt idx="460">
                  <c:v>1.1984411858619204E-2</c:v>
                </c:pt>
                <c:pt idx="461">
                  <c:v>1.1984411858619204E-2</c:v>
                </c:pt>
                <c:pt idx="462">
                  <c:v>1.1984411858619204E-2</c:v>
                </c:pt>
                <c:pt idx="463">
                  <c:v>1.1984411858619204E-2</c:v>
                </c:pt>
                <c:pt idx="464">
                  <c:v>1.1984411858619204E-2</c:v>
                </c:pt>
                <c:pt idx="465">
                  <c:v>1.1984411858619204E-2</c:v>
                </c:pt>
                <c:pt idx="466">
                  <c:v>1.1984411858619204E-2</c:v>
                </c:pt>
                <c:pt idx="467">
                  <c:v>1.1984411858619204E-2</c:v>
                </c:pt>
                <c:pt idx="468">
                  <c:v>1.1984411858619204E-2</c:v>
                </c:pt>
                <c:pt idx="469">
                  <c:v>1.1984411858619204E-2</c:v>
                </c:pt>
                <c:pt idx="470">
                  <c:v>1.1984411858619204E-2</c:v>
                </c:pt>
                <c:pt idx="471">
                  <c:v>1.1984411858619204E-2</c:v>
                </c:pt>
                <c:pt idx="472">
                  <c:v>1.1984411858619204E-2</c:v>
                </c:pt>
                <c:pt idx="473">
                  <c:v>1.1984411858619204E-2</c:v>
                </c:pt>
                <c:pt idx="474">
                  <c:v>1.1984411858619204E-2</c:v>
                </c:pt>
                <c:pt idx="475">
                  <c:v>1.1984411858619204E-2</c:v>
                </c:pt>
                <c:pt idx="476">
                  <c:v>1.1984411858619204E-2</c:v>
                </c:pt>
                <c:pt idx="477">
                  <c:v>1.1984411858619204E-2</c:v>
                </c:pt>
                <c:pt idx="478">
                  <c:v>1.1984411858619204E-2</c:v>
                </c:pt>
                <c:pt idx="479">
                  <c:v>1.1984411858619204E-2</c:v>
                </c:pt>
                <c:pt idx="480">
                  <c:v>1.1984411858619204E-2</c:v>
                </c:pt>
                <c:pt idx="481">
                  <c:v>1.1984411858619204E-2</c:v>
                </c:pt>
                <c:pt idx="482">
                  <c:v>1.1984411858619204E-2</c:v>
                </c:pt>
                <c:pt idx="483">
                  <c:v>1.1984411858619204E-2</c:v>
                </c:pt>
                <c:pt idx="484">
                  <c:v>1.1984411858619204E-2</c:v>
                </c:pt>
                <c:pt idx="485">
                  <c:v>1.1984411858619204E-2</c:v>
                </c:pt>
                <c:pt idx="486">
                  <c:v>1.1984411858619204E-2</c:v>
                </c:pt>
                <c:pt idx="487">
                  <c:v>1.1984411858619204E-2</c:v>
                </c:pt>
                <c:pt idx="488">
                  <c:v>1.1984411858619204E-2</c:v>
                </c:pt>
                <c:pt idx="489">
                  <c:v>1.1984411858619204E-2</c:v>
                </c:pt>
                <c:pt idx="490">
                  <c:v>1.1984411858619204E-2</c:v>
                </c:pt>
                <c:pt idx="491">
                  <c:v>1.1984411858619204E-2</c:v>
                </c:pt>
                <c:pt idx="492">
                  <c:v>1.1984411858619204E-2</c:v>
                </c:pt>
                <c:pt idx="493">
                  <c:v>1.1984411858619204E-2</c:v>
                </c:pt>
                <c:pt idx="494">
                  <c:v>1.1984411858619204E-2</c:v>
                </c:pt>
                <c:pt idx="495">
                  <c:v>1.1984411858619204E-2</c:v>
                </c:pt>
                <c:pt idx="496">
                  <c:v>1.1984411858619204E-2</c:v>
                </c:pt>
                <c:pt idx="497">
                  <c:v>1.1984411858619204E-2</c:v>
                </c:pt>
                <c:pt idx="498">
                  <c:v>1.1984411858619204E-2</c:v>
                </c:pt>
                <c:pt idx="499">
                  <c:v>1.1984411858619204E-2</c:v>
                </c:pt>
                <c:pt idx="500">
                  <c:v>1.1984411858619204E-2</c:v>
                </c:pt>
                <c:pt idx="501">
                  <c:v>1.1984411858619204E-2</c:v>
                </c:pt>
                <c:pt idx="502">
                  <c:v>1.1984411858619204E-2</c:v>
                </c:pt>
                <c:pt idx="503">
                  <c:v>1.1984411858619204E-2</c:v>
                </c:pt>
                <c:pt idx="504">
                  <c:v>1.1984411858619204E-2</c:v>
                </c:pt>
                <c:pt idx="505">
                  <c:v>1.1984411858619204E-2</c:v>
                </c:pt>
                <c:pt idx="506">
                  <c:v>1.1984411858619204E-2</c:v>
                </c:pt>
                <c:pt idx="507">
                  <c:v>1.1984411858619204E-2</c:v>
                </c:pt>
                <c:pt idx="508">
                  <c:v>1.1984411858619204E-2</c:v>
                </c:pt>
                <c:pt idx="509">
                  <c:v>1.1984411858619204E-2</c:v>
                </c:pt>
                <c:pt idx="510">
                  <c:v>1.1984411858619204E-2</c:v>
                </c:pt>
                <c:pt idx="511">
                  <c:v>1.1984411858619204E-2</c:v>
                </c:pt>
                <c:pt idx="512">
                  <c:v>1.1984411858619204E-2</c:v>
                </c:pt>
                <c:pt idx="513">
                  <c:v>1.1984411858619204E-2</c:v>
                </c:pt>
                <c:pt idx="514">
                  <c:v>1.1984411858619204E-2</c:v>
                </c:pt>
                <c:pt idx="515">
                  <c:v>1.1984411858619204E-2</c:v>
                </c:pt>
                <c:pt idx="516">
                  <c:v>1.1984411858619204E-2</c:v>
                </c:pt>
                <c:pt idx="517">
                  <c:v>1.1984411858619204E-2</c:v>
                </c:pt>
                <c:pt idx="518">
                  <c:v>1.1984411858619204E-2</c:v>
                </c:pt>
                <c:pt idx="519">
                  <c:v>1.1984411858619204E-2</c:v>
                </c:pt>
                <c:pt idx="520">
                  <c:v>1.1984411858619204E-2</c:v>
                </c:pt>
                <c:pt idx="521">
                  <c:v>1.1984411858619204E-2</c:v>
                </c:pt>
                <c:pt idx="522">
                  <c:v>1.1984411858619204E-2</c:v>
                </c:pt>
                <c:pt idx="523">
                  <c:v>1.1984411858619204E-2</c:v>
                </c:pt>
                <c:pt idx="524">
                  <c:v>1.1984411858619204E-2</c:v>
                </c:pt>
                <c:pt idx="525">
                  <c:v>1.1984411858619204E-2</c:v>
                </c:pt>
                <c:pt idx="526">
                  <c:v>1.1984411858619204E-2</c:v>
                </c:pt>
                <c:pt idx="527">
                  <c:v>1.1984411858619204E-2</c:v>
                </c:pt>
                <c:pt idx="528">
                  <c:v>1.1984411858619204E-2</c:v>
                </c:pt>
                <c:pt idx="529">
                  <c:v>1.1984411858619204E-2</c:v>
                </c:pt>
                <c:pt idx="530">
                  <c:v>1.1984411858619204E-2</c:v>
                </c:pt>
                <c:pt idx="531">
                  <c:v>1.1984411858619204E-2</c:v>
                </c:pt>
                <c:pt idx="532">
                  <c:v>1.1984411858619204E-2</c:v>
                </c:pt>
                <c:pt idx="533">
                  <c:v>1.1984411858619204E-2</c:v>
                </c:pt>
                <c:pt idx="534">
                  <c:v>1.1984411858619204E-2</c:v>
                </c:pt>
                <c:pt idx="535">
                  <c:v>1.1984411858619204E-2</c:v>
                </c:pt>
                <c:pt idx="536">
                  <c:v>1.1984411858619204E-2</c:v>
                </c:pt>
                <c:pt idx="537">
                  <c:v>1.1984411858619204E-2</c:v>
                </c:pt>
                <c:pt idx="538">
                  <c:v>1.1984411858619204E-2</c:v>
                </c:pt>
                <c:pt idx="539">
                  <c:v>1.1984411858619204E-2</c:v>
                </c:pt>
                <c:pt idx="540">
                  <c:v>1.1984411858619204E-2</c:v>
                </c:pt>
                <c:pt idx="541">
                  <c:v>1.1984411858619204E-2</c:v>
                </c:pt>
                <c:pt idx="542">
                  <c:v>1.1984411858619204E-2</c:v>
                </c:pt>
                <c:pt idx="543">
                  <c:v>1.1984411858619204E-2</c:v>
                </c:pt>
                <c:pt idx="544">
                  <c:v>1.1984411858619204E-2</c:v>
                </c:pt>
                <c:pt idx="545">
                  <c:v>1.1984411858619204E-2</c:v>
                </c:pt>
                <c:pt idx="546">
                  <c:v>1.1984411858619204E-2</c:v>
                </c:pt>
                <c:pt idx="547">
                  <c:v>1.1984411858619204E-2</c:v>
                </c:pt>
                <c:pt idx="548">
                  <c:v>1.1984411858619204E-2</c:v>
                </c:pt>
                <c:pt idx="549">
                  <c:v>1.1984411858619204E-2</c:v>
                </c:pt>
                <c:pt idx="550">
                  <c:v>1.1984411858619204E-2</c:v>
                </c:pt>
                <c:pt idx="551">
                  <c:v>1.1984411858619204E-2</c:v>
                </c:pt>
                <c:pt idx="552">
                  <c:v>1.1984411858619204E-2</c:v>
                </c:pt>
                <c:pt idx="553">
                  <c:v>1.1984411858619204E-2</c:v>
                </c:pt>
                <c:pt idx="554">
                  <c:v>1.1984411858619204E-2</c:v>
                </c:pt>
                <c:pt idx="555">
                  <c:v>1.1984411858619204E-2</c:v>
                </c:pt>
                <c:pt idx="556">
                  <c:v>1.1984411858619204E-2</c:v>
                </c:pt>
                <c:pt idx="557">
                  <c:v>1.1984411858619204E-2</c:v>
                </c:pt>
                <c:pt idx="558">
                  <c:v>1.1984411858619204E-2</c:v>
                </c:pt>
                <c:pt idx="559">
                  <c:v>1.1984411858619204E-2</c:v>
                </c:pt>
                <c:pt idx="560">
                  <c:v>1.1984411858619204E-2</c:v>
                </c:pt>
                <c:pt idx="561">
                  <c:v>1.1984411858619204E-2</c:v>
                </c:pt>
                <c:pt idx="562">
                  <c:v>1.1984411858619204E-2</c:v>
                </c:pt>
                <c:pt idx="563">
                  <c:v>1.1984411858619204E-2</c:v>
                </c:pt>
                <c:pt idx="564">
                  <c:v>1.1984411858619204E-2</c:v>
                </c:pt>
                <c:pt idx="565">
                  <c:v>1.1984411858619204E-2</c:v>
                </c:pt>
                <c:pt idx="566">
                  <c:v>1.1984411858619204E-2</c:v>
                </c:pt>
                <c:pt idx="567">
                  <c:v>1.1984411858619204E-2</c:v>
                </c:pt>
                <c:pt idx="568">
                  <c:v>1.1984411858619204E-2</c:v>
                </c:pt>
                <c:pt idx="569">
                  <c:v>1.1984411858619204E-2</c:v>
                </c:pt>
                <c:pt idx="570">
                  <c:v>1.1984411858619204E-2</c:v>
                </c:pt>
                <c:pt idx="571">
                  <c:v>1.1984411858619204E-2</c:v>
                </c:pt>
                <c:pt idx="572">
                  <c:v>1.1984411858619204E-2</c:v>
                </c:pt>
                <c:pt idx="573">
                  <c:v>1.1984411858619204E-2</c:v>
                </c:pt>
                <c:pt idx="574">
                  <c:v>1.1984411858619204E-2</c:v>
                </c:pt>
                <c:pt idx="575">
                  <c:v>1.1984411858619204E-2</c:v>
                </c:pt>
                <c:pt idx="576">
                  <c:v>1.1984411858619204E-2</c:v>
                </c:pt>
                <c:pt idx="577">
                  <c:v>1.1984411858619204E-2</c:v>
                </c:pt>
                <c:pt idx="578">
                  <c:v>1.1984411858619204E-2</c:v>
                </c:pt>
                <c:pt idx="579">
                  <c:v>1.1984411858619204E-2</c:v>
                </c:pt>
                <c:pt idx="580">
                  <c:v>1.1984411858619204E-2</c:v>
                </c:pt>
                <c:pt idx="581">
                  <c:v>1.1984411858619204E-2</c:v>
                </c:pt>
                <c:pt idx="582">
                  <c:v>1.1984411858619204E-2</c:v>
                </c:pt>
                <c:pt idx="583">
                  <c:v>1.1984411858619204E-2</c:v>
                </c:pt>
                <c:pt idx="584">
                  <c:v>1.1984411858619204E-2</c:v>
                </c:pt>
                <c:pt idx="585">
                  <c:v>1.1984411858619204E-2</c:v>
                </c:pt>
                <c:pt idx="586">
                  <c:v>1.1984411858619204E-2</c:v>
                </c:pt>
                <c:pt idx="587">
                  <c:v>1.1984411858619204E-2</c:v>
                </c:pt>
                <c:pt idx="588">
                  <c:v>1.1984411858619204E-2</c:v>
                </c:pt>
                <c:pt idx="589">
                  <c:v>1.1984411858619204E-2</c:v>
                </c:pt>
                <c:pt idx="590">
                  <c:v>1.1984411858619204E-2</c:v>
                </c:pt>
                <c:pt idx="591">
                  <c:v>1.1984411858619204E-2</c:v>
                </c:pt>
                <c:pt idx="592">
                  <c:v>1.1984411858619204E-2</c:v>
                </c:pt>
                <c:pt idx="593">
                  <c:v>1.1984411858619204E-2</c:v>
                </c:pt>
                <c:pt idx="594">
                  <c:v>1.1984411858619204E-2</c:v>
                </c:pt>
                <c:pt idx="595">
                  <c:v>1.1984411858619204E-2</c:v>
                </c:pt>
                <c:pt idx="596">
                  <c:v>1.1984411858619204E-2</c:v>
                </c:pt>
                <c:pt idx="597">
                  <c:v>1.1984411858619204E-2</c:v>
                </c:pt>
                <c:pt idx="598">
                  <c:v>1.1984411858619204E-2</c:v>
                </c:pt>
                <c:pt idx="599">
                  <c:v>1.1984411858619204E-2</c:v>
                </c:pt>
                <c:pt idx="600">
                  <c:v>1.1984411858619204E-2</c:v>
                </c:pt>
                <c:pt idx="601">
                  <c:v>1.1984411858619204E-2</c:v>
                </c:pt>
                <c:pt idx="602">
                  <c:v>1.1984411858619204E-2</c:v>
                </c:pt>
                <c:pt idx="603">
                  <c:v>1.1984411858619204E-2</c:v>
                </c:pt>
                <c:pt idx="604">
                  <c:v>1.1984411858619204E-2</c:v>
                </c:pt>
                <c:pt idx="605">
                  <c:v>1.1984411858619204E-2</c:v>
                </c:pt>
                <c:pt idx="606">
                  <c:v>1.1984411858619204E-2</c:v>
                </c:pt>
                <c:pt idx="607">
                  <c:v>1.1984411858619204E-2</c:v>
                </c:pt>
                <c:pt idx="608">
                  <c:v>1.1984411858619204E-2</c:v>
                </c:pt>
                <c:pt idx="609">
                  <c:v>1.1984411858619204E-2</c:v>
                </c:pt>
                <c:pt idx="610">
                  <c:v>1.1984411858619204E-2</c:v>
                </c:pt>
                <c:pt idx="611">
                  <c:v>1.1984411858619204E-2</c:v>
                </c:pt>
                <c:pt idx="612">
                  <c:v>1.1984411858619204E-2</c:v>
                </c:pt>
                <c:pt idx="613">
                  <c:v>1.1984411858619204E-2</c:v>
                </c:pt>
                <c:pt idx="614">
                  <c:v>1.1984411858619204E-2</c:v>
                </c:pt>
                <c:pt idx="615">
                  <c:v>1.1984411858619204E-2</c:v>
                </c:pt>
                <c:pt idx="616">
                  <c:v>1.1984411858619204E-2</c:v>
                </c:pt>
                <c:pt idx="617">
                  <c:v>1.1984411858619204E-2</c:v>
                </c:pt>
                <c:pt idx="618">
                  <c:v>1.1984411858619204E-2</c:v>
                </c:pt>
                <c:pt idx="619">
                  <c:v>1.1984411858619204E-2</c:v>
                </c:pt>
                <c:pt idx="620">
                  <c:v>1.1984411858619204E-2</c:v>
                </c:pt>
                <c:pt idx="621">
                  <c:v>1.1984411858619204E-2</c:v>
                </c:pt>
                <c:pt idx="622">
                  <c:v>1.1984411858619204E-2</c:v>
                </c:pt>
                <c:pt idx="623">
                  <c:v>1.1984411858619204E-2</c:v>
                </c:pt>
                <c:pt idx="624">
                  <c:v>1.1984411858619204E-2</c:v>
                </c:pt>
                <c:pt idx="625">
                  <c:v>1.1984411858619204E-2</c:v>
                </c:pt>
                <c:pt idx="626">
                  <c:v>1.1984411858619204E-2</c:v>
                </c:pt>
                <c:pt idx="627">
                  <c:v>1.1984411858619204E-2</c:v>
                </c:pt>
                <c:pt idx="628">
                  <c:v>1.1984411858619204E-2</c:v>
                </c:pt>
                <c:pt idx="629">
                  <c:v>1.1984411858619204E-2</c:v>
                </c:pt>
                <c:pt idx="630">
                  <c:v>1.1984411858619204E-2</c:v>
                </c:pt>
                <c:pt idx="631">
                  <c:v>1.1984411858619204E-2</c:v>
                </c:pt>
                <c:pt idx="632">
                  <c:v>1.1984411858619204E-2</c:v>
                </c:pt>
                <c:pt idx="633">
                  <c:v>1.1984411858619204E-2</c:v>
                </c:pt>
                <c:pt idx="634">
                  <c:v>1.1984411858619204E-2</c:v>
                </c:pt>
                <c:pt idx="635">
                  <c:v>1.1984411858619204E-2</c:v>
                </c:pt>
                <c:pt idx="636">
                  <c:v>1.1984411858619204E-2</c:v>
                </c:pt>
                <c:pt idx="637">
                  <c:v>1.1984411858619204E-2</c:v>
                </c:pt>
                <c:pt idx="638">
                  <c:v>1.1984411858619204E-2</c:v>
                </c:pt>
                <c:pt idx="639">
                  <c:v>1.1984411858619204E-2</c:v>
                </c:pt>
                <c:pt idx="640">
                  <c:v>1.1984411858619204E-2</c:v>
                </c:pt>
                <c:pt idx="641">
                  <c:v>1.1984411858619204E-2</c:v>
                </c:pt>
                <c:pt idx="642">
                  <c:v>1.1984411858619204E-2</c:v>
                </c:pt>
                <c:pt idx="643">
                  <c:v>1.1984411858619204E-2</c:v>
                </c:pt>
                <c:pt idx="644">
                  <c:v>1.1984411858619204E-2</c:v>
                </c:pt>
                <c:pt idx="645">
                  <c:v>1.1984411858619204E-2</c:v>
                </c:pt>
                <c:pt idx="646">
                  <c:v>1.1984411858619204E-2</c:v>
                </c:pt>
                <c:pt idx="647">
                  <c:v>1.1984411858619204E-2</c:v>
                </c:pt>
                <c:pt idx="648">
                  <c:v>1.1984411858619204E-2</c:v>
                </c:pt>
                <c:pt idx="649">
                  <c:v>1.1984411858619204E-2</c:v>
                </c:pt>
                <c:pt idx="650">
                  <c:v>1.1984411858619204E-2</c:v>
                </c:pt>
                <c:pt idx="651">
                  <c:v>1.1984411858619204E-2</c:v>
                </c:pt>
                <c:pt idx="652">
                  <c:v>1.1984411858619204E-2</c:v>
                </c:pt>
                <c:pt idx="653">
                  <c:v>1.1984411858619204E-2</c:v>
                </c:pt>
                <c:pt idx="654">
                  <c:v>1.1984411858619204E-2</c:v>
                </c:pt>
                <c:pt idx="655">
                  <c:v>1.1984411858619204E-2</c:v>
                </c:pt>
                <c:pt idx="656">
                  <c:v>1.1984411858619204E-2</c:v>
                </c:pt>
                <c:pt idx="657">
                  <c:v>1.1984411858619204E-2</c:v>
                </c:pt>
                <c:pt idx="658">
                  <c:v>1.1984411858619204E-2</c:v>
                </c:pt>
                <c:pt idx="659">
                  <c:v>1.1984411858619204E-2</c:v>
                </c:pt>
                <c:pt idx="660">
                  <c:v>1.1984411858619204E-2</c:v>
                </c:pt>
                <c:pt idx="661">
                  <c:v>1.1984411858619204E-2</c:v>
                </c:pt>
                <c:pt idx="662">
                  <c:v>1.1984411858619204E-2</c:v>
                </c:pt>
                <c:pt idx="663">
                  <c:v>1.1984411858619204E-2</c:v>
                </c:pt>
                <c:pt idx="664">
                  <c:v>1.1984411858619204E-2</c:v>
                </c:pt>
                <c:pt idx="665">
                  <c:v>1.1984411858619204E-2</c:v>
                </c:pt>
                <c:pt idx="666">
                  <c:v>1.1984411858619204E-2</c:v>
                </c:pt>
                <c:pt idx="667">
                  <c:v>1.1984411858619204E-2</c:v>
                </c:pt>
                <c:pt idx="668">
                  <c:v>1.1984411858619204E-2</c:v>
                </c:pt>
                <c:pt idx="669">
                  <c:v>1.1984411858619204E-2</c:v>
                </c:pt>
                <c:pt idx="670">
                  <c:v>1.1984411858619204E-2</c:v>
                </c:pt>
                <c:pt idx="671">
                  <c:v>1.1984411858619204E-2</c:v>
                </c:pt>
                <c:pt idx="672">
                  <c:v>1.1984411858619204E-2</c:v>
                </c:pt>
                <c:pt idx="673">
                  <c:v>1.1984411858619204E-2</c:v>
                </c:pt>
                <c:pt idx="674">
                  <c:v>1.1984411858619204E-2</c:v>
                </c:pt>
                <c:pt idx="675">
                  <c:v>1.1984411858619204E-2</c:v>
                </c:pt>
                <c:pt idx="676">
                  <c:v>1.1984411858619204E-2</c:v>
                </c:pt>
                <c:pt idx="677">
                  <c:v>1.1984411858619204E-2</c:v>
                </c:pt>
                <c:pt idx="678">
                  <c:v>1.1984411858619204E-2</c:v>
                </c:pt>
                <c:pt idx="679">
                  <c:v>1.1984411858619204E-2</c:v>
                </c:pt>
                <c:pt idx="680">
                  <c:v>1.1984411858619204E-2</c:v>
                </c:pt>
                <c:pt idx="681">
                  <c:v>1.1984411858619204E-2</c:v>
                </c:pt>
                <c:pt idx="682">
                  <c:v>1.1984411858619204E-2</c:v>
                </c:pt>
                <c:pt idx="683">
                  <c:v>1.1984411858619204E-2</c:v>
                </c:pt>
                <c:pt idx="684">
                  <c:v>1.1984411858619204E-2</c:v>
                </c:pt>
                <c:pt idx="685">
                  <c:v>1.1984411858619204E-2</c:v>
                </c:pt>
                <c:pt idx="686">
                  <c:v>1.1984411858619204E-2</c:v>
                </c:pt>
                <c:pt idx="687">
                  <c:v>1.1984411858619204E-2</c:v>
                </c:pt>
                <c:pt idx="688">
                  <c:v>1.1984411858619204E-2</c:v>
                </c:pt>
                <c:pt idx="689">
                  <c:v>1.1984411858619204E-2</c:v>
                </c:pt>
                <c:pt idx="690">
                  <c:v>1.1984411858619204E-2</c:v>
                </c:pt>
                <c:pt idx="691">
                  <c:v>1.1984411858619204E-2</c:v>
                </c:pt>
                <c:pt idx="692">
                  <c:v>1.1984411858619204E-2</c:v>
                </c:pt>
                <c:pt idx="693">
                  <c:v>1.1984411858619204E-2</c:v>
                </c:pt>
                <c:pt idx="694">
                  <c:v>1.1984411858619204E-2</c:v>
                </c:pt>
                <c:pt idx="695">
                  <c:v>1.1984411858619204E-2</c:v>
                </c:pt>
                <c:pt idx="696">
                  <c:v>1.1984411858619204E-2</c:v>
                </c:pt>
                <c:pt idx="697">
                  <c:v>1.1984411858619204E-2</c:v>
                </c:pt>
                <c:pt idx="698">
                  <c:v>1.1984411858619204E-2</c:v>
                </c:pt>
                <c:pt idx="699">
                  <c:v>1.1984411858619204E-2</c:v>
                </c:pt>
                <c:pt idx="700">
                  <c:v>1.1984411858619204E-2</c:v>
                </c:pt>
                <c:pt idx="701">
                  <c:v>1.1984411858619204E-2</c:v>
                </c:pt>
                <c:pt idx="702">
                  <c:v>1.1984411858619204E-2</c:v>
                </c:pt>
                <c:pt idx="703">
                  <c:v>1.1984411858619204E-2</c:v>
                </c:pt>
                <c:pt idx="704">
                  <c:v>1.1984411858619204E-2</c:v>
                </c:pt>
                <c:pt idx="705">
                  <c:v>1.1984411858619204E-2</c:v>
                </c:pt>
                <c:pt idx="706">
                  <c:v>1.1984411858619204E-2</c:v>
                </c:pt>
                <c:pt idx="707">
                  <c:v>1.1984411858619204E-2</c:v>
                </c:pt>
                <c:pt idx="708">
                  <c:v>1.1984411858619204E-2</c:v>
                </c:pt>
                <c:pt idx="709">
                  <c:v>1.1984411858619204E-2</c:v>
                </c:pt>
                <c:pt idx="710">
                  <c:v>1.1984411858619204E-2</c:v>
                </c:pt>
                <c:pt idx="711">
                  <c:v>1.1984411858619204E-2</c:v>
                </c:pt>
                <c:pt idx="712">
                  <c:v>1.1984411858619204E-2</c:v>
                </c:pt>
                <c:pt idx="713">
                  <c:v>1.1984411858619204E-2</c:v>
                </c:pt>
                <c:pt idx="714">
                  <c:v>1.1984411858619204E-2</c:v>
                </c:pt>
                <c:pt idx="715">
                  <c:v>1.1984411858619204E-2</c:v>
                </c:pt>
                <c:pt idx="716">
                  <c:v>1.1984411858619204E-2</c:v>
                </c:pt>
                <c:pt idx="717">
                  <c:v>1.1984411858619204E-2</c:v>
                </c:pt>
                <c:pt idx="718">
                  <c:v>1.1984411858619204E-2</c:v>
                </c:pt>
                <c:pt idx="719">
                  <c:v>1.1984411858619204E-2</c:v>
                </c:pt>
                <c:pt idx="720">
                  <c:v>1.1984411858619204E-2</c:v>
                </c:pt>
                <c:pt idx="721">
                  <c:v>1.1984411858619204E-2</c:v>
                </c:pt>
                <c:pt idx="722">
                  <c:v>1.1984411858619204E-2</c:v>
                </c:pt>
                <c:pt idx="723">
                  <c:v>1.1984411858619204E-2</c:v>
                </c:pt>
                <c:pt idx="724">
                  <c:v>1.1984411858619204E-2</c:v>
                </c:pt>
                <c:pt idx="725">
                  <c:v>1.1984411858619204E-2</c:v>
                </c:pt>
                <c:pt idx="726">
                  <c:v>1.1984411858619204E-2</c:v>
                </c:pt>
                <c:pt idx="727">
                  <c:v>1.1984411858619204E-2</c:v>
                </c:pt>
                <c:pt idx="728">
                  <c:v>1.1984411858619204E-2</c:v>
                </c:pt>
                <c:pt idx="729">
                  <c:v>1.1984411858619204E-2</c:v>
                </c:pt>
                <c:pt idx="730">
                  <c:v>1.1984411858619204E-2</c:v>
                </c:pt>
                <c:pt idx="731">
                  <c:v>1.1984411858619204E-2</c:v>
                </c:pt>
                <c:pt idx="732">
                  <c:v>1.1984411858619204E-2</c:v>
                </c:pt>
                <c:pt idx="733">
                  <c:v>1.1984411858619204E-2</c:v>
                </c:pt>
                <c:pt idx="734">
                  <c:v>1.1984411858619204E-2</c:v>
                </c:pt>
                <c:pt idx="735">
                  <c:v>1.1984411858619204E-2</c:v>
                </c:pt>
                <c:pt idx="736">
                  <c:v>1.1984411858619204E-2</c:v>
                </c:pt>
                <c:pt idx="737">
                  <c:v>1.1984411858619204E-2</c:v>
                </c:pt>
                <c:pt idx="738">
                  <c:v>1.1984411858619204E-2</c:v>
                </c:pt>
                <c:pt idx="739">
                  <c:v>1.1984411858619204E-2</c:v>
                </c:pt>
                <c:pt idx="740">
                  <c:v>1.1984411858619204E-2</c:v>
                </c:pt>
                <c:pt idx="741">
                  <c:v>1.1984411858619204E-2</c:v>
                </c:pt>
                <c:pt idx="742">
                  <c:v>1.1984411858619204E-2</c:v>
                </c:pt>
                <c:pt idx="743">
                  <c:v>1.1984411858619204E-2</c:v>
                </c:pt>
                <c:pt idx="744">
                  <c:v>1.1984411858619204E-2</c:v>
                </c:pt>
                <c:pt idx="745">
                  <c:v>1.1984411858619204E-2</c:v>
                </c:pt>
                <c:pt idx="746">
                  <c:v>1.1984411858619204E-2</c:v>
                </c:pt>
                <c:pt idx="747">
                  <c:v>1.1984411858619204E-2</c:v>
                </c:pt>
                <c:pt idx="748">
                  <c:v>1.1984411858619204E-2</c:v>
                </c:pt>
                <c:pt idx="749">
                  <c:v>1.1984411858619204E-2</c:v>
                </c:pt>
                <c:pt idx="750">
                  <c:v>1.1984411858619204E-2</c:v>
                </c:pt>
                <c:pt idx="751">
                  <c:v>1.1984411858619204E-2</c:v>
                </c:pt>
                <c:pt idx="752">
                  <c:v>1.1984411858619204E-2</c:v>
                </c:pt>
                <c:pt idx="753">
                  <c:v>1.1984411858619204E-2</c:v>
                </c:pt>
                <c:pt idx="754">
                  <c:v>1.1984411858619204E-2</c:v>
                </c:pt>
                <c:pt idx="755">
                  <c:v>1.1984411858619204E-2</c:v>
                </c:pt>
                <c:pt idx="756">
                  <c:v>1.1984411858619204E-2</c:v>
                </c:pt>
                <c:pt idx="757">
                  <c:v>1.1984411858619204E-2</c:v>
                </c:pt>
                <c:pt idx="758">
                  <c:v>1.1984411858619204E-2</c:v>
                </c:pt>
                <c:pt idx="759">
                  <c:v>1.1984411858619204E-2</c:v>
                </c:pt>
                <c:pt idx="760">
                  <c:v>1.1984411858619204E-2</c:v>
                </c:pt>
                <c:pt idx="761">
                  <c:v>1.1984411858619204E-2</c:v>
                </c:pt>
                <c:pt idx="762">
                  <c:v>1.1984411858619204E-2</c:v>
                </c:pt>
                <c:pt idx="763">
                  <c:v>1.1984411858619204E-2</c:v>
                </c:pt>
                <c:pt idx="764">
                  <c:v>1.1984411858619204E-2</c:v>
                </c:pt>
                <c:pt idx="765">
                  <c:v>1.1984411858619204E-2</c:v>
                </c:pt>
                <c:pt idx="766">
                  <c:v>1.1984411858619204E-2</c:v>
                </c:pt>
                <c:pt idx="767">
                  <c:v>1.1984411858619204E-2</c:v>
                </c:pt>
                <c:pt idx="768">
                  <c:v>1.1984411858619204E-2</c:v>
                </c:pt>
                <c:pt idx="769">
                  <c:v>1.1984411858619204E-2</c:v>
                </c:pt>
                <c:pt idx="770">
                  <c:v>1.1984411858619204E-2</c:v>
                </c:pt>
                <c:pt idx="771">
                  <c:v>1.1984411858619204E-2</c:v>
                </c:pt>
                <c:pt idx="772">
                  <c:v>1.1984411858619204E-2</c:v>
                </c:pt>
                <c:pt idx="773">
                  <c:v>1.1984411858619204E-2</c:v>
                </c:pt>
                <c:pt idx="774">
                  <c:v>1.1984411858619204E-2</c:v>
                </c:pt>
                <c:pt idx="775">
                  <c:v>1.1984411858619204E-2</c:v>
                </c:pt>
                <c:pt idx="776">
                  <c:v>1.1984411858619204E-2</c:v>
                </c:pt>
                <c:pt idx="777">
                  <c:v>1.1984411858619204E-2</c:v>
                </c:pt>
                <c:pt idx="778">
                  <c:v>1.1984411858619204E-2</c:v>
                </c:pt>
                <c:pt idx="779">
                  <c:v>1.1984411858619204E-2</c:v>
                </c:pt>
                <c:pt idx="780">
                  <c:v>1.1984411858619204E-2</c:v>
                </c:pt>
                <c:pt idx="781">
                  <c:v>1.1984411858619204E-2</c:v>
                </c:pt>
                <c:pt idx="782">
                  <c:v>1.1984411858619204E-2</c:v>
                </c:pt>
                <c:pt idx="783">
                  <c:v>1.1984411858619204E-2</c:v>
                </c:pt>
                <c:pt idx="784">
                  <c:v>1.1984411858619204E-2</c:v>
                </c:pt>
                <c:pt idx="785">
                  <c:v>1.1984411858619204E-2</c:v>
                </c:pt>
                <c:pt idx="786">
                  <c:v>1.1984411858619204E-2</c:v>
                </c:pt>
                <c:pt idx="787">
                  <c:v>1.1984411858619204E-2</c:v>
                </c:pt>
                <c:pt idx="788">
                  <c:v>1.1984411858619204E-2</c:v>
                </c:pt>
                <c:pt idx="789">
                  <c:v>1.1984411858619204E-2</c:v>
                </c:pt>
                <c:pt idx="790">
                  <c:v>1.1984411858619204E-2</c:v>
                </c:pt>
                <c:pt idx="791">
                  <c:v>1.1984411858619204E-2</c:v>
                </c:pt>
                <c:pt idx="792">
                  <c:v>1.1984411858619204E-2</c:v>
                </c:pt>
                <c:pt idx="793">
                  <c:v>1.1984411858619204E-2</c:v>
                </c:pt>
                <c:pt idx="794">
                  <c:v>1.1984411858619204E-2</c:v>
                </c:pt>
                <c:pt idx="795">
                  <c:v>1.1984411858619204E-2</c:v>
                </c:pt>
                <c:pt idx="796">
                  <c:v>1.1984411858619204E-2</c:v>
                </c:pt>
                <c:pt idx="797">
                  <c:v>1.1984411858619204E-2</c:v>
                </c:pt>
                <c:pt idx="798">
                  <c:v>1.1984411858619204E-2</c:v>
                </c:pt>
                <c:pt idx="799">
                  <c:v>1.1984411858619204E-2</c:v>
                </c:pt>
                <c:pt idx="800">
                  <c:v>1.1984411858619204E-2</c:v>
                </c:pt>
                <c:pt idx="801">
                  <c:v>1.1984411858619204E-2</c:v>
                </c:pt>
                <c:pt idx="802">
                  <c:v>1.1984411858619204E-2</c:v>
                </c:pt>
                <c:pt idx="803">
                  <c:v>1.1984411858619204E-2</c:v>
                </c:pt>
                <c:pt idx="804">
                  <c:v>1.1984411858619204E-2</c:v>
                </c:pt>
                <c:pt idx="805">
                  <c:v>1.1984411858619204E-2</c:v>
                </c:pt>
                <c:pt idx="806">
                  <c:v>1.1984411858619204E-2</c:v>
                </c:pt>
                <c:pt idx="807">
                  <c:v>1.1984411858619204E-2</c:v>
                </c:pt>
                <c:pt idx="808">
                  <c:v>1.1984411858619204E-2</c:v>
                </c:pt>
                <c:pt idx="809">
                  <c:v>1.1984411858619204E-2</c:v>
                </c:pt>
                <c:pt idx="810">
                  <c:v>1.1984411858619204E-2</c:v>
                </c:pt>
                <c:pt idx="811">
                  <c:v>1.1984411858619204E-2</c:v>
                </c:pt>
                <c:pt idx="812">
                  <c:v>1.1984411858619204E-2</c:v>
                </c:pt>
                <c:pt idx="813">
                  <c:v>1.1984411858619204E-2</c:v>
                </c:pt>
                <c:pt idx="814">
                  <c:v>1.1984411858619204E-2</c:v>
                </c:pt>
                <c:pt idx="815">
                  <c:v>1.1984411858619204E-2</c:v>
                </c:pt>
                <c:pt idx="816">
                  <c:v>1.1984411858619204E-2</c:v>
                </c:pt>
                <c:pt idx="817">
                  <c:v>1.1984411858619204E-2</c:v>
                </c:pt>
                <c:pt idx="818">
                  <c:v>1.1984411858619204E-2</c:v>
                </c:pt>
                <c:pt idx="819">
                  <c:v>1.1984411858619204E-2</c:v>
                </c:pt>
                <c:pt idx="820">
                  <c:v>1.1984411858619204E-2</c:v>
                </c:pt>
                <c:pt idx="821">
                  <c:v>1.1984411858619204E-2</c:v>
                </c:pt>
                <c:pt idx="822">
                  <c:v>1.1984411858619204E-2</c:v>
                </c:pt>
                <c:pt idx="823">
                  <c:v>1.1984411858619204E-2</c:v>
                </c:pt>
                <c:pt idx="824">
                  <c:v>1.1984411858619204E-2</c:v>
                </c:pt>
                <c:pt idx="825">
                  <c:v>1.1984411858619204E-2</c:v>
                </c:pt>
                <c:pt idx="826">
                  <c:v>1.1984411858619204E-2</c:v>
                </c:pt>
                <c:pt idx="827">
                  <c:v>1.1984411858619204E-2</c:v>
                </c:pt>
                <c:pt idx="828">
                  <c:v>1.1984411858619204E-2</c:v>
                </c:pt>
                <c:pt idx="829">
                  <c:v>1.1984411858619204E-2</c:v>
                </c:pt>
                <c:pt idx="830">
                  <c:v>1.1984411858619204E-2</c:v>
                </c:pt>
                <c:pt idx="831">
                  <c:v>1.1984411858619204E-2</c:v>
                </c:pt>
                <c:pt idx="832">
                  <c:v>1.1984411858619204E-2</c:v>
                </c:pt>
                <c:pt idx="833">
                  <c:v>1.1984411858619204E-2</c:v>
                </c:pt>
                <c:pt idx="834">
                  <c:v>1.1984411858619204E-2</c:v>
                </c:pt>
                <c:pt idx="835">
                  <c:v>1.1984411858619204E-2</c:v>
                </c:pt>
                <c:pt idx="836">
                  <c:v>1.1984411858619204E-2</c:v>
                </c:pt>
                <c:pt idx="837">
                  <c:v>1.1984411858619204E-2</c:v>
                </c:pt>
                <c:pt idx="838">
                  <c:v>1.1984411858619204E-2</c:v>
                </c:pt>
                <c:pt idx="839">
                  <c:v>1.1984411858619204E-2</c:v>
                </c:pt>
                <c:pt idx="840">
                  <c:v>1.1984411858619204E-2</c:v>
                </c:pt>
                <c:pt idx="841">
                  <c:v>1.1984411858619204E-2</c:v>
                </c:pt>
                <c:pt idx="842">
                  <c:v>1.1984411858619204E-2</c:v>
                </c:pt>
                <c:pt idx="843">
                  <c:v>1.1984411858619204E-2</c:v>
                </c:pt>
                <c:pt idx="844">
                  <c:v>1.1984411858619204E-2</c:v>
                </c:pt>
                <c:pt idx="845">
                  <c:v>1.1984411858619204E-2</c:v>
                </c:pt>
                <c:pt idx="846">
                  <c:v>1.1984411858619204E-2</c:v>
                </c:pt>
                <c:pt idx="847">
                  <c:v>1.1984411858619204E-2</c:v>
                </c:pt>
                <c:pt idx="848">
                  <c:v>1.1984411858619204E-2</c:v>
                </c:pt>
                <c:pt idx="849">
                  <c:v>1.1984411858619204E-2</c:v>
                </c:pt>
                <c:pt idx="850">
                  <c:v>1.1984411858619204E-2</c:v>
                </c:pt>
                <c:pt idx="851">
                  <c:v>1.1984411858619204E-2</c:v>
                </c:pt>
                <c:pt idx="852">
                  <c:v>1.1984411858619204E-2</c:v>
                </c:pt>
                <c:pt idx="853">
                  <c:v>1.1984411858619204E-2</c:v>
                </c:pt>
                <c:pt idx="854">
                  <c:v>1.1984411858619204E-2</c:v>
                </c:pt>
                <c:pt idx="855">
                  <c:v>1.1984411858619204E-2</c:v>
                </c:pt>
                <c:pt idx="856">
                  <c:v>1.1984411858619204E-2</c:v>
                </c:pt>
                <c:pt idx="857">
                  <c:v>1.1984411858619204E-2</c:v>
                </c:pt>
                <c:pt idx="858">
                  <c:v>1.1984411858619204E-2</c:v>
                </c:pt>
                <c:pt idx="859">
                  <c:v>1.1984411858619204E-2</c:v>
                </c:pt>
                <c:pt idx="860">
                  <c:v>1.1984411858619204E-2</c:v>
                </c:pt>
                <c:pt idx="861">
                  <c:v>1.1984411858619204E-2</c:v>
                </c:pt>
                <c:pt idx="862">
                  <c:v>1.1984411858619204E-2</c:v>
                </c:pt>
                <c:pt idx="863">
                  <c:v>1.1984411858619204E-2</c:v>
                </c:pt>
                <c:pt idx="864">
                  <c:v>1.1984411858619204E-2</c:v>
                </c:pt>
                <c:pt idx="865">
                  <c:v>1.1984411858619204E-2</c:v>
                </c:pt>
                <c:pt idx="866">
                  <c:v>1.1984411858619204E-2</c:v>
                </c:pt>
                <c:pt idx="867">
                  <c:v>1.1984411858619204E-2</c:v>
                </c:pt>
                <c:pt idx="868">
                  <c:v>1.1984411858619204E-2</c:v>
                </c:pt>
                <c:pt idx="869">
                  <c:v>1.1984411858619204E-2</c:v>
                </c:pt>
                <c:pt idx="870">
                  <c:v>1.1984411858619204E-2</c:v>
                </c:pt>
                <c:pt idx="871">
                  <c:v>1.1984411858619204E-2</c:v>
                </c:pt>
                <c:pt idx="872">
                  <c:v>1.1984411858619204E-2</c:v>
                </c:pt>
                <c:pt idx="873">
                  <c:v>1.1984411858619204E-2</c:v>
                </c:pt>
                <c:pt idx="874">
                  <c:v>1.1984411858619204E-2</c:v>
                </c:pt>
                <c:pt idx="875">
                  <c:v>1.1984411858619204E-2</c:v>
                </c:pt>
                <c:pt idx="876">
                  <c:v>1.1984411858619204E-2</c:v>
                </c:pt>
                <c:pt idx="877">
                  <c:v>1.1984411858619204E-2</c:v>
                </c:pt>
                <c:pt idx="878">
                  <c:v>1.1984411858619204E-2</c:v>
                </c:pt>
                <c:pt idx="879">
                  <c:v>1.1984411858619204E-2</c:v>
                </c:pt>
                <c:pt idx="880">
                  <c:v>1.1984411858619204E-2</c:v>
                </c:pt>
                <c:pt idx="881">
                  <c:v>1.1984411858619204E-2</c:v>
                </c:pt>
                <c:pt idx="882">
                  <c:v>1.1984411858619204E-2</c:v>
                </c:pt>
                <c:pt idx="883">
                  <c:v>1.1984411858619204E-2</c:v>
                </c:pt>
                <c:pt idx="884">
                  <c:v>1.1984411858619204E-2</c:v>
                </c:pt>
                <c:pt idx="885">
                  <c:v>1.1984411858619204E-2</c:v>
                </c:pt>
                <c:pt idx="886">
                  <c:v>1.1984411858619204E-2</c:v>
                </c:pt>
                <c:pt idx="887">
                  <c:v>1.1984411858619204E-2</c:v>
                </c:pt>
                <c:pt idx="888">
                  <c:v>1.1984411858619204E-2</c:v>
                </c:pt>
                <c:pt idx="889">
                  <c:v>1.1984411858619204E-2</c:v>
                </c:pt>
                <c:pt idx="890">
                  <c:v>1.1984411858619204E-2</c:v>
                </c:pt>
                <c:pt idx="891">
                  <c:v>1.1984411858619204E-2</c:v>
                </c:pt>
                <c:pt idx="892">
                  <c:v>1.1984411858619204E-2</c:v>
                </c:pt>
                <c:pt idx="893">
                  <c:v>1.1984411858619204E-2</c:v>
                </c:pt>
                <c:pt idx="894">
                  <c:v>1.1984411858619204E-2</c:v>
                </c:pt>
                <c:pt idx="895">
                  <c:v>1.1984411858619204E-2</c:v>
                </c:pt>
                <c:pt idx="896">
                  <c:v>1.1984411858619204E-2</c:v>
                </c:pt>
                <c:pt idx="897">
                  <c:v>1.1984411858619204E-2</c:v>
                </c:pt>
                <c:pt idx="898">
                  <c:v>1.1984411858619204E-2</c:v>
                </c:pt>
                <c:pt idx="899">
                  <c:v>1.1984411858619204E-2</c:v>
                </c:pt>
                <c:pt idx="900">
                  <c:v>1.1984411858619204E-2</c:v>
                </c:pt>
                <c:pt idx="901">
                  <c:v>1.1984411858619204E-2</c:v>
                </c:pt>
                <c:pt idx="902">
                  <c:v>1.1984411858619204E-2</c:v>
                </c:pt>
                <c:pt idx="903">
                  <c:v>1.1984411858619204E-2</c:v>
                </c:pt>
                <c:pt idx="904">
                  <c:v>1.1984411858619204E-2</c:v>
                </c:pt>
                <c:pt idx="905">
                  <c:v>1.1984411858619204E-2</c:v>
                </c:pt>
                <c:pt idx="906">
                  <c:v>1.1984411858619204E-2</c:v>
                </c:pt>
                <c:pt idx="907">
                  <c:v>1.1984411858619204E-2</c:v>
                </c:pt>
                <c:pt idx="908">
                  <c:v>1.1984411858619204E-2</c:v>
                </c:pt>
                <c:pt idx="909">
                  <c:v>1.1984411858619204E-2</c:v>
                </c:pt>
                <c:pt idx="910">
                  <c:v>1.1984411858619204E-2</c:v>
                </c:pt>
                <c:pt idx="911">
                  <c:v>1.1984411858619204E-2</c:v>
                </c:pt>
                <c:pt idx="912">
                  <c:v>1.1984411858619204E-2</c:v>
                </c:pt>
                <c:pt idx="913">
                  <c:v>1.1984411858619204E-2</c:v>
                </c:pt>
                <c:pt idx="914">
                  <c:v>1.1984411858619204E-2</c:v>
                </c:pt>
                <c:pt idx="915">
                  <c:v>1.1984411858619204E-2</c:v>
                </c:pt>
                <c:pt idx="916">
                  <c:v>1.1984411858619204E-2</c:v>
                </c:pt>
                <c:pt idx="917">
                  <c:v>1.1984411858619204E-2</c:v>
                </c:pt>
                <c:pt idx="918">
                  <c:v>1.1984411858619204E-2</c:v>
                </c:pt>
                <c:pt idx="919">
                  <c:v>1.1984411858619204E-2</c:v>
                </c:pt>
                <c:pt idx="920">
                  <c:v>1.1984411858619204E-2</c:v>
                </c:pt>
                <c:pt idx="921">
                  <c:v>1.1984411858619204E-2</c:v>
                </c:pt>
                <c:pt idx="922">
                  <c:v>1.1984411858619204E-2</c:v>
                </c:pt>
                <c:pt idx="923">
                  <c:v>1.1984411858619204E-2</c:v>
                </c:pt>
                <c:pt idx="924">
                  <c:v>1.1984411858619204E-2</c:v>
                </c:pt>
                <c:pt idx="925">
                  <c:v>1.1984411858619204E-2</c:v>
                </c:pt>
                <c:pt idx="926">
                  <c:v>1.1984411858619204E-2</c:v>
                </c:pt>
                <c:pt idx="927">
                  <c:v>1.1984411858619204E-2</c:v>
                </c:pt>
                <c:pt idx="928">
                  <c:v>1.1984411858619204E-2</c:v>
                </c:pt>
                <c:pt idx="929">
                  <c:v>1.1984411858619204E-2</c:v>
                </c:pt>
                <c:pt idx="930">
                  <c:v>1.1984411858619204E-2</c:v>
                </c:pt>
                <c:pt idx="931">
                  <c:v>1.1984411858619204E-2</c:v>
                </c:pt>
                <c:pt idx="932">
                  <c:v>1.1984411858619204E-2</c:v>
                </c:pt>
                <c:pt idx="933">
                  <c:v>1.1984411858619204E-2</c:v>
                </c:pt>
                <c:pt idx="934">
                  <c:v>1.1984411858619204E-2</c:v>
                </c:pt>
                <c:pt idx="935">
                  <c:v>1.1984411858619204E-2</c:v>
                </c:pt>
                <c:pt idx="936">
                  <c:v>1.1984411858619204E-2</c:v>
                </c:pt>
                <c:pt idx="937">
                  <c:v>1.1984411858619204E-2</c:v>
                </c:pt>
                <c:pt idx="938">
                  <c:v>1.1984411858619204E-2</c:v>
                </c:pt>
                <c:pt idx="939">
                  <c:v>1.1984411858619204E-2</c:v>
                </c:pt>
                <c:pt idx="940">
                  <c:v>1.1984411858619204E-2</c:v>
                </c:pt>
                <c:pt idx="941">
                  <c:v>1.1984411858619204E-2</c:v>
                </c:pt>
                <c:pt idx="942">
                  <c:v>1.1984411858619204E-2</c:v>
                </c:pt>
                <c:pt idx="943">
                  <c:v>1.1984411858619204E-2</c:v>
                </c:pt>
                <c:pt idx="944">
                  <c:v>1.1984411858619204E-2</c:v>
                </c:pt>
                <c:pt idx="945">
                  <c:v>1.1984411858619204E-2</c:v>
                </c:pt>
                <c:pt idx="946">
                  <c:v>1.1984411858619204E-2</c:v>
                </c:pt>
                <c:pt idx="947">
                  <c:v>1.1984411858619204E-2</c:v>
                </c:pt>
                <c:pt idx="948">
                  <c:v>1.1984411858619204E-2</c:v>
                </c:pt>
                <c:pt idx="949">
                  <c:v>1.1984411858619204E-2</c:v>
                </c:pt>
                <c:pt idx="950">
                  <c:v>1.1984411858619204E-2</c:v>
                </c:pt>
                <c:pt idx="951">
                  <c:v>1.1984411858619204E-2</c:v>
                </c:pt>
                <c:pt idx="952">
                  <c:v>1.1984411858619204E-2</c:v>
                </c:pt>
                <c:pt idx="953">
                  <c:v>1.1984411858619204E-2</c:v>
                </c:pt>
                <c:pt idx="954">
                  <c:v>1.1984411858619204E-2</c:v>
                </c:pt>
                <c:pt idx="955">
                  <c:v>1.1984411858619204E-2</c:v>
                </c:pt>
                <c:pt idx="956">
                  <c:v>1.1984411858619204E-2</c:v>
                </c:pt>
                <c:pt idx="957">
                  <c:v>1.1984411858619204E-2</c:v>
                </c:pt>
                <c:pt idx="958">
                  <c:v>1.1984411858619204E-2</c:v>
                </c:pt>
                <c:pt idx="959">
                  <c:v>1.1984411858619204E-2</c:v>
                </c:pt>
                <c:pt idx="960">
                  <c:v>1.1984411858619204E-2</c:v>
                </c:pt>
                <c:pt idx="961">
                  <c:v>1.1984411858619204E-2</c:v>
                </c:pt>
                <c:pt idx="962">
                  <c:v>1.1984411858619204E-2</c:v>
                </c:pt>
                <c:pt idx="963">
                  <c:v>1.1984411858619204E-2</c:v>
                </c:pt>
                <c:pt idx="964">
                  <c:v>1.1984411858619204E-2</c:v>
                </c:pt>
                <c:pt idx="965">
                  <c:v>1.1984411858619204E-2</c:v>
                </c:pt>
                <c:pt idx="966">
                  <c:v>1.1984411858619204E-2</c:v>
                </c:pt>
                <c:pt idx="967">
                  <c:v>1.1984411858619204E-2</c:v>
                </c:pt>
                <c:pt idx="968">
                  <c:v>1.1984411858619204E-2</c:v>
                </c:pt>
                <c:pt idx="969">
                  <c:v>1.1984411858619204E-2</c:v>
                </c:pt>
                <c:pt idx="970">
                  <c:v>1.1984411858619204E-2</c:v>
                </c:pt>
                <c:pt idx="971">
                  <c:v>1.1984411858619204E-2</c:v>
                </c:pt>
                <c:pt idx="972">
                  <c:v>1.1984411858619204E-2</c:v>
                </c:pt>
                <c:pt idx="973">
                  <c:v>1.1984411858619204E-2</c:v>
                </c:pt>
                <c:pt idx="974">
                  <c:v>1.1984411858619204E-2</c:v>
                </c:pt>
                <c:pt idx="975">
                  <c:v>1.1984411858619204E-2</c:v>
                </c:pt>
                <c:pt idx="976">
                  <c:v>1.1984411858619204E-2</c:v>
                </c:pt>
                <c:pt idx="977">
                  <c:v>1.1984411858619204E-2</c:v>
                </c:pt>
                <c:pt idx="978">
                  <c:v>1.1984411858619204E-2</c:v>
                </c:pt>
                <c:pt idx="979">
                  <c:v>1.1984411858619204E-2</c:v>
                </c:pt>
                <c:pt idx="980">
                  <c:v>1.1984411858619204E-2</c:v>
                </c:pt>
                <c:pt idx="981">
                  <c:v>1.1984411858619204E-2</c:v>
                </c:pt>
                <c:pt idx="982">
                  <c:v>1.1984411858619204E-2</c:v>
                </c:pt>
                <c:pt idx="983">
                  <c:v>1.1984411858619204E-2</c:v>
                </c:pt>
                <c:pt idx="984">
                  <c:v>1.1984411858619204E-2</c:v>
                </c:pt>
                <c:pt idx="985">
                  <c:v>1.1984411858619204E-2</c:v>
                </c:pt>
                <c:pt idx="986">
                  <c:v>1.1984411858619204E-2</c:v>
                </c:pt>
                <c:pt idx="987">
                  <c:v>1.1984411858619204E-2</c:v>
                </c:pt>
                <c:pt idx="988">
                  <c:v>1.1984411858619204E-2</c:v>
                </c:pt>
                <c:pt idx="989">
                  <c:v>1.1984411858619204E-2</c:v>
                </c:pt>
                <c:pt idx="990">
                  <c:v>1.1984411858619204E-2</c:v>
                </c:pt>
                <c:pt idx="991">
                  <c:v>1.1984411858619204E-2</c:v>
                </c:pt>
                <c:pt idx="992">
                  <c:v>1.1984411858619204E-2</c:v>
                </c:pt>
                <c:pt idx="993">
                  <c:v>1.1984411858619204E-2</c:v>
                </c:pt>
                <c:pt idx="994">
                  <c:v>1.1984411858619204E-2</c:v>
                </c:pt>
                <c:pt idx="995">
                  <c:v>1.1984411858619204E-2</c:v>
                </c:pt>
                <c:pt idx="996">
                  <c:v>1.1984411858619204E-2</c:v>
                </c:pt>
                <c:pt idx="997">
                  <c:v>1.1984411858619204E-2</c:v>
                </c:pt>
                <c:pt idx="998">
                  <c:v>1.1984411858619204E-2</c:v>
                </c:pt>
                <c:pt idx="999">
                  <c:v>1.1984411858619204E-2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25FE-4C8D-AD4D-24E7EB99A208}"/>
            </c:ext>
          </c:extLst>
        </c:ser>
        <c:ser>
          <c:idx val="10"/>
          <c:order val="10"/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Sheet1!$L$1:$L$1000</c:f>
              <c:numCache>
                <c:formatCode>General</c:formatCode>
                <c:ptCount val="1000"/>
                <c:pt idx="0">
                  <c:v>1.0367416859841512</c:v>
                </c:pt>
                <c:pt idx="1">
                  <c:v>1.0367416859841512</c:v>
                </c:pt>
                <c:pt idx="2">
                  <c:v>1.0367416859841512</c:v>
                </c:pt>
                <c:pt idx="3">
                  <c:v>0.80926672145459466</c:v>
                </c:pt>
                <c:pt idx="4">
                  <c:v>0.12077709922873781</c:v>
                </c:pt>
                <c:pt idx="5">
                  <c:v>0.12077709922873781</c:v>
                </c:pt>
                <c:pt idx="6">
                  <c:v>0.12077709922873781</c:v>
                </c:pt>
                <c:pt idx="7">
                  <c:v>0.12077709922873781</c:v>
                </c:pt>
                <c:pt idx="8">
                  <c:v>0.12077709922873781</c:v>
                </c:pt>
                <c:pt idx="9">
                  <c:v>0.12077709922873781</c:v>
                </c:pt>
                <c:pt idx="10">
                  <c:v>0.12077709922873781</c:v>
                </c:pt>
                <c:pt idx="11">
                  <c:v>0.12077709922873781</c:v>
                </c:pt>
                <c:pt idx="12">
                  <c:v>0.12077709922873781</c:v>
                </c:pt>
                <c:pt idx="13">
                  <c:v>0.12077709922873781</c:v>
                </c:pt>
                <c:pt idx="14">
                  <c:v>0.12077709922873781</c:v>
                </c:pt>
                <c:pt idx="15">
                  <c:v>0.12077709922873781</c:v>
                </c:pt>
                <c:pt idx="16">
                  <c:v>0.12077709922873781</c:v>
                </c:pt>
                <c:pt idx="17">
                  <c:v>0.12077709922873781</c:v>
                </c:pt>
                <c:pt idx="18">
                  <c:v>0.12077709922873781</c:v>
                </c:pt>
                <c:pt idx="19">
                  <c:v>0.12077709922873781</c:v>
                </c:pt>
                <c:pt idx="20">
                  <c:v>0.12077709922873781</c:v>
                </c:pt>
                <c:pt idx="21">
                  <c:v>0.12077709922873781</c:v>
                </c:pt>
                <c:pt idx="22">
                  <c:v>2.6970123098408405E-2</c:v>
                </c:pt>
                <c:pt idx="23">
                  <c:v>2.6970123098408405E-2</c:v>
                </c:pt>
                <c:pt idx="24">
                  <c:v>2.6970123098408405E-2</c:v>
                </c:pt>
                <c:pt idx="25">
                  <c:v>2.6970123098408405E-2</c:v>
                </c:pt>
                <c:pt idx="26">
                  <c:v>2.6970123098408405E-2</c:v>
                </c:pt>
                <c:pt idx="27">
                  <c:v>2.6970123098408405E-2</c:v>
                </c:pt>
                <c:pt idx="28">
                  <c:v>2.6970123098408405E-2</c:v>
                </c:pt>
                <c:pt idx="29">
                  <c:v>2.6970123098408405E-2</c:v>
                </c:pt>
                <c:pt idx="30">
                  <c:v>2.6970123098408405E-2</c:v>
                </c:pt>
                <c:pt idx="31">
                  <c:v>2.6970123098408405E-2</c:v>
                </c:pt>
                <c:pt idx="32">
                  <c:v>2.6970123098408405E-2</c:v>
                </c:pt>
                <c:pt idx="33">
                  <c:v>2.6970123098408405E-2</c:v>
                </c:pt>
                <c:pt idx="34">
                  <c:v>2.6970123098408405E-2</c:v>
                </c:pt>
                <c:pt idx="35">
                  <c:v>2.6970123098408405E-2</c:v>
                </c:pt>
                <c:pt idx="36">
                  <c:v>2.6970123098408405E-2</c:v>
                </c:pt>
                <c:pt idx="37">
                  <c:v>2.6970123098408405E-2</c:v>
                </c:pt>
                <c:pt idx="38">
                  <c:v>2.6970123098408405E-2</c:v>
                </c:pt>
                <c:pt idx="39">
                  <c:v>2.6970123098408405E-2</c:v>
                </c:pt>
                <c:pt idx="40">
                  <c:v>2.6970123098408405E-2</c:v>
                </c:pt>
                <c:pt idx="41">
                  <c:v>2.6970123098408405E-2</c:v>
                </c:pt>
                <c:pt idx="42">
                  <c:v>2.6970123098408405E-2</c:v>
                </c:pt>
                <c:pt idx="43">
                  <c:v>2.6970123098408405E-2</c:v>
                </c:pt>
                <c:pt idx="44">
                  <c:v>2.6970123098408405E-2</c:v>
                </c:pt>
                <c:pt idx="45">
                  <c:v>2.6970123098408405E-2</c:v>
                </c:pt>
                <c:pt idx="46">
                  <c:v>2.6970123098408405E-2</c:v>
                </c:pt>
                <c:pt idx="47">
                  <c:v>2.6970123098408405E-2</c:v>
                </c:pt>
                <c:pt idx="48">
                  <c:v>2.6970123098408405E-2</c:v>
                </c:pt>
                <c:pt idx="49">
                  <c:v>2.6970123098408405E-2</c:v>
                </c:pt>
                <c:pt idx="50">
                  <c:v>2.6970123098408405E-2</c:v>
                </c:pt>
                <c:pt idx="51">
                  <c:v>2.6970123098408405E-2</c:v>
                </c:pt>
                <c:pt idx="52">
                  <c:v>2.6970123098408405E-2</c:v>
                </c:pt>
                <c:pt idx="53">
                  <c:v>2.6970123098408405E-2</c:v>
                </c:pt>
                <c:pt idx="54">
                  <c:v>2.6970123098408405E-2</c:v>
                </c:pt>
                <c:pt idx="55">
                  <c:v>2.6970123098408405E-2</c:v>
                </c:pt>
                <c:pt idx="56">
                  <c:v>2.6970123098408405E-2</c:v>
                </c:pt>
                <c:pt idx="57">
                  <c:v>2.6970123098408405E-2</c:v>
                </c:pt>
                <c:pt idx="58">
                  <c:v>2.6970123098408405E-2</c:v>
                </c:pt>
                <c:pt idx="59">
                  <c:v>2.6970123098408405E-2</c:v>
                </c:pt>
                <c:pt idx="60">
                  <c:v>2.6970123098408405E-2</c:v>
                </c:pt>
                <c:pt idx="61">
                  <c:v>2.6970123098408405E-2</c:v>
                </c:pt>
                <c:pt idx="62">
                  <c:v>2.6970123098408405E-2</c:v>
                </c:pt>
                <c:pt idx="63">
                  <c:v>2.6970123098408405E-2</c:v>
                </c:pt>
                <c:pt idx="64">
                  <c:v>2.6970123098408405E-2</c:v>
                </c:pt>
                <c:pt idx="65">
                  <c:v>2.6970123098408405E-2</c:v>
                </c:pt>
                <c:pt idx="66">
                  <c:v>2.6970123098408405E-2</c:v>
                </c:pt>
                <c:pt idx="67">
                  <c:v>2.6970123098408405E-2</c:v>
                </c:pt>
                <c:pt idx="68">
                  <c:v>2.6970123098408405E-2</c:v>
                </c:pt>
                <c:pt idx="69">
                  <c:v>2.6970123098408405E-2</c:v>
                </c:pt>
                <c:pt idx="70">
                  <c:v>2.6970123098408405E-2</c:v>
                </c:pt>
                <c:pt idx="71">
                  <c:v>2.6970123098408405E-2</c:v>
                </c:pt>
                <c:pt idx="72">
                  <c:v>2.6970123098408405E-2</c:v>
                </c:pt>
                <c:pt idx="73">
                  <c:v>2.6970123098408405E-2</c:v>
                </c:pt>
                <c:pt idx="74">
                  <c:v>2.6970123098408405E-2</c:v>
                </c:pt>
                <c:pt idx="75">
                  <c:v>2.6970123098408405E-2</c:v>
                </c:pt>
                <c:pt idx="76">
                  <c:v>2.6970123098408405E-2</c:v>
                </c:pt>
                <c:pt idx="77">
                  <c:v>2.6970123098408405E-2</c:v>
                </c:pt>
                <c:pt idx="78">
                  <c:v>2.6970123098408405E-2</c:v>
                </c:pt>
                <c:pt idx="79">
                  <c:v>2.6970123098408405E-2</c:v>
                </c:pt>
                <c:pt idx="80">
                  <c:v>2.6970123098408405E-2</c:v>
                </c:pt>
                <c:pt idx="81">
                  <c:v>2.6970123098408405E-2</c:v>
                </c:pt>
                <c:pt idx="82">
                  <c:v>2.6970123098408405E-2</c:v>
                </c:pt>
                <c:pt idx="83">
                  <c:v>2.6970123098408405E-2</c:v>
                </c:pt>
                <c:pt idx="84">
                  <c:v>2.6970123098408405E-2</c:v>
                </c:pt>
                <c:pt idx="85">
                  <c:v>2.6970123098408405E-2</c:v>
                </c:pt>
                <c:pt idx="86">
                  <c:v>2.6970123098408405E-2</c:v>
                </c:pt>
                <c:pt idx="87">
                  <c:v>2.6970123098408405E-2</c:v>
                </c:pt>
                <c:pt idx="88">
                  <c:v>2.6970123098408405E-2</c:v>
                </c:pt>
                <c:pt idx="89">
                  <c:v>2.6970123098408405E-2</c:v>
                </c:pt>
                <c:pt idx="90">
                  <c:v>2.6970123098408405E-2</c:v>
                </c:pt>
                <c:pt idx="91">
                  <c:v>2.6970123098408405E-2</c:v>
                </c:pt>
                <c:pt idx="92">
                  <c:v>2.6970123098408405E-2</c:v>
                </c:pt>
                <c:pt idx="93">
                  <c:v>2.6970123098408405E-2</c:v>
                </c:pt>
                <c:pt idx="94">
                  <c:v>2.6970123098408405E-2</c:v>
                </c:pt>
                <c:pt idx="95">
                  <c:v>2.6970123098408405E-2</c:v>
                </c:pt>
                <c:pt idx="96">
                  <c:v>2.6970123098408405E-2</c:v>
                </c:pt>
                <c:pt idx="97">
                  <c:v>2.6970123098408405E-2</c:v>
                </c:pt>
                <c:pt idx="98">
                  <c:v>2.6970123098408405E-2</c:v>
                </c:pt>
                <c:pt idx="99">
                  <c:v>2.6970123098408405E-2</c:v>
                </c:pt>
                <c:pt idx="100">
                  <c:v>2.6970123098408405E-2</c:v>
                </c:pt>
                <c:pt idx="101">
                  <c:v>2.6970123098408405E-2</c:v>
                </c:pt>
                <c:pt idx="102">
                  <c:v>2.6970123098408405E-2</c:v>
                </c:pt>
                <c:pt idx="103">
                  <c:v>2.6970123098408405E-2</c:v>
                </c:pt>
                <c:pt idx="104">
                  <c:v>2.6970123098408405E-2</c:v>
                </c:pt>
                <c:pt idx="105">
                  <c:v>2.6970123098408405E-2</c:v>
                </c:pt>
                <c:pt idx="106">
                  <c:v>2.6970123098408405E-2</c:v>
                </c:pt>
                <c:pt idx="107">
                  <c:v>2.6970123098408405E-2</c:v>
                </c:pt>
                <c:pt idx="108">
                  <c:v>2.6970123098408405E-2</c:v>
                </c:pt>
                <c:pt idx="109">
                  <c:v>2.6970123098408405E-2</c:v>
                </c:pt>
                <c:pt idx="110">
                  <c:v>2.6970123098408405E-2</c:v>
                </c:pt>
                <c:pt idx="111">
                  <c:v>2.6970123098408405E-2</c:v>
                </c:pt>
                <c:pt idx="112">
                  <c:v>2.6970123098408405E-2</c:v>
                </c:pt>
                <c:pt idx="113">
                  <c:v>2.6970123098408405E-2</c:v>
                </c:pt>
                <c:pt idx="114">
                  <c:v>2.6970123098408405E-2</c:v>
                </c:pt>
                <c:pt idx="115">
                  <c:v>2.6970123098408405E-2</c:v>
                </c:pt>
                <c:pt idx="116">
                  <c:v>2.6970123098408405E-2</c:v>
                </c:pt>
                <c:pt idx="117">
                  <c:v>2.6970123098408405E-2</c:v>
                </c:pt>
                <c:pt idx="118">
                  <c:v>2.6970123098408405E-2</c:v>
                </c:pt>
                <c:pt idx="119">
                  <c:v>2.6970123098408405E-2</c:v>
                </c:pt>
                <c:pt idx="120">
                  <c:v>2.6970123098408405E-2</c:v>
                </c:pt>
                <c:pt idx="121">
                  <c:v>2.6970123098408405E-2</c:v>
                </c:pt>
                <c:pt idx="122">
                  <c:v>2.6970123098408405E-2</c:v>
                </c:pt>
                <c:pt idx="123">
                  <c:v>2.6970123098408405E-2</c:v>
                </c:pt>
                <c:pt idx="124">
                  <c:v>2.6970123098408405E-2</c:v>
                </c:pt>
                <c:pt idx="125">
                  <c:v>2.6970123098408405E-2</c:v>
                </c:pt>
                <c:pt idx="126">
                  <c:v>2.6970123098408405E-2</c:v>
                </c:pt>
                <c:pt idx="127">
                  <c:v>2.6970123098408405E-2</c:v>
                </c:pt>
                <c:pt idx="128">
                  <c:v>2.6970123098408405E-2</c:v>
                </c:pt>
                <c:pt idx="129">
                  <c:v>2.6970123098408405E-2</c:v>
                </c:pt>
                <c:pt idx="130">
                  <c:v>2.6970123098408405E-2</c:v>
                </c:pt>
                <c:pt idx="131">
                  <c:v>2.6970123098408405E-2</c:v>
                </c:pt>
                <c:pt idx="132">
                  <c:v>2.6970123098408405E-2</c:v>
                </c:pt>
                <c:pt idx="133">
                  <c:v>2.6970123098408405E-2</c:v>
                </c:pt>
                <c:pt idx="134">
                  <c:v>2.6970123098408405E-2</c:v>
                </c:pt>
                <c:pt idx="135">
                  <c:v>2.6970123098408405E-2</c:v>
                </c:pt>
                <c:pt idx="136">
                  <c:v>2.6970123098408405E-2</c:v>
                </c:pt>
                <c:pt idx="137">
                  <c:v>2.6970123098408405E-2</c:v>
                </c:pt>
                <c:pt idx="138">
                  <c:v>2.6970123098408405E-2</c:v>
                </c:pt>
                <c:pt idx="139">
                  <c:v>2.6970123098408405E-2</c:v>
                </c:pt>
                <c:pt idx="140">
                  <c:v>2.6970123098408405E-2</c:v>
                </c:pt>
                <c:pt idx="141">
                  <c:v>2.6970123098408405E-2</c:v>
                </c:pt>
                <c:pt idx="142">
                  <c:v>2.6970123098408405E-2</c:v>
                </c:pt>
                <c:pt idx="143">
                  <c:v>2.6970123098408405E-2</c:v>
                </c:pt>
                <c:pt idx="144">
                  <c:v>2.6970123098408405E-2</c:v>
                </c:pt>
                <c:pt idx="145">
                  <c:v>2.6970123098408405E-2</c:v>
                </c:pt>
                <c:pt idx="146">
                  <c:v>2.6970123098408405E-2</c:v>
                </c:pt>
                <c:pt idx="147">
                  <c:v>2.6970123098408405E-2</c:v>
                </c:pt>
                <c:pt idx="148">
                  <c:v>2.6970123098408405E-2</c:v>
                </c:pt>
                <c:pt idx="149">
                  <c:v>2.6970123098408405E-2</c:v>
                </c:pt>
                <c:pt idx="150">
                  <c:v>2.6970123098408405E-2</c:v>
                </c:pt>
                <c:pt idx="151">
                  <c:v>2.6970123098408405E-2</c:v>
                </c:pt>
                <c:pt idx="152">
                  <c:v>2.6970123098408405E-2</c:v>
                </c:pt>
                <c:pt idx="153">
                  <c:v>2.6970123098408405E-2</c:v>
                </c:pt>
                <c:pt idx="154">
                  <c:v>2.6970123098408405E-2</c:v>
                </c:pt>
                <c:pt idx="155">
                  <c:v>2.6970123098408405E-2</c:v>
                </c:pt>
                <c:pt idx="156">
                  <c:v>2.6970123098408405E-2</c:v>
                </c:pt>
                <c:pt idx="157">
                  <c:v>2.6970123098408405E-2</c:v>
                </c:pt>
                <c:pt idx="158">
                  <c:v>2.6970123098408405E-2</c:v>
                </c:pt>
                <c:pt idx="159">
                  <c:v>2.6970123098408405E-2</c:v>
                </c:pt>
                <c:pt idx="160">
                  <c:v>2.6970123098408405E-2</c:v>
                </c:pt>
                <c:pt idx="161">
                  <c:v>2.6970123098408405E-2</c:v>
                </c:pt>
                <c:pt idx="162">
                  <c:v>2.6970123098408405E-2</c:v>
                </c:pt>
                <c:pt idx="163">
                  <c:v>2.6970123098408405E-2</c:v>
                </c:pt>
                <c:pt idx="164">
                  <c:v>2.6970123098408405E-2</c:v>
                </c:pt>
                <c:pt idx="165">
                  <c:v>2.6970123098408405E-2</c:v>
                </c:pt>
                <c:pt idx="166">
                  <c:v>2.6970123098408405E-2</c:v>
                </c:pt>
                <c:pt idx="167">
                  <c:v>2.6970123098408405E-2</c:v>
                </c:pt>
                <c:pt idx="168">
                  <c:v>2.6970123098408405E-2</c:v>
                </c:pt>
                <c:pt idx="169">
                  <c:v>2.6970123098408405E-2</c:v>
                </c:pt>
                <c:pt idx="170">
                  <c:v>2.6970123098408405E-2</c:v>
                </c:pt>
                <c:pt idx="171">
                  <c:v>2.6970123098408405E-2</c:v>
                </c:pt>
                <c:pt idx="172">
                  <c:v>2.6970123098408405E-2</c:v>
                </c:pt>
                <c:pt idx="173">
                  <c:v>2.6970123098408405E-2</c:v>
                </c:pt>
                <c:pt idx="174">
                  <c:v>2.6970123098408405E-2</c:v>
                </c:pt>
                <c:pt idx="175">
                  <c:v>2.6970123098408405E-2</c:v>
                </c:pt>
                <c:pt idx="176">
                  <c:v>2.6970123098408405E-2</c:v>
                </c:pt>
                <c:pt idx="177">
                  <c:v>2.6970123098408405E-2</c:v>
                </c:pt>
                <c:pt idx="178">
                  <c:v>2.6970123098408405E-2</c:v>
                </c:pt>
                <c:pt idx="179">
                  <c:v>2.6970123098408405E-2</c:v>
                </c:pt>
                <c:pt idx="180">
                  <c:v>2.6970123098408405E-2</c:v>
                </c:pt>
                <c:pt idx="181">
                  <c:v>2.6970123098408405E-2</c:v>
                </c:pt>
                <c:pt idx="182">
                  <c:v>2.6970123098408405E-2</c:v>
                </c:pt>
                <c:pt idx="183">
                  <c:v>2.6970123098408405E-2</c:v>
                </c:pt>
                <c:pt idx="184">
                  <c:v>2.6970123098408405E-2</c:v>
                </c:pt>
                <c:pt idx="185">
                  <c:v>2.6970123098408405E-2</c:v>
                </c:pt>
                <c:pt idx="186">
                  <c:v>2.6970123098408405E-2</c:v>
                </c:pt>
                <c:pt idx="187">
                  <c:v>2.6970123098408405E-2</c:v>
                </c:pt>
                <c:pt idx="188">
                  <c:v>2.6970123098408405E-2</c:v>
                </c:pt>
                <c:pt idx="189">
                  <c:v>2.6970123098408405E-2</c:v>
                </c:pt>
                <c:pt idx="190">
                  <c:v>2.6970123098408405E-2</c:v>
                </c:pt>
                <c:pt idx="191">
                  <c:v>2.6970123098408405E-2</c:v>
                </c:pt>
                <c:pt idx="192">
                  <c:v>2.6970123098408405E-2</c:v>
                </c:pt>
                <c:pt idx="193">
                  <c:v>2.6970123098408405E-2</c:v>
                </c:pt>
                <c:pt idx="194">
                  <c:v>2.6970123098408405E-2</c:v>
                </c:pt>
                <c:pt idx="195">
                  <c:v>2.6970123098408405E-2</c:v>
                </c:pt>
                <c:pt idx="196">
                  <c:v>2.6970123098408405E-2</c:v>
                </c:pt>
                <c:pt idx="197">
                  <c:v>2.6970123098408405E-2</c:v>
                </c:pt>
                <c:pt idx="198">
                  <c:v>2.6970123098408405E-2</c:v>
                </c:pt>
                <c:pt idx="199">
                  <c:v>2.6970123098408405E-2</c:v>
                </c:pt>
                <c:pt idx="200">
                  <c:v>2.6970123098408405E-2</c:v>
                </c:pt>
                <c:pt idx="201">
                  <c:v>2.6970123098408405E-2</c:v>
                </c:pt>
                <c:pt idx="202">
                  <c:v>2.6970123098408405E-2</c:v>
                </c:pt>
                <c:pt idx="203">
                  <c:v>2.6970123098408405E-2</c:v>
                </c:pt>
                <c:pt idx="204">
                  <c:v>2.6970123098408405E-2</c:v>
                </c:pt>
                <c:pt idx="205">
                  <c:v>2.6970123098408405E-2</c:v>
                </c:pt>
                <c:pt idx="206">
                  <c:v>2.6970123098408405E-2</c:v>
                </c:pt>
                <c:pt idx="207">
                  <c:v>2.6970123098408405E-2</c:v>
                </c:pt>
                <c:pt idx="208">
                  <c:v>2.6970123098408405E-2</c:v>
                </c:pt>
                <c:pt idx="209">
                  <c:v>2.6970123098408405E-2</c:v>
                </c:pt>
                <c:pt idx="210">
                  <c:v>2.6970123098408405E-2</c:v>
                </c:pt>
                <c:pt idx="211">
                  <c:v>2.6661665991094874E-2</c:v>
                </c:pt>
                <c:pt idx="212">
                  <c:v>2.6661665991094874E-2</c:v>
                </c:pt>
                <c:pt idx="213">
                  <c:v>2.6661665991094874E-2</c:v>
                </c:pt>
                <c:pt idx="214">
                  <c:v>2.6661665991094874E-2</c:v>
                </c:pt>
                <c:pt idx="215">
                  <c:v>2.6661665991094874E-2</c:v>
                </c:pt>
                <c:pt idx="216">
                  <c:v>2.6661665991094874E-2</c:v>
                </c:pt>
                <c:pt idx="217">
                  <c:v>2.6661665991094874E-2</c:v>
                </c:pt>
                <c:pt idx="218">
                  <c:v>2.6661665991094874E-2</c:v>
                </c:pt>
                <c:pt idx="219">
                  <c:v>2.6661665991094874E-2</c:v>
                </c:pt>
                <c:pt idx="220">
                  <c:v>2.6661665991094874E-2</c:v>
                </c:pt>
                <c:pt idx="221">
                  <c:v>2.6661665991094874E-2</c:v>
                </c:pt>
                <c:pt idx="222">
                  <c:v>2.6661665991094874E-2</c:v>
                </c:pt>
                <c:pt idx="223">
                  <c:v>2.6661665991094874E-2</c:v>
                </c:pt>
                <c:pt idx="224">
                  <c:v>2.6661665991094874E-2</c:v>
                </c:pt>
                <c:pt idx="225">
                  <c:v>2.6661665991094874E-2</c:v>
                </c:pt>
                <c:pt idx="226">
                  <c:v>2.6661665991094874E-2</c:v>
                </c:pt>
                <c:pt idx="227">
                  <c:v>2.6661665991094874E-2</c:v>
                </c:pt>
                <c:pt idx="228">
                  <c:v>2.6661665991094874E-2</c:v>
                </c:pt>
                <c:pt idx="229">
                  <c:v>2.6661665991094874E-2</c:v>
                </c:pt>
                <c:pt idx="230">
                  <c:v>2.6661665991094874E-2</c:v>
                </c:pt>
                <c:pt idx="231">
                  <c:v>2.6661665991094874E-2</c:v>
                </c:pt>
                <c:pt idx="232">
                  <c:v>2.6661665991094874E-2</c:v>
                </c:pt>
                <c:pt idx="233">
                  <c:v>2.6661665991094874E-2</c:v>
                </c:pt>
                <c:pt idx="234">
                  <c:v>2.6661665991094874E-2</c:v>
                </c:pt>
                <c:pt idx="235">
                  <c:v>2.6661665991094874E-2</c:v>
                </c:pt>
                <c:pt idx="236">
                  <c:v>2.6661665991094874E-2</c:v>
                </c:pt>
                <c:pt idx="237">
                  <c:v>2.6661665991094874E-2</c:v>
                </c:pt>
                <c:pt idx="238">
                  <c:v>2.6661665991094874E-2</c:v>
                </c:pt>
                <c:pt idx="239">
                  <c:v>2.6661665991094874E-2</c:v>
                </c:pt>
                <c:pt idx="240">
                  <c:v>2.6661665991094874E-2</c:v>
                </c:pt>
                <c:pt idx="241">
                  <c:v>2.6661665991094874E-2</c:v>
                </c:pt>
                <c:pt idx="242">
                  <c:v>2.6273012910587035E-2</c:v>
                </c:pt>
                <c:pt idx="243">
                  <c:v>2.6273012910587035E-2</c:v>
                </c:pt>
                <c:pt idx="244">
                  <c:v>2.6273012910587035E-2</c:v>
                </c:pt>
                <c:pt idx="245">
                  <c:v>2.6273012910587035E-2</c:v>
                </c:pt>
                <c:pt idx="246">
                  <c:v>2.6273012910587035E-2</c:v>
                </c:pt>
                <c:pt idx="247">
                  <c:v>2.6273012910587035E-2</c:v>
                </c:pt>
                <c:pt idx="248">
                  <c:v>2.6273012910587035E-2</c:v>
                </c:pt>
                <c:pt idx="249">
                  <c:v>2.6273012910587035E-2</c:v>
                </c:pt>
                <c:pt idx="250">
                  <c:v>2.6273012910587035E-2</c:v>
                </c:pt>
                <c:pt idx="251">
                  <c:v>2.6273012910587035E-2</c:v>
                </c:pt>
                <c:pt idx="252">
                  <c:v>2.6273012910587035E-2</c:v>
                </c:pt>
                <c:pt idx="253">
                  <c:v>2.6273012910587035E-2</c:v>
                </c:pt>
                <c:pt idx="254">
                  <c:v>2.6273012910587035E-2</c:v>
                </c:pt>
                <c:pt idx="255">
                  <c:v>2.6273012910587035E-2</c:v>
                </c:pt>
                <c:pt idx="256">
                  <c:v>2.6273012910587035E-2</c:v>
                </c:pt>
                <c:pt idx="257">
                  <c:v>2.6273012910587035E-2</c:v>
                </c:pt>
                <c:pt idx="258">
                  <c:v>2.6273012910587035E-2</c:v>
                </c:pt>
                <c:pt idx="259">
                  <c:v>2.6273012910587035E-2</c:v>
                </c:pt>
                <c:pt idx="260">
                  <c:v>2.6273012910587035E-2</c:v>
                </c:pt>
                <c:pt idx="261">
                  <c:v>2.6273012910587035E-2</c:v>
                </c:pt>
                <c:pt idx="262">
                  <c:v>2.6273012910587035E-2</c:v>
                </c:pt>
                <c:pt idx="263">
                  <c:v>2.6273012910587035E-2</c:v>
                </c:pt>
                <c:pt idx="264">
                  <c:v>2.6273012910587035E-2</c:v>
                </c:pt>
                <c:pt idx="265">
                  <c:v>2.6273012910587035E-2</c:v>
                </c:pt>
                <c:pt idx="266">
                  <c:v>2.6273012910587035E-2</c:v>
                </c:pt>
                <c:pt idx="267">
                  <c:v>2.6273012910587035E-2</c:v>
                </c:pt>
                <c:pt idx="268">
                  <c:v>2.6273012910587035E-2</c:v>
                </c:pt>
                <c:pt idx="269">
                  <c:v>2.6273012910587035E-2</c:v>
                </c:pt>
                <c:pt idx="270">
                  <c:v>2.6273012910587035E-2</c:v>
                </c:pt>
                <c:pt idx="271">
                  <c:v>2.6273012910587035E-2</c:v>
                </c:pt>
                <c:pt idx="272">
                  <c:v>2.6273012910587035E-2</c:v>
                </c:pt>
                <c:pt idx="273">
                  <c:v>2.6273012910587035E-2</c:v>
                </c:pt>
                <c:pt idx="274">
                  <c:v>2.6273012910587035E-2</c:v>
                </c:pt>
                <c:pt idx="275">
                  <c:v>2.6273012910587035E-2</c:v>
                </c:pt>
                <c:pt idx="276">
                  <c:v>2.6273012910587035E-2</c:v>
                </c:pt>
                <c:pt idx="277">
                  <c:v>2.6273012910587035E-2</c:v>
                </c:pt>
                <c:pt idx="278">
                  <c:v>2.6273012910587035E-2</c:v>
                </c:pt>
                <c:pt idx="279">
                  <c:v>2.6273012910587035E-2</c:v>
                </c:pt>
                <c:pt idx="280">
                  <c:v>2.6273012910587035E-2</c:v>
                </c:pt>
                <c:pt idx="281">
                  <c:v>2.6273012910587035E-2</c:v>
                </c:pt>
                <c:pt idx="282">
                  <c:v>2.6273012910587035E-2</c:v>
                </c:pt>
                <c:pt idx="283">
                  <c:v>2.6273012910587035E-2</c:v>
                </c:pt>
                <c:pt idx="284">
                  <c:v>2.6273012910587035E-2</c:v>
                </c:pt>
                <c:pt idx="285">
                  <c:v>2.6273012910587035E-2</c:v>
                </c:pt>
                <c:pt idx="286">
                  <c:v>2.6273012910587035E-2</c:v>
                </c:pt>
                <c:pt idx="287">
                  <c:v>2.6273012910587035E-2</c:v>
                </c:pt>
                <c:pt idx="288">
                  <c:v>2.6273012910587035E-2</c:v>
                </c:pt>
                <c:pt idx="289">
                  <c:v>2.6273012910587035E-2</c:v>
                </c:pt>
                <c:pt idx="290">
                  <c:v>2.6273012910587035E-2</c:v>
                </c:pt>
                <c:pt idx="291">
                  <c:v>2.6273012910587035E-2</c:v>
                </c:pt>
                <c:pt idx="292">
                  <c:v>2.6273012910587035E-2</c:v>
                </c:pt>
                <c:pt idx="293">
                  <c:v>2.6273012910587035E-2</c:v>
                </c:pt>
                <c:pt idx="294">
                  <c:v>2.6273012910587035E-2</c:v>
                </c:pt>
                <c:pt idx="295">
                  <c:v>2.6273012910587035E-2</c:v>
                </c:pt>
                <c:pt idx="296">
                  <c:v>2.6273012910587035E-2</c:v>
                </c:pt>
                <c:pt idx="297">
                  <c:v>2.6273012910587035E-2</c:v>
                </c:pt>
                <c:pt idx="298">
                  <c:v>2.6273012910587035E-2</c:v>
                </c:pt>
                <c:pt idx="299">
                  <c:v>2.6273012910587035E-2</c:v>
                </c:pt>
                <c:pt idx="300">
                  <c:v>2.6273012910587035E-2</c:v>
                </c:pt>
                <c:pt idx="301">
                  <c:v>2.6273012910587035E-2</c:v>
                </c:pt>
                <c:pt idx="302">
                  <c:v>2.6273012910587035E-2</c:v>
                </c:pt>
                <c:pt idx="303">
                  <c:v>2.6273012910587035E-2</c:v>
                </c:pt>
                <c:pt idx="304">
                  <c:v>2.6273012910587035E-2</c:v>
                </c:pt>
                <c:pt idx="305">
                  <c:v>2.6273012910587035E-2</c:v>
                </c:pt>
                <c:pt idx="306">
                  <c:v>2.6273012910587035E-2</c:v>
                </c:pt>
                <c:pt idx="307">
                  <c:v>2.6273012910587035E-2</c:v>
                </c:pt>
                <c:pt idx="308">
                  <c:v>2.6273012910587035E-2</c:v>
                </c:pt>
                <c:pt idx="309">
                  <c:v>2.6273012910587035E-2</c:v>
                </c:pt>
                <c:pt idx="310">
                  <c:v>2.6273012910587035E-2</c:v>
                </c:pt>
                <c:pt idx="311">
                  <c:v>2.6273012910587035E-2</c:v>
                </c:pt>
                <c:pt idx="312">
                  <c:v>2.6273012910587035E-2</c:v>
                </c:pt>
                <c:pt idx="313">
                  <c:v>2.6273012910587035E-2</c:v>
                </c:pt>
                <c:pt idx="314">
                  <c:v>2.6273012910587035E-2</c:v>
                </c:pt>
                <c:pt idx="315">
                  <c:v>2.6273012910587035E-2</c:v>
                </c:pt>
                <c:pt idx="316">
                  <c:v>2.6273012910587035E-2</c:v>
                </c:pt>
                <c:pt idx="317">
                  <c:v>2.6273012910587035E-2</c:v>
                </c:pt>
                <c:pt idx="318">
                  <c:v>2.6273012910587035E-2</c:v>
                </c:pt>
                <c:pt idx="319">
                  <c:v>2.6273012910587035E-2</c:v>
                </c:pt>
                <c:pt idx="320">
                  <c:v>2.6273012910587035E-2</c:v>
                </c:pt>
                <c:pt idx="321">
                  <c:v>2.6273012910587035E-2</c:v>
                </c:pt>
                <c:pt idx="322">
                  <c:v>2.6273012910587035E-2</c:v>
                </c:pt>
                <c:pt idx="323">
                  <c:v>2.6273012910587035E-2</c:v>
                </c:pt>
                <c:pt idx="324">
                  <c:v>2.6273012910587035E-2</c:v>
                </c:pt>
                <c:pt idx="325">
                  <c:v>2.6273012910587035E-2</c:v>
                </c:pt>
                <c:pt idx="326">
                  <c:v>2.6273012910587035E-2</c:v>
                </c:pt>
                <c:pt idx="327">
                  <c:v>2.6273012910587035E-2</c:v>
                </c:pt>
                <c:pt idx="328">
                  <c:v>2.6273012910587035E-2</c:v>
                </c:pt>
                <c:pt idx="329">
                  <c:v>2.6273012910587035E-2</c:v>
                </c:pt>
                <c:pt idx="330">
                  <c:v>2.6273012910587035E-2</c:v>
                </c:pt>
                <c:pt idx="331">
                  <c:v>2.6273012910587035E-2</c:v>
                </c:pt>
                <c:pt idx="332">
                  <c:v>2.6273012910587035E-2</c:v>
                </c:pt>
                <c:pt idx="333">
                  <c:v>2.6273012910587035E-2</c:v>
                </c:pt>
                <c:pt idx="334">
                  <c:v>2.6273012910587035E-2</c:v>
                </c:pt>
                <c:pt idx="335">
                  <c:v>2.6273012910587035E-2</c:v>
                </c:pt>
                <c:pt idx="336">
                  <c:v>2.6273012910587035E-2</c:v>
                </c:pt>
                <c:pt idx="337">
                  <c:v>2.6273012910587035E-2</c:v>
                </c:pt>
                <c:pt idx="338">
                  <c:v>2.6273012910587035E-2</c:v>
                </c:pt>
                <c:pt idx="339">
                  <c:v>2.6273012910587035E-2</c:v>
                </c:pt>
                <c:pt idx="340">
                  <c:v>2.6273012910587035E-2</c:v>
                </c:pt>
                <c:pt idx="341">
                  <c:v>2.6273012910587035E-2</c:v>
                </c:pt>
                <c:pt idx="342">
                  <c:v>2.6273012910587035E-2</c:v>
                </c:pt>
                <c:pt idx="343">
                  <c:v>2.6273012910587035E-2</c:v>
                </c:pt>
                <c:pt idx="344">
                  <c:v>2.6273012910587035E-2</c:v>
                </c:pt>
                <c:pt idx="345">
                  <c:v>2.6273012910587035E-2</c:v>
                </c:pt>
                <c:pt idx="346">
                  <c:v>2.6273012910587035E-2</c:v>
                </c:pt>
                <c:pt idx="347">
                  <c:v>2.6273012910587035E-2</c:v>
                </c:pt>
                <c:pt idx="348">
                  <c:v>2.6273012910587035E-2</c:v>
                </c:pt>
                <c:pt idx="349">
                  <c:v>2.6273012910587035E-2</c:v>
                </c:pt>
                <c:pt idx="350">
                  <c:v>2.6273012910587035E-2</c:v>
                </c:pt>
                <c:pt idx="351">
                  <c:v>2.6273012910587035E-2</c:v>
                </c:pt>
                <c:pt idx="352">
                  <c:v>2.6273012910587035E-2</c:v>
                </c:pt>
                <c:pt idx="353">
                  <c:v>2.6273012910587035E-2</c:v>
                </c:pt>
                <c:pt idx="354">
                  <c:v>2.6273012910587035E-2</c:v>
                </c:pt>
                <c:pt idx="355">
                  <c:v>2.6273012910587035E-2</c:v>
                </c:pt>
                <c:pt idx="356">
                  <c:v>2.6273012910587035E-2</c:v>
                </c:pt>
                <c:pt idx="357">
                  <c:v>2.6273012910587035E-2</c:v>
                </c:pt>
                <c:pt idx="358">
                  <c:v>2.6273012910587035E-2</c:v>
                </c:pt>
                <c:pt idx="359">
                  <c:v>2.6273012910587035E-2</c:v>
                </c:pt>
                <c:pt idx="360">
                  <c:v>2.6273012910587035E-2</c:v>
                </c:pt>
                <c:pt idx="361">
                  <c:v>2.6273012910587035E-2</c:v>
                </c:pt>
                <c:pt idx="362">
                  <c:v>2.6273012910587035E-2</c:v>
                </c:pt>
                <c:pt idx="363">
                  <c:v>2.6273012910587035E-2</c:v>
                </c:pt>
                <c:pt idx="364">
                  <c:v>2.6273012910587035E-2</c:v>
                </c:pt>
                <c:pt idx="365">
                  <c:v>2.6273012910587035E-2</c:v>
                </c:pt>
                <c:pt idx="366">
                  <c:v>2.6273012910587035E-2</c:v>
                </c:pt>
                <c:pt idx="367">
                  <c:v>2.6273012910587035E-2</c:v>
                </c:pt>
                <c:pt idx="368">
                  <c:v>2.6273012910587035E-2</c:v>
                </c:pt>
                <c:pt idx="369">
                  <c:v>2.6273012910587035E-2</c:v>
                </c:pt>
                <c:pt idx="370">
                  <c:v>2.6273012910587035E-2</c:v>
                </c:pt>
                <c:pt idx="371">
                  <c:v>2.6273012910587035E-2</c:v>
                </c:pt>
                <c:pt idx="372">
                  <c:v>2.6273012910587035E-2</c:v>
                </c:pt>
                <c:pt idx="373">
                  <c:v>2.6273012910587035E-2</c:v>
                </c:pt>
                <c:pt idx="374">
                  <c:v>2.6273012910587035E-2</c:v>
                </c:pt>
                <c:pt idx="375">
                  <c:v>2.6273012910587035E-2</c:v>
                </c:pt>
                <c:pt idx="376">
                  <c:v>2.6273012910587035E-2</c:v>
                </c:pt>
                <c:pt idx="377">
                  <c:v>2.6273012910587035E-2</c:v>
                </c:pt>
                <c:pt idx="378">
                  <c:v>2.6273012910587035E-2</c:v>
                </c:pt>
                <c:pt idx="379">
                  <c:v>2.6273012910587035E-2</c:v>
                </c:pt>
                <c:pt idx="380">
                  <c:v>2.6273012910587035E-2</c:v>
                </c:pt>
                <c:pt idx="381">
                  <c:v>2.6273012910587035E-2</c:v>
                </c:pt>
                <c:pt idx="382">
                  <c:v>2.6273012910587035E-2</c:v>
                </c:pt>
                <c:pt idx="383">
                  <c:v>2.6273012910587035E-2</c:v>
                </c:pt>
                <c:pt idx="384">
                  <c:v>2.6273012910587035E-2</c:v>
                </c:pt>
                <c:pt idx="385">
                  <c:v>2.6273012910587035E-2</c:v>
                </c:pt>
                <c:pt idx="386">
                  <c:v>2.6273012910587035E-2</c:v>
                </c:pt>
                <c:pt idx="387">
                  <c:v>2.6273012910587035E-2</c:v>
                </c:pt>
                <c:pt idx="388">
                  <c:v>2.6273012910587035E-2</c:v>
                </c:pt>
                <c:pt idx="389">
                  <c:v>2.6273012910587035E-2</c:v>
                </c:pt>
                <c:pt idx="390">
                  <c:v>2.6273012910587035E-2</c:v>
                </c:pt>
                <c:pt idx="391">
                  <c:v>2.6273012910587035E-2</c:v>
                </c:pt>
                <c:pt idx="392">
                  <c:v>2.6273012910587035E-2</c:v>
                </c:pt>
                <c:pt idx="393">
                  <c:v>2.6273012910587035E-2</c:v>
                </c:pt>
                <c:pt idx="394">
                  <c:v>2.6273012910587035E-2</c:v>
                </c:pt>
                <c:pt idx="395">
                  <c:v>2.6273012910587035E-2</c:v>
                </c:pt>
                <c:pt idx="396">
                  <c:v>2.6273012910587035E-2</c:v>
                </c:pt>
                <c:pt idx="397">
                  <c:v>2.6273012910587035E-2</c:v>
                </c:pt>
                <c:pt idx="398">
                  <c:v>2.6273012910587035E-2</c:v>
                </c:pt>
                <c:pt idx="399">
                  <c:v>2.6273012910587035E-2</c:v>
                </c:pt>
                <c:pt idx="400">
                  <c:v>2.6273012910587035E-2</c:v>
                </c:pt>
                <c:pt idx="401">
                  <c:v>2.6273012910587035E-2</c:v>
                </c:pt>
                <c:pt idx="402">
                  <c:v>2.6273012910587035E-2</c:v>
                </c:pt>
                <c:pt idx="403">
                  <c:v>2.6273012910587035E-2</c:v>
                </c:pt>
                <c:pt idx="404">
                  <c:v>2.6273012910587035E-2</c:v>
                </c:pt>
                <c:pt idx="405">
                  <c:v>2.6273012910587035E-2</c:v>
                </c:pt>
                <c:pt idx="406">
                  <c:v>2.6273012910587035E-2</c:v>
                </c:pt>
                <c:pt idx="407">
                  <c:v>2.6273012910587035E-2</c:v>
                </c:pt>
                <c:pt idx="408">
                  <c:v>2.6273012910587035E-2</c:v>
                </c:pt>
                <c:pt idx="409">
                  <c:v>2.6273012910587035E-2</c:v>
                </c:pt>
                <c:pt idx="410">
                  <c:v>2.6273012910587035E-2</c:v>
                </c:pt>
                <c:pt idx="411">
                  <c:v>2.6273012910587035E-2</c:v>
                </c:pt>
                <c:pt idx="412">
                  <c:v>2.6273012910587035E-2</c:v>
                </c:pt>
                <c:pt idx="413">
                  <c:v>2.6273012910587035E-2</c:v>
                </c:pt>
                <c:pt idx="414">
                  <c:v>2.6273012910587035E-2</c:v>
                </c:pt>
                <c:pt idx="415">
                  <c:v>2.6273012910587035E-2</c:v>
                </c:pt>
                <c:pt idx="416">
                  <c:v>2.6273012910587035E-2</c:v>
                </c:pt>
                <c:pt idx="417">
                  <c:v>2.6273012910587035E-2</c:v>
                </c:pt>
                <c:pt idx="418">
                  <c:v>2.6273012910587035E-2</c:v>
                </c:pt>
                <c:pt idx="419">
                  <c:v>2.6273012910587035E-2</c:v>
                </c:pt>
                <c:pt idx="420">
                  <c:v>2.6273012910587035E-2</c:v>
                </c:pt>
                <c:pt idx="421">
                  <c:v>2.6273012910587035E-2</c:v>
                </c:pt>
                <c:pt idx="422">
                  <c:v>2.6273012910587035E-2</c:v>
                </c:pt>
                <c:pt idx="423">
                  <c:v>2.6273012910587035E-2</c:v>
                </c:pt>
                <c:pt idx="424">
                  <c:v>2.6273012910587035E-2</c:v>
                </c:pt>
                <c:pt idx="425">
                  <c:v>2.6273012910587035E-2</c:v>
                </c:pt>
                <c:pt idx="426">
                  <c:v>2.6273012910587035E-2</c:v>
                </c:pt>
                <c:pt idx="427">
                  <c:v>2.6273012910587035E-2</c:v>
                </c:pt>
                <c:pt idx="428">
                  <c:v>2.6273012910587035E-2</c:v>
                </c:pt>
                <c:pt idx="429">
                  <c:v>2.6273012910587035E-2</c:v>
                </c:pt>
                <c:pt idx="430">
                  <c:v>2.6273012910587035E-2</c:v>
                </c:pt>
                <c:pt idx="431">
                  <c:v>2.6273012910587035E-2</c:v>
                </c:pt>
                <c:pt idx="432">
                  <c:v>2.6273012910587035E-2</c:v>
                </c:pt>
                <c:pt idx="433">
                  <c:v>2.6273012910587035E-2</c:v>
                </c:pt>
                <c:pt idx="434">
                  <c:v>2.6273012910587035E-2</c:v>
                </c:pt>
                <c:pt idx="435">
                  <c:v>2.6273012910587035E-2</c:v>
                </c:pt>
                <c:pt idx="436">
                  <c:v>2.6273012910587035E-2</c:v>
                </c:pt>
                <c:pt idx="437">
                  <c:v>2.6273012910587035E-2</c:v>
                </c:pt>
                <c:pt idx="438">
                  <c:v>2.6273012910587035E-2</c:v>
                </c:pt>
                <c:pt idx="439">
                  <c:v>2.6273012910587035E-2</c:v>
                </c:pt>
                <c:pt idx="440">
                  <c:v>2.6273012910587035E-2</c:v>
                </c:pt>
                <c:pt idx="441">
                  <c:v>2.6273012910587035E-2</c:v>
                </c:pt>
                <c:pt idx="442">
                  <c:v>2.6273012910587035E-2</c:v>
                </c:pt>
                <c:pt idx="443">
                  <c:v>2.6273012910587035E-2</c:v>
                </c:pt>
                <c:pt idx="444">
                  <c:v>2.6273012910587035E-2</c:v>
                </c:pt>
                <c:pt idx="445">
                  <c:v>2.6273012910587035E-2</c:v>
                </c:pt>
                <c:pt idx="446">
                  <c:v>2.6273012910587035E-2</c:v>
                </c:pt>
                <c:pt idx="447">
                  <c:v>2.6273012910587035E-2</c:v>
                </c:pt>
                <c:pt idx="448">
                  <c:v>2.6273012910587035E-2</c:v>
                </c:pt>
                <c:pt idx="449">
                  <c:v>2.6273012910587035E-2</c:v>
                </c:pt>
                <c:pt idx="450">
                  <c:v>2.6273012910587035E-2</c:v>
                </c:pt>
                <c:pt idx="451">
                  <c:v>2.6273012910587035E-2</c:v>
                </c:pt>
                <c:pt idx="452">
                  <c:v>2.6273012910587035E-2</c:v>
                </c:pt>
                <c:pt idx="453">
                  <c:v>2.6273012910587035E-2</c:v>
                </c:pt>
                <c:pt idx="454">
                  <c:v>2.6273012910587035E-2</c:v>
                </c:pt>
                <c:pt idx="455">
                  <c:v>2.6273012910587035E-2</c:v>
                </c:pt>
                <c:pt idx="456">
                  <c:v>2.6273012910587035E-2</c:v>
                </c:pt>
                <c:pt idx="457">
                  <c:v>2.6273012910587035E-2</c:v>
                </c:pt>
                <c:pt idx="458">
                  <c:v>2.6273012910587035E-2</c:v>
                </c:pt>
                <c:pt idx="459">
                  <c:v>2.6273012910587035E-2</c:v>
                </c:pt>
                <c:pt idx="460">
                  <c:v>2.6273012910587035E-2</c:v>
                </c:pt>
                <c:pt idx="461">
                  <c:v>2.6273012910587035E-2</c:v>
                </c:pt>
                <c:pt idx="462">
                  <c:v>2.6273012910587035E-2</c:v>
                </c:pt>
                <c:pt idx="463">
                  <c:v>2.6273012910587035E-2</c:v>
                </c:pt>
                <c:pt idx="464">
                  <c:v>2.6273012910587035E-2</c:v>
                </c:pt>
                <c:pt idx="465">
                  <c:v>2.6273012910587035E-2</c:v>
                </c:pt>
                <c:pt idx="466">
                  <c:v>2.6273012910587035E-2</c:v>
                </c:pt>
                <c:pt idx="467">
                  <c:v>2.6273012910587035E-2</c:v>
                </c:pt>
                <c:pt idx="468">
                  <c:v>2.6273012910587035E-2</c:v>
                </c:pt>
                <c:pt idx="469">
                  <c:v>2.6273012910587035E-2</c:v>
                </c:pt>
                <c:pt idx="470">
                  <c:v>2.6273012910587035E-2</c:v>
                </c:pt>
                <c:pt idx="471">
                  <c:v>2.6273012910587035E-2</c:v>
                </c:pt>
                <c:pt idx="472">
                  <c:v>2.6273012910587035E-2</c:v>
                </c:pt>
                <c:pt idx="473">
                  <c:v>2.6273012910587035E-2</c:v>
                </c:pt>
                <c:pt idx="474">
                  <c:v>2.6273012910587035E-2</c:v>
                </c:pt>
                <c:pt idx="475">
                  <c:v>2.6273012910587035E-2</c:v>
                </c:pt>
                <c:pt idx="476">
                  <c:v>2.6273012910587035E-2</c:v>
                </c:pt>
                <c:pt idx="477">
                  <c:v>2.6273012910587035E-2</c:v>
                </c:pt>
                <c:pt idx="478">
                  <c:v>2.6273012910587035E-2</c:v>
                </c:pt>
                <c:pt idx="479">
                  <c:v>2.6273012910587035E-2</c:v>
                </c:pt>
                <c:pt idx="480">
                  <c:v>2.6273012910587035E-2</c:v>
                </c:pt>
                <c:pt idx="481">
                  <c:v>2.6273012910587035E-2</c:v>
                </c:pt>
                <c:pt idx="482">
                  <c:v>2.6273012910587035E-2</c:v>
                </c:pt>
                <c:pt idx="483">
                  <c:v>2.6273012910587035E-2</c:v>
                </c:pt>
                <c:pt idx="484">
                  <c:v>2.6273012910587035E-2</c:v>
                </c:pt>
                <c:pt idx="485">
                  <c:v>2.6273012910587035E-2</c:v>
                </c:pt>
                <c:pt idx="486">
                  <c:v>2.6273012910587035E-2</c:v>
                </c:pt>
                <c:pt idx="487">
                  <c:v>2.6273012910587035E-2</c:v>
                </c:pt>
                <c:pt idx="488">
                  <c:v>2.6273012910587035E-2</c:v>
                </c:pt>
                <c:pt idx="489">
                  <c:v>2.6273012910587035E-2</c:v>
                </c:pt>
                <c:pt idx="490">
                  <c:v>2.6273012910587035E-2</c:v>
                </c:pt>
                <c:pt idx="491">
                  <c:v>2.6273012910587035E-2</c:v>
                </c:pt>
                <c:pt idx="492">
                  <c:v>2.6273012910587035E-2</c:v>
                </c:pt>
                <c:pt idx="493">
                  <c:v>2.6273012910587035E-2</c:v>
                </c:pt>
                <c:pt idx="494">
                  <c:v>2.6273012910587035E-2</c:v>
                </c:pt>
                <c:pt idx="495">
                  <c:v>2.6273012910587035E-2</c:v>
                </c:pt>
                <c:pt idx="496">
                  <c:v>2.6273012910587035E-2</c:v>
                </c:pt>
                <c:pt idx="497">
                  <c:v>2.6273012910587035E-2</c:v>
                </c:pt>
                <c:pt idx="498">
                  <c:v>2.6273012910587035E-2</c:v>
                </c:pt>
                <c:pt idx="499">
                  <c:v>2.6273012910587035E-2</c:v>
                </c:pt>
                <c:pt idx="500">
                  <c:v>2.6273012910587035E-2</c:v>
                </c:pt>
                <c:pt idx="501">
                  <c:v>2.6273012910587035E-2</c:v>
                </c:pt>
                <c:pt idx="502">
                  <c:v>2.6273012910587035E-2</c:v>
                </c:pt>
                <c:pt idx="503">
                  <c:v>2.6273012910587035E-2</c:v>
                </c:pt>
                <c:pt idx="504">
                  <c:v>2.6273012910587035E-2</c:v>
                </c:pt>
                <c:pt idx="505">
                  <c:v>2.6273012910587035E-2</c:v>
                </c:pt>
                <c:pt idx="506">
                  <c:v>2.6273012910587035E-2</c:v>
                </c:pt>
                <c:pt idx="507">
                  <c:v>2.6273012910587035E-2</c:v>
                </c:pt>
                <c:pt idx="508">
                  <c:v>2.6273012910587035E-2</c:v>
                </c:pt>
                <c:pt idx="509">
                  <c:v>2.6273012910587035E-2</c:v>
                </c:pt>
                <c:pt idx="510">
                  <c:v>2.6273012910587035E-2</c:v>
                </c:pt>
                <c:pt idx="511">
                  <c:v>2.6273012910587035E-2</c:v>
                </c:pt>
                <c:pt idx="512">
                  <c:v>2.6273012910587035E-2</c:v>
                </c:pt>
                <c:pt idx="513">
                  <c:v>2.6273012910587035E-2</c:v>
                </c:pt>
                <c:pt idx="514">
                  <c:v>2.6273012910587035E-2</c:v>
                </c:pt>
                <c:pt idx="515">
                  <c:v>2.6273012910587035E-2</c:v>
                </c:pt>
                <c:pt idx="516">
                  <c:v>2.6273012910587035E-2</c:v>
                </c:pt>
                <c:pt idx="517">
                  <c:v>2.6273012910587035E-2</c:v>
                </c:pt>
                <c:pt idx="518">
                  <c:v>2.6273012910587035E-2</c:v>
                </c:pt>
                <c:pt idx="519">
                  <c:v>2.6273012910587035E-2</c:v>
                </c:pt>
                <c:pt idx="520">
                  <c:v>2.6273012910587035E-2</c:v>
                </c:pt>
                <c:pt idx="521">
                  <c:v>2.6273012910587035E-2</c:v>
                </c:pt>
                <c:pt idx="522">
                  <c:v>2.6273012910587035E-2</c:v>
                </c:pt>
                <c:pt idx="523">
                  <c:v>2.6273012910587035E-2</c:v>
                </c:pt>
                <c:pt idx="524">
                  <c:v>2.6273012910587035E-2</c:v>
                </c:pt>
                <c:pt idx="525">
                  <c:v>2.6273012910587035E-2</c:v>
                </c:pt>
                <c:pt idx="526">
                  <c:v>2.6273012910587035E-2</c:v>
                </c:pt>
                <c:pt idx="527">
                  <c:v>2.6273012910587035E-2</c:v>
                </c:pt>
                <c:pt idx="528">
                  <c:v>2.6273012910587035E-2</c:v>
                </c:pt>
                <c:pt idx="529">
                  <c:v>2.6273012910587035E-2</c:v>
                </c:pt>
                <c:pt idx="530">
                  <c:v>2.6273012910587035E-2</c:v>
                </c:pt>
                <c:pt idx="531">
                  <c:v>2.6273012910587035E-2</c:v>
                </c:pt>
                <c:pt idx="532">
                  <c:v>2.6273012910587035E-2</c:v>
                </c:pt>
                <c:pt idx="533">
                  <c:v>2.6273012910587035E-2</c:v>
                </c:pt>
                <c:pt idx="534">
                  <c:v>2.6273012910587035E-2</c:v>
                </c:pt>
                <c:pt idx="535">
                  <c:v>2.6273012910587035E-2</c:v>
                </c:pt>
                <c:pt idx="536">
                  <c:v>2.6273012910587035E-2</c:v>
                </c:pt>
                <c:pt idx="537">
                  <c:v>2.6273012910587035E-2</c:v>
                </c:pt>
                <c:pt idx="538">
                  <c:v>2.6273012910587035E-2</c:v>
                </c:pt>
                <c:pt idx="539">
                  <c:v>2.6273012910587035E-2</c:v>
                </c:pt>
                <c:pt idx="540">
                  <c:v>2.6273012910587035E-2</c:v>
                </c:pt>
                <c:pt idx="541">
                  <c:v>2.6273012910587035E-2</c:v>
                </c:pt>
                <c:pt idx="542">
                  <c:v>2.6273012910587035E-2</c:v>
                </c:pt>
                <c:pt idx="543">
                  <c:v>2.6273012910587035E-2</c:v>
                </c:pt>
                <c:pt idx="544">
                  <c:v>2.6273012910587035E-2</c:v>
                </c:pt>
                <c:pt idx="545">
                  <c:v>2.6273012910587035E-2</c:v>
                </c:pt>
                <c:pt idx="546">
                  <c:v>2.6273012910587035E-2</c:v>
                </c:pt>
                <c:pt idx="547">
                  <c:v>2.6273012910587035E-2</c:v>
                </c:pt>
                <c:pt idx="548">
                  <c:v>2.6273012910587035E-2</c:v>
                </c:pt>
                <c:pt idx="549">
                  <c:v>2.6273012910587035E-2</c:v>
                </c:pt>
                <c:pt idx="550">
                  <c:v>2.6273012910587035E-2</c:v>
                </c:pt>
                <c:pt idx="551">
                  <c:v>2.6273012910587035E-2</c:v>
                </c:pt>
                <c:pt idx="552">
                  <c:v>2.6273012910587035E-2</c:v>
                </c:pt>
                <c:pt idx="553">
                  <c:v>2.6273012910587035E-2</c:v>
                </c:pt>
                <c:pt idx="554">
                  <c:v>2.6273012910587035E-2</c:v>
                </c:pt>
                <c:pt idx="555">
                  <c:v>2.6273012910587035E-2</c:v>
                </c:pt>
                <c:pt idx="556">
                  <c:v>2.6273012910587035E-2</c:v>
                </c:pt>
                <c:pt idx="557">
                  <c:v>2.6273012910587035E-2</c:v>
                </c:pt>
                <c:pt idx="558">
                  <c:v>2.6273012910587035E-2</c:v>
                </c:pt>
                <c:pt idx="559">
                  <c:v>2.6273012910587035E-2</c:v>
                </c:pt>
                <c:pt idx="560">
                  <c:v>2.6273012910587035E-2</c:v>
                </c:pt>
                <c:pt idx="561">
                  <c:v>2.6273012910587035E-2</c:v>
                </c:pt>
                <c:pt idx="562">
                  <c:v>2.6273012910587035E-2</c:v>
                </c:pt>
                <c:pt idx="563">
                  <c:v>2.6273012910587035E-2</c:v>
                </c:pt>
                <c:pt idx="564">
                  <c:v>2.6273012910587035E-2</c:v>
                </c:pt>
                <c:pt idx="565">
                  <c:v>2.6273012910587035E-2</c:v>
                </c:pt>
                <c:pt idx="566">
                  <c:v>2.6273012910587035E-2</c:v>
                </c:pt>
                <c:pt idx="567">
                  <c:v>2.6273012910587035E-2</c:v>
                </c:pt>
                <c:pt idx="568">
                  <c:v>2.6273012910587035E-2</c:v>
                </c:pt>
                <c:pt idx="569">
                  <c:v>2.6273012910587035E-2</c:v>
                </c:pt>
                <c:pt idx="570">
                  <c:v>2.6273012910587035E-2</c:v>
                </c:pt>
                <c:pt idx="571">
                  <c:v>2.6273012910587035E-2</c:v>
                </c:pt>
                <c:pt idx="572">
                  <c:v>2.6273012910587035E-2</c:v>
                </c:pt>
                <c:pt idx="573">
                  <c:v>2.6273012910587035E-2</c:v>
                </c:pt>
                <c:pt idx="574">
                  <c:v>2.6273012910587035E-2</c:v>
                </c:pt>
                <c:pt idx="575">
                  <c:v>2.6273012910587035E-2</c:v>
                </c:pt>
                <c:pt idx="576">
                  <c:v>2.6273012910587035E-2</c:v>
                </c:pt>
                <c:pt idx="577">
                  <c:v>2.6273012910587035E-2</c:v>
                </c:pt>
                <c:pt idx="578">
                  <c:v>2.6273012910587035E-2</c:v>
                </c:pt>
                <c:pt idx="579">
                  <c:v>2.6273012910587035E-2</c:v>
                </c:pt>
                <c:pt idx="580">
                  <c:v>2.6273012910587035E-2</c:v>
                </c:pt>
                <c:pt idx="581">
                  <c:v>2.6273012910587035E-2</c:v>
                </c:pt>
                <c:pt idx="582">
                  <c:v>2.6273012910587035E-2</c:v>
                </c:pt>
                <c:pt idx="583">
                  <c:v>2.6273012910587035E-2</c:v>
                </c:pt>
                <c:pt idx="584">
                  <c:v>2.6273012910587035E-2</c:v>
                </c:pt>
                <c:pt idx="585">
                  <c:v>2.6273012910587035E-2</c:v>
                </c:pt>
                <c:pt idx="586">
                  <c:v>2.6273012910587035E-2</c:v>
                </c:pt>
                <c:pt idx="587">
                  <c:v>2.6273012910587035E-2</c:v>
                </c:pt>
                <c:pt idx="588">
                  <c:v>2.6273012910587035E-2</c:v>
                </c:pt>
                <c:pt idx="589">
                  <c:v>2.6273012910587035E-2</c:v>
                </c:pt>
                <c:pt idx="590">
                  <c:v>2.6273012910587035E-2</c:v>
                </c:pt>
                <c:pt idx="591">
                  <c:v>2.6273012910587035E-2</c:v>
                </c:pt>
                <c:pt idx="592">
                  <c:v>2.6273012910587035E-2</c:v>
                </c:pt>
                <c:pt idx="593">
                  <c:v>2.6273012910587035E-2</c:v>
                </c:pt>
                <c:pt idx="594">
                  <c:v>2.6273012910587035E-2</c:v>
                </c:pt>
                <c:pt idx="595">
                  <c:v>2.6273012910587035E-2</c:v>
                </c:pt>
                <c:pt idx="596">
                  <c:v>2.6273012910587035E-2</c:v>
                </c:pt>
                <c:pt idx="597">
                  <c:v>2.6273012910587035E-2</c:v>
                </c:pt>
                <c:pt idx="598">
                  <c:v>2.6273012910587035E-2</c:v>
                </c:pt>
                <c:pt idx="599">
                  <c:v>2.6273012910587035E-2</c:v>
                </c:pt>
                <c:pt idx="600">
                  <c:v>2.6273012910587035E-2</c:v>
                </c:pt>
                <c:pt idx="601">
                  <c:v>2.6273012910587035E-2</c:v>
                </c:pt>
                <c:pt idx="602">
                  <c:v>2.6273012910587035E-2</c:v>
                </c:pt>
                <c:pt idx="603">
                  <c:v>2.6273012910587035E-2</c:v>
                </c:pt>
                <c:pt idx="604">
                  <c:v>2.6273012910587035E-2</c:v>
                </c:pt>
                <c:pt idx="605">
                  <c:v>2.6273012910587035E-2</c:v>
                </c:pt>
                <c:pt idx="606">
                  <c:v>2.6273012910587035E-2</c:v>
                </c:pt>
                <c:pt idx="607">
                  <c:v>2.6273012910587035E-2</c:v>
                </c:pt>
                <c:pt idx="608">
                  <c:v>2.6273012910587035E-2</c:v>
                </c:pt>
                <c:pt idx="609">
                  <c:v>2.6273012910587035E-2</c:v>
                </c:pt>
                <c:pt idx="610">
                  <c:v>2.6273012910587035E-2</c:v>
                </c:pt>
                <c:pt idx="611">
                  <c:v>2.6273012910587035E-2</c:v>
                </c:pt>
                <c:pt idx="612">
                  <c:v>2.6273012910587035E-2</c:v>
                </c:pt>
                <c:pt idx="613">
                  <c:v>2.6273012910587035E-2</c:v>
                </c:pt>
                <c:pt idx="614">
                  <c:v>2.6273012910587035E-2</c:v>
                </c:pt>
                <c:pt idx="615">
                  <c:v>2.6273012910587035E-2</c:v>
                </c:pt>
                <c:pt idx="616">
                  <c:v>2.6273012910587035E-2</c:v>
                </c:pt>
                <c:pt idx="617">
                  <c:v>2.6273012910587035E-2</c:v>
                </c:pt>
                <c:pt idx="618">
                  <c:v>2.6273012910587035E-2</c:v>
                </c:pt>
                <c:pt idx="619">
                  <c:v>2.6273012910587035E-2</c:v>
                </c:pt>
                <c:pt idx="620">
                  <c:v>2.6273012910587035E-2</c:v>
                </c:pt>
                <c:pt idx="621">
                  <c:v>2.6273012910587035E-2</c:v>
                </c:pt>
                <c:pt idx="622">
                  <c:v>2.6273012910587035E-2</c:v>
                </c:pt>
                <c:pt idx="623">
                  <c:v>2.6273012910587035E-2</c:v>
                </c:pt>
                <c:pt idx="624">
                  <c:v>2.6273012910587035E-2</c:v>
                </c:pt>
                <c:pt idx="625">
                  <c:v>2.6273012910587035E-2</c:v>
                </c:pt>
                <c:pt idx="626">
                  <c:v>2.6273012910587035E-2</c:v>
                </c:pt>
                <c:pt idx="627">
                  <c:v>2.6273012910587035E-2</c:v>
                </c:pt>
                <c:pt idx="628">
                  <c:v>2.6273012910587035E-2</c:v>
                </c:pt>
                <c:pt idx="629">
                  <c:v>2.6273012910587035E-2</c:v>
                </c:pt>
                <c:pt idx="630">
                  <c:v>2.6273012910587035E-2</c:v>
                </c:pt>
                <c:pt idx="631">
                  <c:v>2.6273012910587035E-2</c:v>
                </c:pt>
                <c:pt idx="632">
                  <c:v>2.6273012910587035E-2</c:v>
                </c:pt>
                <c:pt idx="633">
                  <c:v>2.6273012910587035E-2</c:v>
                </c:pt>
                <c:pt idx="634">
                  <c:v>2.6273012910587035E-2</c:v>
                </c:pt>
                <c:pt idx="635">
                  <c:v>2.6273012910587035E-2</c:v>
                </c:pt>
                <c:pt idx="636">
                  <c:v>2.6273012910587035E-2</c:v>
                </c:pt>
                <c:pt idx="637">
                  <c:v>2.6273012910587035E-2</c:v>
                </c:pt>
                <c:pt idx="638">
                  <c:v>2.6273012910587035E-2</c:v>
                </c:pt>
                <c:pt idx="639">
                  <c:v>2.6273012910587035E-2</c:v>
                </c:pt>
                <c:pt idx="640">
                  <c:v>2.6273012910587035E-2</c:v>
                </c:pt>
                <c:pt idx="641">
                  <c:v>2.6273012910587035E-2</c:v>
                </c:pt>
                <c:pt idx="642">
                  <c:v>2.6273012910587035E-2</c:v>
                </c:pt>
                <c:pt idx="643">
                  <c:v>2.6273012910587035E-2</c:v>
                </c:pt>
                <c:pt idx="644">
                  <c:v>2.6273012910587035E-2</c:v>
                </c:pt>
                <c:pt idx="645">
                  <c:v>2.6273012910587035E-2</c:v>
                </c:pt>
                <c:pt idx="646">
                  <c:v>2.6273012910587035E-2</c:v>
                </c:pt>
                <c:pt idx="647">
                  <c:v>2.6273012910587035E-2</c:v>
                </c:pt>
                <c:pt idx="648">
                  <c:v>2.6273012910587035E-2</c:v>
                </c:pt>
                <c:pt idx="649">
                  <c:v>2.6273012910587035E-2</c:v>
                </c:pt>
                <c:pt idx="650">
                  <c:v>2.6273012910587035E-2</c:v>
                </c:pt>
                <c:pt idx="651">
                  <c:v>2.6273012910587035E-2</c:v>
                </c:pt>
                <c:pt idx="652">
                  <c:v>2.6273012910587035E-2</c:v>
                </c:pt>
                <c:pt idx="653">
                  <c:v>2.6273012910587035E-2</c:v>
                </c:pt>
                <c:pt idx="654">
                  <c:v>2.6273012910587035E-2</c:v>
                </c:pt>
                <c:pt idx="655">
                  <c:v>2.6273012910587035E-2</c:v>
                </c:pt>
                <c:pt idx="656">
                  <c:v>2.6273012910587035E-2</c:v>
                </c:pt>
                <c:pt idx="657">
                  <c:v>2.6273012910587035E-2</c:v>
                </c:pt>
                <c:pt idx="658">
                  <c:v>2.6273012910587035E-2</c:v>
                </c:pt>
                <c:pt idx="659">
                  <c:v>2.6273012910587035E-2</c:v>
                </c:pt>
                <c:pt idx="660">
                  <c:v>2.6273012910587035E-2</c:v>
                </c:pt>
                <c:pt idx="661">
                  <c:v>2.6273012910587035E-2</c:v>
                </c:pt>
                <c:pt idx="662">
                  <c:v>2.6273012910587035E-2</c:v>
                </c:pt>
                <c:pt idx="663">
                  <c:v>2.6273012910587035E-2</c:v>
                </c:pt>
                <c:pt idx="664">
                  <c:v>2.6273012910587035E-2</c:v>
                </c:pt>
                <c:pt idx="665">
                  <c:v>2.6273012910587035E-2</c:v>
                </c:pt>
                <c:pt idx="666">
                  <c:v>2.6273012910587035E-2</c:v>
                </c:pt>
                <c:pt idx="667">
                  <c:v>2.6273012910587035E-2</c:v>
                </c:pt>
                <c:pt idx="668">
                  <c:v>2.6273012910587035E-2</c:v>
                </c:pt>
                <c:pt idx="669">
                  <c:v>2.6273012910587035E-2</c:v>
                </c:pt>
                <c:pt idx="670">
                  <c:v>2.6273012910587035E-2</c:v>
                </c:pt>
                <c:pt idx="671">
                  <c:v>2.6273012910587035E-2</c:v>
                </c:pt>
                <c:pt idx="672">
                  <c:v>2.6273012910587035E-2</c:v>
                </c:pt>
                <c:pt idx="673">
                  <c:v>2.6273012910587035E-2</c:v>
                </c:pt>
                <c:pt idx="674">
                  <c:v>2.6273012910587035E-2</c:v>
                </c:pt>
                <c:pt idx="675">
                  <c:v>2.6273012910587035E-2</c:v>
                </c:pt>
                <c:pt idx="676">
                  <c:v>2.6273012910587035E-2</c:v>
                </c:pt>
                <c:pt idx="677">
                  <c:v>2.6273012910587035E-2</c:v>
                </c:pt>
                <c:pt idx="678">
                  <c:v>2.6273012910587035E-2</c:v>
                </c:pt>
                <c:pt idx="679">
                  <c:v>2.6273012910587035E-2</c:v>
                </c:pt>
                <c:pt idx="680">
                  <c:v>2.6273012910587035E-2</c:v>
                </c:pt>
                <c:pt idx="681">
                  <c:v>2.6273012910587035E-2</c:v>
                </c:pt>
                <c:pt idx="682">
                  <c:v>2.6273012910587035E-2</c:v>
                </c:pt>
                <c:pt idx="683">
                  <c:v>2.6273012910587035E-2</c:v>
                </c:pt>
                <c:pt idx="684">
                  <c:v>2.6273012910587035E-2</c:v>
                </c:pt>
                <c:pt idx="685">
                  <c:v>2.6273012910587035E-2</c:v>
                </c:pt>
                <c:pt idx="686">
                  <c:v>2.6273012910587035E-2</c:v>
                </c:pt>
                <c:pt idx="687">
                  <c:v>2.6273012910587035E-2</c:v>
                </c:pt>
                <c:pt idx="688">
                  <c:v>2.6273012910587035E-2</c:v>
                </c:pt>
                <c:pt idx="689">
                  <c:v>2.6273012910587035E-2</c:v>
                </c:pt>
                <c:pt idx="690">
                  <c:v>2.6273012910587035E-2</c:v>
                </c:pt>
                <c:pt idx="691">
                  <c:v>2.6273012910587035E-2</c:v>
                </c:pt>
                <c:pt idx="692">
                  <c:v>2.6273012910587035E-2</c:v>
                </c:pt>
                <c:pt idx="693">
                  <c:v>2.6273012910587035E-2</c:v>
                </c:pt>
                <c:pt idx="694">
                  <c:v>2.6273012910587035E-2</c:v>
                </c:pt>
                <c:pt idx="695">
                  <c:v>2.6056426169952518E-2</c:v>
                </c:pt>
                <c:pt idx="696">
                  <c:v>2.6056426169952518E-2</c:v>
                </c:pt>
                <c:pt idx="697">
                  <c:v>2.6056426169952518E-2</c:v>
                </c:pt>
                <c:pt idx="698">
                  <c:v>2.6056426169952518E-2</c:v>
                </c:pt>
                <c:pt idx="699">
                  <c:v>2.6056426169952518E-2</c:v>
                </c:pt>
                <c:pt idx="700">
                  <c:v>2.6056426169952518E-2</c:v>
                </c:pt>
                <c:pt idx="701">
                  <c:v>2.6056426169952518E-2</c:v>
                </c:pt>
                <c:pt idx="702">
                  <c:v>2.6056426169952518E-2</c:v>
                </c:pt>
                <c:pt idx="703">
                  <c:v>2.6056426169952518E-2</c:v>
                </c:pt>
                <c:pt idx="704">
                  <c:v>2.6056426169952518E-2</c:v>
                </c:pt>
                <c:pt idx="705">
                  <c:v>2.6056426169952518E-2</c:v>
                </c:pt>
                <c:pt idx="706">
                  <c:v>2.6056426169952518E-2</c:v>
                </c:pt>
                <c:pt idx="707">
                  <c:v>2.6056426169952518E-2</c:v>
                </c:pt>
                <c:pt idx="708">
                  <c:v>2.6056426169952518E-2</c:v>
                </c:pt>
                <c:pt idx="709">
                  <c:v>2.6056426169952518E-2</c:v>
                </c:pt>
                <c:pt idx="710">
                  <c:v>2.6056426169952518E-2</c:v>
                </c:pt>
                <c:pt idx="711">
                  <c:v>2.6056426169952518E-2</c:v>
                </c:pt>
                <c:pt idx="712">
                  <c:v>2.6056426169952518E-2</c:v>
                </c:pt>
                <c:pt idx="713">
                  <c:v>2.6056426169952518E-2</c:v>
                </c:pt>
                <c:pt idx="714">
                  <c:v>2.6056426169952518E-2</c:v>
                </c:pt>
                <c:pt idx="715">
                  <c:v>2.6056426169952518E-2</c:v>
                </c:pt>
                <c:pt idx="716">
                  <c:v>2.6056426169952518E-2</c:v>
                </c:pt>
                <c:pt idx="717">
                  <c:v>2.6056426169952518E-2</c:v>
                </c:pt>
                <c:pt idx="718">
                  <c:v>2.6056426169952518E-2</c:v>
                </c:pt>
                <c:pt idx="719">
                  <c:v>2.6056426169952518E-2</c:v>
                </c:pt>
                <c:pt idx="720">
                  <c:v>2.6056426169952518E-2</c:v>
                </c:pt>
                <c:pt idx="721">
                  <c:v>2.6056426169952518E-2</c:v>
                </c:pt>
                <c:pt idx="722">
                  <c:v>2.6056426169952518E-2</c:v>
                </c:pt>
                <c:pt idx="723">
                  <c:v>2.6056426169952518E-2</c:v>
                </c:pt>
                <c:pt idx="724">
                  <c:v>2.6056426169952518E-2</c:v>
                </c:pt>
                <c:pt idx="725">
                  <c:v>2.6056426169952518E-2</c:v>
                </c:pt>
                <c:pt idx="726">
                  <c:v>2.6056426169952518E-2</c:v>
                </c:pt>
                <c:pt idx="727">
                  <c:v>2.6056426169952518E-2</c:v>
                </c:pt>
                <c:pt idx="728">
                  <c:v>2.6056426169952518E-2</c:v>
                </c:pt>
                <c:pt idx="729">
                  <c:v>2.6056426169952518E-2</c:v>
                </c:pt>
                <c:pt idx="730">
                  <c:v>2.6056426169952518E-2</c:v>
                </c:pt>
                <c:pt idx="731">
                  <c:v>2.6056426169952518E-2</c:v>
                </c:pt>
                <c:pt idx="732">
                  <c:v>2.6056426169952518E-2</c:v>
                </c:pt>
                <c:pt idx="733">
                  <c:v>2.6056426169952518E-2</c:v>
                </c:pt>
                <c:pt idx="734">
                  <c:v>2.6056426169952518E-2</c:v>
                </c:pt>
                <c:pt idx="735">
                  <c:v>2.6056426169952518E-2</c:v>
                </c:pt>
                <c:pt idx="736">
                  <c:v>2.6056426169952518E-2</c:v>
                </c:pt>
                <c:pt idx="737">
                  <c:v>2.6056426169952518E-2</c:v>
                </c:pt>
                <c:pt idx="738">
                  <c:v>2.6056426169952518E-2</c:v>
                </c:pt>
                <c:pt idx="739">
                  <c:v>2.6056426169952518E-2</c:v>
                </c:pt>
                <c:pt idx="740">
                  <c:v>2.6056426169952518E-2</c:v>
                </c:pt>
                <c:pt idx="741">
                  <c:v>2.6056426169952518E-2</c:v>
                </c:pt>
                <c:pt idx="742">
                  <c:v>2.6056426169952518E-2</c:v>
                </c:pt>
                <c:pt idx="743">
                  <c:v>2.6056426169952518E-2</c:v>
                </c:pt>
                <c:pt idx="744">
                  <c:v>2.6056426169952518E-2</c:v>
                </c:pt>
                <c:pt idx="745">
                  <c:v>2.6056426169952518E-2</c:v>
                </c:pt>
                <c:pt idx="746">
                  <c:v>2.6056426169952518E-2</c:v>
                </c:pt>
                <c:pt idx="747">
                  <c:v>2.6056426169952518E-2</c:v>
                </c:pt>
                <c:pt idx="748">
                  <c:v>2.6056426169952518E-2</c:v>
                </c:pt>
                <c:pt idx="749">
                  <c:v>2.6056426169952518E-2</c:v>
                </c:pt>
                <c:pt idx="750">
                  <c:v>2.6056426169952518E-2</c:v>
                </c:pt>
                <c:pt idx="751">
                  <c:v>2.6056426169952518E-2</c:v>
                </c:pt>
                <c:pt idx="752">
                  <c:v>2.6056426169952518E-2</c:v>
                </c:pt>
                <c:pt idx="753">
                  <c:v>2.6056426169952518E-2</c:v>
                </c:pt>
                <c:pt idx="754">
                  <c:v>2.6056426169952518E-2</c:v>
                </c:pt>
                <c:pt idx="755">
                  <c:v>2.6056426169952518E-2</c:v>
                </c:pt>
                <c:pt idx="756">
                  <c:v>2.6056426169952518E-2</c:v>
                </c:pt>
                <c:pt idx="757">
                  <c:v>2.6056426169952518E-2</c:v>
                </c:pt>
                <c:pt idx="758">
                  <c:v>2.6056426169952518E-2</c:v>
                </c:pt>
                <c:pt idx="759">
                  <c:v>2.6056426169952518E-2</c:v>
                </c:pt>
                <c:pt idx="760">
                  <c:v>2.6056426169952518E-2</c:v>
                </c:pt>
                <c:pt idx="761">
                  <c:v>2.6056426169952518E-2</c:v>
                </c:pt>
                <c:pt idx="762">
                  <c:v>2.6056426169952518E-2</c:v>
                </c:pt>
                <c:pt idx="763">
                  <c:v>2.6056426169952518E-2</c:v>
                </c:pt>
                <c:pt idx="764">
                  <c:v>2.6056426169952518E-2</c:v>
                </c:pt>
                <c:pt idx="765">
                  <c:v>2.6056426169952518E-2</c:v>
                </c:pt>
                <c:pt idx="766">
                  <c:v>2.6056426169952518E-2</c:v>
                </c:pt>
                <c:pt idx="767">
                  <c:v>2.6056426169952518E-2</c:v>
                </c:pt>
                <c:pt idx="768">
                  <c:v>2.6056426169952518E-2</c:v>
                </c:pt>
                <c:pt idx="769">
                  <c:v>2.6056426169952518E-2</c:v>
                </c:pt>
                <c:pt idx="770">
                  <c:v>2.6056426169952518E-2</c:v>
                </c:pt>
                <c:pt idx="771">
                  <c:v>2.6056426169952518E-2</c:v>
                </c:pt>
                <c:pt idx="772">
                  <c:v>2.6056426169952518E-2</c:v>
                </c:pt>
                <c:pt idx="773">
                  <c:v>2.6056426169952518E-2</c:v>
                </c:pt>
                <c:pt idx="774">
                  <c:v>2.6056426169952518E-2</c:v>
                </c:pt>
                <c:pt idx="775">
                  <c:v>2.6056426169952518E-2</c:v>
                </c:pt>
                <c:pt idx="776">
                  <c:v>2.6056426169952518E-2</c:v>
                </c:pt>
                <c:pt idx="777">
                  <c:v>2.6056426169952518E-2</c:v>
                </c:pt>
                <c:pt idx="778">
                  <c:v>2.6056426169952518E-2</c:v>
                </c:pt>
                <c:pt idx="779">
                  <c:v>2.6056426169952518E-2</c:v>
                </c:pt>
                <c:pt idx="780">
                  <c:v>2.6056426169952518E-2</c:v>
                </c:pt>
                <c:pt idx="781">
                  <c:v>2.6056426169952518E-2</c:v>
                </c:pt>
                <c:pt idx="782">
                  <c:v>2.6056426169952518E-2</c:v>
                </c:pt>
                <c:pt idx="783">
                  <c:v>2.6056426169952518E-2</c:v>
                </c:pt>
                <c:pt idx="784">
                  <c:v>2.6056426169952518E-2</c:v>
                </c:pt>
                <c:pt idx="785">
                  <c:v>2.6056426169952518E-2</c:v>
                </c:pt>
                <c:pt idx="786">
                  <c:v>2.6056426169952518E-2</c:v>
                </c:pt>
                <c:pt idx="787">
                  <c:v>2.6056426169952518E-2</c:v>
                </c:pt>
                <c:pt idx="788">
                  <c:v>2.6056426169952518E-2</c:v>
                </c:pt>
                <c:pt idx="789">
                  <c:v>2.6056426169952518E-2</c:v>
                </c:pt>
                <c:pt idx="790">
                  <c:v>2.6056426169952518E-2</c:v>
                </c:pt>
                <c:pt idx="791">
                  <c:v>2.6056426169952518E-2</c:v>
                </c:pt>
                <c:pt idx="792">
                  <c:v>2.6056426169952518E-2</c:v>
                </c:pt>
                <c:pt idx="793">
                  <c:v>2.6056426169952518E-2</c:v>
                </c:pt>
                <c:pt idx="794">
                  <c:v>2.6056426169952518E-2</c:v>
                </c:pt>
                <c:pt idx="795">
                  <c:v>2.6056426169952518E-2</c:v>
                </c:pt>
                <c:pt idx="796">
                  <c:v>2.6056426169952518E-2</c:v>
                </c:pt>
                <c:pt idx="797">
                  <c:v>2.6056426169952518E-2</c:v>
                </c:pt>
                <c:pt idx="798">
                  <c:v>2.6056426169952518E-2</c:v>
                </c:pt>
                <c:pt idx="799">
                  <c:v>2.6056426169952518E-2</c:v>
                </c:pt>
                <c:pt idx="800">
                  <c:v>2.6056426169952518E-2</c:v>
                </c:pt>
                <c:pt idx="801">
                  <c:v>2.6056426169952518E-2</c:v>
                </c:pt>
                <c:pt idx="802">
                  <c:v>2.6056426169952518E-2</c:v>
                </c:pt>
                <c:pt idx="803">
                  <c:v>2.6056426169952518E-2</c:v>
                </c:pt>
                <c:pt idx="804">
                  <c:v>2.6056426169952518E-2</c:v>
                </c:pt>
                <c:pt idx="805">
                  <c:v>2.6056426169952518E-2</c:v>
                </c:pt>
                <c:pt idx="806">
                  <c:v>2.6056426169952518E-2</c:v>
                </c:pt>
                <c:pt idx="807">
                  <c:v>2.6056426169952518E-2</c:v>
                </c:pt>
                <c:pt idx="808">
                  <c:v>2.6056426169952518E-2</c:v>
                </c:pt>
                <c:pt idx="809">
                  <c:v>2.6056426169952518E-2</c:v>
                </c:pt>
                <c:pt idx="810">
                  <c:v>2.6056426169952518E-2</c:v>
                </c:pt>
                <c:pt idx="811">
                  <c:v>2.6056426169952518E-2</c:v>
                </c:pt>
                <c:pt idx="812">
                  <c:v>2.6056426169952518E-2</c:v>
                </c:pt>
                <c:pt idx="813">
                  <c:v>2.6056426169952518E-2</c:v>
                </c:pt>
                <c:pt idx="814">
                  <c:v>2.6056426169952518E-2</c:v>
                </c:pt>
                <c:pt idx="815">
                  <c:v>2.6056426169952518E-2</c:v>
                </c:pt>
                <c:pt idx="816">
                  <c:v>2.6056426169952518E-2</c:v>
                </c:pt>
                <c:pt idx="817">
                  <c:v>2.6056426169952518E-2</c:v>
                </c:pt>
                <c:pt idx="818">
                  <c:v>2.6056426169952518E-2</c:v>
                </c:pt>
                <c:pt idx="819">
                  <c:v>2.6056426169952518E-2</c:v>
                </c:pt>
                <c:pt idx="820">
                  <c:v>2.6056426169952518E-2</c:v>
                </c:pt>
                <c:pt idx="821">
                  <c:v>2.6056426169952518E-2</c:v>
                </c:pt>
                <c:pt idx="822">
                  <c:v>2.6056426169952518E-2</c:v>
                </c:pt>
                <c:pt idx="823">
                  <c:v>2.6056426169952518E-2</c:v>
                </c:pt>
                <c:pt idx="824">
                  <c:v>2.6056426169952518E-2</c:v>
                </c:pt>
                <c:pt idx="825">
                  <c:v>2.6056426169952518E-2</c:v>
                </c:pt>
                <c:pt idx="826">
                  <c:v>2.6056426169952518E-2</c:v>
                </c:pt>
                <c:pt idx="827">
                  <c:v>2.6056426169952518E-2</c:v>
                </c:pt>
                <c:pt idx="828">
                  <c:v>2.6056426169952518E-2</c:v>
                </c:pt>
                <c:pt idx="829">
                  <c:v>2.6056426169952518E-2</c:v>
                </c:pt>
                <c:pt idx="830">
                  <c:v>2.6056426169952518E-2</c:v>
                </c:pt>
                <c:pt idx="831">
                  <c:v>1.021396309628797E-2</c:v>
                </c:pt>
                <c:pt idx="832">
                  <c:v>1.021396309628797E-2</c:v>
                </c:pt>
                <c:pt idx="833">
                  <c:v>1.021396309628797E-2</c:v>
                </c:pt>
                <c:pt idx="834">
                  <c:v>1.021396309628797E-2</c:v>
                </c:pt>
                <c:pt idx="835">
                  <c:v>1.021396309628797E-2</c:v>
                </c:pt>
                <c:pt idx="836">
                  <c:v>1.021396309628797E-2</c:v>
                </c:pt>
                <c:pt idx="837">
                  <c:v>1.021396309628797E-2</c:v>
                </c:pt>
                <c:pt idx="838">
                  <c:v>1.021396309628797E-2</c:v>
                </c:pt>
                <c:pt idx="839">
                  <c:v>1.021396309628797E-2</c:v>
                </c:pt>
                <c:pt idx="840">
                  <c:v>1.021396309628797E-2</c:v>
                </c:pt>
                <c:pt idx="841">
                  <c:v>1.021396309628797E-2</c:v>
                </c:pt>
                <c:pt idx="842">
                  <c:v>1.021396309628797E-2</c:v>
                </c:pt>
                <c:pt idx="843">
                  <c:v>1.021396309628797E-2</c:v>
                </c:pt>
                <c:pt idx="844">
                  <c:v>1.021396309628797E-2</c:v>
                </c:pt>
                <c:pt idx="845">
                  <c:v>1.021396309628797E-2</c:v>
                </c:pt>
                <c:pt idx="846">
                  <c:v>1.021396309628797E-2</c:v>
                </c:pt>
                <c:pt idx="847">
                  <c:v>1.021396309628797E-2</c:v>
                </c:pt>
                <c:pt idx="848">
                  <c:v>1.021396309628797E-2</c:v>
                </c:pt>
                <c:pt idx="849">
                  <c:v>1.021396309628797E-2</c:v>
                </c:pt>
                <c:pt idx="850">
                  <c:v>1.021396309628797E-2</c:v>
                </c:pt>
                <c:pt idx="851">
                  <c:v>1.021396309628797E-2</c:v>
                </c:pt>
                <c:pt idx="852">
                  <c:v>1.021396309628797E-2</c:v>
                </c:pt>
                <c:pt idx="853">
                  <c:v>1.021396309628797E-2</c:v>
                </c:pt>
                <c:pt idx="854">
                  <c:v>1.021396309628797E-2</c:v>
                </c:pt>
                <c:pt idx="855">
                  <c:v>1.021396309628797E-2</c:v>
                </c:pt>
                <c:pt idx="856">
                  <c:v>1.021396309628797E-2</c:v>
                </c:pt>
                <c:pt idx="857">
                  <c:v>1.021396309628797E-2</c:v>
                </c:pt>
                <c:pt idx="858">
                  <c:v>1.021396309628797E-2</c:v>
                </c:pt>
                <c:pt idx="859">
                  <c:v>1.021396309628797E-2</c:v>
                </c:pt>
                <c:pt idx="860">
                  <c:v>1.021396309628797E-2</c:v>
                </c:pt>
                <c:pt idx="861">
                  <c:v>1.021396309628797E-2</c:v>
                </c:pt>
                <c:pt idx="862">
                  <c:v>1.021396309628797E-2</c:v>
                </c:pt>
                <c:pt idx="863">
                  <c:v>1.021396309628797E-2</c:v>
                </c:pt>
                <c:pt idx="864">
                  <c:v>1.021396309628797E-2</c:v>
                </c:pt>
                <c:pt idx="865">
                  <c:v>1.021396309628797E-2</c:v>
                </c:pt>
                <c:pt idx="866">
                  <c:v>1.021396309628797E-2</c:v>
                </c:pt>
                <c:pt idx="867">
                  <c:v>1.021396309628797E-2</c:v>
                </c:pt>
                <c:pt idx="868">
                  <c:v>1.021396309628797E-2</c:v>
                </c:pt>
                <c:pt idx="869">
                  <c:v>1.021396309628797E-2</c:v>
                </c:pt>
                <c:pt idx="870">
                  <c:v>1.021396309628797E-2</c:v>
                </c:pt>
                <c:pt idx="871">
                  <c:v>1.021396309628797E-2</c:v>
                </c:pt>
                <c:pt idx="872">
                  <c:v>1.021396309628797E-2</c:v>
                </c:pt>
                <c:pt idx="873">
                  <c:v>1.021396309628797E-2</c:v>
                </c:pt>
                <c:pt idx="874">
                  <c:v>1.021396309628797E-2</c:v>
                </c:pt>
                <c:pt idx="875">
                  <c:v>1.021396309628797E-2</c:v>
                </c:pt>
                <c:pt idx="876">
                  <c:v>1.021396309628797E-2</c:v>
                </c:pt>
                <c:pt idx="877">
                  <c:v>1.021396309628797E-2</c:v>
                </c:pt>
                <c:pt idx="878">
                  <c:v>1.021396309628797E-2</c:v>
                </c:pt>
                <c:pt idx="879">
                  <c:v>1.021396309628797E-2</c:v>
                </c:pt>
                <c:pt idx="880">
                  <c:v>1.021396309628797E-2</c:v>
                </c:pt>
                <c:pt idx="881">
                  <c:v>1.021396309628797E-2</c:v>
                </c:pt>
                <c:pt idx="882">
                  <c:v>1.021396309628797E-2</c:v>
                </c:pt>
                <c:pt idx="883">
                  <c:v>1.021396309628797E-2</c:v>
                </c:pt>
                <c:pt idx="884">
                  <c:v>1.021396309628797E-2</c:v>
                </c:pt>
                <c:pt idx="885">
                  <c:v>1.021396309628797E-2</c:v>
                </c:pt>
                <c:pt idx="886">
                  <c:v>1.021396309628797E-2</c:v>
                </c:pt>
                <c:pt idx="887">
                  <c:v>1.021396309628797E-2</c:v>
                </c:pt>
                <c:pt idx="888">
                  <c:v>1.021396309628797E-2</c:v>
                </c:pt>
                <c:pt idx="889">
                  <c:v>1.021396309628797E-2</c:v>
                </c:pt>
                <c:pt idx="890">
                  <c:v>1.021396309628797E-2</c:v>
                </c:pt>
                <c:pt idx="891">
                  <c:v>1.021396309628797E-2</c:v>
                </c:pt>
                <c:pt idx="892">
                  <c:v>1.021396309628797E-2</c:v>
                </c:pt>
                <c:pt idx="893">
                  <c:v>1.021396309628797E-2</c:v>
                </c:pt>
                <c:pt idx="894">
                  <c:v>1.021396309628797E-2</c:v>
                </c:pt>
                <c:pt idx="895">
                  <c:v>1.021396309628797E-2</c:v>
                </c:pt>
                <c:pt idx="896">
                  <c:v>1.021396309628797E-2</c:v>
                </c:pt>
                <c:pt idx="897">
                  <c:v>1.021396309628797E-2</c:v>
                </c:pt>
                <c:pt idx="898">
                  <c:v>1.021396309628797E-2</c:v>
                </c:pt>
                <c:pt idx="899">
                  <c:v>1.021396309628797E-2</c:v>
                </c:pt>
                <c:pt idx="900">
                  <c:v>1.021396309628797E-2</c:v>
                </c:pt>
                <c:pt idx="901">
                  <c:v>1.021396309628797E-2</c:v>
                </c:pt>
                <c:pt idx="902">
                  <c:v>1.021396309628797E-2</c:v>
                </c:pt>
                <c:pt idx="903">
                  <c:v>1.021396309628797E-2</c:v>
                </c:pt>
                <c:pt idx="904">
                  <c:v>1.021396309628797E-2</c:v>
                </c:pt>
                <c:pt idx="905">
                  <c:v>1.021396309628797E-2</c:v>
                </c:pt>
                <c:pt idx="906">
                  <c:v>1.021396309628797E-2</c:v>
                </c:pt>
                <c:pt idx="907">
                  <c:v>1.021396309628797E-2</c:v>
                </c:pt>
                <c:pt idx="908">
                  <c:v>1.021396309628797E-2</c:v>
                </c:pt>
                <c:pt idx="909">
                  <c:v>1.021396309628797E-2</c:v>
                </c:pt>
                <c:pt idx="910">
                  <c:v>1.021396309628797E-2</c:v>
                </c:pt>
                <c:pt idx="911">
                  <c:v>1.021396309628797E-2</c:v>
                </c:pt>
                <c:pt idx="912">
                  <c:v>1.021396309628797E-2</c:v>
                </c:pt>
                <c:pt idx="913">
                  <c:v>1.021396309628797E-2</c:v>
                </c:pt>
                <c:pt idx="914">
                  <c:v>1.021396309628797E-2</c:v>
                </c:pt>
                <c:pt idx="915">
                  <c:v>1.021396309628797E-2</c:v>
                </c:pt>
                <c:pt idx="916">
                  <c:v>1.021396309628797E-2</c:v>
                </c:pt>
                <c:pt idx="917">
                  <c:v>1.021396309628797E-2</c:v>
                </c:pt>
                <c:pt idx="918">
                  <c:v>1.021396309628797E-2</c:v>
                </c:pt>
                <c:pt idx="919">
                  <c:v>1.021396309628797E-2</c:v>
                </c:pt>
                <c:pt idx="920">
                  <c:v>1.021396309628797E-2</c:v>
                </c:pt>
                <c:pt idx="921">
                  <c:v>1.021396309628797E-2</c:v>
                </c:pt>
                <c:pt idx="922">
                  <c:v>1.021396309628797E-2</c:v>
                </c:pt>
                <c:pt idx="923">
                  <c:v>1.021396309628797E-2</c:v>
                </c:pt>
                <c:pt idx="924">
                  <c:v>1.021396309628797E-2</c:v>
                </c:pt>
                <c:pt idx="925">
                  <c:v>1.021396309628797E-2</c:v>
                </c:pt>
                <c:pt idx="926">
                  <c:v>1.021396309628797E-2</c:v>
                </c:pt>
                <c:pt idx="927">
                  <c:v>1.021396309628797E-2</c:v>
                </c:pt>
                <c:pt idx="928">
                  <c:v>1.021396309628797E-2</c:v>
                </c:pt>
                <c:pt idx="929">
                  <c:v>1.021396309628797E-2</c:v>
                </c:pt>
                <c:pt idx="930">
                  <c:v>1.021396309628797E-2</c:v>
                </c:pt>
                <c:pt idx="931">
                  <c:v>1.021396309628797E-2</c:v>
                </c:pt>
                <c:pt idx="932">
                  <c:v>1.021396309628797E-2</c:v>
                </c:pt>
                <c:pt idx="933">
                  <c:v>1.021396309628797E-2</c:v>
                </c:pt>
                <c:pt idx="934">
                  <c:v>1.021396309628797E-2</c:v>
                </c:pt>
                <c:pt idx="935">
                  <c:v>1.021396309628797E-2</c:v>
                </c:pt>
                <c:pt idx="936">
                  <c:v>1.021396309628797E-2</c:v>
                </c:pt>
                <c:pt idx="937">
                  <c:v>1.021396309628797E-2</c:v>
                </c:pt>
                <c:pt idx="938">
                  <c:v>1.021396309628797E-2</c:v>
                </c:pt>
                <c:pt idx="939">
                  <c:v>1.021396309628797E-2</c:v>
                </c:pt>
                <c:pt idx="940">
                  <c:v>1.021396309628797E-2</c:v>
                </c:pt>
                <c:pt idx="941">
                  <c:v>1.021396309628797E-2</c:v>
                </c:pt>
                <c:pt idx="942">
                  <c:v>1.021396309628797E-2</c:v>
                </c:pt>
                <c:pt idx="943">
                  <c:v>1.021396309628797E-2</c:v>
                </c:pt>
                <c:pt idx="944">
                  <c:v>1.021396309628797E-2</c:v>
                </c:pt>
                <c:pt idx="945">
                  <c:v>1.021396309628797E-2</c:v>
                </c:pt>
                <c:pt idx="946">
                  <c:v>1.021396309628797E-2</c:v>
                </c:pt>
                <c:pt idx="947">
                  <c:v>1.021396309628797E-2</c:v>
                </c:pt>
                <c:pt idx="948">
                  <c:v>1.021396309628797E-2</c:v>
                </c:pt>
                <c:pt idx="949">
                  <c:v>1.021396309628797E-2</c:v>
                </c:pt>
                <c:pt idx="950">
                  <c:v>1.021396309628797E-2</c:v>
                </c:pt>
                <c:pt idx="951">
                  <c:v>1.021396309628797E-2</c:v>
                </c:pt>
                <c:pt idx="952">
                  <c:v>1.021396309628797E-2</c:v>
                </c:pt>
                <c:pt idx="953">
                  <c:v>1.021396309628797E-2</c:v>
                </c:pt>
                <c:pt idx="954">
                  <c:v>1.021396309628797E-2</c:v>
                </c:pt>
                <c:pt idx="955">
                  <c:v>1.021396309628797E-2</c:v>
                </c:pt>
                <c:pt idx="956">
                  <c:v>1.021396309628797E-2</c:v>
                </c:pt>
                <c:pt idx="957">
                  <c:v>1.021396309628797E-2</c:v>
                </c:pt>
                <c:pt idx="958">
                  <c:v>1.021396309628797E-2</c:v>
                </c:pt>
                <c:pt idx="959">
                  <c:v>1.021396309628797E-2</c:v>
                </c:pt>
                <c:pt idx="960">
                  <c:v>1.021396309628797E-2</c:v>
                </c:pt>
                <c:pt idx="961">
                  <c:v>1.021396309628797E-2</c:v>
                </c:pt>
                <c:pt idx="962">
                  <c:v>1.021396309628797E-2</c:v>
                </c:pt>
                <c:pt idx="963">
                  <c:v>1.021396309628797E-2</c:v>
                </c:pt>
                <c:pt idx="964">
                  <c:v>1.021396309628797E-2</c:v>
                </c:pt>
                <c:pt idx="965">
                  <c:v>1.021396309628797E-2</c:v>
                </c:pt>
                <c:pt idx="966">
                  <c:v>1.021396309628797E-2</c:v>
                </c:pt>
                <c:pt idx="967">
                  <c:v>1.021396309628797E-2</c:v>
                </c:pt>
                <c:pt idx="968">
                  <c:v>1.021396309628797E-2</c:v>
                </c:pt>
                <c:pt idx="969">
                  <c:v>1.021396309628797E-2</c:v>
                </c:pt>
                <c:pt idx="970">
                  <c:v>1.021396309628797E-2</c:v>
                </c:pt>
                <c:pt idx="971">
                  <c:v>1.021396309628797E-2</c:v>
                </c:pt>
                <c:pt idx="972">
                  <c:v>1.021396309628797E-2</c:v>
                </c:pt>
                <c:pt idx="973">
                  <c:v>1.021396309628797E-2</c:v>
                </c:pt>
                <c:pt idx="974">
                  <c:v>1.021396309628797E-2</c:v>
                </c:pt>
                <c:pt idx="975">
                  <c:v>1.021396309628797E-2</c:v>
                </c:pt>
                <c:pt idx="976">
                  <c:v>1.021396309628797E-2</c:v>
                </c:pt>
                <c:pt idx="977">
                  <c:v>1.021396309628797E-2</c:v>
                </c:pt>
                <c:pt idx="978">
                  <c:v>1.021396309628797E-2</c:v>
                </c:pt>
                <c:pt idx="979">
                  <c:v>1.021396309628797E-2</c:v>
                </c:pt>
                <c:pt idx="980">
                  <c:v>1.021396309628797E-2</c:v>
                </c:pt>
                <c:pt idx="981">
                  <c:v>1.021396309628797E-2</c:v>
                </c:pt>
                <c:pt idx="982">
                  <c:v>1.021396309628797E-2</c:v>
                </c:pt>
                <c:pt idx="983">
                  <c:v>1.021396309628797E-2</c:v>
                </c:pt>
                <c:pt idx="984">
                  <c:v>1.021396309628797E-2</c:v>
                </c:pt>
                <c:pt idx="985">
                  <c:v>1.021396309628797E-2</c:v>
                </c:pt>
                <c:pt idx="986">
                  <c:v>1.021396309628797E-2</c:v>
                </c:pt>
                <c:pt idx="987">
                  <c:v>1.021396309628797E-2</c:v>
                </c:pt>
                <c:pt idx="988">
                  <c:v>1.021396309628797E-2</c:v>
                </c:pt>
                <c:pt idx="989">
                  <c:v>1.021396309628797E-2</c:v>
                </c:pt>
                <c:pt idx="990">
                  <c:v>1.021396309628797E-2</c:v>
                </c:pt>
                <c:pt idx="991">
                  <c:v>1.021396309628797E-2</c:v>
                </c:pt>
                <c:pt idx="992">
                  <c:v>1.021396309628797E-2</c:v>
                </c:pt>
                <c:pt idx="993">
                  <c:v>1.021396309628797E-2</c:v>
                </c:pt>
                <c:pt idx="994">
                  <c:v>1.021396309628797E-2</c:v>
                </c:pt>
                <c:pt idx="995">
                  <c:v>1.021396309628797E-2</c:v>
                </c:pt>
                <c:pt idx="996">
                  <c:v>1.021396309628797E-2</c:v>
                </c:pt>
                <c:pt idx="997">
                  <c:v>1.021396309628797E-2</c:v>
                </c:pt>
                <c:pt idx="998">
                  <c:v>1.021396309628797E-2</c:v>
                </c:pt>
                <c:pt idx="999">
                  <c:v>1.021396309628797E-2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25FE-4C8D-AD4D-24E7EB99A208}"/>
            </c:ext>
          </c:extLst>
        </c:ser>
        <c:ser>
          <c:idx val="11"/>
          <c:order val="11"/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Sheet1!$M$1:$M$1000</c:f>
              <c:numCache>
                <c:formatCode>General</c:formatCode>
                <c:ptCount val="1000"/>
                <c:pt idx="0">
                  <c:v>0.46071683689441834</c:v>
                </c:pt>
                <c:pt idx="1">
                  <c:v>0.46071683689441834</c:v>
                </c:pt>
                <c:pt idx="2">
                  <c:v>0.46071683689441834</c:v>
                </c:pt>
                <c:pt idx="3">
                  <c:v>0.46071683689441834</c:v>
                </c:pt>
                <c:pt idx="4">
                  <c:v>0.46071683689441834</c:v>
                </c:pt>
                <c:pt idx="5">
                  <c:v>0.46071683689441834</c:v>
                </c:pt>
                <c:pt idx="6">
                  <c:v>0.46071683689441834</c:v>
                </c:pt>
                <c:pt idx="7">
                  <c:v>0.46071683689441834</c:v>
                </c:pt>
                <c:pt idx="8">
                  <c:v>0.46071683689441834</c:v>
                </c:pt>
                <c:pt idx="9">
                  <c:v>0.46071683689441834</c:v>
                </c:pt>
                <c:pt idx="10">
                  <c:v>0.46071683689441834</c:v>
                </c:pt>
                <c:pt idx="11">
                  <c:v>0.46071683689441834</c:v>
                </c:pt>
                <c:pt idx="12">
                  <c:v>0.46071683689441834</c:v>
                </c:pt>
                <c:pt idx="13">
                  <c:v>0.46071683689441834</c:v>
                </c:pt>
                <c:pt idx="14">
                  <c:v>0.46071683689441834</c:v>
                </c:pt>
                <c:pt idx="15">
                  <c:v>0.46071683689441834</c:v>
                </c:pt>
                <c:pt idx="16">
                  <c:v>0.46071683689441834</c:v>
                </c:pt>
                <c:pt idx="17">
                  <c:v>0.46071683689441834</c:v>
                </c:pt>
                <c:pt idx="18">
                  <c:v>0.46071683689441834</c:v>
                </c:pt>
                <c:pt idx="19">
                  <c:v>0.46071683689441834</c:v>
                </c:pt>
                <c:pt idx="20">
                  <c:v>0.46071683689441834</c:v>
                </c:pt>
                <c:pt idx="21">
                  <c:v>0.46071683689441834</c:v>
                </c:pt>
                <c:pt idx="22">
                  <c:v>0.46071683689441834</c:v>
                </c:pt>
                <c:pt idx="23">
                  <c:v>0.46071683689441834</c:v>
                </c:pt>
                <c:pt idx="24">
                  <c:v>0.46071683689441834</c:v>
                </c:pt>
                <c:pt idx="25">
                  <c:v>0.46071683689441834</c:v>
                </c:pt>
                <c:pt idx="26">
                  <c:v>0.46071683689441834</c:v>
                </c:pt>
                <c:pt idx="27">
                  <c:v>0.46071683689441834</c:v>
                </c:pt>
                <c:pt idx="28">
                  <c:v>0.46071683689441834</c:v>
                </c:pt>
                <c:pt idx="29">
                  <c:v>0.46071683689441834</c:v>
                </c:pt>
                <c:pt idx="30">
                  <c:v>0.46071683689441834</c:v>
                </c:pt>
                <c:pt idx="31">
                  <c:v>0.46071683689441834</c:v>
                </c:pt>
                <c:pt idx="32">
                  <c:v>0.46071683689441834</c:v>
                </c:pt>
                <c:pt idx="33">
                  <c:v>0.25869422044640245</c:v>
                </c:pt>
                <c:pt idx="34">
                  <c:v>0.25869422044640245</c:v>
                </c:pt>
                <c:pt idx="35">
                  <c:v>0.25869422044640245</c:v>
                </c:pt>
                <c:pt idx="36">
                  <c:v>0.25869422044640245</c:v>
                </c:pt>
                <c:pt idx="37">
                  <c:v>0.25869422044640245</c:v>
                </c:pt>
                <c:pt idx="38">
                  <c:v>0.25869422044640245</c:v>
                </c:pt>
                <c:pt idx="39">
                  <c:v>0.25869422044640245</c:v>
                </c:pt>
                <c:pt idx="40">
                  <c:v>0.25869422044640245</c:v>
                </c:pt>
                <c:pt idx="41">
                  <c:v>0.25869422044640245</c:v>
                </c:pt>
                <c:pt idx="42">
                  <c:v>3.2211671733342606E-2</c:v>
                </c:pt>
                <c:pt idx="43">
                  <c:v>3.2046518347777386E-2</c:v>
                </c:pt>
                <c:pt idx="44">
                  <c:v>3.2046518347777386E-2</c:v>
                </c:pt>
                <c:pt idx="45">
                  <c:v>3.1901298258186994E-2</c:v>
                </c:pt>
                <c:pt idx="46">
                  <c:v>3.1901298258186994E-2</c:v>
                </c:pt>
                <c:pt idx="47">
                  <c:v>3.1901298258186994E-2</c:v>
                </c:pt>
                <c:pt idx="48">
                  <c:v>3.1899395532930752E-2</c:v>
                </c:pt>
                <c:pt idx="49">
                  <c:v>3.1899395532930752E-2</c:v>
                </c:pt>
                <c:pt idx="50">
                  <c:v>3.1899395532930752E-2</c:v>
                </c:pt>
                <c:pt idx="51">
                  <c:v>3.1899395532930752E-2</c:v>
                </c:pt>
                <c:pt idx="52">
                  <c:v>3.1899395532930752E-2</c:v>
                </c:pt>
                <c:pt idx="53">
                  <c:v>3.1899395532930752E-2</c:v>
                </c:pt>
                <c:pt idx="54">
                  <c:v>3.1899395532930752E-2</c:v>
                </c:pt>
                <c:pt idx="55">
                  <c:v>3.1899395532930752E-2</c:v>
                </c:pt>
                <c:pt idx="56">
                  <c:v>3.1899395532930752E-2</c:v>
                </c:pt>
                <c:pt idx="57">
                  <c:v>3.1899395532930752E-2</c:v>
                </c:pt>
                <c:pt idx="58">
                  <c:v>3.1899395532930752E-2</c:v>
                </c:pt>
                <c:pt idx="59">
                  <c:v>3.1899395532930752E-2</c:v>
                </c:pt>
                <c:pt idx="60">
                  <c:v>3.1899395532930752E-2</c:v>
                </c:pt>
                <c:pt idx="61">
                  <c:v>3.1899395532930752E-2</c:v>
                </c:pt>
                <c:pt idx="62">
                  <c:v>3.1899395532930752E-2</c:v>
                </c:pt>
                <c:pt idx="63">
                  <c:v>3.1899395532930752E-2</c:v>
                </c:pt>
                <c:pt idx="64">
                  <c:v>3.1899395532930752E-2</c:v>
                </c:pt>
                <c:pt idx="65">
                  <c:v>3.1899395532930752E-2</c:v>
                </c:pt>
                <c:pt idx="66">
                  <c:v>3.1899395532930752E-2</c:v>
                </c:pt>
                <c:pt idx="67">
                  <c:v>3.1899395532930752E-2</c:v>
                </c:pt>
                <c:pt idx="68">
                  <c:v>3.1899395532930752E-2</c:v>
                </c:pt>
                <c:pt idx="69">
                  <c:v>3.1899395532930752E-2</c:v>
                </c:pt>
                <c:pt idx="70">
                  <c:v>3.1899395532930752E-2</c:v>
                </c:pt>
                <c:pt idx="71">
                  <c:v>3.1899395532930752E-2</c:v>
                </c:pt>
                <c:pt idx="72">
                  <c:v>3.1899395532930752E-2</c:v>
                </c:pt>
                <c:pt idx="73">
                  <c:v>3.1899395532930752E-2</c:v>
                </c:pt>
                <c:pt idx="74">
                  <c:v>3.1899395532930752E-2</c:v>
                </c:pt>
                <c:pt idx="75">
                  <c:v>3.1899395532930752E-2</c:v>
                </c:pt>
                <c:pt idx="76">
                  <c:v>3.1899395532930752E-2</c:v>
                </c:pt>
                <c:pt idx="77">
                  <c:v>3.1899395532930752E-2</c:v>
                </c:pt>
                <c:pt idx="78">
                  <c:v>3.1899395532930752E-2</c:v>
                </c:pt>
                <c:pt idx="79">
                  <c:v>3.1899395532930752E-2</c:v>
                </c:pt>
                <c:pt idx="80">
                  <c:v>3.1899395532930752E-2</c:v>
                </c:pt>
                <c:pt idx="81">
                  <c:v>3.1899395532930752E-2</c:v>
                </c:pt>
                <c:pt idx="82">
                  <c:v>3.1899395532930752E-2</c:v>
                </c:pt>
                <c:pt idx="83">
                  <c:v>3.1899395532930752E-2</c:v>
                </c:pt>
                <c:pt idx="84">
                  <c:v>3.1899395532930752E-2</c:v>
                </c:pt>
                <c:pt idx="85">
                  <c:v>3.1899395532930752E-2</c:v>
                </c:pt>
                <c:pt idx="86">
                  <c:v>3.1899395532930752E-2</c:v>
                </c:pt>
                <c:pt idx="87">
                  <c:v>3.1899395532930752E-2</c:v>
                </c:pt>
                <c:pt idx="88">
                  <c:v>3.1899395532930752E-2</c:v>
                </c:pt>
                <c:pt idx="89">
                  <c:v>3.1899395532930752E-2</c:v>
                </c:pt>
                <c:pt idx="90">
                  <c:v>3.1899395532930752E-2</c:v>
                </c:pt>
                <c:pt idx="91">
                  <c:v>3.1899395532930752E-2</c:v>
                </c:pt>
                <c:pt idx="92">
                  <c:v>3.1899395532930752E-2</c:v>
                </c:pt>
                <c:pt idx="93">
                  <c:v>3.1899395532930752E-2</c:v>
                </c:pt>
                <c:pt idx="94">
                  <c:v>3.1899395532930752E-2</c:v>
                </c:pt>
                <c:pt idx="95">
                  <c:v>3.1899395532930752E-2</c:v>
                </c:pt>
                <c:pt idx="96">
                  <c:v>3.1899395532930752E-2</c:v>
                </c:pt>
                <c:pt idx="97">
                  <c:v>3.1899395532930752E-2</c:v>
                </c:pt>
                <c:pt idx="98">
                  <c:v>3.1899395532930752E-2</c:v>
                </c:pt>
                <c:pt idx="99">
                  <c:v>3.1899395532930752E-2</c:v>
                </c:pt>
                <c:pt idx="100">
                  <c:v>3.1899395532930752E-2</c:v>
                </c:pt>
                <c:pt idx="101">
                  <c:v>3.1899395532930752E-2</c:v>
                </c:pt>
                <c:pt idx="102">
                  <c:v>3.1899395532930752E-2</c:v>
                </c:pt>
                <c:pt idx="103">
                  <c:v>3.1899395532930752E-2</c:v>
                </c:pt>
                <c:pt idx="104">
                  <c:v>3.1899395532930752E-2</c:v>
                </c:pt>
                <c:pt idx="105">
                  <c:v>3.1899395532930752E-2</c:v>
                </c:pt>
                <c:pt idx="106">
                  <c:v>3.1899395532930752E-2</c:v>
                </c:pt>
                <c:pt idx="107">
                  <c:v>3.1899395532930752E-2</c:v>
                </c:pt>
                <c:pt idx="108">
                  <c:v>3.1899395532930752E-2</c:v>
                </c:pt>
                <c:pt idx="109">
                  <c:v>3.1899395532930752E-2</c:v>
                </c:pt>
                <c:pt idx="110">
                  <c:v>3.1899395532930752E-2</c:v>
                </c:pt>
                <c:pt idx="111">
                  <c:v>3.1899395532930752E-2</c:v>
                </c:pt>
                <c:pt idx="112">
                  <c:v>3.1899395532930752E-2</c:v>
                </c:pt>
                <c:pt idx="113">
                  <c:v>3.1899395532930752E-2</c:v>
                </c:pt>
                <c:pt idx="114">
                  <c:v>3.1899395532930752E-2</c:v>
                </c:pt>
                <c:pt idx="115">
                  <c:v>3.1899395532930752E-2</c:v>
                </c:pt>
                <c:pt idx="116">
                  <c:v>3.1899395532930752E-2</c:v>
                </c:pt>
                <c:pt idx="117">
                  <c:v>3.1899395532930752E-2</c:v>
                </c:pt>
                <c:pt idx="118">
                  <c:v>3.1899395532930752E-2</c:v>
                </c:pt>
                <c:pt idx="119">
                  <c:v>3.1899395532930752E-2</c:v>
                </c:pt>
                <c:pt idx="120">
                  <c:v>3.1899395532930752E-2</c:v>
                </c:pt>
                <c:pt idx="121">
                  <c:v>3.1899395532930752E-2</c:v>
                </c:pt>
                <c:pt idx="122">
                  <c:v>3.1899395532930752E-2</c:v>
                </c:pt>
                <c:pt idx="123">
                  <c:v>3.1899395532930752E-2</c:v>
                </c:pt>
                <c:pt idx="124">
                  <c:v>3.1899395532930752E-2</c:v>
                </c:pt>
                <c:pt idx="125">
                  <c:v>3.1899395532930752E-2</c:v>
                </c:pt>
                <c:pt idx="126">
                  <c:v>3.1899395532930752E-2</c:v>
                </c:pt>
                <c:pt idx="127">
                  <c:v>3.1899395532930752E-2</c:v>
                </c:pt>
                <c:pt idx="128">
                  <c:v>3.1899395532930752E-2</c:v>
                </c:pt>
                <c:pt idx="129">
                  <c:v>3.1899395532930752E-2</c:v>
                </c:pt>
                <c:pt idx="130">
                  <c:v>3.1899395532930752E-2</c:v>
                </c:pt>
                <c:pt idx="131">
                  <c:v>3.1899395532930752E-2</c:v>
                </c:pt>
                <c:pt idx="132">
                  <c:v>3.1899395532930752E-2</c:v>
                </c:pt>
                <c:pt idx="133">
                  <c:v>3.1899395532930752E-2</c:v>
                </c:pt>
                <c:pt idx="134">
                  <c:v>3.1899395532930752E-2</c:v>
                </c:pt>
                <c:pt idx="135">
                  <c:v>3.1899395532930752E-2</c:v>
                </c:pt>
                <c:pt idx="136">
                  <c:v>3.1899395532930752E-2</c:v>
                </c:pt>
                <c:pt idx="137">
                  <c:v>3.1899395532930752E-2</c:v>
                </c:pt>
                <c:pt idx="138">
                  <c:v>3.1899395532930752E-2</c:v>
                </c:pt>
                <c:pt idx="139">
                  <c:v>3.1899395532930752E-2</c:v>
                </c:pt>
                <c:pt idx="140">
                  <c:v>3.1899395532930752E-2</c:v>
                </c:pt>
                <c:pt idx="141">
                  <c:v>3.1899395532930752E-2</c:v>
                </c:pt>
                <c:pt idx="142">
                  <c:v>3.1899395532930752E-2</c:v>
                </c:pt>
                <c:pt idx="143">
                  <c:v>3.1899395532930752E-2</c:v>
                </c:pt>
                <c:pt idx="144">
                  <c:v>3.1899395532930752E-2</c:v>
                </c:pt>
                <c:pt idx="145">
                  <c:v>3.1899395532930752E-2</c:v>
                </c:pt>
                <c:pt idx="146">
                  <c:v>3.1899395532930752E-2</c:v>
                </c:pt>
                <c:pt idx="147">
                  <c:v>3.1899395532930752E-2</c:v>
                </c:pt>
                <c:pt idx="148">
                  <c:v>3.1899395532930752E-2</c:v>
                </c:pt>
                <c:pt idx="149">
                  <c:v>3.1899395532930752E-2</c:v>
                </c:pt>
                <c:pt idx="150">
                  <c:v>3.1899395532930752E-2</c:v>
                </c:pt>
                <c:pt idx="151">
                  <c:v>3.1899395532930752E-2</c:v>
                </c:pt>
                <c:pt idx="152">
                  <c:v>3.1899395532930752E-2</c:v>
                </c:pt>
                <c:pt idx="153">
                  <c:v>3.1899395532930752E-2</c:v>
                </c:pt>
                <c:pt idx="154">
                  <c:v>3.1899395532930752E-2</c:v>
                </c:pt>
                <c:pt idx="155">
                  <c:v>3.1899395532930752E-2</c:v>
                </c:pt>
                <c:pt idx="156">
                  <c:v>3.1899395532930752E-2</c:v>
                </c:pt>
                <c:pt idx="157">
                  <c:v>3.1899395532930752E-2</c:v>
                </c:pt>
                <c:pt idx="158">
                  <c:v>3.1899395532930752E-2</c:v>
                </c:pt>
                <c:pt idx="159">
                  <c:v>3.1899395532930752E-2</c:v>
                </c:pt>
                <c:pt idx="160">
                  <c:v>3.1899395532930752E-2</c:v>
                </c:pt>
                <c:pt idx="161">
                  <c:v>3.1899395532930752E-2</c:v>
                </c:pt>
                <c:pt idx="162">
                  <c:v>3.1899395532930752E-2</c:v>
                </c:pt>
                <c:pt idx="163">
                  <c:v>3.1899395532930752E-2</c:v>
                </c:pt>
                <c:pt idx="164">
                  <c:v>3.1899395532930752E-2</c:v>
                </c:pt>
                <c:pt idx="165">
                  <c:v>3.1899395532930752E-2</c:v>
                </c:pt>
                <c:pt idx="166">
                  <c:v>3.1899395532930752E-2</c:v>
                </c:pt>
                <c:pt idx="167">
                  <c:v>3.1899395532930752E-2</c:v>
                </c:pt>
                <c:pt idx="168">
                  <c:v>3.1899395532930752E-2</c:v>
                </c:pt>
                <c:pt idx="169">
                  <c:v>3.1899395532930752E-2</c:v>
                </c:pt>
                <c:pt idx="170">
                  <c:v>3.1899395532930752E-2</c:v>
                </c:pt>
                <c:pt idx="171">
                  <c:v>3.1899395532930752E-2</c:v>
                </c:pt>
                <c:pt idx="172">
                  <c:v>3.1899395532930752E-2</c:v>
                </c:pt>
                <c:pt idx="173">
                  <c:v>3.1899395532930752E-2</c:v>
                </c:pt>
                <c:pt idx="174">
                  <c:v>3.1899395532930752E-2</c:v>
                </c:pt>
                <c:pt idx="175">
                  <c:v>3.1899395532930752E-2</c:v>
                </c:pt>
                <c:pt idx="176">
                  <c:v>3.1899395532930752E-2</c:v>
                </c:pt>
                <c:pt idx="177">
                  <c:v>3.1899395532930752E-2</c:v>
                </c:pt>
                <c:pt idx="178">
                  <c:v>3.1899395532930752E-2</c:v>
                </c:pt>
                <c:pt idx="179">
                  <c:v>3.1899395532930752E-2</c:v>
                </c:pt>
                <c:pt idx="180">
                  <c:v>3.1899395532930752E-2</c:v>
                </c:pt>
                <c:pt idx="181">
                  <c:v>3.1899395532930752E-2</c:v>
                </c:pt>
                <c:pt idx="182">
                  <c:v>3.1899395532930752E-2</c:v>
                </c:pt>
                <c:pt idx="183">
                  <c:v>3.1899395532930752E-2</c:v>
                </c:pt>
                <c:pt idx="184">
                  <c:v>3.1899395532930752E-2</c:v>
                </c:pt>
                <c:pt idx="185">
                  <c:v>3.1899395532930752E-2</c:v>
                </c:pt>
                <c:pt idx="186">
                  <c:v>3.1899395532930752E-2</c:v>
                </c:pt>
                <c:pt idx="187">
                  <c:v>3.1899395532930752E-2</c:v>
                </c:pt>
                <c:pt idx="188">
                  <c:v>3.1899395532930752E-2</c:v>
                </c:pt>
                <c:pt idx="189">
                  <c:v>3.1899395532930752E-2</c:v>
                </c:pt>
                <c:pt idx="190">
                  <c:v>3.1899395532930752E-2</c:v>
                </c:pt>
                <c:pt idx="191">
                  <c:v>3.1899395532930752E-2</c:v>
                </c:pt>
                <c:pt idx="192">
                  <c:v>3.1899395532930752E-2</c:v>
                </c:pt>
                <c:pt idx="193">
                  <c:v>3.1899395532930752E-2</c:v>
                </c:pt>
                <c:pt idx="194">
                  <c:v>3.1899395532930752E-2</c:v>
                </c:pt>
                <c:pt idx="195">
                  <c:v>3.1899395532930752E-2</c:v>
                </c:pt>
                <c:pt idx="196">
                  <c:v>3.1899395532930752E-2</c:v>
                </c:pt>
                <c:pt idx="197">
                  <c:v>3.1899395532930752E-2</c:v>
                </c:pt>
                <c:pt idx="198">
                  <c:v>3.1899395532930752E-2</c:v>
                </c:pt>
                <c:pt idx="199">
                  <c:v>3.1899395532930752E-2</c:v>
                </c:pt>
                <c:pt idx="200">
                  <c:v>3.1899395532930752E-2</c:v>
                </c:pt>
                <c:pt idx="201">
                  <c:v>3.1899395532930752E-2</c:v>
                </c:pt>
                <c:pt idx="202">
                  <c:v>3.1899395532930752E-2</c:v>
                </c:pt>
                <c:pt idx="203">
                  <c:v>3.1899395532930752E-2</c:v>
                </c:pt>
                <c:pt idx="204">
                  <c:v>3.1899395532930752E-2</c:v>
                </c:pt>
                <c:pt idx="205">
                  <c:v>3.1899395532930752E-2</c:v>
                </c:pt>
                <c:pt idx="206">
                  <c:v>3.1899395532930752E-2</c:v>
                </c:pt>
                <c:pt idx="207">
                  <c:v>3.1899395532930752E-2</c:v>
                </c:pt>
                <c:pt idx="208">
                  <c:v>3.1899395532930752E-2</c:v>
                </c:pt>
                <c:pt idx="209">
                  <c:v>3.1899395532930752E-2</c:v>
                </c:pt>
                <c:pt idx="210">
                  <c:v>3.1899395532930752E-2</c:v>
                </c:pt>
                <c:pt idx="211">
                  <c:v>3.1899395532930752E-2</c:v>
                </c:pt>
                <c:pt idx="212">
                  <c:v>3.1899395532930752E-2</c:v>
                </c:pt>
                <c:pt idx="213">
                  <c:v>3.1899395532930752E-2</c:v>
                </c:pt>
                <c:pt idx="214">
                  <c:v>3.1899395532930752E-2</c:v>
                </c:pt>
                <c:pt idx="215">
                  <c:v>3.1899395532930752E-2</c:v>
                </c:pt>
                <c:pt idx="216">
                  <c:v>3.1899395532930752E-2</c:v>
                </c:pt>
                <c:pt idx="217">
                  <c:v>3.1899395532930752E-2</c:v>
                </c:pt>
                <c:pt idx="218">
                  <c:v>3.1899395532930752E-2</c:v>
                </c:pt>
                <c:pt idx="219">
                  <c:v>3.1899395532930752E-2</c:v>
                </c:pt>
                <c:pt idx="220">
                  <c:v>3.1899395532930752E-2</c:v>
                </c:pt>
                <c:pt idx="221">
                  <c:v>3.1899395532930752E-2</c:v>
                </c:pt>
                <c:pt idx="222">
                  <c:v>3.1899395532930752E-2</c:v>
                </c:pt>
                <c:pt idx="223">
                  <c:v>3.1899395532930752E-2</c:v>
                </c:pt>
                <c:pt idx="224">
                  <c:v>3.1899395532930752E-2</c:v>
                </c:pt>
                <c:pt idx="225">
                  <c:v>3.1899395532930752E-2</c:v>
                </c:pt>
                <c:pt idx="226">
                  <c:v>3.1899395532930752E-2</c:v>
                </c:pt>
                <c:pt idx="227">
                  <c:v>3.1899395532930752E-2</c:v>
                </c:pt>
                <c:pt idx="228">
                  <c:v>3.1899395532930752E-2</c:v>
                </c:pt>
                <c:pt idx="229">
                  <c:v>3.1899395532930752E-2</c:v>
                </c:pt>
                <c:pt idx="230">
                  <c:v>3.1899395532930752E-2</c:v>
                </c:pt>
                <c:pt idx="231">
                  <c:v>3.1899395532930752E-2</c:v>
                </c:pt>
                <c:pt idx="232">
                  <c:v>3.1899395532930752E-2</c:v>
                </c:pt>
                <c:pt idx="233">
                  <c:v>3.1899395532930752E-2</c:v>
                </c:pt>
                <c:pt idx="234">
                  <c:v>3.1899395532930752E-2</c:v>
                </c:pt>
                <c:pt idx="235">
                  <c:v>3.1899395532930752E-2</c:v>
                </c:pt>
                <c:pt idx="236">
                  <c:v>3.1899395532930752E-2</c:v>
                </c:pt>
                <c:pt idx="237">
                  <c:v>3.1899395532930752E-2</c:v>
                </c:pt>
                <c:pt idx="238">
                  <c:v>3.1899395532930752E-2</c:v>
                </c:pt>
                <c:pt idx="239">
                  <c:v>3.1899395532930752E-2</c:v>
                </c:pt>
                <c:pt idx="240">
                  <c:v>3.1899395532930752E-2</c:v>
                </c:pt>
                <c:pt idx="241">
                  <c:v>3.1899395532930752E-2</c:v>
                </c:pt>
                <c:pt idx="242">
                  <c:v>3.1899395532930752E-2</c:v>
                </c:pt>
                <c:pt idx="243">
                  <c:v>3.1899395532930752E-2</c:v>
                </c:pt>
                <c:pt idx="244">
                  <c:v>3.1899395532930752E-2</c:v>
                </c:pt>
                <c:pt idx="245">
                  <c:v>3.1899395532930752E-2</c:v>
                </c:pt>
                <c:pt idx="246">
                  <c:v>3.1899395532930752E-2</c:v>
                </c:pt>
                <c:pt idx="247">
                  <c:v>3.1899395532930752E-2</c:v>
                </c:pt>
                <c:pt idx="248">
                  <c:v>3.1899395532930752E-2</c:v>
                </c:pt>
                <c:pt idx="249">
                  <c:v>3.1899395532930752E-2</c:v>
                </c:pt>
                <c:pt idx="250">
                  <c:v>3.1899395532930752E-2</c:v>
                </c:pt>
                <c:pt idx="251">
                  <c:v>3.1899395532930752E-2</c:v>
                </c:pt>
                <c:pt idx="252">
                  <c:v>3.1899395532930752E-2</c:v>
                </c:pt>
                <c:pt idx="253">
                  <c:v>3.1899395532930752E-2</c:v>
                </c:pt>
                <c:pt idx="254">
                  <c:v>3.1899395532930752E-2</c:v>
                </c:pt>
                <c:pt idx="255">
                  <c:v>3.1899395532930752E-2</c:v>
                </c:pt>
                <c:pt idx="256">
                  <c:v>3.1899395532930752E-2</c:v>
                </c:pt>
                <c:pt idx="257">
                  <c:v>3.1899395532930752E-2</c:v>
                </c:pt>
                <c:pt idx="258">
                  <c:v>3.1899395532930752E-2</c:v>
                </c:pt>
                <c:pt idx="259">
                  <c:v>3.1899395532930752E-2</c:v>
                </c:pt>
                <c:pt idx="260">
                  <c:v>3.1899395532930752E-2</c:v>
                </c:pt>
                <c:pt idx="261">
                  <c:v>3.1899395532930752E-2</c:v>
                </c:pt>
                <c:pt idx="262">
                  <c:v>3.1899395532930752E-2</c:v>
                </c:pt>
                <c:pt idx="263">
                  <c:v>3.1899395532930752E-2</c:v>
                </c:pt>
                <c:pt idx="264">
                  <c:v>3.1899395532930752E-2</c:v>
                </c:pt>
                <c:pt idx="265">
                  <c:v>3.1899395532930752E-2</c:v>
                </c:pt>
                <c:pt idx="266">
                  <c:v>3.1899395532930752E-2</c:v>
                </c:pt>
                <c:pt idx="267">
                  <c:v>3.1899395532930752E-2</c:v>
                </c:pt>
                <c:pt idx="268">
                  <c:v>3.1899395532930752E-2</c:v>
                </c:pt>
                <c:pt idx="269">
                  <c:v>3.1899395532930752E-2</c:v>
                </c:pt>
                <c:pt idx="270">
                  <c:v>3.1899395532930752E-2</c:v>
                </c:pt>
                <c:pt idx="271">
                  <c:v>3.1899395532930752E-2</c:v>
                </c:pt>
                <c:pt idx="272">
                  <c:v>3.1899395532930752E-2</c:v>
                </c:pt>
                <c:pt idx="273">
                  <c:v>3.1899395532930752E-2</c:v>
                </c:pt>
                <c:pt idx="274">
                  <c:v>3.1899395532930752E-2</c:v>
                </c:pt>
                <c:pt idx="275">
                  <c:v>3.1899395532930752E-2</c:v>
                </c:pt>
                <c:pt idx="276">
                  <c:v>3.1899395532930752E-2</c:v>
                </c:pt>
                <c:pt idx="277">
                  <c:v>3.1899395532930752E-2</c:v>
                </c:pt>
                <c:pt idx="278">
                  <c:v>3.1899395532930752E-2</c:v>
                </c:pt>
                <c:pt idx="279">
                  <c:v>3.1899395532930752E-2</c:v>
                </c:pt>
                <c:pt idx="280">
                  <c:v>3.1899395532930752E-2</c:v>
                </c:pt>
                <c:pt idx="281">
                  <c:v>3.1899395532930752E-2</c:v>
                </c:pt>
                <c:pt idx="282">
                  <c:v>3.1899395532930752E-2</c:v>
                </c:pt>
                <c:pt idx="283">
                  <c:v>3.1899395532930752E-2</c:v>
                </c:pt>
                <c:pt idx="284">
                  <c:v>3.1899395532930752E-2</c:v>
                </c:pt>
                <c:pt idx="285">
                  <c:v>3.1899395532930752E-2</c:v>
                </c:pt>
                <c:pt idx="286">
                  <c:v>3.1899395532930752E-2</c:v>
                </c:pt>
                <c:pt idx="287">
                  <c:v>3.1899395532930752E-2</c:v>
                </c:pt>
                <c:pt idx="288">
                  <c:v>3.1899395532930752E-2</c:v>
                </c:pt>
                <c:pt idx="289">
                  <c:v>3.1899395532930752E-2</c:v>
                </c:pt>
                <c:pt idx="290">
                  <c:v>3.1899395532930752E-2</c:v>
                </c:pt>
                <c:pt idx="291">
                  <c:v>3.1899395532930752E-2</c:v>
                </c:pt>
                <c:pt idx="292">
                  <c:v>3.1899395532930752E-2</c:v>
                </c:pt>
                <c:pt idx="293">
                  <c:v>3.1899395532930752E-2</c:v>
                </c:pt>
                <c:pt idx="294">
                  <c:v>3.1899395532930752E-2</c:v>
                </c:pt>
                <c:pt idx="295">
                  <c:v>3.1899395532930752E-2</c:v>
                </c:pt>
                <c:pt idx="296">
                  <c:v>3.1899395532930752E-2</c:v>
                </c:pt>
                <c:pt idx="297">
                  <c:v>3.1899395532930752E-2</c:v>
                </c:pt>
                <c:pt idx="298">
                  <c:v>3.1899395532930752E-2</c:v>
                </c:pt>
                <c:pt idx="299">
                  <c:v>3.1899395532930752E-2</c:v>
                </c:pt>
                <c:pt idx="300">
                  <c:v>3.1899395532930752E-2</c:v>
                </c:pt>
                <c:pt idx="301">
                  <c:v>3.1899395532930752E-2</c:v>
                </c:pt>
                <c:pt idx="302">
                  <c:v>3.1899395532930752E-2</c:v>
                </c:pt>
                <c:pt idx="303">
                  <c:v>3.1899395532930752E-2</c:v>
                </c:pt>
                <c:pt idx="304">
                  <c:v>3.1899395532930752E-2</c:v>
                </c:pt>
                <c:pt idx="305">
                  <c:v>3.1899395532930752E-2</c:v>
                </c:pt>
                <c:pt idx="306">
                  <c:v>3.1899395532930752E-2</c:v>
                </c:pt>
                <c:pt idx="307">
                  <c:v>3.1899395532930752E-2</c:v>
                </c:pt>
                <c:pt idx="308">
                  <c:v>3.1899395532930752E-2</c:v>
                </c:pt>
                <c:pt idx="309">
                  <c:v>3.1899395532930752E-2</c:v>
                </c:pt>
                <c:pt idx="310">
                  <c:v>3.1899395532930752E-2</c:v>
                </c:pt>
                <c:pt idx="311">
                  <c:v>3.1899395532930752E-2</c:v>
                </c:pt>
                <c:pt idx="312">
                  <c:v>3.1899395532930752E-2</c:v>
                </c:pt>
                <c:pt idx="313">
                  <c:v>3.1899395532930752E-2</c:v>
                </c:pt>
                <c:pt idx="314">
                  <c:v>3.1899395532930752E-2</c:v>
                </c:pt>
                <c:pt idx="315">
                  <c:v>3.1899395532930752E-2</c:v>
                </c:pt>
                <c:pt idx="316">
                  <c:v>3.1899395532930752E-2</c:v>
                </c:pt>
                <c:pt idx="317">
                  <c:v>3.1899395532930752E-2</c:v>
                </c:pt>
                <c:pt idx="318">
                  <c:v>3.1899395532930752E-2</c:v>
                </c:pt>
                <c:pt idx="319">
                  <c:v>3.1899395532930752E-2</c:v>
                </c:pt>
                <c:pt idx="320">
                  <c:v>3.1899395532930752E-2</c:v>
                </c:pt>
                <c:pt idx="321">
                  <c:v>3.1899395532930752E-2</c:v>
                </c:pt>
                <c:pt idx="322">
                  <c:v>3.1899395532930752E-2</c:v>
                </c:pt>
                <c:pt idx="323">
                  <c:v>3.1899395532930752E-2</c:v>
                </c:pt>
                <c:pt idx="324">
                  <c:v>3.1899395532930752E-2</c:v>
                </c:pt>
                <c:pt idx="325">
                  <c:v>3.1899395532930752E-2</c:v>
                </c:pt>
                <c:pt idx="326">
                  <c:v>3.1899395532930752E-2</c:v>
                </c:pt>
                <c:pt idx="327">
                  <c:v>3.1899395532930752E-2</c:v>
                </c:pt>
                <c:pt idx="328">
                  <c:v>3.1899395532930752E-2</c:v>
                </c:pt>
                <c:pt idx="329">
                  <c:v>3.1899395532930752E-2</c:v>
                </c:pt>
                <c:pt idx="330">
                  <c:v>3.1899395532930752E-2</c:v>
                </c:pt>
                <c:pt idx="331">
                  <c:v>3.1899395532930752E-2</c:v>
                </c:pt>
                <c:pt idx="332">
                  <c:v>3.1899395532930752E-2</c:v>
                </c:pt>
                <c:pt idx="333">
                  <c:v>3.1899395532930752E-2</c:v>
                </c:pt>
                <c:pt idx="334">
                  <c:v>3.1899395532930752E-2</c:v>
                </c:pt>
                <c:pt idx="335">
                  <c:v>3.1899395532930752E-2</c:v>
                </c:pt>
                <c:pt idx="336">
                  <c:v>3.1899395532930752E-2</c:v>
                </c:pt>
                <c:pt idx="337">
                  <c:v>3.1899395532930752E-2</c:v>
                </c:pt>
                <c:pt idx="338">
                  <c:v>3.1899395532930752E-2</c:v>
                </c:pt>
                <c:pt idx="339">
                  <c:v>3.1899395532930752E-2</c:v>
                </c:pt>
                <c:pt idx="340">
                  <c:v>3.1899395532930752E-2</c:v>
                </c:pt>
                <c:pt idx="341">
                  <c:v>3.1899395532930752E-2</c:v>
                </c:pt>
                <c:pt idx="342">
                  <c:v>3.1899395532930752E-2</c:v>
                </c:pt>
                <c:pt idx="343">
                  <c:v>3.1899395532930752E-2</c:v>
                </c:pt>
                <c:pt idx="344">
                  <c:v>3.1899395532930752E-2</c:v>
                </c:pt>
                <c:pt idx="345">
                  <c:v>3.1899395532930752E-2</c:v>
                </c:pt>
                <c:pt idx="346">
                  <c:v>3.1899395532930752E-2</c:v>
                </c:pt>
                <c:pt idx="347">
                  <c:v>3.1899395532930752E-2</c:v>
                </c:pt>
                <c:pt idx="348">
                  <c:v>3.1899395532930752E-2</c:v>
                </c:pt>
                <c:pt idx="349">
                  <c:v>3.1899395532930752E-2</c:v>
                </c:pt>
                <c:pt idx="350">
                  <c:v>3.1899395532930752E-2</c:v>
                </c:pt>
                <c:pt idx="351">
                  <c:v>3.1899395532930752E-2</c:v>
                </c:pt>
                <c:pt idx="352">
                  <c:v>3.1899395532930752E-2</c:v>
                </c:pt>
                <c:pt idx="353">
                  <c:v>3.1899395532930752E-2</c:v>
                </c:pt>
                <c:pt idx="354">
                  <c:v>3.1899395532930752E-2</c:v>
                </c:pt>
                <c:pt idx="355">
                  <c:v>3.1899395532930752E-2</c:v>
                </c:pt>
                <c:pt idx="356">
                  <c:v>3.1899395532930752E-2</c:v>
                </c:pt>
                <c:pt idx="357">
                  <c:v>3.1899395532930752E-2</c:v>
                </c:pt>
                <c:pt idx="358">
                  <c:v>3.1899395532930752E-2</c:v>
                </c:pt>
                <c:pt idx="359">
                  <c:v>3.1899395532930752E-2</c:v>
                </c:pt>
                <c:pt idx="360">
                  <c:v>3.1899395532930752E-2</c:v>
                </c:pt>
                <c:pt idx="361">
                  <c:v>3.1899395532930752E-2</c:v>
                </c:pt>
                <c:pt idx="362">
                  <c:v>3.1899395532930752E-2</c:v>
                </c:pt>
                <c:pt idx="363">
                  <c:v>3.1899395532930752E-2</c:v>
                </c:pt>
                <c:pt idx="364">
                  <c:v>3.1899395532930752E-2</c:v>
                </c:pt>
                <c:pt idx="365">
                  <c:v>3.1899395532930752E-2</c:v>
                </c:pt>
                <c:pt idx="366">
                  <c:v>3.1899395532930752E-2</c:v>
                </c:pt>
                <c:pt idx="367">
                  <c:v>3.1899395532930752E-2</c:v>
                </c:pt>
                <c:pt idx="368">
                  <c:v>3.1899395532930752E-2</c:v>
                </c:pt>
                <c:pt idx="369">
                  <c:v>3.1899395532930752E-2</c:v>
                </c:pt>
                <c:pt idx="370">
                  <c:v>3.1899395532930752E-2</c:v>
                </c:pt>
                <c:pt idx="371">
                  <c:v>3.1899395532930752E-2</c:v>
                </c:pt>
                <c:pt idx="372">
                  <c:v>3.1899395532930752E-2</c:v>
                </c:pt>
                <c:pt idx="373">
                  <c:v>3.1899395532930752E-2</c:v>
                </c:pt>
                <c:pt idx="374">
                  <c:v>3.1899395532930752E-2</c:v>
                </c:pt>
                <c:pt idx="375">
                  <c:v>3.1899395532930752E-2</c:v>
                </c:pt>
                <c:pt idx="376">
                  <c:v>3.1899395532930752E-2</c:v>
                </c:pt>
                <c:pt idx="377">
                  <c:v>3.1899395532930752E-2</c:v>
                </c:pt>
                <c:pt idx="378">
                  <c:v>3.1899395532930752E-2</c:v>
                </c:pt>
                <c:pt idx="379">
                  <c:v>3.1899395532930752E-2</c:v>
                </c:pt>
                <c:pt idx="380">
                  <c:v>3.1899395532930752E-2</c:v>
                </c:pt>
                <c:pt idx="381">
                  <c:v>3.1899395532930752E-2</c:v>
                </c:pt>
                <c:pt idx="382">
                  <c:v>3.1899395532930752E-2</c:v>
                </c:pt>
                <c:pt idx="383">
                  <c:v>3.1899395532930752E-2</c:v>
                </c:pt>
                <c:pt idx="384">
                  <c:v>3.1899395532930752E-2</c:v>
                </c:pt>
                <c:pt idx="385">
                  <c:v>3.1899395532930752E-2</c:v>
                </c:pt>
                <c:pt idx="386">
                  <c:v>3.1899395532930752E-2</c:v>
                </c:pt>
                <c:pt idx="387">
                  <c:v>3.1899395532930752E-2</c:v>
                </c:pt>
                <c:pt idx="388">
                  <c:v>3.1899395532930752E-2</c:v>
                </c:pt>
                <c:pt idx="389">
                  <c:v>3.1899395532930752E-2</c:v>
                </c:pt>
                <c:pt idx="390">
                  <c:v>3.1899395532930752E-2</c:v>
                </c:pt>
                <c:pt idx="391">
                  <c:v>3.1899395532930752E-2</c:v>
                </c:pt>
                <c:pt idx="392">
                  <c:v>3.1899395532930752E-2</c:v>
                </c:pt>
                <c:pt idx="393">
                  <c:v>3.1899395532930752E-2</c:v>
                </c:pt>
                <c:pt idx="394">
                  <c:v>3.1899395532930752E-2</c:v>
                </c:pt>
                <c:pt idx="395">
                  <c:v>3.1899395532930752E-2</c:v>
                </c:pt>
                <c:pt idx="396">
                  <c:v>3.1899395532930752E-2</c:v>
                </c:pt>
                <c:pt idx="397">
                  <c:v>3.1899395532930752E-2</c:v>
                </c:pt>
                <c:pt idx="398">
                  <c:v>3.1899395532930752E-2</c:v>
                </c:pt>
                <c:pt idx="399">
                  <c:v>3.1899395532930752E-2</c:v>
                </c:pt>
                <c:pt idx="400">
                  <c:v>3.1899395532930752E-2</c:v>
                </c:pt>
                <c:pt idx="401">
                  <c:v>3.1899395532930752E-2</c:v>
                </c:pt>
                <c:pt idx="402">
                  <c:v>3.1899395532930752E-2</c:v>
                </c:pt>
                <c:pt idx="403">
                  <c:v>3.1899395532930752E-2</c:v>
                </c:pt>
                <c:pt idx="404">
                  <c:v>3.1899395532930752E-2</c:v>
                </c:pt>
                <c:pt idx="405">
                  <c:v>3.1899395532930752E-2</c:v>
                </c:pt>
                <c:pt idx="406">
                  <c:v>3.1899395532930752E-2</c:v>
                </c:pt>
                <c:pt idx="407">
                  <c:v>3.1899395532930752E-2</c:v>
                </c:pt>
                <c:pt idx="408">
                  <c:v>3.1899395532930752E-2</c:v>
                </c:pt>
                <c:pt idx="409">
                  <c:v>3.1899395532930752E-2</c:v>
                </c:pt>
                <c:pt idx="410">
                  <c:v>3.1899395532930752E-2</c:v>
                </c:pt>
                <c:pt idx="411">
                  <c:v>3.1899395532930752E-2</c:v>
                </c:pt>
                <c:pt idx="412">
                  <c:v>3.1899395532930752E-2</c:v>
                </c:pt>
                <c:pt idx="413">
                  <c:v>3.1899395532930752E-2</c:v>
                </c:pt>
                <c:pt idx="414">
                  <c:v>3.1899395532930752E-2</c:v>
                </c:pt>
                <c:pt idx="415">
                  <c:v>3.1899395532930752E-2</c:v>
                </c:pt>
                <c:pt idx="416">
                  <c:v>3.1899395532930752E-2</c:v>
                </c:pt>
                <c:pt idx="417">
                  <c:v>3.1899395532930752E-2</c:v>
                </c:pt>
                <c:pt idx="418">
                  <c:v>3.1899395532930752E-2</c:v>
                </c:pt>
                <c:pt idx="419">
                  <c:v>3.1899395532930752E-2</c:v>
                </c:pt>
                <c:pt idx="420">
                  <c:v>3.1899395532930752E-2</c:v>
                </c:pt>
                <c:pt idx="421">
                  <c:v>3.1899395532930752E-2</c:v>
                </c:pt>
                <c:pt idx="422">
                  <c:v>3.1899395532930752E-2</c:v>
                </c:pt>
                <c:pt idx="423">
                  <c:v>3.1899395532930752E-2</c:v>
                </c:pt>
                <c:pt idx="424">
                  <c:v>3.1899395532930752E-2</c:v>
                </c:pt>
                <c:pt idx="425">
                  <c:v>3.1899395532930752E-2</c:v>
                </c:pt>
                <c:pt idx="426">
                  <c:v>3.1899395532930752E-2</c:v>
                </c:pt>
                <c:pt idx="427">
                  <c:v>3.1899395532930752E-2</c:v>
                </c:pt>
                <c:pt idx="428">
                  <c:v>3.1899395532930752E-2</c:v>
                </c:pt>
                <c:pt idx="429">
                  <c:v>3.1899395532930752E-2</c:v>
                </c:pt>
                <c:pt idx="430">
                  <c:v>3.1899395532930752E-2</c:v>
                </c:pt>
                <c:pt idx="431">
                  <c:v>3.1899395532930752E-2</c:v>
                </c:pt>
                <c:pt idx="432">
                  <c:v>3.1899395532930752E-2</c:v>
                </c:pt>
                <c:pt idx="433">
                  <c:v>3.1899395532930752E-2</c:v>
                </c:pt>
                <c:pt idx="434">
                  <c:v>3.1899395532930752E-2</c:v>
                </c:pt>
                <c:pt idx="435">
                  <c:v>3.1899395532930752E-2</c:v>
                </c:pt>
                <c:pt idx="436">
                  <c:v>3.1899395532930752E-2</c:v>
                </c:pt>
                <c:pt idx="437">
                  <c:v>3.1899395532930752E-2</c:v>
                </c:pt>
                <c:pt idx="438">
                  <c:v>3.1899395532930752E-2</c:v>
                </c:pt>
                <c:pt idx="439">
                  <c:v>3.1899395532930752E-2</c:v>
                </c:pt>
                <c:pt idx="440">
                  <c:v>3.1899395532930752E-2</c:v>
                </c:pt>
                <c:pt idx="441">
                  <c:v>3.1899395532930752E-2</c:v>
                </c:pt>
                <c:pt idx="442">
                  <c:v>3.1899395532930752E-2</c:v>
                </c:pt>
                <c:pt idx="443">
                  <c:v>3.1899395532930752E-2</c:v>
                </c:pt>
                <c:pt idx="444">
                  <c:v>3.1899395532930752E-2</c:v>
                </c:pt>
                <c:pt idx="445">
                  <c:v>3.1899395532930752E-2</c:v>
                </c:pt>
                <c:pt idx="446">
                  <c:v>3.1899395532930752E-2</c:v>
                </c:pt>
                <c:pt idx="447">
                  <c:v>3.1899395532930752E-2</c:v>
                </c:pt>
                <c:pt idx="448">
                  <c:v>3.1899395532930752E-2</c:v>
                </c:pt>
                <c:pt idx="449">
                  <c:v>3.1899395532930752E-2</c:v>
                </c:pt>
                <c:pt idx="450">
                  <c:v>3.1899395532930752E-2</c:v>
                </c:pt>
                <c:pt idx="451">
                  <c:v>3.1899395532930752E-2</c:v>
                </c:pt>
                <c:pt idx="452">
                  <c:v>3.1899395532930752E-2</c:v>
                </c:pt>
                <c:pt idx="453">
                  <c:v>3.1899395532930752E-2</c:v>
                </c:pt>
                <c:pt idx="454">
                  <c:v>3.1899395532930752E-2</c:v>
                </c:pt>
                <c:pt idx="455">
                  <c:v>3.1899395532930752E-2</c:v>
                </c:pt>
                <c:pt idx="456">
                  <c:v>3.1899395532930752E-2</c:v>
                </c:pt>
                <c:pt idx="457">
                  <c:v>3.1899395532930752E-2</c:v>
                </c:pt>
                <c:pt idx="458">
                  <c:v>3.1899395532930752E-2</c:v>
                </c:pt>
                <c:pt idx="459">
                  <c:v>3.1899395532930752E-2</c:v>
                </c:pt>
                <c:pt idx="460">
                  <c:v>3.1899395532930752E-2</c:v>
                </c:pt>
                <c:pt idx="461">
                  <c:v>3.1899395532930752E-2</c:v>
                </c:pt>
                <c:pt idx="462">
                  <c:v>3.1899395532930752E-2</c:v>
                </c:pt>
                <c:pt idx="463">
                  <c:v>3.1899395532930752E-2</c:v>
                </c:pt>
                <c:pt idx="464">
                  <c:v>3.1899395532930752E-2</c:v>
                </c:pt>
                <c:pt idx="465">
                  <c:v>3.1899395532930752E-2</c:v>
                </c:pt>
                <c:pt idx="466">
                  <c:v>3.1899395532930752E-2</c:v>
                </c:pt>
                <c:pt idx="467">
                  <c:v>3.1899395532930752E-2</c:v>
                </c:pt>
                <c:pt idx="468">
                  <c:v>3.1899395532930752E-2</c:v>
                </c:pt>
                <c:pt idx="469">
                  <c:v>3.1899395532930752E-2</c:v>
                </c:pt>
                <c:pt idx="470">
                  <c:v>3.1899395532930752E-2</c:v>
                </c:pt>
                <c:pt idx="471">
                  <c:v>3.1899395532930752E-2</c:v>
                </c:pt>
                <c:pt idx="472">
                  <c:v>3.1899395532930752E-2</c:v>
                </c:pt>
                <c:pt idx="473">
                  <c:v>3.1899395532930752E-2</c:v>
                </c:pt>
                <c:pt idx="474">
                  <c:v>3.1899395532930752E-2</c:v>
                </c:pt>
                <c:pt idx="475">
                  <c:v>3.1899395532930752E-2</c:v>
                </c:pt>
                <c:pt idx="476">
                  <c:v>3.1899395532930752E-2</c:v>
                </c:pt>
                <c:pt idx="477">
                  <c:v>3.1899395532930752E-2</c:v>
                </c:pt>
                <c:pt idx="478">
                  <c:v>3.1899395532930752E-2</c:v>
                </c:pt>
                <c:pt idx="479">
                  <c:v>3.1899395532930752E-2</c:v>
                </c:pt>
                <c:pt idx="480">
                  <c:v>3.1899395532930752E-2</c:v>
                </c:pt>
                <c:pt idx="481">
                  <c:v>3.1899395532930752E-2</c:v>
                </c:pt>
                <c:pt idx="482">
                  <c:v>3.1899395532930752E-2</c:v>
                </c:pt>
                <c:pt idx="483">
                  <c:v>3.1899395532930752E-2</c:v>
                </c:pt>
                <c:pt idx="484">
                  <c:v>3.1899395532930752E-2</c:v>
                </c:pt>
                <c:pt idx="485">
                  <c:v>3.1899395532930752E-2</c:v>
                </c:pt>
                <c:pt idx="486">
                  <c:v>3.1899395532930752E-2</c:v>
                </c:pt>
                <c:pt idx="487">
                  <c:v>3.1899395532930752E-2</c:v>
                </c:pt>
                <c:pt idx="488">
                  <c:v>3.1899395532930752E-2</c:v>
                </c:pt>
                <c:pt idx="489">
                  <c:v>3.1899395532930752E-2</c:v>
                </c:pt>
                <c:pt idx="490">
                  <c:v>3.1899395532930752E-2</c:v>
                </c:pt>
                <c:pt idx="491">
                  <c:v>3.1899395532930752E-2</c:v>
                </c:pt>
                <c:pt idx="492">
                  <c:v>3.1899395532930752E-2</c:v>
                </c:pt>
                <c:pt idx="493">
                  <c:v>3.1899395532930752E-2</c:v>
                </c:pt>
                <c:pt idx="494">
                  <c:v>3.1899395532930752E-2</c:v>
                </c:pt>
                <c:pt idx="495">
                  <c:v>3.1899395532930752E-2</c:v>
                </c:pt>
                <c:pt idx="496">
                  <c:v>3.1899395532930752E-2</c:v>
                </c:pt>
                <c:pt idx="497">
                  <c:v>3.1899395532930752E-2</c:v>
                </c:pt>
                <c:pt idx="498">
                  <c:v>3.1899395532930752E-2</c:v>
                </c:pt>
                <c:pt idx="499">
                  <c:v>3.1899395532930752E-2</c:v>
                </c:pt>
                <c:pt idx="500">
                  <c:v>3.1899395532930752E-2</c:v>
                </c:pt>
                <c:pt idx="501">
                  <c:v>3.1899395532930752E-2</c:v>
                </c:pt>
                <c:pt idx="502">
                  <c:v>3.1899395532930752E-2</c:v>
                </c:pt>
                <c:pt idx="503">
                  <c:v>3.1899395532930752E-2</c:v>
                </c:pt>
                <c:pt idx="504">
                  <c:v>3.1899395532930752E-2</c:v>
                </c:pt>
                <c:pt idx="505">
                  <c:v>3.1899395532930752E-2</c:v>
                </c:pt>
                <c:pt idx="506">
                  <c:v>3.1899395532930752E-2</c:v>
                </c:pt>
                <c:pt idx="507">
                  <c:v>3.1899395532930752E-2</c:v>
                </c:pt>
                <c:pt idx="508">
                  <c:v>3.1899395532930752E-2</c:v>
                </c:pt>
                <c:pt idx="509">
                  <c:v>3.1899395532930752E-2</c:v>
                </c:pt>
                <c:pt idx="510">
                  <c:v>3.1899395532930752E-2</c:v>
                </c:pt>
                <c:pt idx="511">
                  <c:v>3.1899395532930752E-2</c:v>
                </c:pt>
                <c:pt idx="512">
                  <c:v>3.1899395532930752E-2</c:v>
                </c:pt>
                <c:pt idx="513">
                  <c:v>3.1899395532930752E-2</c:v>
                </c:pt>
                <c:pt idx="514">
                  <c:v>3.1899395532930752E-2</c:v>
                </c:pt>
                <c:pt idx="515">
                  <c:v>3.1899395532930752E-2</c:v>
                </c:pt>
                <c:pt idx="516">
                  <c:v>3.1899395532930752E-2</c:v>
                </c:pt>
                <c:pt idx="517">
                  <c:v>3.1899395532930752E-2</c:v>
                </c:pt>
                <c:pt idx="518">
                  <c:v>3.1899395532930752E-2</c:v>
                </c:pt>
                <c:pt idx="519">
                  <c:v>3.1899395532930752E-2</c:v>
                </c:pt>
                <c:pt idx="520">
                  <c:v>3.1899395532930752E-2</c:v>
                </c:pt>
                <c:pt idx="521">
                  <c:v>3.1899395532930752E-2</c:v>
                </c:pt>
                <c:pt idx="522">
                  <c:v>3.1899395532930752E-2</c:v>
                </c:pt>
                <c:pt idx="523">
                  <c:v>3.1899395532930752E-2</c:v>
                </c:pt>
                <c:pt idx="524">
                  <c:v>3.1899395532930752E-2</c:v>
                </c:pt>
                <c:pt idx="525">
                  <c:v>3.1899395532930752E-2</c:v>
                </c:pt>
                <c:pt idx="526">
                  <c:v>3.1899395532930752E-2</c:v>
                </c:pt>
                <c:pt idx="527">
                  <c:v>3.1899395532930752E-2</c:v>
                </c:pt>
                <c:pt idx="528">
                  <c:v>3.1899395532930752E-2</c:v>
                </c:pt>
                <c:pt idx="529">
                  <c:v>3.1899395532930752E-2</c:v>
                </c:pt>
                <c:pt idx="530">
                  <c:v>3.1899395532930752E-2</c:v>
                </c:pt>
                <c:pt idx="531">
                  <c:v>3.1899395532930752E-2</c:v>
                </c:pt>
                <c:pt idx="532">
                  <c:v>3.1899395532930752E-2</c:v>
                </c:pt>
                <c:pt idx="533">
                  <c:v>3.1899395532930752E-2</c:v>
                </c:pt>
                <c:pt idx="534">
                  <c:v>3.1899395532930752E-2</c:v>
                </c:pt>
                <c:pt idx="535">
                  <c:v>3.1899395532930752E-2</c:v>
                </c:pt>
                <c:pt idx="536">
                  <c:v>3.1899395532930752E-2</c:v>
                </c:pt>
                <c:pt idx="537">
                  <c:v>3.1899395532930752E-2</c:v>
                </c:pt>
                <c:pt idx="538">
                  <c:v>3.1899395532930752E-2</c:v>
                </c:pt>
                <c:pt idx="539">
                  <c:v>3.1899395532930752E-2</c:v>
                </c:pt>
                <c:pt idx="540">
                  <c:v>3.1899395532930752E-2</c:v>
                </c:pt>
                <c:pt idx="541">
                  <c:v>3.1899395532930752E-2</c:v>
                </c:pt>
                <c:pt idx="542">
                  <c:v>3.1899395532930752E-2</c:v>
                </c:pt>
                <c:pt idx="543">
                  <c:v>3.1899395532930752E-2</c:v>
                </c:pt>
                <c:pt idx="544">
                  <c:v>3.1899395532930752E-2</c:v>
                </c:pt>
                <c:pt idx="545">
                  <c:v>3.1899395532930752E-2</c:v>
                </c:pt>
                <c:pt idx="546">
                  <c:v>3.1899395532930752E-2</c:v>
                </c:pt>
                <c:pt idx="547">
                  <c:v>3.1899395532930752E-2</c:v>
                </c:pt>
                <c:pt idx="548">
                  <c:v>3.1899395532930752E-2</c:v>
                </c:pt>
                <c:pt idx="549">
                  <c:v>3.1899395532930752E-2</c:v>
                </c:pt>
                <c:pt idx="550">
                  <c:v>3.1899395532930752E-2</c:v>
                </c:pt>
                <c:pt idx="551">
                  <c:v>3.0023769366256725E-2</c:v>
                </c:pt>
                <c:pt idx="552">
                  <c:v>3.0023769366256725E-2</c:v>
                </c:pt>
                <c:pt idx="553">
                  <c:v>3.0023769366256725E-2</c:v>
                </c:pt>
                <c:pt idx="554">
                  <c:v>3.0023769366256725E-2</c:v>
                </c:pt>
                <c:pt idx="555">
                  <c:v>3.0023769366256725E-2</c:v>
                </c:pt>
                <c:pt idx="556">
                  <c:v>3.0023769366256725E-2</c:v>
                </c:pt>
                <c:pt idx="557">
                  <c:v>3.0023769366256725E-2</c:v>
                </c:pt>
                <c:pt idx="558">
                  <c:v>3.0023769366256725E-2</c:v>
                </c:pt>
                <c:pt idx="559">
                  <c:v>3.0023769366256725E-2</c:v>
                </c:pt>
                <c:pt idx="560">
                  <c:v>3.0023769366256725E-2</c:v>
                </c:pt>
                <c:pt idx="561">
                  <c:v>3.0023769366256725E-2</c:v>
                </c:pt>
                <c:pt idx="562">
                  <c:v>3.0023769366256725E-2</c:v>
                </c:pt>
                <c:pt idx="563">
                  <c:v>3.0023769366256725E-2</c:v>
                </c:pt>
                <c:pt idx="564">
                  <c:v>3.0023769366256725E-2</c:v>
                </c:pt>
                <c:pt idx="565">
                  <c:v>3.0023769366256725E-2</c:v>
                </c:pt>
                <c:pt idx="566">
                  <c:v>3.0023769366256725E-2</c:v>
                </c:pt>
                <c:pt idx="567">
                  <c:v>3.0023769366256725E-2</c:v>
                </c:pt>
                <c:pt idx="568">
                  <c:v>3.0023769366256725E-2</c:v>
                </c:pt>
                <c:pt idx="569">
                  <c:v>3.0023769366256725E-2</c:v>
                </c:pt>
                <c:pt idx="570">
                  <c:v>3.0023769366256725E-2</c:v>
                </c:pt>
                <c:pt idx="571">
                  <c:v>3.0023769366256725E-2</c:v>
                </c:pt>
                <c:pt idx="572">
                  <c:v>3.0023769366256725E-2</c:v>
                </c:pt>
                <c:pt idx="573">
                  <c:v>3.0023769366256725E-2</c:v>
                </c:pt>
                <c:pt idx="574">
                  <c:v>3.0023769366256725E-2</c:v>
                </c:pt>
                <c:pt idx="575">
                  <c:v>3.0023769366256725E-2</c:v>
                </c:pt>
                <c:pt idx="576">
                  <c:v>3.0023769366256725E-2</c:v>
                </c:pt>
                <c:pt idx="577">
                  <c:v>3.0023769366256725E-2</c:v>
                </c:pt>
                <c:pt idx="578">
                  <c:v>3.0023769366256725E-2</c:v>
                </c:pt>
                <c:pt idx="579">
                  <c:v>3.0023769366256725E-2</c:v>
                </c:pt>
                <c:pt idx="580">
                  <c:v>3.0023769366256725E-2</c:v>
                </c:pt>
                <c:pt idx="581">
                  <c:v>3.0023769366256725E-2</c:v>
                </c:pt>
                <c:pt idx="582">
                  <c:v>3.0023769366256725E-2</c:v>
                </c:pt>
                <c:pt idx="583">
                  <c:v>3.0023769366256725E-2</c:v>
                </c:pt>
                <c:pt idx="584">
                  <c:v>3.0023769366256725E-2</c:v>
                </c:pt>
                <c:pt idx="585">
                  <c:v>3.0023769366256725E-2</c:v>
                </c:pt>
                <c:pt idx="586">
                  <c:v>3.0023769366256725E-2</c:v>
                </c:pt>
                <c:pt idx="587">
                  <c:v>3.0023769366256725E-2</c:v>
                </c:pt>
                <c:pt idx="588">
                  <c:v>3.0023769366256725E-2</c:v>
                </c:pt>
                <c:pt idx="589">
                  <c:v>3.0023769366256725E-2</c:v>
                </c:pt>
                <c:pt idx="590">
                  <c:v>3.0023769366256725E-2</c:v>
                </c:pt>
                <c:pt idx="591">
                  <c:v>3.0023769366256725E-2</c:v>
                </c:pt>
                <c:pt idx="592">
                  <c:v>3.0023769366256725E-2</c:v>
                </c:pt>
                <c:pt idx="593">
                  <c:v>3.0023769366256725E-2</c:v>
                </c:pt>
                <c:pt idx="594">
                  <c:v>3.0023769366256725E-2</c:v>
                </c:pt>
                <c:pt idx="595">
                  <c:v>3.0023769366256725E-2</c:v>
                </c:pt>
                <c:pt idx="596">
                  <c:v>3.0023769366256725E-2</c:v>
                </c:pt>
                <c:pt idx="597">
                  <c:v>3.0023769366256725E-2</c:v>
                </c:pt>
                <c:pt idx="598">
                  <c:v>3.0023769366256725E-2</c:v>
                </c:pt>
                <c:pt idx="599">
                  <c:v>3.0023769366256725E-2</c:v>
                </c:pt>
                <c:pt idx="600">
                  <c:v>3.0023769366256725E-2</c:v>
                </c:pt>
                <c:pt idx="601">
                  <c:v>3.0023769366256725E-2</c:v>
                </c:pt>
                <c:pt idx="602">
                  <c:v>3.0023769366256725E-2</c:v>
                </c:pt>
                <c:pt idx="603">
                  <c:v>3.0023769366256725E-2</c:v>
                </c:pt>
                <c:pt idx="604">
                  <c:v>3.0023769366256725E-2</c:v>
                </c:pt>
                <c:pt idx="605">
                  <c:v>3.0023769366256725E-2</c:v>
                </c:pt>
                <c:pt idx="606">
                  <c:v>3.0023769366256725E-2</c:v>
                </c:pt>
                <c:pt idx="607">
                  <c:v>3.0023769366256725E-2</c:v>
                </c:pt>
                <c:pt idx="608">
                  <c:v>3.0023769366256725E-2</c:v>
                </c:pt>
                <c:pt idx="609">
                  <c:v>3.0023769366256725E-2</c:v>
                </c:pt>
                <c:pt idx="610">
                  <c:v>3.0023769366256725E-2</c:v>
                </c:pt>
                <c:pt idx="611">
                  <c:v>3.0023769366256725E-2</c:v>
                </c:pt>
                <c:pt idx="612">
                  <c:v>3.0023769366256725E-2</c:v>
                </c:pt>
                <c:pt idx="613">
                  <c:v>3.0023769366256725E-2</c:v>
                </c:pt>
                <c:pt idx="614">
                  <c:v>3.0023769366256725E-2</c:v>
                </c:pt>
                <c:pt idx="615">
                  <c:v>3.0023769366256725E-2</c:v>
                </c:pt>
                <c:pt idx="616">
                  <c:v>3.0023769366256725E-2</c:v>
                </c:pt>
                <c:pt idx="617">
                  <c:v>3.0023769366256725E-2</c:v>
                </c:pt>
                <c:pt idx="618">
                  <c:v>3.0023769366256725E-2</c:v>
                </c:pt>
                <c:pt idx="619">
                  <c:v>3.0023769366256725E-2</c:v>
                </c:pt>
                <c:pt idx="620">
                  <c:v>3.0023769366256725E-2</c:v>
                </c:pt>
                <c:pt idx="621">
                  <c:v>3.0023769366256725E-2</c:v>
                </c:pt>
                <c:pt idx="622">
                  <c:v>3.0023769366256725E-2</c:v>
                </c:pt>
                <c:pt idx="623">
                  <c:v>3.0023769366256725E-2</c:v>
                </c:pt>
                <c:pt idx="624">
                  <c:v>3.0023769366256725E-2</c:v>
                </c:pt>
                <c:pt idx="625">
                  <c:v>3.0023769366256725E-2</c:v>
                </c:pt>
                <c:pt idx="626">
                  <c:v>3.0023769366256725E-2</c:v>
                </c:pt>
                <c:pt idx="627">
                  <c:v>3.0023769366256725E-2</c:v>
                </c:pt>
                <c:pt idx="628">
                  <c:v>3.0023769366256725E-2</c:v>
                </c:pt>
                <c:pt idx="629">
                  <c:v>3.0023769366256725E-2</c:v>
                </c:pt>
                <c:pt idx="630">
                  <c:v>3.0023769366256725E-2</c:v>
                </c:pt>
                <c:pt idx="631">
                  <c:v>3.0023769366256725E-2</c:v>
                </c:pt>
                <c:pt idx="632">
                  <c:v>3.0023769366256725E-2</c:v>
                </c:pt>
                <c:pt idx="633">
                  <c:v>3.0023769366256725E-2</c:v>
                </c:pt>
                <c:pt idx="634">
                  <c:v>3.0023769366256725E-2</c:v>
                </c:pt>
                <c:pt idx="635">
                  <c:v>3.0023769366256725E-2</c:v>
                </c:pt>
                <c:pt idx="636">
                  <c:v>3.0023769366256725E-2</c:v>
                </c:pt>
                <c:pt idx="637">
                  <c:v>3.0023769366256725E-2</c:v>
                </c:pt>
                <c:pt idx="638">
                  <c:v>3.0023769366256725E-2</c:v>
                </c:pt>
                <c:pt idx="639">
                  <c:v>3.0023769366256725E-2</c:v>
                </c:pt>
                <c:pt idx="640">
                  <c:v>3.0023769366256725E-2</c:v>
                </c:pt>
                <c:pt idx="641">
                  <c:v>3.0023769366256725E-2</c:v>
                </c:pt>
                <c:pt idx="642">
                  <c:v>3.0023769366256725E-2</c:v>
                </c:pt>
                <c:pt idx="643">
                  <c:v>3.0023769366256725E-2</c:v>
                </c:pt>
                <c:pt idx="644">
                  <c:v>3.0023769366256725E-2</c:v>
                </c:pt>
                <c:pt idx="645">
                  <c:v>3.0023769366256725E-2</c:v>
                </c:pt>
                <c:pt idx="646">
                  <c:v>3.0023769366256725E-2</c:v>
                </c:pt>
                <c:pt idx="647">
                  <c:v>3.0023769366256725E-2</c:v>
                </c:pt>
                <c:pt idx="648">
                  <c:v>3.0023769366256725E-2</c:v>
                </c:pt>
                <c:pt idx="649">
                  <c:v>3.0023769366256725E-2</c:v>
                </c:pt>
                <c:pt idx="650">
                  <c:v>3.0023769366256725E-2</c:v>
                </c:pt>
                <c:pt idx="651">
                  <c:v>3.0023769366256725E-2</c:v>
                </c:pt>
                <c:pt idx="652">
                  <c:v>3.0023769366256725E-2</c:v>
                </c:pt>
                <c:pt idx="653">
                  <c:v>3.0023769366256725E-2</c:v>
                </c:pt>
                <c:pt idx="654">
                  <c:v>3.0023769366256725E-2</c:v>
                </c:pt>
                <c:pt idx="655">
                  <c:v>3.0023769366256725E-2</c:v>
                </c:pt>
                <c:pt idx="656">
                  <c:v>3.0023769366256725E-2</c:v>
                </c:pt>
                <c:pt idx="657">
                  <c:v>3.0023769366256725E-2</c:v>
                </c:pt>
                <c:pt idx="658">
                  <c:v>3.0023769366256725E-2</c:v>
                </c:pt>
                <c:pt idx="659">
                  <c:v>3.0023769366256725E-2</c:v>
                </c:pt>
                <c:pt idx="660">
                  <c:v>3.0023769366256725E-2</c:v>
                </c:pt>
                <c:pt idx="661">
                  <c:v>3.0023769366256725E-2</c:v>
                </c:pt>
                <c:pt idx="662">
                  <c:v>3.0023769366256725E-2</c:v>
                </c:pt>
                <c:pt idx="663">
                  <c:v>3.0023769366256725E-2</c:v>
                </c:pt>
                <c:pt idx="664">
                  <c:v>3.0023769366256725E-2</c:v>
                </c:pt>
                <c:pt idx="665">
                  <c:v>3.0023769366256725E-2</c:v>
                </c:pt>
                <c:pt idx="666">
                  <c:v>3.0023769366256725E-2</c:v>
                </c:pt>
                <c:pt idx="667">
                  <c:v>3.0023769366256725E-2</c:v>
                </c:pt>
                <c:pt idx="668">
                  <c:v>3.0023769366256725E-2</c:v>
                </c:pt>
                <c:pt idx="669">
                  <c:v>3.0023769366256725E-2</c:v>
                </c:pt>
                <c:pt idx="670">
                  <c:v>3.0023769366256725E-2</c:v>
                </c:pt>
                <c:pt idx="671">
                  <c:v>3.0023769366256725E-2</c:v>
                </c:pt>
                <c:pt idx="672">
                  <c:v>3.0023769366256725E-2</c:v>
                </c:pt>
                <c:pt idx="673">
                  <c:v>3.0023769366256725E-2</c:v>
                </c:pt>
                <c:pt idx="674">
                  <c:v>3.0023769366256725E-2</c:v>
                </c:pt>
                <c:pt idx="675">
                  <c:v>3.0023769366256725E-2</c:v>
                </c:pt>
                <c:pt idx="676">
                  <c:v>3.0023769366256725E-2</c:v>
                </c:pt>
                <c:pt idx="677">
                  <c:v>3.0023769366256725E-2</c:v>
                </c:pt>
                <c:pt idx="678">
                  <c:v>3.0023769366256725E-2</c:v>
                </c:pt>
                <c:pt idx="679">
                  <c:v>3.0023769366256725E-2</c:v>
                </c:pt>
                <c:pt idx="680">
                  <c:v>3.0023769366256725E-2</c:v>
                </c:pt>
                <c:pt idx="681">
                  <c:v>3.0023769366256725E-2</c:v>
                </c:pt>
                <c:pt idx="682">
                  <c:v>3.0023769366256725E-2</c:v>
                </c:pt>
                <c:pt idx="683">
                  <c:v>3.0023769366256725E-2</c:v>
                </c:pt>
                <c:pt idx="684">
                  <c:v>3.0023769366256725E-2</c:v>
                </c:pt>
                <c:pt idx="685">
                  <c:v>3.0023769366256725E-2</c:v>
                </c:pt>
                <c:pt idx="686">
                  <c:v>3.0023769366256725E-2</c:v>
                </c:pt>
                <c:pt idx="687">
                  <c:v>3.0023769366256725E-2</c:v>
                </c:pt>
                <c:pt idx="688">
                  <c:v>3.0023769366256725E-2</c:v>
                </c:pt>
                <c:pt idx="689">
                  <c:v>3.0023769366256725E-2</c:v>
                </c:pt>
                <c:pt idx="690">
                  <c:v>3.0023769366256725E-2</c:v>
                </c:pt>
                <c:pt idx="691">
                  <c:v>3.0023769366256725E-2</c:v>
                </c:pt>
                <c:pt idx="692">
                  <c:v>3.0023769366256725E-2</c:v>
                </c:pt>
                <c:pt idx="693">
                  <c:v>3.0023769366256725E-2</c:v>
                </c:pt>
                <c:pt idx="694">
                  <c:v>3.0023769366256725E-2</c:v>
                </c:pt>
                <c:pt idx="695">
                  <c:v>3.0023769366256725E-2</c:v>
                </c:pt>
                <c:pt idx="696">
                  <c:v>3.0023769366256725E-2</c:v>
                </c:pt>
                <c:pt idx="697">
                  <c:v>3.0023769366256725E-2</c:v>
                </c:pt>
                <c:pt idx="698">
                  <c:v>3.0023769366256725E-2</c:v>
                </c:pt>
                <c:pt idx="699">
                  <c:v>3.0023769366256725E-2</c:v>
                </c:pt>
                <c:pt idx="700">
                  <c:v>3.0023769366256725E-2</c:v>
                </c:pt>
                <c:pt idx="701">
                  <c:v>3.0023769366256725E-2</c:v>
                </c:pt>
                <c:pt idx="702">
                  <c:v>3.0023769366256725E-2</c:v>
                </c:pt>
                <c:pt idx="703">
                  <c:v>3.0023769366256725E-2</c:v>
                </c:pt>
                <c:pt idx="704">
                  <c:v>3.0023769366256725E-2</c:v>
                </c:pt>
                <c:pt idx="705">
                  <c:v>3.0023769366256725E-2</c:v>
                </c:pt>
                <c:pt idx="706">
                  <c:v>3.0023769366256725E-2</c:v>
                </c:pt>
                <c:pt idx="707">
                  <c:v>3.0023769366256725E-2</c:v>
                </c:pt>
                <c:pt idx="708">
                  <c:v>3.0023769366256725E-2</c:v>
                </c:pt>
                <c:pt idx="709">
                  <c:v>3.0023769366256725E-2</c:v>
                </c:pt>
                <c:pt idx="710">
                  <c:v>3.0023769366256725E-2</c:v>
                </c:pt>
                <c:pt idx="711">
                  <c:v>3.0023769366256725E-2</c:v>
                </c:pt>
                <c:pt idx="712">
                  <c:v>3.0023769366256725E-2</c:v>
                </c:pt>
                <c:pt idx="713">
                  <c:v>3.0023769366256725E-2</c:v>
                </c:pt>
                <c:pt idx="714">
                  <c:v>3.0023769366256725E-2</c:v>
                </c:pt>
                <c:pt idx="715">
                  <c:v>3.0023769366256725E-2</c:v>
                </c:pt>
                <c:pt idx="716">
                  <c:v>3.0023769366256725E-2</c:v>
                </c:pt>
                <c:pt idx="717">
                  <c:v>3.0023769366256725E-2</c:v>
                </c:pt>
                <c:pt idx="718">
                  <c:v>3.0023769366256725E-2</c:v>
                </c:pt>
                <c:pt idx="719">
                  <c:v>3.0023769366256725E-2</c:v>
                </c:pt>
                <c:pt idx="720">
                  <c:v>3.0023769366256725E-2</c:v>
                </c:pt>
                <c:pt idx="721">
                  <c:v>3.0023769366256725E-2</c:v>
                </c:pt>
                <c:pt idx="722">
                  <c:v>3.0023769366256725E-2</c:v>
                </c:pt>
                <c:pt idx="723">
                  <c:v>3.0023769366256725E-2</c:v>
                </c:pt>
                <c:pt idx="724">
                  <c:v>3.0023769366256725E-2</c:v>
                </c:pt>
                <c:pt idx="725">
                  <c:v>3.0023769366256725E-2</c:v>
                </c:pt>
                <c:pt idx="726">
                  <c:v>3.0023769366256725E-2</c:v>
                </c:pt>
                <c:pt idx="727">
                  <c:v>3.0023769366256725E-2</c:v>
                </c:pt>
                <c:pt idx="728">
                  <c:v>3.0023769366256725E-2</c:v>
                </c:pt>
                <c:pt idx="729">
                  <c:v>3.0023769366256725E-2</c:v>
                </c:pt>
                <c:pt idx="730">
                  <c:v>3.0023769366256725E-2</c:v>
                </c:pt>
                <c:pt idx="731">
                  <c:v>3.0023769366256725E-2</c:v>
                </c:pt>
                <c:pt idx="732">
                  <c:v>3.0023769366256725E-2</c:v>
                </c:pt>
                <c:pt idx="733">
                  <c:v>3.0023769366256725E-2</c:v>
                </c:pt>
                <c:pt idx="734">
                  <c:v>3.0023769366256725E-2</c:v>
                </c:pt>
                <c:pt idx="735">
                  <c:v>3.0023769366256725E-2</c:v>
                </c:pt>
                <c:pt idx="736">
                  <c:v>3.0023769366256725E-2</c:v>
                </c:pt>
                <c:pt idx="737">
                  <c:v>3.0023769366256725E-2</c:v>
                </c:pt>
                <c:pt idx="738">
                  <c:v>3.0023769366256725E-2</c:v>
                </c:pt>
                <c:pt idx="739">
                  <c:v>3.0023769366256725E-2</c:v>
                </c:pt>
                <c:pt idx="740">
                  <c:v>3.0023769366256725E-2</c:v>
                </c:pt>
                <c:pt idx="741">
                  <c:v>3.0023769366256725E-2</c:v>
                </c:pt>
                <c:pt idx="742">
                  <c:v>3.0023769366256725E-2</c:v>
                </c:pt>
                <c:pt idx="743">
                  <c:v>3.0023769366256725E-2</c:v>
                </c:pt>
                <c:pt idx="744">
                  <c:v>3.0023769366256725E-2</c:v>
                </c:pt>
                <c:pt idx="745">
                  <c:v>3.0023769366256725E-2</c:v>
                </c:pt>
                <c:pt idx="746">
                  <c:v>3.0023769366256725E-2</c:v>
                </c:pt>
                <c:pt idx="747">
                  <c:v>3.0023769366256725E-2</c:v>
                </c:pt>
                <c:pt idx="748">
                  <c:v>3.0023769366256725E-2</c:v>
                </c:pt>
                <c:pt idx="749">
                  <c:v>3.0023769366256725E-2</c:v>
                </c:pt>
                <c:pt idx="750">
                  <c:v>3.0023769366256725E-2</c:v>
                </c:pt>
                <c:pt idx="751">
                  <c:v>3.0023769366256725E-2</c:v>
                </c:pt>
                <c:pt idx="752">
                  <c:v>3.0023769366256725E-2</c:v>
                </c:pt>
                <c:pt idx="753">
                  <c:v>3.0023769366256725E-2</c:v>
                </c:pt>
                <c:pt idx="754">
                  <c:v>3.0023769366256725E-2</c:v>
                </c:pt>
                <c:pt idx="755">
                  <c:v>3.0023769366256725E-2</c:v>
                </c:pt>
                <c:pt idx="756">
                  <c:v>3.0023769366256725E-2</c:v>
                </c:pt>
                <c:pt idx="757">
                  <c:v>3.0023769366256725E-2</c:v>
                </c:pt>
                <c:pt idx="758">
                  <c:v>3.0023769366256725E-2</c:v>
                </c:pt>
                <c:pt idx="759">
                  <c:v>3.0023769366256725E-2</c:v>
                </c:pt>
                <c:pt idx="760">
                  <c:v>3.0023769366256725E-2</c:v>
                </c:pt>
                <c:pt idx="761">
                  <c:v>3.0023769366256725E-2</c:v>
                </c:pt>
                <c:pt idx="762">
                  <c:v>3.0023769366256725E-2</c:v>
                </c:pt>
                <c:pt idx="763">
                  <c:v>3.0023769366256725E-2</c:v>
                </c:pt>
                <c:pt idx="764">
                  <c:v>3.0023769366256725E-2</c:v>
                </c:pt>
                <c:pt idx="765">
                  <c:v>3.0023769366256725E-2</c:v>
                </c:pt>
                <c:pt idx="766">
                  <c:v>3.0023769366256725E-2</c:v>
                </c:pt>
                <c:pt idx="767">
                  <c:v>3.0023769366256725E-2</c:v>
                </c:pt>
                <c:pt idx="768">
                  <c:v>3.0023769366256725E-2</c:v>
                </c:pt>
                <c:pt idx="769">
                  <c:v>3.0023769366256725E-2</c:v>
                </c:pt>
                <c:pt idx="770">
                  <c:v>3.0023769366256725E-2</c:v>
                </c:pt>
                <c:pt idx="771">
                  <c:v>3.0023769366256725E-2</c:v>
                </c:pt>
                <c:pt idx="772">
                  <c:v>3.0023769366256725E-2</c:v>
                </c:pt>
                <c:pt idx="773">
                  <c:v>3.0023769366256725E-2</c:v>
                </c:pt>
                <c:pt idx="774">
                  <c:v>3.0023769366256725E-2</c:v>
                </c:pt>
                <c:pt idx="775">
                  <c:v>3.0023769366256725E-2</c:v>
                </c:pt>
                <c:pt idx="776">
                  <c:v>3.0023769366256725E-2</c:v>
                </c:pt>
                <c:pt idx="777">
                  <c:v>3.0023769366256725E-2</c:v>
                </c:pt>
                <c:pt idx="778">
                  <c:v>3.0023769366256725E-2</c:v>
                </c:pt>
                <c:pt idx="779">
                  <c:v>3.0023769366256725E-2</c:v>
                </c:pt>
                <c:pt idx="780">
                  <c:v>3.0023769366256725E-2</c:v>
                </c:pt>
                <c:pt idx="781">
                  <c:v>3.0023769366256725E-2</c:v>
                </c:pt>
                <c:pt idx="782">
                  <c:v>3.0023769366256725E-2</c:v>
                </c:pt>
                <c:pt idx="783">
                  <c:v>3.0023769366256725E-2</c:v>
                </c:pt>
                <c:pt idx="784">
                  <c:v>3.0023769366256725E-2</c:v>
                </c:pt>
                <c:pt idx="785">
                  <c:v>3.0023769366256725E-2</c:v>
                </c:pt>
                <c:pt idx="786">
                  <c:v>3.0023769366256725E-2</c:v>
                </c:pt>
                <c:pt idx="787">
                  <c:v>3.0023769366256725E-2</c:v>
                </c:pt>
                <c:pt idx="788">
                  <c:v>3.0023769366256725E-2</c:v>
                </c:pt>
                <c:pt idx="789">
                  <c:v>3.0023769366256725E-2</c:v>
                </c:pt>
                <c:pt idx="790">
                  <c:v>3.0023769366256725E-2</c:v>
                </c:pt>
                <c:pt idx="791">
                  <c:v>3.0023769366256725E-2</c:v>
                </c:pt>
                <c:pt idx="792">
                  <c:v>3.0023769366256725E-2</c:v>
                </c:pt>
                <c:pt idx="793">
                  <c:v>3.0023769366256725E-2</c:v>
                </c:pt>
                <c:pt idx="794">
                  <c:v>3.0023769366256725E-2</c:v>
                </c:pt>
                <c:pt idx="795">
                  <c:v>3.0023769366256725E-2</c:v>
                </c:pt>
                <c:pt idx="796">
                  <c:v>3.0023769366256725E-2</c:v>
                </c:pt>
                <c:pt idx="797">
                  <c:v>3.0023769366256725E-2</c:v>
                </c:pt>
                <c:pt idx="798">
                  <c:v>3.0023769366256725E-2</c:v>
                </c:pt>
                <c:pt idx="799">
                  <c:v>3.0023769366256725E-2</c:v>
                </c:pt>
                <c:pt idx="800">
                  <c:v>3.0023769366256725E-2</c:v>
                </c:pt>
                <c:pt idx="801">
                  <c:v>3.0023769366256725E-2</c:v>
                </c:pt>
                <c:pt idx="802">
                  <c:v>3.0023769366256725E-2</c:v>
                </c:pt>
                <c:pt idx="803">
                  <c:v>3.0023769366256725E-2</c:v>
                </c:pt>
                <c:pt idx="804">
                  <c:v>3.0023769366256725E-2</c:v>
                </c:pt>
                <c:pt idx="805">
                  <c:v>3.0023769366256725E-2</c:v>
                </c:pt>
                <c:pt idx="806">
                  <c:v>3.0023769366256725E-2</c:v>
                </c:pt>
                <c:pt idx="807">
                  <c:v>3.0023769366256725E-2</c:v>
                </c:pt>
                <c:pt idx="808">
                  <c:v>3.0023769366256725E-2</c:v>
                </c:pt>
                <c:pt idx="809">
                  <c:v>3.0023769366256725E-2</c:v>
                </c:pt>
                <c:pt idx="810">
                  <c:v>3.0023769366256725E-2</c:v>
                </c:pt>
                <c:pt idx="811">
                  <c:v>3.0023769366256725E-2</c:v>
                </c:pt>
                <c:pt idx="812">
                  <c:v>3.0023769366256725E-2</c:v>
                </c:pt>
                <c:pt idx="813">
                  <c:v>3.0023769366256725E-2</c:v>
                </c:pt>
                <c:pt idx="814">
                  <c:v>3.0023769366256725E-2</c:v>
                </c:pt>
                <c:pt idx="815">
                  <c:v>3.0023769366256725E-2</c:v>
                </c:pt>
                <c:pt idx="816">
                  <c:v>3.0023769366256725E-2</c:v>
                </c:pt>
                <c:pt idx="817">
                  <c:v>3.0023769366256725E-2</c:v>
                </c:pt>
                <c:pt idx="818">
                  <c:v>3.0023769366256725E-2</c:v>
                </c:pt>
                <c:pt idx="819">
                  <c:v>3.0023769366256725E-2</c:v>
                </c:pt>
                <c:pt idx="820">
                  <c:v>3.0023769366256725E-2</c:v>
                </c:pt>
                <c:pt idx="821">
                  <c:v>3.0023769366256725E-2</c:v>
                </c:pt>
                <c:pt idx="822">
                  <c:v>3.0023769366256725E-2</c:v>
                </c:pt>
                <c:pt idx="823">
                  <c:v>3.0023769366256725E-2</c:v>
                </c:pt>
                <c:pt idx="824">
                  <c:v>3.0023769366256725E-2</c:v>
                </c:pt>
                <c:pt idx="825">
                  <c:v>3.0023769366256725E-2</c:v>
                </c:pt>
                <c:pt idx="826">
                  <c:v>3.0023769366256725E-2</c:v>
                </c:pt>
                <c:pt idx="827">
                  <c:v>3.0023769366256725E-2</c:v>
                </c:pt>
                <c:pt idx="828">
                  <c:v>3.0023769366256725E-2</c:v>
                </c:pt>
                <c:pt idx="829">
                  <c:v>3.0023769366256725E-2</c:v>
                </c:pt>
                <c:pt idx="830">
                  <c:v>3.0023769366256725E-2</c:v>
                </c:pt>
                <c:pt idx="831">
                  <c:v>3.0023769366256725E-2</c:v>
                </c:pt>
                <c:pt idx="832">
                  <c:v>3.0023769366256725E-2</c:v>
                </c:pt>
                <c:pt idx="833">
                  <c:v>3.0023769366256725E-2</c:v>
                </c:pt>
                <c:pt idx="834">
                  <c:v>3.0023769366256725E-2</c:v>
                </c:pt>
                <c:pt idx="835">
                  <c:v>3.0023769366256725E-2</c:v>
                </c:pt>
                <c:pt idx="836">
                  <c:v>3.0023769366256725E-2</c:v>
                </c:pt>
                <c:pt idx="837">
                  <c:v>3.0023769366256725E-2</c:v>
                </c:pt>
                <c:pt idx="838">
                  <c:v>3.0023769366256725E-2</c:v>
                </c:pt>
                <c:pt idx="839">
                  <c:v>3.0023769366256725E-2</c:v>
                </c:pt>
                <c:pt idx="840">
                  <c:v>3.0023769366256725E-2</c:v>
                </c:pt>
                <c:pt idx="841">
                  <c:v>3.0023769366256725E-2</c:v>
                </c:pt>
                <c:pt idx="842">
                  <c:v>3.0023769366256725E-2</c:v>
                </c:pt>
                <c:pt idx="843">
                  <c:v>3.0023769366256725E-2</c:v>
                </c:pt>
                <c:pt idx="844">
                  <c:v>3.0023769366256725E-2</c:v>
                </c:pt>
                <c:pt idx="845">
                  <c:v>3.0023769366256725E-2</c:v>
                </c:pt>
                <c:pt idx="846">
                  <c:v>3.0023769366256725E-2</c:v>
                </c:pt>
                <c:pt idx="847">
                  <c:v>3.0023769366256725E-2</c:v>
                </c:pt>
                <c:pt idx="848">
                  <c:v>3.0023769366256725E-2</c:v>
                </c:pt>
                <c:pt idx="849">
                  <c:v>3.0023769366256725E-2</c:v>
                </c:pt>
                <c:pt idx="850">
                  <c:v>3.0023769366256725E-2</c:v>
                </c:pt>
                <c:pt idx="851">
                  <c:v>3.0023769366256725E-2</c:v>
                </c:pt>
                <c:pt idx="852">
                  <c:v>3.0023769366256725E-2</c:v>
                </c:pt>
                <c:pt idx="853">
                  <c:v>3.0023769366256725E-2</c:v>
                </c:pt>
                <c:pt idx="854">
                  <c:v>3.0023769366256725E-2</c:v>
                </c:pt>
                <c:pt idx="855">
                  <c:v>3.0023769366256725E-2</c:v>
                </c:pt>
                <c:pt idx="856">
                  <c:v>3.0023769366256725E-2</c:v>
                </c:pt>
                <c:pt idx="857">
                  <c:v>3.0023769366256725E-2</c:v>
                </c:pt>
                <c:pt idx="858">
                  <c:v>3.0023769366256725E-2</c:v>
                </c:pt>
                <c:pt idx="859">
                  <c:v>3.0023769366256725E-2</c:v>
                </c:pt>
                <c:pt idx="860">
                  <c:v>3.0023769366256725E-2</c:v>
                </c:pt>
                <c:pt idx="861">
                  <c:v>3.0023769366256725E-2</c:v>
                </c:pt>
                <c:pt idx="862">
                  <c:v>3.0023769366256725E-2</c:v>
                </c:pt>
                <c:pt idx="863">
                  <c:v>3.0023769366256725E-2</c:v>
                </c:pt>
                <c:pt idx="864">
                  <c:v>3.0023769366256725E-2</c:v>
                </c:pt>
                <c:pt idx="865">
                  <c:v>3.0023769366256725E-2</c:v>
                </c:pt>
                <c:pt idx="866">
                  <c:v>3.0023769366256725E-2</c:v>
                </c:pt>
                <c:pt idx="867">
                  <c:v>3.0023769366256725E-2</c:v>
                </c:pt>
                <c:pt idx="868">
                  <c:v>3.0023769366256725E-2</c:v>
                </c:pt>
                <c:pt idx="869">
                  <c:v>3.0023769366256725E-2</c:v>
                </c:pt>
                <c:pt idx="870">
                  <c:v>3.0023769366256725E-2</c:v>
                </c:pt>
                <c:pt idx="871">
                  <c:v>3.0023769366256725E-2</c:v>
                </c:pt>
                <c:pt idx="872">
                  <c:v>3.0023769366256725E-2</c:v>
                </c:pt>
                <c:pt idx="873">
                  <c:v>3.0023769366256725E-2</c:v>
                </c:pt>
                <c:pt idx="874">
                  <c:v>3.0023769366256725E-2</c:v>
                </c:pt>
                <c:pt idx="875">
                  <c:v>3.0023769366256725E-2</c:v>
                </c:pt>
                <c:pt idx="876">
                  <c:v>3.0023769366256725E-2</c:v>
                </c:pt>
                <c:pt idx="877">
                  <c:v>3.0023769366256725E-2</c:v>
                </c:pt>
                <c:pt idx="878">
                  <c:v>3.0023769366256725E-2</c:v>
                </c:pt>
                <c:pt idx="879">
                  <c:v>3.0023769366256725E-2</c:v>
                </c:pt>
                <c:pt idx="880">
                  <c:v>3.0023769366256725E-2</c:v>
                </c:pt>
                <c:pt idx="881">
                  <c:v>3.0023769366256725E-2</c:v>
                </c:pt>
                <c:pt idx="882">
                  <c:v>3.0023769366256725E-2</c:v>
                </c:pt>
                <c:pt idx="883">
                  <c:v>3.0023769366256725E-2</c:v>
                </c:pt>
                <c:pt idx="884">
                  <c:v>3.0023769366256725E-2</c:v>
                </c:pt>
                <c:pt idx="885">
                  <c:v>3.0023769366256725E-2</c:v>
                </c:pt>
                <c:pt idx="886">
                  <c:v>3.0023769366256725E-2</c:v>
                </c:pt>
                <c:pt idx="887">
                  <c:v>3.0023769366256725E-2</c:v>
                </c:pt>
                <c:pt idx="888">
                  <c:v>3.0023769366256725E-2</c:v>
                </c:pt>
                <c:pt idx="889">
                  <c:v>3.0023769366256725E-2</c:v>
                </c:pt>
                <c:pt idx="890">
                  <c:v>3.0023769366256725E-2</c:v>
                </c:pt>
                <c:pt idx="891">
                  <c:v>3.0023769366256725E-2</c:v>
                </c:pt>
                <c:pt idx="892">
                  <c:v>3.0023769366256725E-2</c:v>
                </c:pt>
                <c:pt idx="893">
                  <c:v>3.0023769366256725E-2</c:v>
                </c:pt>
                <c:pt idx="894">
                  <c:v>3.0023769366256725E-2</c:v>
                </c:pt>
                <c:pt idx="895">
                  <c:v>3.0023769366256725E-2</c:v>
                </c:pt>
                <c:pt idx="896">
                  <c:v>3.0023769366256725E-2</c:v>
                </c:pt>
                <c:pt idx="897">
                  <c:v>3.0023769366256725E-2</c:v>
                </c:pt>
                <c:pt idx="898">
                  <c:v>3.0023769366256725E-2</c:v>
                </c:pt>
                <c:pt idx="899">
                  <c:v>3.0023769366256725E-2</c:v>
                </c:pt>
                <c:pt idx="900">
                  <c:v>3.0023769366256725E-2</c:v>
                </c:pt>
                <c:pt idx="901">
                  <c:v>3.0023769366256725E-2</c:v>
                </c:pt>
                <c:pt idx="902">
                  <c:v>3.0023769366256725E-2</c:v>
                </c:pt>
                <c:pt idx="903">
                  <c:v>3.0023769366256725E-2</c:v>
                </c:pt>
                <c:pt idx="904">
                  <c:v>3.0023769366256725E-2</c:v>
                </c:pt>
                <c:pt idx="905">
                  <c:v>3.0023769366256725E-2</c:v>
                </c:pt>
                <c:pt idx="906">
                  <c:v>3.0023769366256725E-2</c:v>
                </c:pt>
                <c:pt idx="907">
                  <c:v>3.0023769366256725E-2</c:v>
                </c:pt>
                <c:pt idx="908">
                  <c:v>3.0023769366256725E-2</c:v>
                </c:pt>
                <c:pt idx="909">
                  <c:v>3.0023769366256725E-2</c:v>
                </c:pt>
                <c:pt idx="910">
                  <c:v>3.0023769366256725E-2</c:v>
                </c:pt>
                <c:pt idx="911">
                  <c:v>3.0023769366256725E-2</c:v>
                </c:pt>
                <c:pt idx="912">
                  <c:v>3.0023769366256725E-2</c:v>
                </c:pt>
                <c:pt idx="913">
                  <c:v>3.0023769366256725E-2</c:v>
                </c:pt>
                <c:pt idx="914">
                  <c:v>3.0023769366256725E-2</c:v>
                </c:pt>
                <c:pt idx="915">
                  <c:v>3.0023769366256725E-2</c:v>
                </c:pt>
                <c:pt idx="916">
                  <c:v>3.0023769366256725E-2</c:v>
                </c:pt>
                <c:pt idx="917">
                  <c:v>3.0023769366256725E-2</c:v>
                </c:pt>
                <c:pt idx="918">
                  <c:v>3.0023769366256725E-2</c:v>
                </c:pt>
                <c:pt idx="919">
                  <c:v>3.0023769366256725E-2</c:v>
                </c:pt>
                <c:pt idx="920">
                  <c:v>3.0023769366256725E-2</c:v>
                </c:pt>
                <c:pt idx="921">
                  <c:v>3.0023769366256725E-2</c:v>
                </c:pt>
                <c:pt idx="922">
                  <c:v>3.0023769366256725E-2</c:v>
                </c:pt>
                <c:pt idx="923">
                  <c:v>3.0023769366256725E-2</c:v>
                </c:pt>
                <c:pt idx="924">
                  <c:v>3.0023769366256725E-2</c:v>
                </c:pt>
                <c:pt idx="925">
                  <c:v>3.0023769366256725E-2</c:v>
                </c:pt>
                <c:pt idx="926">
                  <c:v>3.0023769366256725E-2</c:v>
                </c:pt>
                <c:pt idx="927">
                  <c:v>3.0023769366256725E-2</c:v>
                </c:pt>
                <c:pt idx="928">
                  <c:v>3.0023769366256725E-2</c:v>
                </c:pt>
                <c:pt idx="929">
                  <c:v>3.0023769366256725E-2</c:v>
                </c:pt>
                <c:pt idx="930">
                  <c:v>3.0023769366256725E-2</c:v>
                </c:pt>
                <c:pt idx="931">
                  <c:v>3.0023769366256725E-2</c:v>
                </c:pt>
                <c:pt idx="932">
                  <c:v>3.0023769366256725E-2</c:v>
                </c:pt>
                <c:pt idx="933">
                  <c:v>3.0023769366256725E-2</c:v>
                </c:pt>
                <c:pt idx="934">
                  <c:v>3.0023769366256725E-2</c:v>
                </c:pt>
                <c:pt idx="935">
                  <c:v>3.0023769366256725E-2</c:v>
                </c:pt>
                <c:pt idx="936">
                  <c:v>3.0023769366256725E-2</c:v>
                </c:pt>
                <c:pt idx="937">
                  <c:v>3.0023769366256725E-2</c:v>
                </c:pt>
                <c:pt idx="938">
                  <c:v>3.0023769366256725E-2</c:v>
                </c:pt>
                <c:pt idx="939">
                  <c:v>3.0023769366256725E-2</c:v>
                </c:pt>
                <c:pt idx="940">
                  <c:v>3.0023769366256725E-2</c:v>
                </c:pt>
                <c:pt idx="941">
                  <c:v>3.0023769366256725E-2</c:v>
                </c:pt>
                <c:pt idx="942">
                  <c:v>3.0023769366256725E-2</c:v>
                </c:pt>
                <c:pt idx="943">
                  <c:v>3.0023769366256725E-2</c:v>
                </c:pt>
                <c:pt idx="944">
                  <c:v>3.0023769366256725E-2</c:v>
                </c:pt>
                <c:pt idx="945">
                  <c:v>3.0023769366256725E-2</c:v>
                </c:pt>
                <c:pt idx="946">
                  <c:v>3.0023769366256725E-2</c:v>
                </c:pt>
                <c:pt idx="947">
                  <c:v>3.0023769366256725E-2</c:v>
                </c:pt>
                <c:pt idx="948">
                  <c:v>3.0023769366256725E-2</c:v>
                </c:pt>
                <c:pt idx="949">
                  <c:v>3.0023769366256725E-2</c:v>
                </c:pt>
                <c:pt idx="950">
                  <c:v>3.0023769366256725E-2</c:v>
                </c:pt>
                <c:pt idx="951">
                  <c:v>3.0023769366256725E-2</c:v>
                </c:pt>
                <c:pt idx="952">
                  <c:v>3.0023769366256725E-2</c:v>
                </c:pt>
                <c:pt idx="953">
                  <c:v>3.0023769366256725E-2</c:v>
                </c:pt>
                <c:pt idx="954">
                  <c:v>3.0023769366256725E-2</c:v>
                </c:pt>
                <c:pt idx="955">
                  <c:v>3.0023769366256725E-2</c:v>
                </c:pt>
                <c:pt idx="956">
                  <c:v>3.0023769366256725E-2</c:v>
                </c:pt>
                <c:pt idx="957">
                  <c:v>3.0023769366256725E-2</c:v>
                </c:pt>
                <c:pt idx="958">
                  <c:v>3.0023769366256725E-2</c:v>
                </c:pt>
                <c:pt idx="959">
                  <c:v>3.0023769366256725E-2</c:v>
                </c:pt>
                <c:pt idx="960">
                  <c:v>3.0023769366256725E-2</c:v>
                </c:pt>
                <c:pt idx="961">
                  <c:v>3.0023769366256725E-2</c:v>
                </c:pt>
                <c:pt idx="962">
                  <c:v>3.0023769366256725E-2</c:v>
                </c:pt>
                <c:pt idx="963">
                  <c:v>3.0023769366256725E-2</c:v>
                </c:pt>
                <c:pt idx="964">
                  <c:v>3.0023769366256725E-2</c:v>
                </c:pt>
                <c:pt idx="965">
                  <c:v>3.0023769366256725E-2</c:v>
                </c:pt>
                <c:pt idx="966">
                  <c:v>3.0023769366256725E-2</c:v>
                </c:pt>
                <c:pt idx="967">
                  <c:v>3.0023769366256725E-2</c:v>
                </c:pt>
                <c:pt idx="968">
                  <c:v>3.0023769366256725E-2</c:v>
                </c:pt>
                <c:pt idx="969">
                  <c:v>3.0023769366256725E-2</c:v>
                </c:pt>
                <c:pt idx="970">
                  <c:v>3.0023769366256725E-2</c:v>
                </c:pt>
                <c:pt idx="971">
                  <c:v>3.0023769366256725E-2</c:v>
                </c:pt>
                <c:pt idx="972">
                  <c:v>3.0023769366256725E-2</c:v>
                </c:pt>
                <c:pt idx="973">
                  <c:v>3.0023769366256725E-2</c:v>
                </c:pt>
                <c:pt idx="974">
                  <c:v>3.0023769366256725E-2</c:v>
                </c:pt>
                <c:pt idx="975">
                  <c:v>3.0023769366256725E-2</c:v>
                </c:pt>
                <c:pt idx="976">
                  <c:v>3.0023769366256725E-2</c:v>
                </c:pt>
                <c:pt idx="977">
                  <c:v>3.0023769366256725E-2</c:v>
                </c:pt>
                <c:pt idx="978">
                  <c:v>3.0023769366256725E-2</c:v>
                </c:pt>
                <c:pt idx="979">
                  <c:v>3.0023769366256725E-2</c:v>
                </c:pt>
                <c:pt idx="980">
                  <c:v>3.0023769366256725E-2</c:v>
                </c:pt>
                <c:pt idx="981">
                  <c:v>3.0023769366256725E-2</c:v>
                </c:pt>
                <c:pt idx="982">
                  <c:v>3.0023769366256725E-2</c:v>
                </c:pt>
                <c:pt idx="983">
                  <c:v>3.0023769366256725E-2</c:v>
                </c:pt>
                <c:pt idx="984">
                  <c:v>3.0023769366256725E-2</c:v>
                </c:pt>
                <c:pt idx="985">
                  <c:v>3.0023769366256725E-2</c:v>
                </c:pt>
                <c:pt idx="986">
                  <c:v>3.0023769366256725E-2</c:v>
                </c:pt>
                <c:pt idx="987">
                  <c:v>3.0023769366256725E-2</c:v>
                </c:pt>
                <c:pt idx="988">
                  <c:v>3.0023769366256725E-2</c:v>
                </c:pt>
                <c:pt idx="989">
                  <c:v>3.0023769366256725E-2</c:v>
                </c:pt>
                <c:pt idx="990">
                  <c:v>3.0023769366256725E-2</c:v>
                </c:pt>
                <c:pt idx="991">
                  <c:v>3.0023769366256725E-2</c:v>
                </c:pt>
                <c:pt idx="992">
                  <c:v>3.0023769366256725E-2</c:v>
                </c:pt>
                <c:pt idx="993">
                  <c:v>3.0023769366256725E-2</c:v>
                </c:pt>
                <c:pt idx="994">
                  <c:v>3.0023769366256725E-2</c:v>
                </c:pt>
                <c:pt idx="995">
                  <c:v>3.0023769366256725E-2</c:v>
                </c:pt>
                <c:pt idx="996">
                  <c:v>3.0023769366256725E-2</c:v>
                </c:pt>
                <c:pt idx="997">
                  <c:v>3.0023769366256725E-2</c:v>
                </c:pt>
                <c:pt idx="998">
                  <c:v>3.0023769366256725E-2</c:v>
                </c:pt>
                <c:pt idx="999">
                  <c:v>3.0023769366256725E-2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25FE-4C8D-AD4D-24E7EB99A208}"/>
            </c:ext>
          </c:extLst>
        </c:ser>
        <c:ser>
          <c:idx val="12"/>
          <c:order val="12"/>
          <c:spPr>
            <a:ln w="1905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Sheet1!$N$1:$N$1000</c:f>
              <c:numCache>
                <c:formatCode>General</c:formatCode>
                <c:ptCount val="1000"/>
                <c:pt idx="0">
                  <c:v>0.12273148550447843</c:v>
                </c:pt>
                <c:pt idx="1">
                  <c:v>0.12273148550447843</c:v>
                </c:pt>
                <c:pt idx="2">
                  <c:v>0.12273148550447843</c:v>
                </c:pt>
                <c:pt idx="3">
                  <c:v>0.12273148550447843</c:v>
                </c:pt>
                <c:pt idx="4">
                  <c:v>0.12273148550447843</c:v>
                </c:pt>
                <c:pt idx="5">
                  <c:v>0.12273148550447843</c:v>
                </c:pt>
                <c:pt idx="6">
                  <c:v>0.12273148550447843</c:v>
                </c:pt>
                <c:pt idx="7">
                  <c:v>0.12273148550447843</c:v>
                </c:pt>
                <c:pt idx="8">
                  <c:v>0.12273148550447843</c:v>
                </c:pt>
                <c:pt idx="9">
                  <c:v>0.12273148550447843</c:v>
                </c:pt>
                <c:pt idx="10">
                  <c:v>0.12273148550447843</c:v>
                </c:pt>
                <c:pt idx="11">
                  <c:v>0.12273148550447843</c:v>
                </c:pt>
                <c:pt idx="12">
                  <c:v>0.12273148550447843</c:v>
                </c:pt>
                <c:pt idx="13">
                  <c:v>0.12273148550447843</c:v>
                </c:pt>
                <c:pt idx="14">
                  <c:v>0.12273148550447843</c:v>
                </c:pt>
                <c:pt idx="15">
                  <c:v>0.12273148550447843</c:v>
                </c:pt>
                <c:pt idx="16">
                  <c:v>0.12273148550447843</c:v>
                </c:pt>
                <c:pt idx="17">
                  <c:v>0.12273148550447843</c:v>
                </c:pt>
                <c:pt idx="18">
                  <c:v>0.12273148550447843</c:v>
                </c:pt>
                <c:pt idx="19">
                  <c:v>0.12273148550447843</c:v>
                </c:pt>
                <c:pt idx="20">
                  <c:v>0.12273148550447843</c:v>
                </c:pt>
                <c:pt idx="21">
                  <c:v>0.12273148550447843</c:v>
                </c:pt>
                <c:pt idx="22">
                  <c:v>0.12273148550447843</c:v>
                </c:pt>
                <c:pt idx="23">
                  <c:v>0.12273148550447843</c:v>
                </c:pt>
                <c:pt idx="24">
                  <c:v>0.12273148550447843</c:v>
                </c:pt>
                <c:pt idx="25">
                  <c:v>0.12273148550447843</c:v>
                </c:pt>
                <c:pt idx="26">
                  <c:v>0.12273148550447843</c:v>
                </c:pt>
                <c:pt idx="27">
                  <c:v>0.12273148550447843</c:v>
                </c:pt>
                <c:pt idx="28">
                  <c:v>0.12273148550447843</c:v>
                </c:pt>
                <c:pt idx="29">
                  <c:v>0.12273148550447843</c:v>
                </c:pt>
                <c:pt idx="30">
                  <c:v>0.12273148550447843</c:v>
                </c:pt>
                <c:pt idx="31">
                  <c:v>0.12273148550447843</c:v>
                </c:pt>
                <c:pt idx="32">
                  <c:v>0.12273148550447843</c:v>
                </c:pt>
                <c:pt idx="33">
                  <c:v>0.12273148550447843</c:v>
                </c:pt>
                <c:pt idx="34">
                  <c:v>0.12273148550447843</c:v>
                </c:pt>
                <c:pt idx="35">
                  <c:v>0.12273148550447843</c:v>
                </c:pt>
                <c:pt idx="36">
                  <c:v>0.12273148550447843</c:v>
                </c:pt>
                <c:pt idx="37">
                  <c:v>0.12273148550447843</c:v>
                </c:pt>
                <c:pt idx="38">
                  <c:v>0.12273148550447843</c:v>
                </c:pt>
                <c:pt idx="39">
                  <c:v>0.12273148550447843</c:v>
                </c:pt>
                <c:pt idx="40">
                  <c:v>0.12273148550447843</c:v>
                </c:pt>
                <c:pt idx="41">
                  <c:v>0.12273148550447843</c:v>
                </c:pt>
                <c:pt idx="42">
                  <c:v>0.12273148550447843</c:v>
                </c:pt>
                <c:pt idx="43">
                  <c:v>0.12273148550447843</c:v>
                </c:pt>
                <c:pt idx="44">
                  <c:v>0.12273148550447843</c:v>
                </c:pt>
                <c:pt idx="45">
                  <c:v>0.12273148550447843</c:v>
                </c:pt>
                <c:pt idx="46">
                  <c:v>0.12273148550447843</c:v>
                </c:pt>
                <c:pt idx="47">
                  <c:v>0.12273148550447843</c:v>
                </c:pt>
                <c:pt idx="48">
                  <c:v>0.12273148550447843</c:v>
                </c:pt>
                <c:pt idx="49">
                  <c:v>0.12273148550447843</c:v>
                </c:pt>
                <c:pt idx="50">
                  <c:v>0.12273148550447843</c:v>
                </c:pt>
                <c:pt idx="51">
                  <c:v>0.12273148550447843</c:v>
                </c:pt>
                <c:pt idx="52">
                  <c:v>0.12273148550447843</c:v>
                </c:pt>
                <c:pt idx="53">
                  <c:v>0.12273148550447843</c:v>
                </c:pt>
                <c:pt idx="54">
                  <c:v>0.12273148550447843</c:v>
                </c:pt>
                <c:pt idx="55">
                  <c:v>0.12273148550447843</c:v>
                </c:pt>
                <c:pt idx="56">
                  <c:v>0.12273148550447843</c:v>
                </c:pt>
                <c:pt idx="57">
                  <c:v>0.12273148550447843</c:v>
                </c:pt>
                <c:pt idx="58">
                  <c:v>0.12273148550447843</c:v>
                </c:pt>
                <c:pt idx="59">
                  <c:v>0.12273148550447843</c:v>
                </c:pt>
                <c:pt idx="60">
                  <c:v>0.12273148550447843</c:v>
                </c:pt>
                <c:pt idx="61">
                  <c:v>0.12273148550447843</c:v>
                </c:pt>
                <c:pt idx="62">
                  <c:v>0.12273148550447843</c:v>
                </c:pt>
                <c:pt idx="63">
                  <c:v>0.12273148550447843</c:v>
                </c:pt>
                <c:pt idx="64">
                  <c:v>0.12273148550447843</c:v>
                </c:pt>
                <c:pt idx="65">
                  <c:v>0.12273148550447843</c:v>
                </c:pt>
                <c:pt idx="66">
                  <c:v>0.12273148550447843</c:v>
                </c:pt>
                <c:pt idx="67">
                  <c:v>0.12273148550447843</c:v>
                </c:pt>
                <c:pt idx="68">
                  <c:v>0.12273148550447843</c:v>
                </c:pt>
                <c:pt idx="69">
                  <c:v>0.12273148550447843</c:v>
                </c:pt>
                <c:pt idx="70">
                  <c:v>0.12273148550447843</c:v>
                </c:pt>
                <c:pt idx="71">
                  <c:v>0.12273148550447843</c:v>
                </c:pt>
                <c:pt idx="72">
                  <c:v>0.12273148550447843</c:v>
                </c:pt>
                <c:pt idx="73">
                  <c:v>0.12273148550447843</c:v>
                </c:pt>
                <c:pt idx="74">
                  <c:v>0.12273148550447843</c:v>
                </c:pt>
                <c:pt idx="75">
                  <c:v>0.12273148550447843</c:v>
                </c:pt>
                <c:pt idx="76">
                  <c:v>0.12273148550447843</c:v>
                </c:pt>
                <c:pt idx="77">
                  <c:v>0.12273148550447843</c:v>
                </c:pt>
                <c:pt idx="78">
                  <c:v>0.12273148550447843</c:v>
                </c:pt>
                <c:pt idx="79">
                  <c:v>0.12273148550447843</c:v>
                </c:pt>
                <c:pt idx="80">
                  <c:v>0.12273148550447843</c:v>
                </c:pt>
                <c:pt idx="81">
                  <c:v>0.12273148550447843</c:v>
                </c:pt>
                <c:pt idx="82">
                  <c:v>0.12273148550447843</c:v>
                </c:pt>
                <c:pt idx="83">
                  <c:v>0.12273148550447843</c:v>
                </c:pt>
                <c:pt idx="84">
                  <c:v>0.12273148550447843</c:v>
                </c:pt>
                <c:pt idx="85">
                  <c:v>0.12273148550447843</c:v>
                </c:pt>
                <c:pt idx="86">
                  <c:v>0.12273148550447843</c:v>
                </c:pt>
                <c:pt idx="87">
                  <c:v>0.12273148550447843</c:v>
                </c:pt>
                <c:pt idx="88">
                  <c:v>0.12273148550447843</c:v>
                </c:pt>
                <c:pt idx="89">
                  <c:v>0.12273148550447843</c:v>
                </c:pt>
                <c:pt idx="90">
                  <c:v>0.12273148550447843</c:v>
                </c:pt>
                <c:pt idx="91">
                  <c:v>0.12273148550447843</c:v>
                </c:pt>
                <c:pt idx="92">
                  <c:v>0.12273148550447843</c:v>
                </c:pt>
                <c:pt idx="93">
                  <c:v>0.12273148550447843</c:v>
                </c:pt>
                <c:pt idx="94">
                  <c:v>0.12273148550447843</c:v>
                </c:pt>
                <c:pt idx="95">
                  <c:v>0.12273148550447843</c:v>
                </c:pt>
                <c:pt idx="96">
                  <c:v>0.12273148550447843</c:v>
                </c:pt>
                <c:pt idx="97">
                  <c:v>0.12273148550447843</c:v>
                </c:pt>
                <c:pt idx="98">
                  <c:v>0.12273148550447843</c:v>
                </c:pt>
                <c:pt idx="99">
                  <c:v>0.12273148550447843</c:v>
                </c:pt>
                <c:pt idx="100">
                  <c:v>0.12273148550447843</c:v>
                </c:pt>
                <c:pt idx="101">
                  <c:v>0.12273148550447843</c:v>
                </c:pt>
                <c:pt idx="102">
                  <c:v>0.12273148550447843</c:v>
                </c:pt>
                <c:pt idx="103">
                  <c:v>5.6840646826258223E-2</c:v>
                </c:pt>
                <c:pt idx="104">
                  <c:v>5.6840646826258223E-2</c:v>
                </c:pt>
                <c:pt idx="105">
                  <c:v>5.6840646826258223E-2</c:v>
                </c:pt>
                <c:pt idx="106">
                  <c:v>5.6840646826258223E-2</c:v>
                </c:pt>
                <c:pt idx="107">
                  <c:v>5.6840646826258223E-2</c:v>
                </c:pt>
                <c:pt idx="108">
                  <c:v>5.6840646826258223E-2</c:v>
                </c:pt>
                <c:pt idx="109">
                  <c:v>5.6840646826258223E-2</c:v>
                </c:pt>
                <c:pt idx="110">
                  <c:v>5.6840646826258223E-2</c:v>
                </c:pt>
                <c:pt idx="111">
                  <c:v>5.6840646826258223E-2</c:v>
                </c:pt>
                <c:pt idx="112">
                  <c:v>5.6840646826258223E-2</c:v>
                </c:pt>
                <c:pt idx="113">
                  <c:v>5.6840646826258223E-2</c:v>
                </c:pt>
                <c:pt idx="114">
                  <c:v>5.6840646826258223E-2</c:v>
                </c:pt>
                <c:pt idx="115">
                  <c:v>5.6840646826258223E-2</c:v>
                </c:pt>
                <c:pt idx="116">
                  <c:v>5.6840646826258223E-2</c:v>
                </c:pt>
                <c:pt idx="117">
                  <c:v>5.6840646826258223E-2</c:v>
                </c:pt>
                <c:pt idx="118">
                  <c:v>5.6840646826258223E-2</c:v>
                </c:pt>
                <c:pt idx="119">
                  <c:v>5.6840646826258223E-2</c:v>
                </c:pt>
                <c:pt idx="120">
                  <c:v>5.6840646826258223E-2</c:v>
                </c:pt>
                <c:pt idx="121">
                  <c:v>5.6840646826258223E-2</c:v>
                </c:pt>
                <c:pt idx="122">
                  <c:v>5.6840646826258223E-2</c:v>
                </c:pt>
                <c:pt idx="123">
                  <c:v>5.6840646826258223E-2</c:v>
                </c:pt>
                <c:pt idx="124">
                  <c:v>5.6840646826258223E-2</c:v>
                </c:pt>
                <c:pt idx="125">
                  <c:v>5.6840646826258223E-2</c:v>
                </c:pt>
                <c:pt idx="126">
                  <c:v>5.6840646826258223E-2</c:v>
                </c:pt>
                <c:pt idx="127">
                  <c:v>5.6840646826258223E-2</c:v>
                </c:pt>
                <c:pt idx="128">
                  <c:v>5.6840646826258223E-2</c:v>
                </c:pt>
                <c:pt idx="129">
                  <c:v>5.6840646826258223E-2</c:v>
                </c:pt>
                <c:pt idx="130">
                  <c:v>5.6840646826258223E-2</c:v>
                </c:pt>
                <c:pt idx="131">
                  <c:v>5.6840646826258223E-2</c:v>
                </c:pt>
                <c:pt idx="132">
                  <c:v>5.6840646826258223E-2</c:v>
                </c:pt>
                <c:pt idx="133">
                  <c:v>5.6840646826258223E-2</c:v>
                </c:pt>
                <c:pt idx="134">
                  <c:v>5.6840646826258223E-2</c:v>
                </c:pt>
                <c:pt idx="135">
                  <c:v>5.6840646826258223E-2</c:v>
                </c:pt>
                <c:pt idx="136">
                  <c:v>5.6840646826258223E-2</c:v>
                </c:pt>
                <c:pt idx="137">
                  <c:v>5.6840646826258223E-2</c:v>
                </c:pt>
                <c:pt idx="138">
                  <c:v>5.6840646826258223E-2</c:v>
                </c:pt>
                <c:pt idx="139">
                  <c:v>5.6840646826258223E-2</c:v>
                </c:pt>
                <c:pt idx="140">
                  <c:v>5.6840646826258223E-2</c:v>
                </c:pt>
                <c:pt idx="141">
                  <c:v>5.6840646826258223E-2</c:v>
                </c:pt>
                <c:pt idx="142">
                  <c:v>5.6840646826258223E-2</c:v>
                </c:pt>
                <c:pt idx="143">
                  <c:v>5.6840646826258223E-2</c:v>
                </c:pt>
                <c:pt idx="144">
                  <c:v>5.6840646826258223E-2</c:v>
                </c:pt>
                <c:pt idx="145">
                  <c:v>5.6840646826258223E-2</c:v>
                </c:pt>
                <c:pt idx="146">
                  <c:v>5.6840646826258223E-2</c:v>
                </c:pt>
                <c:pt idx="147">
                  <c:v>5.6840646826258223E-2</c:v>
                </c:pt>
                <c:pt idx="148">
                  <c:v>5.6840646826258223E-2</c:v>
                </c:pt>
                <c:pt idx="149">
                  <c:v>5.6840646826258223E-2</c:v>
                </c:pt>
                <c:pt idx="150">
                  <c:v>5.6840646826258223E-2</c:v>
                </c:pt>
                <c:pt idx="151">
                  <c:v>5.6840646826258223E-2</c:v>
                </c:pt>
                <c:pt idx="152">
                  <c:v>5.6840646826258223E-2</c:v>
                </c:pt>
                <c:pt idx="153">
                  <c:v>5.6840646826258223E-2</c:v>
                </c:pt>
                <c:pt idx="154">
                  <c:v>5.6840646826258223E-2</c:v>
                </c:pt>
                <c:pt idx="155">
                  <c:v>5.6840646826258223E-2</c:v>
                </c:pt>
                <c:pt idx="156">
                  <c:v>5.6840646826258223E-2</c:v>
                </c:pt>
                <c:pt idx="157">
                  <c:v>5.6840646826258223E-2</c:v>
                </c:pt>
                <c:pt idx="158">
                  <c:v>5.6840646826258223E-2</c:v>
                </c:pt>
                <c:pt idx="159">
                  <c:v>5.6840646826258223E-2</c:v>
                </c:pt>
                <c:pt idx="160">
                  <c:v>5.6840646826258223E-2</c:v>
                </c:pt>
                <c:pt idx="161">
                  <c:v>5.6840646826258223E-2</c:v>
                </c:pt>
                <c:pt idx="162">
                  <c:v>5.6840646826258223E-2</c:v>
                </c:pt>
                <c:pt idx="163">
                  <c:v>5.6840646826258223E-2</c:v>
                </c:pt>
                <c:pt idx="164">
                  <c:v>5.6840646826258223E-2</c:v>
                </c:pt>
                <c:pt idx="165">
                  <c:v>5.6840646826258223E-2</c:v>
                </c:pt>
                <c:pt idx="166">
                  <c:v>5.6840646826258223E-2</c:v>
                </c:pt>
                <c:pt idx="167">
                  <c:v>5.6840646826258223E-2</c:v>
                </c:pt>
                <c:pt idx="168">
                  <c:v>5.6840646826258223E-2</c:v>
                </c:pt>
                <c:pt idx="169">
                  <c:v>5.6840646826258223E-2</c:v>
                </c:pt>
                <c:pt idx="170">
                  <c:v>5.6840646826258223E-2</c:v>
                </c:pt>
                <c:pt idx="171">
                  <c:v>5.6840646826258223E-2</c:v>
                </c:pt>
                <c:pt idx="172">
                  <c:v>5.6840646826258223E-2</c:v>
                </c:pt>
                <c:pt idx="173">
                  <c:v>5.6840646826258223E-2</c:v>
                </c:pt>
                <c:pt idx="174">
                  <c:v>5.6840646826258223E-2</c:v>
                </c:pt>
                <c:pt idx="175">
                  <c:v>5.6840646826258223E-2</c:v>
                </c:pt>
                <c:pt idx="176">
                  <c:v>5.6840646826258223E-2</c:v>
                </c:pt>
                <c:pt idx="177">
                  <c:v>5.6840646826258223E-2</c:v>
                </c:pt>
                <c:pt idx="178">
                  <c:v>5.6840646826258223E-2</c:v>
                </c:pt>
                <c:pt idx="179">
                  <c:v>5.6840646826258223E-2</c:v>
                </c:pt>
                <c:pt idx="180">
                  <c:v>5.6840646826258223E-2</c:v>
                </c:pt>
                <c:pt idx="181">
                  <c:v>5.6840646826258223E-2</c:v>
                </c:pt>
                <c:pt idx="182">
                  <c:v>5.6840646826258223E-2</c:v>
                </c:pt>
                <c:pt idx="183">
                  <c:v>5.6840646826258223E-2</c:v>
                </c:pt>
                <c:pt idx="184">
                  <c:v>5.6840646826258223E-2</c:v>
                </c:pt>
                <c:pt idx="185">
                  <c:v>5.6840646826258223E-2</c:v>
                </c:pt>
                <c:pt idx="186">
                  <c:v>5.6840646826258223E-2</c:v>
                </c:pt>
                <c:pt idx="187">
                  <c:v>5.6840646826258223E-2</c:v>
                </c:pt>
                <c:pt idx="188">
                  <c:v>5.6840646826258223E-2</c:v>
                </c:pt>
                <c:pt idx="189">
                  <c:v>5.6840646826258223E-2</c:v>
                </c:pt>
                <c:pt idx="190">
                  <c:v>5.6840646826258223E-2</c:v>
                </c:pt>
                <c:pt idx="191">
                  <c:v>5.6840646826258223E-2</c:v>
                </c:pt>
                <c:pt idx="192">
                  <c:v>5.6840646826258223E-2</c:v>
                </c:pt>
                <c:pt idx="193">
                  <c:v>5.6840646826258223E-2</c:v>
                </c:pt>
                <c:pt idx="194">
                  <c:v>5.6840646826258223E-2</c:v>
                </c:pt>
                <c:pt idx="195">
                  <c:v>5.6840646826258223E-2</c:v>
                </c:pt>
                <c:pt idx="196">
                  <c:v>5.6840646826258223E-2</c:v>
                </c:pt>
                <c:pt idx="197">
                  <c:v>5.6840646826258223E-2</c:v>
                </c:pt>
                <c:pt idx="198">
                  <c:v>5.6840646826258223E-2</c:v>
                </c:pt>
                <c:pt idx="199">
                  <c:v>5.6840646826258223E-2</c:v>
                </c:pt>
                <c:pt idx="200">
                  <c:v>5.6840646826258223E-2</c:v>
                </c:pt>
                <c:pt idx="201">
                  <c:v>5.6840646826258223E-2</c:v>
                </c:pt>
                <c:pt idx="202">
                  <c:v>5.6840646826258223E-2</c:v>
                </c:pt>
                <c:pt idx="203">
                  <c:v>5.6840646826258223E-2</c:v>
                </c:pt>
                <c:pt idx="204">
                  <c:v>5.6840646826258223E-2</c:v>
                </c:pt>
                <c:pt idx="205">
                  <c:v>5.6840646826258223E-2</c:v>
                </c:pt>
                <c:pt idx="206">
                  <c:v>5.6840646826258223E-2</c:v>
                </c:pt>
                <c:pt idx="207">
                  <c:v>5.6840646826258223E-2</c:v>
                </c:pt>
                <c:pt idx="208">
                  <c:v>5.6840646826258223E-2</c:v>
                </c:pt>
                <c:pt idx="209">
                  <c:v>5.6840646826258223E-2</c:v>
                </c:pt>
                <c:pt idx="210">
                  <c:v>5.6840646826258223E-2</c:v>
                </c:pt>
                <c:pt idx="211">
                  <c:v>5.6840646826258223E-2</c:v>
                </c:pt>
                <c:pt idx="212">
                  <c:v>5.6840646826258223E-2</c:v>
                </c:pt>
                <c:pt idx="213">
                  <c:v>5.6840646826258223E-2</c:v>
                </c:pt>
                <c:pt idx="214">
                  <c:v>5.6840646826258223E-2</c:v>
                </c:pt>
                <c:pt idx="215">
                  <c:v>5.6840646826258223E-2</c:v>
                </c:pt>
                <c:pt idx="216">
                  <c:v>5.6840646826258223E-2</c:v>
                </c:pt>
                <c:pt idx="217">
                  <c:v>5.6840646826258223E-2</c:v>
                </c:pt>
                <c:pt idx="218">
                  <c:v>5.6840646826258223E-2</c:v>
                </c:pt>
                <c:pt idx="219">
                  <c:v>5.6840646826258223E-2</c:v>
                </c:pt>
                <c:pt idx="220">
                  <c:v>5.6840646826258223E-2</c:v>
                </c:pt>
                <c:pt idx="221">
                  <c:v>5.6840646826258223E-2</c:v>
                </c:pt>
                <c:pt idx="222">
                  <c:v>5.6840646826258223E-2</c:v>
                </c:pt>
                <c:pt idx="223">
                  <c:v>5.6840646826258223E-2</c:v>
                </c:pt>
                <c:pt idx="224">
                  <c:v>5.6840646826258223E-2</c:v>
                </c:pt>
                <c:pt idx="225">
                  <c:v>5.6840646826258223E-2</c:v>
                </c:pt>
                <c:pt idx="226">
                  <c:v>5.6840646826258223E-2</c:v>
                </c:pt>
                <c:pt idx="227">
                  <c:v>5.6840646826258223E-2</c:v>
                </c:pt>
                <c:pt idx="228">
                  <c:v>5.6840646826258223E-2</c:v>
                </c:pt>
                <c:pt idx="229">
                  <c:v>5.6840646826258223E-2</c:v>
                </c:pt>
                <c:pt idx="230">
                  <c:v>5.6840646826258223E-2</c:v>
                </c:pt>
                <c:pt idx="231">
                  <c:v>5.6840646826258223E-2</c:v>
                </c:pt>
                <c:pt idx="232">
                  <c:v>5.6840646826258223E-2</c:v>
                </c:pt>
                <c:pt idx="233">
                  <c:v>5.6840646826258223E-2</c:v>
                </c:pt>
                <c:pt idx="234">
                  <c:v>5.6840646826258223E-2</c:v>
                </c:pt>
                <c:pt idx="235">
                  <c:v>5.6840646826258223E-2</c:v>
                </c:pt>
                <c:pt idx="236">
                  <c:v>5.6840646826258223E-2</c:v>
                </c:pt>
                <c:pt idx="237">
                  <c:v>5.6840646826258223E-2</c:v>
                </c:pt>
                <c:pt idx="238">
                  <c:v>5.6840646826258223E-2</c:v>
                </c:pt>
                <c:pt idx="239">
                  <c:v>5.6840646826258223E-2</c:v>
                </c:pt>
                <c:pt idx="240">
                  <c:v>5.6840646826258223E-2</c:v>
                </c:pt>
                <c:pt idx="241">
                  <c:v>5.6840646826258223E-2</c:v>
                </c:pt>
                <c:pt idx="242">
                  <c:v>5.6840646826258223E-2</c:v>
                </c:pt>
                <c:pt idx="243">
                  <c:v>5.6840646826258223E-2</c:v>
                </c:pt>
                <c:pt idx="244">
                  <c:v>5.6840646826258223E-2</c:v>
                </c:pt>
                <c:pt idx="245">
                  <c:v>5.6840646826258223E-2</c:v>
                </c:pt>
                <c:pt idx="246">
                  <c:v>5.6840646826258223E-2</c:v>
                </c:pt>
                <c:pt idx="247">
                  <c:v>5.6840646826258223E-2</c:v>
                </c:pt>
                <c:pt idx="248">
                  <c:v>5.6840646826258223E-2</c:v>
                </c:pt>
                <c:pt idx="249">
                  <c:v>5.6840646826258223E-2</c:v>
                </c:pt>
                <c:pt idx="250">
                  <c:v>5.6840646826258223E-2</c:v>
                </c:pt>
                <c:pt idx="251">
                  <c:v>5.6840646826258223E-2</c:v>
                </c:pt>
                <c:pt idx="252">
                  <c:v>5.6840646826258223E-2</c:v>
                </c:pt>
                <c:pt idx="253">
                  <c:v>5.6840646826258223E-2</c:v>
                </c:pt>
                <c:pt idx="254">
                  <c:v>5.6840646826258223E-2</c:v>
                </c:pt>
                <c:pt idx="255">
                  <c:v>5.6840646826258223E-2</c:v>
                </c:pt>
                <c:pt idx="256">
                  <c:v>5.6840646826258223E-2</c:v>
                </c:pt>
                <c:pt idx="257">
                  <c:v>5.6840646826258223E-2</c:v>
                </c:pt>
                <c:pt idx="258">
                  <c:v>5.6840646826258223E-2</c:v>
                </c:pt>
                <c:pt idx="259">
                  <c:v>5.6840646826258223E-2</c:v>
                </c:pt>
                <c:pt idx="260">
                  <c:v>5.6840646826258223E-2</c:v>
                </c:pt>
                <c:pt idx="261">
                  <c:v>5.6840646826258223E-2</c:v>
                </c:pt>
                <c:pt idx="262">
                  <c:v>5.6840646826258223E-2</c:v>
                </c:pt>
                <c:pt idx="263">
                  <c:v>5.6840646826258223E-2</c:v>
                </c:pt>
                <c:pt idx="264">
                  <c:v>5.6840646826258223E-2</c:v>
                </c:pt>
                <c:pt idx="265">
                  <c:v>5.6840646826258223E-2</c:v>
                </c:pt>
                <c:pt idx="266">
                  <c:v>5.6840646826258223E-2</c:v>
                </c:pt>
                <c:pt idx="267">
                  <c:v>5.6840646826258223E-2</c:v>
                </c:pt>
                <c:pt idx="268">
                  <c:v>5.6840646826258223E-2</c:v>
                </c:pt>
                <c:pt idx="269">
                  <c:v>5.6840646826258223E-2</c:v>
                </c:pt>
                <c:pt idx="270">
                  <c:v>5.6840646826258223E-2</c:v>
                </c:pt>
                <c:pt idx="271">
                  <c:v>5.6840646826258223E-2</c:v>
                </c:pt>
                <c:pt idx="272">
                  <c:v>5.6840646826258223E-2</c:v>
                </c:pt>
                <c:pt idx="273">
                  <c:v>5.6840646826258223E-2</c:v>
                </c:pt>
                <c:pt idx="274">
                  <c:v>5.6840646826258223E-2</c:v>
                </c:pt>
                <c:pt idx="275">
                  <c:v>5.6840646826258223E-2</c:v>
                </c:pt>
                <c:pt idx="276">
                  <c:v>5.6840646826258223E-2</c:v>
                </c:pt>
                <c:pt idx="277">
                  <c:v>5.6840646826258223E-2</c:v>
                </c:pt>
                <c:pt idx="278">
                  <c:v>5.6840646826258223E-2</c:v>
                </c:pt>
                <c:pt idx="279">
                  <c:v>3.8153762246828316E-2</c:v>
                </c:pt>
                <c:pt idx="280">
                  <c:v>3.8153762246828316E-2</c:v>
                </c:pt>
                <c:pt idx="281">
                  <c:v>3.8153762246828316E-2</c:v>
                </c:pt>
                <c:pt idx="282">
                  <c:v>3.8153762246828316E-2</c:v>
                </c:pt>
                <c:pt idx="283">
                  <c:v>3.8153762246828316E-2</c:v>
                </c:pt>
                <c:pt idx="284">
                  <c:v>3.8153762246828316E-2</c:v>
                </c:pt>
                <c:pt idx="285">
                  <c:v>3.8153762246828316E-2</c:v>
                </c:pt>
                <c:pt idx="286">
                  <c:v>3.8153762246828316E-2</c:v>
                </c:pt>
                <c:pt idx="287">
                  <c:v>3.8153762246828316E-2</c:v>
                </c:pt>
                <c:pt idx="288">
                  <c:v>3.8153762246828316E-2</c:v>
                </c:pt>
                <c:pt idx="289">
                  <c:v>3.8153762246828316E-2</c:v>
                </c:pt>
                <c:pt idx="290">
                  <c:v>3.8153762246828316E-2</c:v>
                </c:pt>
                <c:pt idx="291">
                  <c:v>3.8153762246828316E-2</c:v>
                </c:pt>
                <c:pt idx="292">
                  <c:v>3.8153762246828316E-2</c:v>
                </c:pt>
                <c:pt idx="293">
                  <c:v>3.8153762246828316E-2</c:v>
                </c:pt>
                <c:pt idx="294">
                  <c:v>3.8153762246828316E-2</c:v>
                </c:pt>
                <c:pt idx="295">
                  <c:v>3.8153762246828316E-2</c:v>
                </c:pt>
                <c:pt idx="296">
                  <c:v>3.8153762246828316E-2</c:v>
                </c:pt>
                <c:pt idx="297">
                  <c:v>3.8153762246828316E-2</c:v>
                </c:pt>
                <c:pt idx="298">
                  <c:v>3.8153762246828316E-2</c:v>
                </c:pt>
                <c:pt idx="299">
                  <c:v>3.8153762246828316E-2</c:v>
                </c:pt>
                <c:pt idx="300">
                  <c:v>3.8153762246828316E-2</c:v>
                </c:pt>
                <c:pt idx="301">
                  <c:v>3.8153762246828316E-2</c:v>
                </c:pt>
                <c:pt idx="302">
                  <c:v>3.8153762246828316E-2</c:v>
                </c:pt>
                <c:pt idx="303">
                  <c:v>3.8153762246828316E-2</c:v>
                </c:pt>
                <c:pt idx="304">
                  <c:v>3.8153762246828316E-2</c:v>
                </c:pt>
                <c:pt idx="305">
                  <c:v>3.8153762246828316E-2</c:v>
                </c:pt>
                <c:pt idx="306">
                  <c:v>3.8153762246828316E-2</c:v>
                </c:pt>
                <c:pt idx="307">
                  <c:v>3.8153762246828316E-2</c:v>
                </c:pt>
                <c:pt idx="308">
                  <c:v>3.8153762246828316E-2</c:v>
                </c:pt>
                <c:pt idx="309">
                  <c:v>3.8153762246828316E-2</c:v>
                </c:pt>
                <c:pt idx="310">
                  <c:v>3.8153762246828316E-2</c:v>
                </c:pt>
                <c:pt idx="311">
                  <c:v>3.8153762246828316E-2</c:v>
                </c:pt>
                <c:pt idx="312">
                  <c:v>3.8153762246828316E-2</c:v>
                </c:pt>
                <c:pt idx="313">
                  <c:v>3.8153762246828316E-2</c:v>
                </c:pt>
                <c:pt idx="314">
                  <c:v>3.8153762246828316E-2</c:v>
                </c:pt>
                <c:pt idx="315">
                  <c:v>3.8153762246828316E-2</c:v>
                </c:pt>
                <c:pt idx="316">
                  <c:v>3.8153762246828316E-2</c:v>
                </c:pt>
                <c:pt idx="317">
                  <c:v>3.8153762246828316E-2</c:v>
                </c:pt>
                <c:pt idx="318">
                  <c:v>3.8153762246828316E-2</c:v>
                </c:pt>
                <c:pt idx="319">
                  <c:v>3.8153762246828316E-2</c:v>
                </c:pt>
                <c:pt idx="320">
                  <c:v>3.8153762246828316E-2</c:v>
                </c:pt>
                <c:pt idx="321">
                  <c:v>3.8153762246828316E-2</c:v>
                </c:pt>
                <c:pt idx="322">
                  <c:v>3.8153762246828316E-2</c:v>
                </c:pt>
                <c:pt idx="323">
                  <c:v>3.8153762246828316E-2</c:v>
                </c:pt>
                <c:pt idx="324">
                  <c:v>3.8153762246828316E-2</c:v>
                </c:pt>
                <c:pt idx="325">
                  <c:v>3.8153762246828316E-2</c:v>
                </c:pt>
                <c:pt idx="326">
                  <c:v>2.9619359835497683E-2</c:v>
                </c:pt>
                <c:pt idx="327">
                  <c:v>2.9619359835497683E-2</c:v>
                </c:pt>
                <c:pt idx="328">
                  <c:v>2.9619359835497683E-2</c:v>
                </c:pt>
                <c:pt idx="329">
                  <c:v>2.9619359835497683E-2</c:v>
                </c:pt>
                <c:pt idx="330">
                  <c:v>2.9619359835497683E-2</c:v>
                </c:pt>
                <c:pt idx="331">
                  <c:v>2.9619359835497683E-2</c:v>
                </c:pt>
                <c:pt idx="332">
                  <c:v>1.9752281603590438E-2</c:v>
                </c:pt>
                <c:pt idx="333">
                  <c:v>1.9752281603590438E-2</c:v>
                </c:pt>
                <c:pt idx="334">
                  <c:v>1.9752281603590438E-2</c:v>
                </c:pt>
                <c:pt idx="335">
                  <c:v>1.9752281603590438E-2</c:v>
                </c:pt>
                <c:pt idx="336">
                  <c:v>1.9752281603590438E-2</c:v>
                </c:pt>
                <c:pt idx="337">
                  <c:v>1.9752281603590438E-2</c:v>
                </c:pt>
                <c:pt idx="338">
                  <c:v>1.9752281603590438E-2</c:v>
                </c:pt>
                <c:pt idx="339">
                  <c:v>1.9752281603590438E-2</c:v>
                </c:pt>
                <c:pt idx="340">
                  <c:v>1.9752281603590438E-2</c:v>
                </c:pt>
                <c:pt idx="341">
                  <c:v>1.9752281603590438E-2</c:v>
                </c:pt>
                <c:pt idx="342">
                  <c:v>1.9752281603590438E-2</c:v>
                </c:pt>
                <c:pt idx="343">
                  <c:v>1.9752281603590438E-2</c:v>
                </c:pt>
                <c:pt idx="344">
                  <c:v>1.9752281603590438E-2</c:v>
                </c:pt>
                <c:pt idx="345">
                  <c:v>1.9752281603590438E-2</c:v>
                </c:pt>
                <c:pt idx="346">
                  <c:v>1.9752281603590438E-2</c:v>
                </c:pt>
                <c:pt idx="347">
                  <c:v>1.9752281603590438E-2</c:v>
                </c:pt>
                <c:pt idx="348">
                  <c:v>1.9752281603590438E-2</c:v>
                </c:pt>
                <c:pt idx="349">
                  <c:v>1.9752281603590438E-2</c:v>
                </c:pt>
                <c:pt idx="350">
                  <c:v>1.9752281603590438E-2</c:v>
                </c:pt>
                <c:pt idx="351">
                  <c:v>1.9752281603590438E-2</c:v>
                </c:pt>
                <c:pt idx="352">
                  <c:v>1.9752281603590438E-2</c:v>
                </c:pt>
                <c:pt idx="353">
                  <c:v>1.9752281603590438E-2</c:v>
                </c:pt>
                <c:pt idx="354">
                  <c:v>1.9752281603590438E-2</c:v>
                </c:pt>
                <c:pt idx="355">
                  <c:v>1.9752281603590438E-2</c:v>
                </c:pt>
                <c:pt idx="356">
                  <c:v>1.9752281603590438E-2</c:v>
                </c:pt>
                <c:pt idx="357">
                  <c:v>1.9752281603590438E-2</c:v>
                </c:pt>
                <c:pt idx="358">
                  <c:v>1.9752281603590438E-2</c:v>
                </c:pt>
                <c:pt idx="359">
                  <c:v>1.9752281603590438E-2</c:v>
                </c:pt>
                <c:pt idx="360">
                  <c:v>1.9752281603590438E-2</c:v>
                </c:pt>
                <c:pt idx="361">
                  <c:v>1.9752281603590438E-2</c:v>
                </c:pt>
                <c:pt idx="362">
                  <c:v>1.9752281603590438E-2</c:v>
                </c:pt>
                <c:pt idx="363">
                  <c:v>1.9752281603590438E-2</c:v>
                </c:pt>
                <c:pt idx="364">
                  <c:v>1.9752281603590438E-2</c:v>
                </c:pt>
                <c:pt idx="365">
                  <c:v>1.9752281603590438E-2</c:v>
                </c:pt>
                <c:pt idx="366">
                  <c:v>1.9752281603590438E-2</c:v>
                </c:pt>
                <c:pt idx="367">
                  <c:v>1.9752281603590438E-2</c:v>
                </c:pt>
                <c:pt idx="368">
                  <c:v>1.9752281603590438E-2</c:v>
                </c:pt>
                <c:pt idx="369">
                  <c:v>1.9752281603590438E-2</c:v>
                </c:pt>
                <c:pt idx="370">
                  <c:v>1.9752281603590438E-2</c:v>
                </c:pt>
                <c:pt idx="371">
                  <c:v>1.9752281603590438E-2</c:v>
                </c:pt>
                <c:pt idx="372">
                  <c:v>1.9752281603590438E-2</c:v>
                </c:pt>
                <c:pt idx="373">
                  <c:v>1.9752281603590438E-2</c:v>
                </c:pt>
                <c:pt idx="374">
                  <c:v>1.9752281603590438E-2</c:v>
                </c:pt>
                <c:pt idx="375">
                  <c:v>1.9752281603590438E-2</c:v>
                </c:pt>
                <c:pt idx="376">
                  <c:v>1.9752281603590438E-2</c:v>
                </c:pt>
                <c:pt idx="377">
                  <c:v>1.9752281603590438E-2</c:v>
                </c:pt>
                <c:pt idx="378">
                  <c:v>1.9752281603590438E-2</c:v>
                </c:pt>
                <c:pt idx="379">
                  <c:v>1.9752281603590438E-2</c:v>
                </c:pt>
                <c:pt idx="380">
                  <c:v>1.9752281603590438E-2</c:v>
                </c:pt>
                <c:pt idx="381">
                  <c:v>1.9752281603590438E-2</c:v>
                </c:pt>
                <c:pt idx="382">
                  <c:v>1.9752281603590438E-2</c:v>
                </c:pt>
                <c:pt idx="383">
                  <c:v>1.9752281603590438E-2</c:v>
                </c:pt>
                <c:pt idx="384">
                  <c:v>1.9752281603590438E-2</c:v>
                </c:pt>
                <c:pt idx="385">
                  <c:v>1.9752281603590438E-2</c:v>
                </c:pt>
                <c:pt idx="386">
                  <c:v>1.9752281603590438E-2</c:v>
                </c:pt>
                <c:pt idx="387">
                  <c:v>1.9752281603590438E-2</c:v>
                </c:pt>
                <c:pt idx="388">
                  <c:v>1.9752281603590438E-2</c:v>
                </c:pt>
                <c:pt idx="389">
                  <c:v>1.9752281603590438E-2</c:v>
                </c:pt>
                <c:pt idx="390">
                  <c:v>1.9752281603590438E-2</c:v>
                </c:pt>
                <c:pt idx="391">
                  <c:v>1.9752281603590438E-2</c:v>
                </c:pt>
                <c:pt idx="392">
                  <c:v>1.9752281603590438E-2</c:v>
                </c:pt>
                <c:pt idx="393">
                  <c:v>1.9752281603590438E-2</c:v>
                </c:pt>
                <c:pt idx="394">
                  <c:v>1.9752281603590438E-2</c:v>
                </c:pt>
                <c:pt idx="395">
                  <c:v>1.9752281603590438E-2</c:v>
                </c:pt>
                <c:pt idx="396">
                  <c:v>1.9752281603590438E-2</c:v>
                </c:pt>
                <c:pt idx="397">
                  <c:v>1.9752281603590438E-2</c:v>
                </c:pt>
                <c:pt idx="398">
                  <c:v>1.9752281603590438E-2</c:v>
                </c:pt>
                <c:pt idx="399">
                  <c:v>1.9752281603590438E-2</c:v>
                </c:pt>
                <c:pt idx="400">
                  <c:v>1.9752281603590438E-2</c:v>
                </c:pt>
                <c:pt idx="401">
                  <c:v>1.9752281603590438E-2</c:v>
                </c:pt>
                <c:pt idx="402">
                  <c:v>1.9752281603590438E-2</c:v>
                </c:pt>
                <c:pt idx="403">
                  <c:v>1.9752281603590438E-2</c:v>
                </c:pt>
                <c:pt idx="404">
                  <c:v>1.9752281603590438E-2</c:v>
                </c:pt>
                <c:pt idx="405">
                  <c:v>1.9752281603590438E-2</c:v>
                </c:pt>
                <c:pt idx="406">
                  <c:v>1.9752281603590438E-2</c:v>
                </c:pt>
                <c:pt idx="407">
                  <c:v>1.9752281603590438E-2</c:v>
                </c:pt>
                <c:pt idx="408">
                  <c:v>1.9752281603590438E-2</c:v>
                </c:pt>
                <c:pt idx="409">
                  <c:v>1.9752281603590438E-2</c:v>
                </c:pt>
                <c:pt idx="410">
                  <c:v>1.9752281603590438E-2</c:v>
                </c:pt>
                <c:pt idx="411">
                  <c:v>1.9752281603590438E-2</c:v>
                </c:pt>
                <c:pt idx="412">
                  <c:v>1.9752281603590438E-2</c:v>
                </c:pt>
                <c:pt idx="413">
                  <c:v>1.9752281603590438E-2</c:v>
                </c:pt>
                <c:pt idx="414">
                  <c:v>1.9752281603590438E-2</c:v>
                </c:pt>
                <c:pt idx="415">
                  <c:v>1.9752281603590438E-2</c:v>
                </c:pt>
                <c:pt idx="416">
                  <c:v>1.9752281603590438E-2</c:v>
                </c:pt>
                <c:pt idx="417">
                  <c:v>1.9752281603590438E-2</c:v>
                </c:pt>
                <c:pt idx="418">
                  <c:v>1.9752281603590438E-2</c:v>
                </c:pt>
                <c:pt idx="419">
                  <c:v>1.9752281603590438E-2</c:v>
                </c:pt>
                <c:pt idx="420">
                  <c:v>1.9752281603590438E-2</c:v>
                </c:pt>
                <c:pt idx="421">
                  <c:v>1.9752281603590438E-2</c:v>
                </c:pt>
                <c:pt idx="422">
                  <c:v>1.9752281603590438E-2</c:v>
                </c:pt>
                <c:pt idx="423">
                  <c:v>1.9752281603590438E-2</c:v>
                </c:pt>
                <c:pt idx="424">
                  <c:v>1.9752281603590438E-2</c:v>
                </c:pt>
                <c:pt idx="425">
                  <c:v>1.9752281603590438E-2</c:v>
                </c:pt>
                <c:pt idx="426">
                  <c:v>1.9752281603590438E-2</c:v>
                </c:pt>
                <c:pt idx="427">
                  <c:v>1.9752281603590438E-2</c:v>
                </c:pt>
                <c:pt idx="428">
                  <c:v>1.9752281603590438E-2</c:v>
                </c:pt>
                <c:pt idx="429">
                  <c:v>1.9752281603590438E-2</c:v>
                </c:pt>
                <c:pt idx="430">
                  <c:v>1.9752281603590438E-2</c:v>
                </c:pt>
                <c:pt idx="431">
                  <c:v>1.9752281603590438E-2</c:v>
                </c:pt>
                <c:pt idx="432">
                  <c:v>1.9752281603590438E-2</c:v>
                </c:pt>
                <c:pt idx="433">
                  <c:v>1.9752281603590438E-2</c:v>
                </c:pt>
                <c:pt idx="434">
                  <c:v>1.9752281603590438E-2</c:v>
                </c:pt>
                <c:pt idx="435">
                  <c:v>1.9752281603590438E-2</c:v>
                </c:pt>
                <c:pt idx="436">
                  <c:v>1.9752281603590438E-2</c:v>
                </c:pt>
                <c:pt idx="437">
                  <c:v>1.9752281603590438E-2</c:v>
                </c:pt>
                <c:pt idx="438">
                  <c:v>1.9752281603590438E-2</c:v>
                </c:pt>
                <c:pt idx="439">
                  <c:v>1.9752281603590438E-2</c:v>
                </c:pt>
                <c:pt idx="440">
                  <c:v>1.9752281603590438E-2</c:v>
                </c:pt>
                <c:pt idx="441">
                  <c:v>1.9752281603590438E-2</c:v>
                </c:pt>
                <c:pt idx="442">
                  <c:v>1.9752281603590438E-2</c:v>
                </c:pt>
                <c:pt idx="443">
                  <c:v>1.9752281603590438E-2</c:v>
                </c:pt>
                <c:pt idx="444">
                  <c:v>1.9752281603590438E-2</c:v>
                </c:pt>
                <c:pt idx="445">
                  <c:v>1.9752281603590438E-2</c:v>
                </c:pt>
                <c:pt idx="446">
                  <c:v>1.9752281603590438E-2</c:v>
                </c:pt>
                <c:pt idx="447">
                  <c:v>1.9752281603590438E-2</c:v>
                </c:pt>
                <c:pt idx="448">
                  <c:v>1.9752281603590438E-2</c:v>
                </c:pt>
                <c:pt idx="449">
                  <c:v>1.9752281603590438E-2</c:v>
                </c:pt>
                <c:pt idx="450">
                  <c:v>1.9752281603590438E-2</c:v>
                </c:pt>
                <c:pt idx="451">
                  <c:v>1.9752281603590438E-2</c:v>
                </c:pt>
                <c:pt idx="452">
                  <c:v>1.9752281603590438E-2</c:v>
                </c:pt>
                <c:pt idx="453">
                  <c:v>1.9752281603590438E-2</c:v>
                </c:pt>
                <c:pt idx="454">
                  <c:v>1.9752281603590438E-2</c:v>
                </c:pt>
                <c:pt idx="455">
                  <c:v>1.9752281603590438E-2</c:v>
                </c:pt>
                <c:pt idx="456">
                  <c:v>1.9752281603590438E-2</c:v>
                </c:pt>
                <c:pt idx="457">
                  <c:v>1.9752281603590438E-2</c:v>
                </c:pt>
                <c:pt idx="458">
                  <c:v>1.9752281603590438E-2</c:v>
                </c:pt>
                <c:pt idx="459">
                  <c:v>1.9752281603590438E-2</c:v>
                </c:pt>
                <c:pt idx="460">
                  <c:v>1.9752281603590438E-2</c:v>
                </c:pt>
                <c:pt idx="461">
                  <c:v>1.9752281603590438E-2</c:v>
                </c:pt>
                <c:pt idx="462">
                  <c:v>1.9752281603590438E-2</c:v>
                </c:pt>
                <c:pt idx="463">
                  <c:v>1.9752281603590438E-2</c:v>
                </c:pt>
                <c:pt idx="464">
                  <c:v>1.9752281603590438E-2</c:v>
                </c:pt>
                <c:pt idx="465">
                  <c:v>1.9752281603590438E-2</c:v>
                </c:pt>
                <c:pt idx="466">
                  <c:v>1.9752281603590438E-2</c:v>
                </c:pt>
                <c:pt idx="467">
                  <c:v>1.9752281603590438E-2</c:v>
                </c:pt>
                <c:pt idx="468">
                  <c:v>1.9752281603590438E-2</c:v>
                </c:pt>
                <c:pt idx="469">
                  <c:v>1.9752281603590438E-2</c:v>
                </c:pt>
                <c:pt idx="470">
                  <c:v>1.9752281603590438E-2</c:v>
                </c:pt>
                <c:pt idx="471">
                  <c:v>1.9752281603590438E-2</c:v>
                </c:pt>
                <c:pt idx="472">
                  <c:v>1.9752281603590438E-2</c:v>
                </c:pt>
                <c:pt idx="473">
                  <c:v>1.9752281603590438E-2</c:v>
                </c:pt>
                <c:pt idx="474">
                  <c:v>1.9752281603590438E-2</c:v>
                </c:pt>
                <c:pt idx="475">
                  <c:v>1.9752281603590438E-2</c:v>
                </c:pt>
                <c:pt idx="476">
                  <c:v>1.9752281603590438E-2</c:v>
                </c:pt>
                <c:pt idx="477">
                  <c:v>1.9752281603590438E-2</c:v>
                </c:pt>
                <c:pt idx="478">
                  <c:v>1.9752281603590438E-2</c:v>
                </c:pt>
                <c:pt idx="479">
                  <c:v>1.9752281603590438E-2</c:v>
                </c:pt>
                <c:pt idx="480">
                  <c:v>1.9752281603590438E-2</c:v>
                </c:pt>
                <c:pt idx="481">
                  <c:v>1.9752281603590438E-2</c:v>
                </c:pt>
                <c:pt idx="482">
                  <c:v>1.9752281603590438E-2</c:v>
                </c:pt>
                <c:pt idx="483">
                  <c:v>1.9752281603590438E-2</c:v>
                </c:pt>
                <c:pt idx="484">
                  <c:v>1.9752281603590438E-2</c:v>
                </c:pt>
                <c:pt idx="485">
                  <c:v>1.9752281603590438E-2</c:v>
                </c:pt>
                <c:pt idx="486">
                  <c:v>1.9752281603590438E-2</c:v>
                </c:pt>
                <c:pt idx="487">
                  <c:v>1.9752281603590438E-2</c:v>
                </c:pt>
                <c:pt idx="488">
                  <c:v>1.9752281603590438E-2</c:v>
                </c:pt>
                <c:pt idx="489">
                  <c:v>1.9752281603590438E-2</c:v>
                </c:pt>
                <c:pt idx="490">
                  <c:v>1.9752281603590438E-2</c:v>
                </c:pt>
                <c:pt idx="491">
                  <c:v>1.9752281603590438E-2</c:v>
                </c:pt>
                <c:pt idx="492">
                  <c:v>1.9752281603590438E-2</c:v>
                </c:pt>
                <c:pt idx="493">
                  <c:v>1.9752281603590438E-2</c:v>
                </c:pt>
                <c:pt idx="494">
                  <c:v>1.9752281603590438E-2</c:v>
                </c:pt>
                <c:pt idx="495">
                  <c:v>1.9752281603590438E-2</c:v>
                </c:pt>
                <c:pt idx="496">
                  <c:v>1.9752281603590438E-2</c:v>
                </c:pt>
                <c:pt idx="497">
                  <c:v>1.9752281603590438E-2</c:v>
                </c:pt>
                <c:pt idx="498">
                  <c:v>1.9752281603590438E-2</c:v>
                </c:pt>
                <c:pt idx="499">
                  <c:v>1.9752281603590438E-2</c:v>
                </c:pt>
                <c:pt idx="500">
                  <c:v>1.9752281603590438E-2</c:v>
                </c:pt>
                <c:pt idx="501">
                  <c:v>1.9752281603590438E-2</c:v>
                </c:pt>
                <c:pt idx="502">
                  <c:v>1.9752281603590438E-2</c:v>
                </c:pt>
                <c:pt idx="503">
                  <c:v>1.9752281603590438E-2</c:v>
                </c:pt>
                <c:pt idx="504">
                  <c:v>1.9752281603590438E-2</c:v>
                </c:pt>
                <c:pt idx="505">
                  <c:v>1.9752281603590438E-2</c:v>
                </c:pt>
                <c:pt idx="506">
                  <c:v>1.9752281603590438E-2</c:v>
                </c:pt>
                <c:pt idx="507">
                  <c:v>1.9752281603590438E-2</c:v>
                </c:pt>
                <c:pt idx="508">
                  <c:v>1.9752281603590438E-2</c:v>
                </c:pt>
                <c:pt idx="509">
                  <c:v>1.9752281603590438E-2</c:v>
                </c:pt>
                <c:pt idx="510">
                  <c:v>1.9752281603590438E-2</c:v>
                </c:pt>
                <c:pt idx="511">
                  <c:v>1.9752281603590438E-2</c:v>
                </c:pt>
                <c:pt idx="512">
                  <c:v>1.9752281603590438E-2</c:v>
                </c:pt>
                <c:pt idx="513">
                  <c:v>1.9752281603590438E-2</c:v>
                </c:pt>
                <c:pt idx="514">
                  <c:v>1.9752281603590438E-2</c:v>
                </c:pt>
                <c:pt idx="515">
                  <c:v>1.9752281603590438E-2</c:v>
                </c:pt>
                <c:pt idx="516">
                  <c:v>1.9752281603590438E-2</c:v>
                </c:pt>
                <c:pt idx="517">
                  <c:v>1.9752281603590438E-2</c:v>
                </c:pt>
                <c:pt idx="518">
                  <c:v>1.9752281603590438E-2</c:v>
                </c:pt>
                <c:pt idx="519">
                  <c:v>1.9752281603590438E-2</c:v>
                </c:pt>
                <c:pt idx="520">
                  <c:v>1.9752281603590438E-2</c:v>
                </c:pt>
                <c:pt idx="521">
                  <c:v>1.9752281603590438E-2</c:v>
                </c:pt>
                <c:pt idx="522">
                  <c:v>1.9752281603590438E-2</c:v>
                </c:pt>
                <c:pt idx="523">
                  <c:v>1.9752281603590438E-2</c:v>
                </c:pt>
                <c:pt idx="524">
                  <c:v>1.9752281603590438E-2</c:v>
                </c:pt>
                <c:pt idx="525">
                  <c:v>1.9752281603590438E-2</c:v>
                </c:pt>
                <c:pt idx="526">
                  <c:v>1.9752281603590438E-2</c:v>
                </c:pt>
                <c:pt idx="527">
                  <c:v>1.9752281603590438E-2</c:v>
                </c:pt>
                <c:pt idx="528">
                  <c:v>1.9752281603590438E-2</c:v>
                </c:pt>
                <c:pt idx="529">
                  <c:v>1.9752281603590438E-2</c:v>
                </c:pt>
                <c:pt idx="530">
                  <c:v>1.9752281603590438E-2</c:v>
                </c:pt>
                <c:pt idx="531">
                  <c:v>1.9752281603590438E-2</c:v>
                </c:pt>
                <c:pt idx="532">
                  <c:v>1.9752281603590438E-2</c:v>
                </c:pt>
                <c:pt idx="533">
                  <c:v>1.9752281603590438E-2</c:v>
                </c:pt>
                <c:pt idx="534">
                  <c:v>1.9752281603590438E-2</c:v>
                </c:pt>
                <c:pt idx="535">
                  <c:v>1.9752281603590438E-2</c:v>
                </c:pt>
                <c:pt idx="536">
                  <c:v>1.9752281603590438E-2</c:v>
                </c:pt>
                <c:pt idx="537">
                  <c:v>1.9752281603590438E-2</c:v>
                </c:pt>
                <c:pt idx="538">
                  <c:v>1.9752281603590438E-2</c:v>
                </c:pt>
                <c:pt idx="539">
                  <c:v>1.9752281603590438E-2</c:v>
                </c:pt>
                <c:pt idx="540">
                  <c:v>1.9752281603590438E-2</c:v>
                </c:pt>
                <c:pt idx="541">
                  <c:v>1.9752281603590438E-2</c:v>
                </c:pt>
                <c:pt idx="542">
                  <c:v>1.9752281603590438E-2</c:v>
                </c:pt>
                <c:pt idx="543">
                  <c:v>1.9752281603590438E-2</c:v>
                </c:pt>
                <c:pt idx="544">
                  <c:v>1.9752281603590438E-2</c:v>
                </c:pt>
                <c:pt idx="545">
                  <c:v>1.9752281603590438E-2</c:v>
                </c:pt>
                <c:pt idx="546">
                  <c:v>1.9752281603590438E-2</c:v>
                </c:pt>
                <c:pt idx="547">
                  <c:v>1.9752281603590438E-2</c:v>
                </c:pt>
                <c:pt idx="548">
                  <c:v>1.9752281603590438E-2</c:v>
                </c:pt>
                <c:pt idx="549">
                  <c:v>1.9752281603590438E-2</c:v>
                </c:pt>
                <c:pt idx="550">
                  <c:v>1.9752281603590438E-2</c:v>
                </c:pt>
                <c:pt idx="551">
                  <c:v>1.9752281603590438E-2</c:v>
                </c:pt>
                <c:pt idx="552">
                  <c:v>1.9752281603590438E-2</c:v>
                </c:pt>
                <c:pt idx="553">
                  <c:v>1.9752281603590438E-2</c:v>
                </c:pt>
                <c:pt idx="554">
                  <c:v>1.9752281603590438E-2</c:v>
                </c:pt>
                <c:pt idx="555">
                  <c:v>1.9752281603590438E-2</c:v>
                </c:pt>
                <c:pt idx="556">
                  <c:v>1.9752281603590438E-2</c:v>
                </c:pt>
                <c:pt idx="557">
                  <c:v>1.9752281603590438E-2</c:v>
                </c:pt>
                <c:pt idx="558">
                  <c:v>1.9752281603590438E-2</c:v>
                </c:pt>
                <c:pt idx="559">
                  <c:v>1.9752281603590438E-2</c:v>
                </c:pt>
                <c:pt idx="560">
                  <c:v>1.9752281603590438E-2</c:v>
                </c:pt>
                <c:pt idx="561">
                  <c:v>1.9752281603590438E-2</c:v>
                </c:pt>
                <c:pt idx="562">
                  <c:v>1.9752281603590438E-2</c:v>
                </c:pt>
                <c:pt idx="563">
                  <c:v>1.9752281603590438E-2</c:v>
                </c:pt>
                <c:pt idx="564">
                  <c:v>1.9752281603590438E-2</c:v>
                </c:pt>
                <c:pt idx="565">
                  <c:v>1.9752281603590438E-2</c:v>
                </c:pt>
                <c:pt idx="566">
                  <c:v>1.9752281603590438E-2</c:v>
                </c:pt>
                <c:pt idx="567">
                  <c:v>1.9752281603590438E-2</c:v>
                </c:pt>
                <c:pt idx="568">
                  <c:v>1.9752281603590438E-2</c:v>
                </c:pt>
                <c:pt idx="569">
                  <c:v>1.9752281603590438E-2</c:v>
                </c:pt>
                <c:pt idx="570">
                  <c:v>1.9752281603590438E-2</c:v>
                </c:pt>
                <c:pt idx="571">
                  <c:v>1.9752281603590438E-2</c:v>
                </c:pt>
                <c:pt idx="572">
                  <c:v>1.9752281603590438E-2</c:v>
                </c:pt>
                <c:pt idx="573">
                  <c:v>1.9752281603590438E-2</c:v>
                </c:pt>
                <c:pt idx="574">
                  <c:v>1.9752281603590438E-2</c:v>
                </c:pt>
                <c:pt idx="575">
                  <c:v>1.9752281603590438E-2</c:v>
                </c:pt>
                <c:pt idx="576">
                  <c:v>1.9752281603590438E-2</c:v>
                </c:pt>
                <c:pt idx="577">
                  <c:v>1.9752281603590438E-2</c:v>
                </c:pt>
                <c:pt idx="578">
                  <c:v>1.9752281603590438E-2</c:v>
                </c:pt>
                <c:pt idx="579">
                  <c:v>1.9752281603590438E-2</c:v>
                </c:pt>
                <c:pt idx="580">
                  <c:v>1.9752281603590438E-2</c:v>
                </c:pt>
                <c:pt idx="581">
                  <c:v>1.9752281603590438E-2</c:v>
                </c:pt>
                <c:pt idx="582">
                  <c:v>1.9752281603590438E-2</c:v>
                </c:pt>
                <c:pt idx="583">
                  <c:v>1.9752281603590438E-2</c:v>
                </c:pt>
                <c:pt idx="584">
                  <c:v>1.9752281603590438E-2</c:v>
                </c:pt>
                <c:pt idx="585">
                  <c:v>1.9752281603590438E-2</c:v>
                </c:pt>
                <c:pt idx="586">
                  <c:v>1.9752281603590438E-2</c:v>
                </c:pt>
                <c:pt idx="587">
                  <c:v>1.9752281603590438E-2</c:v>
                </c:pt>
                <c:pt idx="588">
                  <c:v>1.9752281603590438E-2</c:v>
                </c:pt>
                <c:pt idx="589">
                  <c:v>1.9752281603590438E-2</c:v>
                </c:pt>
                <c:pt idx="590">
                  <c:v>1.9752281603590438E-2</c:v>
                </c:pt>
                <c:pt idx="591">
                  <c:v>1.9752281603590438E-2</c:v>
                </c:pt>
                <c:pt idx="592">
                  <c:v>1.9752281603590438E-2</c:v>
                </c:pt>
                <c:pt idx="593">
                  <c:v>1.9752281603590438E-2</c:v>
                </c:pt>
                <c:pt idx="594">
                  <c:v>1.9752281603590438E-2</c:v>
                </c:pt>
                <c:pt idx="595">
                  <c:v>1.9752281603590438E-2</c:v>
                </c:pt>
                <c:pt idx="596">
                  <c:v>1.9752281603590438E-2</c:v>
                </c:pt>
                <c:pt idx="597">
                  <c:v>1.9752281603590438E-2</c:v>
                </c:pt>
                <c:pt idx="598">
                  <c:v>1.9752281603590438E-2</c:v>
                </c:pt>
                <c:pt idx="599">
                  <c:v>1.9752281603590438E-2</c:v>
                </c:pt>
                <c:pt idx="600">
                  <c:v>1.9752281603590438E-2</c:v>
                </c:pt>
                <c:pt idx="601">
                  <c:v>1.9752281603590438E-2</c:v>
                </c:pt>
                <c:pt idx="602">
                  <c:v>1.9752281603590438E-2</c:v>
                </c:pt>
                <c:pt idx="603">
                  <c:v>1.9752281603590438E-2</c:v>
                </c:pt>
                <c:pt idx="604">
                  <c:v>1.9752281603590438E-2</c:v>
                </c:pt>
                <c:pt idx="605">
                  <c:v>1.9752281603590438E-2</c:v>
                </c:pt>
                <c:pt idx="606">
                  <c:v>1.9752281603590438E-2</c:v>
                </c:pt>
                <c:pt idx="607">
                  <c:v>1.9752281603590438E-2</c:v>
                </c:pt>
                <c:pt idx="608">
                  <c:v>1.9752281603590438E-2</c:v>
                </c:pt>
                <c:pt idx="609">
                  <c:v>1.9752281603590438E-2</c:v>
                </c:pt>
                <c:pt idx="610">
                  <c:v>1.9752281603590438E-2</c:v>
                </c:pt>
                <c:pt idx="611">
                  <c:v>1.9752281603590438E-2</c:v>
                </c:pt>
                <c:pt idx="612">
                  <c:v>1.9752281603590438E-2</c:v>
                </c:pt>
                <c:pt idx="613">
                  <c:v>1.9752281603590438E-2</c:v>
                </c:pt>
                <c:pt idx="614">
                  <c:v>1.9752281603590438E-2</c:v>
                </c:pt>
                <c:pt idx="615">
                  <c:v>1.9752281603590438E-2</c:v>
                </c:pt>
                <c:pt idx="616">
                  <c:v>1.9752281603590438E-2</c:v>
                </c:pt>
                <c:pt idx="617">
                  <c:v>1.9752281603590438E-2</c:v>
                </c:pt>
                <c:pt idx="618">
                  <c:v>1.9752281603590438E-2</c:v>
                </c:pt>
                <c:pt idx="619">
                  <c:v>1.9752281603590438E-2</c:v>
                </c:pt>
                <c:pt idx="620">
                  <c:v>1.9752281603590438E-2</c:v>
                </c:pt>
                <c:pt idx="621">
                  <c:v>1.9752281603590438E-2</c:v>
                </c:pt>
                <c:pt idx="622">
                  <c:v>1.9752281603590438E-2</c:v>
                </c:pt>
                <c:pt idx="623">
                  <c:v>1.9752281603590438E-2</c:v>
                </c:pt>
                <c:pt idx="624">
                  <c:v>1.9752281603590438E-2</c:v>
                </c:pt>
                <c:pt idx="625">
                  <c:v>1.9752281603590438E-2</c:v>
                </c:pt>
                <c:pt idx="626">
                  <c:v>1.9752281603590438E-2</c:v>
                </c:pt>
                <c:pt idx="627">
                  <c:v>1.9752281603590438E-2</c:v>
                </c:pt>
                <c:pt idx="628">
                  <c:v>1.9752281603590438E-2</c:v>
                </c:pt>
                <c:pt idx="629">
                  <c:v>1.9752281603590438E-2</c:v>
                </c:pt>
                <c:pt idx="630">
                  <c:v>1.9752281603590438E-2</c:v>
                </c:pt>
                <c:pt idx="631">
                  <c:v>1.9752281603590438E-2</c:v>
                </c:pt>
                <c:pt idx="632">
                  <c:v>1.9752281603590438E-2</c:v>
                </c:pt>
                <c:pt idx="633">
                  <c:v>1.9752281603590438E-2</c:v>
                </c:pt>
                <c:pt idx="634">
                  <c:v>1.9752281603590438E-2</c:v>
                </c:pt>
                <c:pt idx="635">
                  <c:v>1.9752281603590438E-2</c:v>
                </c:pt>
                <c:pt idx="636">
                  <c:v>1.9752281603590438E-2</c:v>
                </c:pt>
                <c:pt idx="637">
                  <c:v>1.9752281603590438E-2</c:v>
                </c:pt>
                <c:pt idx="638">
                  <c:v>1.9752281603590438E-2</c:v>
                </c:pt>
                <c:pt idx="639">
                  <c:v>1.9752281603590438E-2</c:v>
                </c:pt>
                <c:pt idx="640">
                  <c:v>1.9752281603590438E-2</c:v>
                </c:pt>
                <c:pt idx="641">
                  <c:v>1.9752281603590438E-2</c:v>
                </c:pt>
                <c:pt idx="642">
                  <c:v>1.9752281603590438E-2</c:v>
                </c:pt>
                <c:pt idx="643">
                  <c:v>1.9752281603590438E-2</c:v>
                </c:pt>
                <c:pt idx="644">
                  <c:v>1.9752281603590438E-2</c:v>
                </c:pt>
                <c:pt idx="645">
                  <c:v>1.9752281603590438E-2</c:v>
                </c:pt>
                <c:pt idx="646">
                  <c:v>1.9752281603590438E-2</c:v>
                </c:pt>
                <c:pt idx="647">
                  <c:v>1.9752281603590438E-2</c:v>
                </c:pt>
                <c:pt idx="648">
                  <c:v>1.9752281603590438E-2</c:v>
                </c:pt>
                <c:pt idx="649">
                  <c:v>1.9752281603590438E-2</c:v>
                </c:pt>
                <c:pt idx="650">
                  <c:v>1.9752281603590438E-2</c:v>
                </c:pt>
                <c:pt idx="651">
                  <c:v>1.9752281603590438E-2</c:v>
                </c:pt>
                <c:pt idx="652">
                  <c:v>1.9752281603590438E-2</c:v>
                </c:pt>
                <c:pt idx="653">
                  <c:v>1.9752281603590438E-2</c:v>
                </c:pt>
                <c:pt idx="654">
                  <c:v>1.9752281603590438E-2</c:v>
                </c:pt>
                <c:pt idx="655">
                  <c:v>1.9752281603590438E-2</c:v>
                </c:pt>
                <c:pt idx="656">
                  <c:v>1.9752281603590438E-2</c:v>
                </c:pt>
                <c:pt idx="657">
                  <c:v>1.9752281603590438E-2</c:v>
                </c:pt>
                <c:pt idx="658">
                  <c:v>1.9752281603590438E-2</c:v>
                </c:pt>
                <c:pt idx="659">
                  <c:v>1.9752281603590438E-2</c:v>
                </c:pt>
                <c:pt idx="660">
                  <c:v>1.9752281603590438E-2</c:v>
                </c:pt>
                <c:pt idx="661">
                  <c:v>1.9752281603590438E-2</c:v>
                </c:pt>
                <c:pt idx="662">
                  <c:v>1.9752281603590438E-2</c:v>
                </c:pt>
                <c:pt idx="663">
                  <c:v>1.9752281603590438E-2</c:v>
                </c:pt>
                <c:pt idx="664">
                  <c:v>1.9752281603590438E-2</c:v>
                </c:pt>
                <c:pt idx="665">
                  <c:v>1.9752281603590438E-2</c:v>
                </c:pt>
                <c:pt idx="666">
                  <c:v>1.9752281603590438E-2</c:v>
                </c:pt>
                <c:pt idx="667">
                  <c:v>1.9752281603590438E-2</c:v>
                </c:pt>
                <c:pt idx="668">
                  <c:v>1.9752281603590438E-2</c:v>
                </c:pt>
                <c:pt idx="669">
                  <c:v>1.9752281603590438E-2</c:v>
                </c:pt>
                <c:pt idx="670">
                  <c:v>1.9752281603590438E-2</c:v>
                </c:pt>
                <c:pt idx="671">
                  <c:v>1.9752281603590438E-2</c:v>
                </c:pt>
                <c:pt idx="672">
                  <c:v>9.5306361891901448E-3</c:v>
                </c:pt>
                <c:pt idx="673">
                  <c:v>9.5306361891901448E-3</c:v>
                </c:pt>
                <c:pt idx="674">
                  <c:v>9.5306361891901448E-3</c:v>
                </c:pt>
                <c:pt idx="675">
                  <c:v>9.5306361891901448E-3</c:v>
                </c:pt>
                <c:pt idx="676">
                  <c:v>9.5306361891901448E-3</c:v>
                </c:pt>
                <c:pt idx="677">
                  <c:v>9.5306361891901448E-3</c:v>
                </c:pt>
                <c:pt idx="678">
                  <c:v>9.5306361891901448E-3</c:v>
                </c:pt>
                <c:pt idx="679">
                  <c:v>9.5306361891901448E-3</c:v>
                </c:pt>
                <c:pt idx="680">
                  <c:v>9.5306361891901448E-3</c:v>
                </c:pt>
                <c:pt idx="681">
                  <c:v>9.5306361891901448E-3</c:v>
                </c:pt>
                <c:pt idx="682">
                  <c:v>9.5306361891901448E-3</c:v>
                </c:pt>
                <c:pt idx="683">
                  <c:v>9.5306361891901448E-3</c:v>
                </c:pt>
                <c:pt idx="684">
                  <c:v>9.5306361891901448E-3</c:v>
                </c:pt>
                <c:pt idx="685">
                  <c:v>9.5306361891901448E-3</c:v>
                </c:pt>
                <c:pt idx="686">
                  <c:v>9.5306361891901448E-3</c:v>
                </c:pt>
                <c:pt idx="687">
                  <c:v>9.5306361891901448E-3</c:v>
                </c:pt>
                <c:pt idx="688">
                  <c:v>9.5306361891901448E-3</c:v>
                </c:pt>
                <c:pt idx="689">
                  <c:v>9.5306361891901448E-3</c:v>
                </c:pt>
                <c:pt idx="690">
                  <c:v>9.5306361891901448E-3</c:v>
                </c:pt>
                <c:pt idx="691">
                  <c:v>9.5306361891901448E-3</c:v>
                </c:pt>
                <c:pt idx="692">
                  <c:v>9.5306361891901448E-3</c:v>
                </c:pt>
                <c:pt idx="693">
                  <c:v>9.5306361891901448E-3</c:v>
                </c:pt>
                <c:pt idx="694">
                  <c:v>9.5306361891901448E-3</c:v>
                </c:pt>
                <c:pt idx="695">
                  <c:v>9.5306361891901448E-3</c:v>
                </c:pt>
                <c:pt idx="696">
                  <c:v>9.5306361891901448E-3</c:v>
                </c:pt>
                <c:pt idx="697">
                  <c:v>9.5306361891901448E-3</c:v>
                </c:pt>
                <c:pt idx="698">
                  <c:v>9.5306361891901448E-3</c:v>
                </c:pt>
                <c:pt idx="699">
                  <c:v>9.5306361891901448E-3</c:v>
                </c:pt>
                <c:pt idx="700">
                  <c:v>9.5306361891901448E-3</c:v>
                </c:pt>
                <c:pt idx="701">
                  <c:v>9.5306361891901448E-3</c:v>
                </c:pt>
                <c:pt idx="702">
                  <c:v>9.5306361891901448E-3</c:v>
                </c:pt>
                <c:pt idx="703">
                  <c:v>9.5306361891901448E-3</c:v>
                </c:pt>
                <c:pt idx="704">
                  <c:v>9.5306361891901448E-3</c:v>
                </c:pt>
                <c:pt idx="705">
                  <c:v>9.5306361891901448E-3</c:v>
                </c:pt>
                <c:pt idx="706">
                  <c:v>9.5306361891901448E-3</c:v>
                </c:pt>
                <c:pt idx="707">
                  <c:v>9.5306361891901448E-3</c:v>
                </c:pt>
                <c:pt idx="708">
                  <c:v>9.5306361891901448E-3</c:v>
                </c:pt>
                <c:pt idx="709">
                  <c:v>9.5306361891901448E-3</c:v>
                </c:pt>
                <c:pt idx="710">
                  <c:v>9.5306361891901448E-3</c:v>
                </c:pt>
                <c:pt idx="711">
                  <c:v>9.5306361891901448E-3</c:v>
                </c:pt>
                <c:pt idx="712">
                  <c:v>9.5306361891901448E-3</c:v>
                </c:pt>
                <c:pt idx="713">
                  <c:v>9.5306361891901448E-3</c:v>
                </c:pt>
                <c:pt idx="714">
                  <c:v>9.5306361891901448E-3</c:v>
                </c:pt>
                <c:pt idx="715">
                  <c:v>9.5306361891901448E-3</c:v>
                </c:pt>
                <c:pt idx="716">
                  <c:v>9.5306361891901448E-3</c:v>
                </c:pt>
                <c:pt idx="717">
                  <c:v>9.5306361891901448E-3</c:v>
                </c:pt>
                <c:pt idx="718">
                  <c:v>9.5306361891901448E-3</c:v>
                </c:pt>
                <c:pt idx="719">
                  <c:v>9.5306361891901448E-3</c:v>
                </c:pt>
                <c:pt idx="720">
                  <c:v>9.5306361891901448E-3</c:v>
                </c:pt>
                <c:pt idx="721">
                  <c:v>9.5306361891901448E-3</c:v>
                </c:pt>
                <c:pt idx="722">
                  <c:v>9.5306361891901448E-3</c:v>
                </c:pt>
                <c:pt idx="723">
                  <c:v>9.5306361891901448E-3</c:v>
                </c:pt>
                <c:pt idx="724">
                  <c:v>9.5306361891901448E-3</c:v>
                </c:pt>
                <c:pt idx="725">
                  <c:v>9.5306361891901448E-3</c:v>
                </c:pt>
                <c:pt idx="726">
                  <c:v>9.5306361891901448E-3</c:v>
                </c:pt>
                <c:pt idx="727">
                  <c:v>9.5306361891901448E-3</c:v>
                </c:pt>
                <c:pt idx="728">
                  <c:v>9.5306361891901448E-3</c:v>
                </c:pt>
                <c:pt idx="729">
                  <c:v>9.5306361891901448E-3</c:v>
                </c:pt>
                <c:pt idx="730">
                  <c:v>9.5306361891901448E-3</c:v>
                </c:pt>
                <c:pt idx="731">
                  <c:v>9.5306361891901448E-3</c:v>
                </c:pt>
                <c:pt idx="732">
                  <c:v>9.5306361891901448E-3</c:v>
                </c:pt>
                <c:pt idx="733">
                  <c:v>9.5306361891901448E-3</c:v>
                </c:pt>
                <c:pt idx="734">
                  <c:v>9.5306361891901448E-3</c:v>
                </c:pt>
                <c:pt idx="735">
                  <c:v>9.5306361891901448E-3</c:v>
                </c:pt>
                <c:pt idx="736">
                  <c:v>9.5306361891901448E-3</c:v>
                </c:pt>
                <c:pt idx="737">
                  <c:v>9.5306361891901448E-3</c:v>
                </c:pt>
                <c:pt idx="738">
                  <c:v>9.5306361891901448E-3</c:v>
                </c:pt>
                <c:pt idx="739">
                  <c:v>9.5306361891901448E-3</c:v>
                </c:pt>
                <c:pt idx="740">
                  <c:v>9.5306361891901448E-3</c:v>
                </c:pt>
                <c:pt idx="741">
                  <c:v>9.5306361891901448E-3</c:v>
                </c:pt>
                <c:pt idx="742">
                  <c:v>9.5306361891901448E-3</c:v>
                </c:pt>
                <c:pt idx="743">
                  <c:v>9.5306361891901448E-3</c:v>
                </c:pt>
                <c:pt idx="744">
                  <c:v>9.5306361891901448E-3</c:v>
                </c:pt>
                <c:pt idx="745">
                  <c:v>9.5306361891901448E-3</c:v>
                </c:pt>
                <c:pt idx="746">
                  <c:v>9.5306361891901448E-3</c:v>
                </c:pt>
                <c:pt idx="747">
                  <c:v>9.5306361891901448E-3</c:v>
                </c:pt>
                <c:pt idx="748">
                  <c:v>9.5306361891901448E-3</c:v>
                </c:pt>
                <c:pt idx="749">
                  <c:v>9.5306361891901448E-3</c:v>
                </c:pt>
                <c:pt idx="750">
                  <c:v>9.5306361891901448E-3</c:v>
                </c:pt>
                <c:pt idx="751">
                  <c:v>9.5306361891901448E-3</c:v>
                </c:pt>
                <c:pt idx="752">
                  <c:v>9.5306361891901448E-3</c:v>
                </c:pt>
                <c:pt idx="753">
                  <c:v>9.5306361891901448E-3</c:v>
                </c:pt>
                <c:pt idx="754">
                  <c:v>9.5306361891901448E-3</c:v>
                </c:pt>
                <c:pt idx="755">
                  <c:v>9.5306361891901448E-3</c:v>
                </c:pt>
                <c:pt idx="756">
                  <c:v>9.5306361891901448E-3</c:v>
                </c:pt>
                <c:pt idx="757">
                  <c:v>9.5306361891901448E-3</c:v>
                </c:pt>
                <c:pt idx="758">
                  <c:v>9.5306361891901448E-3</c:v>
                </c:pt>
                <c:pt idx="759">
                  <c:v>9.5306361891901448E-3</c:v>
                </c:pt>
                <c:pt idx="760">
                  <c:v>9.5306361891901448E-3</c:v>
                </c:pt>
                <c:pt idx="761">
                  <c:v>9.5306361891901448E-3</c:v>
                </c:pt>
                <c:pt idx="762">
                  <c:v>9.5306361891901448E-3</c:v>
                </c:pt>
                <c:pt idx="763">
                  <c:v>9.5306361891901448E-3</c:v>
                </c:pt>
                <c:pt idx="764">
                  <c:v>9.5306361891901448E-3</c:v>
                </c:pt>
                <c:pt idx="765">
                  <c:v>9.5306361891901448E-3</c:v>
                </c:pt>
                <c:pt idx="766">
                  <c:v>9.5306361891901448E-3</c:v>
                </c:pt>
                <c:pt idx="767">
                  <c:v>9.5306361891901448E-3</c:v>
                </c:pt>
                <c:pt idx="768">
                  <c:v>9.5306361891901448E-3</c:v>
                </c:pt>
                <c:pt idx="769">
                  <c:v>9.5306361891901448E-3</c:v>
                </c:pt>
                <c:pt idx="770">
                  <c:v>9.5306361891901448E-3</c:v>
                </c:pt>
                <c:pt idx="771">
                  <c:v>9.5306361891901448E-3</c:v>
                </c:pt>
                <c:pt idx="772">
                  <c:v>9.5306361891901448E-3</c:v>
                </c:pt>
                <c:pt idx="773">
                  <c:v>9.5306361891901448E-3</c:v>
                </c:pt>
                <c:pt idx="774">
                  <c:v>9.5306361891901448E-3</c:v>
                </c:pt>
                <c:pt idx="775">
                  <c:v>9.5306361891901448E-3</c:v>
                </c:pt>
                <c:pt idx="776">
                  <c:v>9.5306361891901448E-3</c:v>
                </c:pt>
                <c:pt idx="777">
                  <c:v>9.5306361891901448E-3</c:v>
                </c:pt>
                <c:pt idx="778">
                  <c:v>9.5306361891901448E-3</c:v>
                </c:pt>
                <c:pt idx="779">
                  <c:v>9.5306361891901448E-3</c:v>
                </c:pt>
                <c:pt idx="780">
                  <c:v>9.5306361891901448E-3</c:v>
                </c:pt>
                <c:pt idx="781">
                  <c:v>9.5306361891901448E-3</c:v>
                </c:pt>
                <c:pt idx="782">
                  <c:v>9.5306361891901448E-3</c:v>
                </c:pt>
                <c:pt idx="783">
                  <c:v>9.5306361891901448E-3</c:v>
                </c:pt>
                <c:pt idx="784">
                  <c:v>9.5306361891901448E-3</c:v>
                </c:pt>
                <c:pt idx="785">
                  <c:v>9.5306361891901448E-3</c:v>
                </c:pt>
                <c:pt idx="786">
                  <c:v>9.5306361891901448E-3</c:v>
                </c:pt>
                <c:pt idx="787">
                  <c:v>9.5306361891901448E-3</c:v>
                </c:pt>
                <c:pt idx="788">
                  <c:v>9.5306361891901448E-3</c:v>
                </c:pt>
                <c:pt idx="789">
                  <c:v>9.5306361891901448E-3</c:v>
                </c:pt>
                <c:pt idx="790">
                  <c:v>9.5306361891901448E-3</c:v>
                </c:pt>
                <c:pt idx="791">
                  <c:v>9.5306361891901448E-3</c:v>
                </c:pt>
                <c:pt idx="792">
                  <c:v>9.5306361891901448E-3</c:v>
                </c:pt>
                <c:pt idx="793">
                  <c:v>9.5306361891901448E-3</c:v>
                </c:pt>
                <c:pt idx="794">
                  <c:v>9.5306361891901448E-3</c:v>
                </c:pt>
                <c:pt idx="795">
                  <c:v>9.5306361891901448E-3</c:v>
                </c:pt>
                <c:pt idx="796">
                  <c:v>9.5306361891901448E-3</c:v>
                </c:pt>
                <c:pt idx="797">
                  <c:v>9.5306361891901448E-3</c:v>
                </c:pt>
                <c:pt idx="798">
                  <c:v>9.5306361891901448E-3</c:v>
                </c:pt>
                <c:pt idx="799">
                  <c:v>9.5306361891901448E-3</c:v>
                </c:pt>
                <c:pt idx="800">
                  <c:v>9.5306361891901448E-3</c:v>
                </c:pt>
                <c:pt idx="801">
                  <c:v>9.5306361891901448E-3</c:v>
                </c:pt>
                <c:pt idx="802">
                  <c:v>9.5306361891901448E-3</c:v>
                </c:pt>
                <c:pt idx="803">
                  <c:v>9.5306361891901448E-3</c:v>
                </c:pt>
                <c:pt idx="804">
                  <c:v>9.5306361891901448E-3</c:v>
                </c:pt>
                <c:pt idx="805">
                  <c:v>9.5306361891901448E-3</c:v>
                </c:pt>
                <c:pt idx="806">
                  <c:v>9.5306361891901448E-3</c:v>
                </c:pt>
                <c:pt idx="807">
                  <c:v>9.5306361891901448E-3</c:v>
                </c:pt>
                <c:pt idx="808">
                  <c:v>9.5306361891901448E-3</c:v>
                </c:pt>
                <c:pt idx="809">
                  <c:v>9.5306361891901448E-3</c:v>
                </c:pt>
                <c:pt idx="810">
                  <c:v>9.5306361891901448E-3</c:v>
                </c:pt>
                <c:pt idx="811">
                  <c:v>9.5306361891901448E-3</c:v>
                </c:pt>
                <c:pt idx="812">
                  <c:v>9.5306361891901448E-3</c:v>
                </c:pt>
                <c:pt idx="813">
                  <c:v>9.5306361891901448E-3</c:v>
                </c:pt>
                <c:pt idx="814">
                  <c:v>9.5306361891901448E-3</c:v>
                </c:pt>
                <c:pt idx="815">
                  <c:v>9.5306361891901448E-3</c:v>
                </c:pt>
                <c:pt idx="816">
                  <c:v>9.5306361891901448E-3</c:v>
                </c:pt>
                <c:pt idx="817">
                  <c:v>9.5306361891901448E-3</c:v>
                </c:pt>
                <c:pt idx="818">
                  <c:v>9.5306361891901448E-3</c:v>
                </c:pt>
                <c:pt idx="819">
                  <c:v>9.5306361891901448E-3</c:v>
                </c:pt>
                <c:pt idx="820">
                  <c:v>9.5306361891901448E-3</c:v>
                </c:pt>
                <c:pt idx="821">
                  <c:v>9.5306361891901448E-3</c:v>
                </c:pt>
                <c:pt idx="822">
                  <c:v>9.5306361891901448E-3</c:v>
                </c:pt>
                <c:pt idx="823">
                  <c:v>9.5306361891901448E-3</c:v>
                </c:pt>
                <c:pt idx="824">
                  <c:v>9.5306361891901448E-3</c:v>
                </c:pt>
                <c:pt idx="825">
                  <c:v>9.5306361891901448E-3</c:v>
                </c:pt>
                <c:pt idx="826">
                  <c:v>9.5306361891901448E-3</c:v>
                </c:pt>
                <c:pt idx="827">
                  <c:v>9.5306361891901448E-3</c:v>
                </c:pt>
                <c:pt idx="828">
                  <c:v>9.5306361891901448E-3</c:v>
                </c:pt>
                <c:pt idx="829">
                  <c:v>9.5306361891901448E-3</c:v>
                </c:pt>
                <c:pt idx="830">
                  <c:v>9.5306361891901448E-3</c:v>
                </c:pt>
                <c:pt idx="831">
                  <c:v>9.5306361891901448E-3</c:v>
                </c:pt>
                <c:pt idx="832">
                  <c:v>9.5306361891901448E-3</c:v>
                </c:pt>
                <c:pt idx="833">
                  <c:v>9.5306361891901448E-3</c:v>
                </c:pt>
                <c:pt idx="834">
                  <c:v>9.5306361891901448E-3</c:v>
                </c:pt>
                <c:pt idx="835">
                  <c:v>9.5306361891901448E-3</c:v>
                </c:pt>
                <c:pt idx="836">
                  <c:v>9.5306361891901448E-3</c:v>
                </c:pt>
                <c:pt idx="837">
                  <c:v>9.5306361891901448E-3</c:v>
                </c:pt>
                <c:pt idx="838">
                  <c:v>9.5306361891901448E-3</c:v>
                </c:pt>
                <c:pt idx="839">
                  <c:v>9.5306361891901448E-3</c:v>
                </c:pt>
                <c:pt idx="840">
                  <c:v>9.5306361891901448E-3</c:v>
                </c:pt>
                <c:pt idx="841">
                  <c:v>9.5306361891901448E-3</c:v>
                </c:pt>
                <c:pt idx="842">
                  <c:v>9.5306361891901448E-3</c:v>
                </c:pt>
                <c:pt idx="843">
                  <c:v>9.5306361891901448E-3</c:v>
                </c:pt>
                <c:pt idx="844">
                  <c:v>9.5306361891901448E-3</c:v>
                </c:pt>
                <c:pt idx="845">
                  <c:v>9.5306361891901448E-3</c:v>
                </c:pt>
                <c:pt idx="846">
                  <c:v>9.5306361891901448E-3</c:v>
                </c:pt>
                <c:pt idx="847">
                  <c:v>9.5306361891901448E-3</c:v>
                </c:pt>
                <c:pt idx="848">
                  <c:v>9.5306361891901448E-3</c:v>
                </c:pt>
                <c:pt idx="849">
                  <c:v>9.5306361891901448E-3</c:v>
                </c:pt>
                <c:pt idx="850">
                  <c:v>9.5306361891901448E-3</c:v>
                </c:pt>
                <c:pt idx="851">
                  <c:v>9.5306361891901448E-3</c:v>
                </c:pt>
                <c:pt idx="852">
                  <c:v>9.5306361891901448E-3</c:v>
                </c:pt>
                <c:pt idx="853">
                  <c:v>9.5306361891901448E-3</c:v>
                </c:pt>
                <c:pt idx="854">
                  <c:v>9.5306361891901448E-3</c:v>
                </c:pt>
                <c:pt idx="855">
                  <c:v>9.5306361891901448E-3</c:v>
                </c:pt>
                <c:pt idx="856">
                  <c:v>9.5306361891901448E-3</c:v>
                </c:pt>
                <c:pt idx="857">
                  <c:v>9.5306361891901448E-3</c:v>
                </c:pt>
                <c:pt idx="858">
                  <c:v>9.5306361891901448E-3</c:v>
                </c:pt>
                <c:pt idx="859">
                  <c:v>9.5306361891901448E-3</c:v>
                </c:pt>
                <c:pt idx="860">
                  <c:v>9.5306361891901448E-3</c:v>
                </c:pt>
                <c:pt idx="861">
                  <c:v>9.5306361891901448E-3</c:v>
                </c:pt>
                <c:pt idx="862">
                  <c:v>9.5306361891901448E-3</c:v>
                </c:pt>
                <c:pt idx="863">
                  <c:v>9.5306361891901448E-3</c:v>
                </c:pt>
                <c:pt idx="864">
                  <c:v>9.5306361891901448E-3</c:v>
                </c:pt>
                <c:pt idx="865">
                  <c:v>9.5306361891901448E-3</c:v>
                </c:pt>
                <c:pt idx="866">
                  <c:v>9.5306361891901448E-3</c:v>
                </c:pt>
                <c:pt idx="867">
                  <c:v>9.5306361891901448E-3</c:v>
                </c:pt>
                <c:pt idx="868">
                  <c:v>9.5306361891901448E-3</c:v>
                </c:pt>
                <c:pt idx="869">
                  <c:v>9.5306361891901448E-3</c:v>
                </c:pt>
                <c:pt idx="870">
                  <c:v>9.5306361891901448E-3</c:v>
                </c:pt>
                <c:pt idx="871">
                  <c:v>9.5306361891901448E-3</c:v>
                </c:pt>
                <c:pt idx="872">
                  <c:v>9.5306361891901448E-3</c:v>
                </c:pt>
                <c:pt idx="873">
                  <c:v>9.5306361891901448E-3</c:v>
                </c:pt>
                <c:pt idx="874">
                  <c:v>9.5306361891901448E-3</c:v>
                </c:pt>
                <c:pt idx="875">
                  <c:v>9.5306361891901448E-3</c:v>
                </c:pt>
                <c:pt idx="876">
                  <c:v>9.5306361891901448E-3</c:v>
                </c:pt>
                <c:pt idx="877">
                  <c:v>9.5306361891901448E-3</c:v>
                </c:pt>
                <c:pt idx="878">
                  <c:v>9.5306361891901448E-3</c:v>
                </c:pt>
                <c:pt idx="879">
                  <c:v>9.5306361891901448E-3</c:v>
                </c:pt>
                <c:pt idx="880">
                  <c:v>9.5306361891901448E-3</c:v>
                </c:pt>
                <c:pt idx="881">
                  <c:v>9.5306361891901448E-3</c:v>
                </c:pt>
                <c:pt idx="882">
                  <c:v>9.5306361891901448E-3</c:v>
                </c:pt>
                <c:pt idx="883">
                  <c:v>9.5306361891901448E-3</c:v>
                </c:pt>
                <c:pt idx="884">
                  <c:v>9.5306361891901448E-3</c:v>
                </c:pt>
                <c:pt idx="885">
                  <c:v>9.5306361891901448E-3</c:v>
                </c:pt>
                <c:pt idx="886">
                  <c:v>9.5306361891901448E-3</c:v>
                </c:pt>
                <c:pt idx="887">
                  <c:v>9.5306361891901448E-3</c:v>
                </c:pt>
                <c:pt idx="888">
                  <c:v>9.5306361891901448E-3</c:v>
                </c:pt>
                <c:pt idx="889">
                  <c:v>9.5306361891901448E-3</c:v>
                </c:pt>
                <c:pt idx="890">
                  <c:v>9.5306361891901448E-3</c:v>
                </c:pt>
                <c:pt idx="891">
                  <c:v>9.5306361891901448E-3</c:v>
                </c:pt>
                <c:pt idx="892">
                  <c:v>9.5306361891901448E-3</c:v>
                </c:pt>
                <c:pt idx="893">
                  <c:v>9.5306361891901448E-3</c:v>
                </c:pt>
                <c:pt idx="894">
                  <c:v>9.5306361891901448E-3</c:v>
                </c:pt>
                <c:pt idx="895">
                  <c:v>9.5306361891901448E-3</c:v>
                </c:pt>
                <c:pt idx="896">
                  <c:v>9.5306361891901448E-3</c:v>
                </c:pt>
                <c:pt idx="897">
                  <c:v>9.5306361891901448E-3</c:v>
                </c:pt>
                <c:pt idx="898">
                  <c:v>9.5306361891901448E-3</c:v>
                </c:pt>
                <c:pt idx="899">
                  <c:v>9.5306361891901448E-3</c:v>
                </c:pt>
                <c:pt idx="900">
                  <c:v>9.5306361891901448E-3</c:v>
                </c:pt>
                <c:pt idx="901">
                  <c:v>9.5306361891901448E-3</c:v>
                </c:pt>
                <c:pt idx="902">
                  <c:v>9.5306361891901448E-3</c:v>
                </c:pt>
                <c:pt idx="903">
                  <c:v>9.5306361891901448E-3</c:v>
                </c:pt>
                <c:pt idx="904">
                  <c:v>9.5306361891901448E-3</c:v>
                </c:pt>
                <c:pt idx="905">
                  <c:v>9.5306361891901448E-3</c:v>
                </c:pt>
                <c:pt idx="906">
                  <c:v>9.5306361891901448E-3</c:v>
                </c:pt>
                <c:pt idx="907">
                  <c:v>9.5306361891901448E-3</c:v>
                </c:pt>
                <c:pt idx="908">
                  <c:v>9.5306361891901448E-3</c:v>
                </c:pt>
                <c:pt idx="909">
                  <c:v>9.5306361891901448E-3</c:v>
                </c:pt>
                <c:pt idx="910">
                  <c:v>9.5306361891901448E-3</c:v>
                </c:pt>
                <c:pt idx="911">
                  <c:v>9.5306361891901448E-3</c:v>
                </c:pt>
                <c:pt idx="912">
                  <c:v>9.5306361891901448E-3</c:v>
                </c:pt>
                <c:pt idx="913">
                  <c:v>9.5306361891901448E-3</c:v>
                </c:pt>
                <c:pt idx="914">
                  <c:v>9.5306361891901448E-3</c:v>
                </c:pt>
                <c:pt idx="915">
                  <c:v>9.5306361891901448E-3</c:v>
                </c:pt>
                <c:pt idx="916">
                  <c:v>9.5306361891901448E-3</c:v>
                </c:pt>
                <c:pt idx="917">
                  <c:v>9.5306361891901448E-3</c:v>
                </c:pt>
                <c:pt idx="918">
                  <c:v>9.5306361891901448E-3</c:v>
                </c:pt>
                <c:pt idx="919">
                  <c:v>9.5306361891901448E-3</c:v>
                </c:pt>
                <c:pt idx="920">
                  <c:v>9.5306361891901448E-3</c:v>
                </c:pt>
                <c:pt idx="921">
                  <c:v>9.5306361891901448E-3</c:v>
                </c:pt>
                <c:pt idx="922">
                  <c:v>9.5306361891901448E-3</c:v>
                </c:pt>
                <c:pt idx="923">
                  <c:v>9.5306361891901448E-3</c:v>
                </c:pt>
                <c:pt idx="924">
                  <c:v>9.5306361891901448E-3</c:v>
                </c:pt>
                <c:pt idx="925">
                  <c:v>9.5306361891901448E-3</c:v>
                </c:pt>
                <c:pt idx="926">
                  <c:v>9.5306361891901448E-3</c:v>
                </c:pt>
                <c:pt idx="927">
                  <c:v>9.5306361891901448E-3</c:v>
                </c:pt>
                <c:pt idx="928">
                  <c:v>9.5306361891901448E-3</c:v>
                </c:pt>
                <c:pt idx="929">
                  <c:v>9.5306361891901448E-3</c:v>
                </c:pt>
                <c:pt idx="930">
                  <c:v>9.5306361891901448E-3</c:v>
                </c:pt>
                <c:pt idx="931">
                  <c:v>9.5306361891901448E-3</c:v>
                </c:pt>
                <c:pt idx="932">
                  <c:v>9.5306361891901448E-3</c:v>
                </c:pt>
                <c:pt idx="933">
                  <c:v>9.5306361891901448E-3</c:v>
                </c:pt>
                <c:pt idx="934">
                  <c:v>9.5306361891901448E-3</c:v>
                </c:pt>
                <c:pt idx="935">
                  <c:v>9.5306361891901448E-3</c:v>
                </c:pt>
                <c:pt idx="936">
                  <c:v>9.5306361891901448E-3</c:v>
                </c:pt>
                <c:pt idx="937">
                  <c:v>9.5306361891901448E-3</c:v>
                </c:pt>
                <c:pt idx="938">
                  <c:v>9.5306361891901448E-3</c:v>
                </c:pt>
                <c:pt idx="939">
                  <c:v>9.5306361891901448E-3</c:v>
                </c:pt>
                <c:pt idx="940">
                  <c:v>9.5306361891901448E-3</c:v>
                </c:pt>
                <c:pt idx="941">
                  <c:v>9.5306361891901448E-3</c:v>
                </c:pt>
                <c:pt idx="942">
                  <c:v>9.5306361891901448E-3</c:v>
                </c:pt>
                <c:pt idx="943">
                  <c:v>9.5306361891901448E-3</c:v>
                </c:pt>
                <c:pt idx="944">
                  <c:v>9.5306361891901448E-3</c:v>
                </c:pt>
                <c:pt idx="945">
                  <c:v>9.5306361891901448E-3</c:v>
                </c:pt>
                <c:pt idx="946">
                  <c:v>9.5306361891901448E-3</c:v>
                </c:pt>
                <c:pt idx="947">
                  <c:v>9.5306361891901448E-3</c:v>
                </c:pt>
                <c:pt idx="948">
                  <c:v>9.5306361891901448E-3</c:v>
                </c:pt>
                <c:pt idx="949">
                  <c:v>9.5306361891901448E-3</c:v>
                </c:pt>
                <c:pt idx="950">
                  <c:v>9.5306361891901448E-3</c:v>
                </c:pt>
                <c:pt idx="951">
                  <c:v>9.5306361891901448E-3</c:v>
                </c:pt>
                <c:pt idx="952">
                  <c:v>9.5306361891901448E-3</c:v>
                </c:pt>
                <c:pt idx="953">
                  <c:v>9.5306361891901448E-3</c:v>
                </c:pt>
                <c:pt idx="954">
                  <c:v>9.5306361891901448E-3</c:v>
                </c:pt>
                <c:pt idx="955">
                  <c:v>9.5306361891901448E-3</c:v>
                </c:pt>
                <c:pt idx="956">
                  <c:v>9.5306361891901448E-3</c:v>
                </c:pt>
                <c:pt idx="957">
                  <c:v>9.5306361891901448E-3</c:v>
                </c:pt>
                <c:pt idx="958">
                  <c:v>9.5306361891901448E-3</c:v>
                </c:pt>
                <c:pt idx="959">
                  <c:v>9.5306361891901448E-3</c:v>
                </c:pt>
                <c:pt idx="960">
                  <c:v>9.5306361891901448E-3</c:v>
                </c:pt>
                <c:pt idx="961">
                  <c:v>9.5306361891901448E-3</c:v>
                </c:pt>
                <c:pt idx="962">
                  <c:v>9.5306361891901448E-3</c:v>
                </c:pt>
                <c:pt idx="963">
                  <c:v>9.5306361891901448E-3</c:v>
                </c:pt>
                <c:pt idx="964">
                  <c:v>9.5306361891901448E-3</c:v>
                </c:pt>
                <c:pt idx="965">
                  <c:v>9.5306361891901448E-3</c:v>
                </c:pt>
                <c:pt idx="966">
                  <c:v>9.5306361891901448E-3</c:v>
                </c:pt>
                <c:pt idx="967">
                  <c:v>9.5306361891901448E-3</c:v>
                </c:pt>
                <c:pt idx="968">
                  <c:v>9.5306361891901448E-3</c:v>
                </c:pt>
                <c:pt idx="969">
                  <c:v>9.5306361891901448E-3</c:v>
                </c:pt>
                <c:pt idx="970">
                  <c:v>9.5306361891901448E-3</c:v>
                </c:pt>
                <c:pt idx="971">
                  <c:v>9.5306361891901448E-3</c:v>
                </c:pt>
                <c:pt idx="972">
                  <c:v>9.5306361891901448E-3</c:v>
                </c:pt>
                <c:pt idx="973">
                  <c:v>9.5306361891901448E-3</c:v>
                </c:pt>
                <c:pt idx="974">
                  <c:v>9.5306361891901448E-3</c:v>
                </c:pt>
                <c:pt idx="975">
                  <c:v>9.5306361891901448E-3</c:v>
                </c:pt>
                <c:pt idx="976">
                  <c:v>9.5306361891901448E-3</c:v>
                </c:pt>
                <c:pt idx="977">
                  <c:v>9.5306361891901448E-3</c:v>
                </c:pt>
                <c:pt idx="978">
                  <c:v>9.5306361891901448E-3</c:v>
                </c:pt>
                <c:pt idx="979">
                  <c:v>9.5306361891901448E-3</c:v>
                </c:pt>
                <c:pt idx="980">
                  <c:v>9.5306361891901448E-3</c:v>
                </c:pt>
                <c:pt idx="981">
                  <c:v>9.5306361891901448E-3</c:v>
                </c:pt>
                <c:pt idx="982">
                  <c:v>9.5306361891901448E-3</c:v>
                </c:pt>
                <c:pt idx="983">
                  <c:v>9.5306361891901448E-3</c:v>
                </c:pt>
                <c:pt idx="984">
                  <c:v>9.5306361891901448E-3</c:v>
                </c:pt>
                <c:pt idx="985">
                  <c:v>9.5306361891901448E-3</c:v>
                </c:pt>
                <c:pt idx="986">
                  <c:v>9.5306361891901448E-3</c:v>
                </c:pt>
                <c:pt idx="987">
                  <c:v>9.5306361891901448E-3</c:v>
                </c:pt>
                <c:pt idx="988">
                  <c:v>9.5306361891901448E-3</c:v>
                </c:pt>
                <c:pt idx="989">
                  <c:v>9.5306361891901448E-3</c:v>
                </c:pt>
                <c:pt idx="990">
                  <c:v>9.5306361891901448E-3</c:v>
                </c:pt>
                <c:pt idx="991">
                  <c:v>9.5306361891901448E-3</c:v>
                </c:pt>
                <c:pt idx="992">
                  <c:v>9.5306361891901448E-3</c:v>
                </c:pt>
                <c:pt idx="993">
                  <c:v>9.5306361891901448E-3</c:v>
                </c:pt>
                <c:pt idx="994">
                  <c:v>9.5306361891901448E-3</c:v>
                </c:pt>
                <c:pt idx="995">
                  <c:v>9.5306361891901448E-3</c:v>
                </c:pt>
                <c:pt idx="996">
                  <c:v>9.5306361891901448E-3</c:v>
                </c:pt>
                <c:pt idx="997">
                  <c:v>9.5306361891901448E-3</c:v>
                </c:pt>
                <c:pt idx="998">
                  <c:v>9.5306361891901448E-3</c:v>
                </c:pt>
                <c:pt idx="999">
                  <c:v>9.5306361891901448E-3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25FE-4C8D-AD4D-24E7EB99A208}"/>
            </c:ext>
          </c:extLst>
        </c:ser>
        <c:ser>
          <c:idx val="13"/>
          <c:order val="13"/>
          <c:spPr>
            <a:ln w="1905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Sheet1!$O$1:$O$1000</c:f>
              <c:numCache>
                <c:formatCode>General</c:formatCode>
                <c:ptCount val="1000"/>
                <c:pt idx="0">
                  <c:v>0.3960047259612286</c:v>
                </c:pt>
                <c:pt idx="1">
                  <c:v>0.3960047259612286</c:v>
                </c:pt>
                <c:pt idx="2">
                  <c:v>0.3960047259612286</c:v>
                </c:pt>
                <c:pt idx="3">
                  <c:v>0.3960047259612286</c:v>
                </c:pt>
                <c:pt idx="4">
                  <c:v>0.3960047259612286</c:v>
                </c:pt>
                <c:pt idx="5">
                  <c:v>0.3960047259612286</c:v>
                </c:pt>
                <c:pt idx="6">
                  <c:v>0.3960047259612286</c:v>
                </c:pt>
                <c:pt idx="7">
                  <c:v>0.3960047259612286</c:v>
                </c:pt>
                <c:pt idx="8">
                  <c:v>0.3960047259612286</c:v>
                </c:pt>
                <c:pt idx="9">
                  <c:v>0.3960047259612286</c:v>
                </c:pt>
                <c:pt idx="10">
                  <c:v>0.3960047259612286</c:v>
                </c:pt>
                <c:pt idx="11">
                  <c:v>0.3960047259612286</c:v>
                </c:pt>
                <c:pt idx="12">
                  <c:v>0.3960047259612286</c:v>
                </c:pt>
                <c:pt idx="13">
                  <c:v>0.3960047259612286</c:v>
                </c:pt>
                <c:pt idx="14">
                  <c:v>0.3960047259612286</c:v>
                </c:pt>
                <c:pt idx="15">
                  <c:v>0.3960047259612286</c:v>
                </c:pt>
                <c:pt idx="16">
                  <c:v>0.3960047259612286</c:v>
                </c:pt>
                <c:pt idx="17">
                  <c:v>0.3960047259612286</c:v>
                </c:pt>
                <c:pt idx="18">
                  <c:v>0.3960047259612286</c:v>
                </c:pt>
                <c:pt idx="19">
                  <c:v>0.3960047259612286</c:v>
                </c:pt>
                <c:pt idx="20">
                  <c:v>0.3960047259612286</c:v>
                </c:pt>
                <c:pt idx="21">
                  <c:v>0.3960047259612286</c:v>
                </c:pt>
                <c:pt idx="22">
                  <c:v>0.3960047259612286</c:v>
                </c:pt>
                <c:pt idx="23">
                  <c:v>0.3960047259612286</c:v>
                </c:pt>
                <c:pt idx="24">
                  <c:v>0.3960047259612286</c:v>
                </c:pt>
                <c:pt idx="25">
                  <c:v>0.3960047259612286</c:v>
                </c:pt>
                <c:pt idx="26">
                  <c:v>0.3960047259612286</c:v>
                </c:pt>
                <c:pt idx="27">
                  <c:v>0.3960047259612286</c:v>
                </c:pt>
                <c:pt idx="28">
                  <c:v>0.3960047259612286</c:v>
                </c:pt>
                <c:pt idx="29">
                  <c:v>0.3960047259612286</c:v>
                </c:pt>
                <c:pt idx="30">
                  <c:v>0.3960047259612286</c:v>
                </c:pt>
                <c:pt idx="31">
                  <c:v>0.3960047259612286</c:v>
                </c:pt>
                <c:pt idx="32">
                  <c:v>0.3960047259612286</c:v>
                </c:pt>
                <c:pt idx="33">
                  <c:v>0.3960047259612286</c:v>
                </c:pt>
                <c:pt idx="34">
                  <c:v>0.3960047259612286</c:v>
                </c:pt>
                <c:pt idx="35">
                  <c:v>0.3960047259612286</c:v>
                </c:pt>
                <c:pt idx="36">
                  <c:v>0.3960047259612286</c:v>
                </c:pt>
                <c:pt idx="37">
                  <c:v>0.3960047259612286</c:v>
                </c:pt>
                <c:pt idx="38">
                  <c:v>0.3960047259612286</c:v>
                </c:pt>
                <c:pt idx="39">
                  <c:v>0.3960047259612286</c:v>
                </c:pt>
                <c:pt idx="40">
                  <c:v>0.3960047259612286</c:v>
                </c:pt>
                <c:pt idx="41">
                  <c:v>0.3960047259612286</c:v>
                </c:pt>
                <c:pt idx="42">
                  <c:v>0.3960047259612286</c:v>
                </c:pt>
                <c:pt idx="43">
                  <c:v>0.3960047259612286</c:v>
                </c:pt>
                <c:pt idx="44">
                  <c:v>0.3960047259612286</c:v>
                </c:pt>
                <c:pt idx="45">
                  <c:v>0.3960047259612286</c:v>
                </c:pt>
                <c:pt idx="46">
                  <c:v>0.3960047259612286</c:v>
                </c:pt>
                <c:pt idx="47">
                  <c:v>0.3960047259612286</c:v>
                </c:pt>
                <c:pt idx="48">
                  <c:v>0.3960047259612286</c:v>
                </c:pt>
                <c:pt idx="49">
                  <c:v>0.3960047259612286</c:v>
                </c:pt>
                <c:pt idx="50">
                  <c:v>0.3960047259612286</c:v>
                </c:pt>
                <c:pt idx="51">
                  <c:v>0.3960047259612286</c:v>
                </c:pt>
                <c:pt idx="52">
                  <c:v>0.3960047259612286</c:v>
                </c:pt>
                <c:pt idx="53">
                  <c:v>0.3960047259612286</c:v>
                </c:pt>
                <c:pt idx="54">
                  <c:v>0.3960047259612286</c:v>
                </c:pt>
                <c:pt idx="55">
                  <c:v>0.3960047259612286</c:v>
                </c:pt>
                <c:pt idx="56">
                  <c:v>0.3960047259612286</c:v>
                </c:pt>
                <c:pt idx="57">
                  <c:v>0.3960047259612286</c:v>
                </c:pt>
                <c:pt idx="58">
                  <c:v>0.3960047259612286</c:v>
                </c:pt>
                <c:pt idx="59">
                  <c:v>0.3960047259612286</c:v>
                </c:pt>
                <c:pt idx="60">
                  <c:v>0.3960047259612286</c:v>
                </c:pt>
                <c:pt idx="61">
                  <c:v>0.3960047259612286</c:v>
                </c:pt>
                <c:pt idx="62">
                  <c:v>0.3960047259612286</c:v>
                </c:pt>
                <c:pt idx="63">
                  <c:v>0.3960047259612286</c:v>
                </c:pt>
                <c:pt idx="64">
                  <c:v>0.3960047259612286</c:v>
                </c:pt>
                <c:pt idx="65">
                  <c:v>0.3960047259612286</c:v>
                </c:pt>
                <c:pt idx="66">
                  <c:v>0.3960047259612286</c:v>
                </c:pt>
                <c:pt idx="67">
                  <c:v>0.3960047259612286</c:v>
                </c:pt>
                <c:pt idx="68">
                  <c:v>0.3960047259612286</c:v>
                </c:pt>
                <c:pt idx="69">
                  <c:v>0.3960047259612286</c:v>
                </c:pt>
                <c:pt idx="70">
                  <c:v>0.3960047259612286</c:v>
                </c:pt>
                <c:pt idx="71">
                  <c:v>0.3960047259612286</c:v>
                </c:pt>
                <c:pt idx="72">
                  <c:v>0.3960047259612286</c:v>
                </c:pt>
                <c:pt idx="73">
                  <c:v>0.3960047259612286</c:v>
                </c:pt>
                <c:pt idx="74">
                  <c:v>0.3960047259612286</c:v>
                </c:pt>
                <c:pt idx="75">
                  <c:v>0.3960047259612286</c:v>
                </c:pt>
                <c:pt idx="76">
                  <c:v>0.3960047259612286</c:v>
                </c:pt>
                <c:pt idx="77">
                  <c:v>0.3960047259612286</c:v>
                </c:pt>
                <c:pt idx="78">
                  <c:v>7.4115154441545927E-2</c:v>
                </c:pt>
                <c:pt idx="79">
                  <c:v>7.4115154441545927E-2</c:v>
                </c:pt>
                <c:pt idx="80">
                  <c:v>7.4115154441545927E-2</c:v>
                </c:pt>
                <c:pt idx="81">
                  <c:v>7.4115154441545927E-2</c:v>
                </c:pt>
                <c:pt idx="82">
                  <c:v>7.4115154441545927E-2</c:v>
                </c:pt>
                <c:pt idx="83">
                  <c:v>7.4115154441545927E-2</c:v>
                </c:pt>
                <c:pt idx="84">
                  <c:v>7.4115154441545927E-2</c:v>
                </c:pt>
                <c:pt idx="85">
                  <c:v>7.4115154441545927E-2</c:v>
                </c:pt>
                <c:pt idx="86">
                  <c:v>7.4115154441545927E-2</c:v>
                </c:pt>
                <c:pt idx="87">
                  <c:v>7.4115154441545927E-2</c:v>
                </c:pt>
                <c:pt idx="88">
                  <c:v>7.4115154441545927E-2</c:v>
                </c:pt>
                <c:pt idx="89">
                  <c:v>7.4115154441545927E-2</c:v>
                </c:pt>
                <c:pt idx="90">
                  <c:v>7.4115154441545927E-2</c:v>
                </c:pt>
                <c:pt idx="91">
                  <c:v>7.4115154441545927E-2</c:v>
                </c:pt>
                <c:pt idx="92">
                  <c:v>7.4115154441545927E-2</c:v>
                </c:pt>
                <c:pt idx="93">
                  <c:v>7.4115154441545927E-2</c:v>
                </c:pt>
                <c:pt idx="94">
                  <c:v>7.4115154441545927E-2</c:v>
                </c:pt>
                <c:pt idx="95">
                  <c:v>7.4115154441545927E-2</c:v>
                </c:pt>
                <c:pt idx="96">
                  <c:v>7.4115154441545927E-2</c:v>
                </c:pt>
                <c:pt idx="97">
                  <c:v>7.4115154441545927E-2</c:v>
                </c:pt>
                <c:pt idx="98">
                  <c:v>5.8850998025360202E-2</c:v>
                </c:pt>
                <c:pt idx="99">
                  <c:v>5.8850998025360202E-2</c:v>
                </c:pt>
                <c:pt idx="100">
                  <c:v>5.8850998025360202E-2</c:v>
                </c:pt>
                <c:pt idx="101">
                  <c:v>5.8850998025360202E-2</c:v>
                </c:pt>
                <c:pt idx="102">
                  <c:v>5.8850998025360202E-2</c:v>
                </c:pt>
                <c:pt idx="103">
                  <c:v>5.0589686526172017E-2</c:v>
                </c:pt>
                <c:pt idx="104">
                  <c:v>5.0589686526172017E-2</c:v>
                </c:pt>
                <c:pt idx="105">
                  <c:v>5.0589686526172017E-2</c:v>
                </c:pt>
                <c:pt idx="106">
                  <c:v>5.0589686526172017E-2</c:v>
                </c:pt>
                <c:pt idx="107">
                  <c:v>5.0589686526172017E-2</c:v>
                </c:pt>
                <c:pt idx="108">
                  <c:v>5.0589686526172017E-2</c:v>
                </c:pt>
                <c:pt idx="109">
                  <c:v>5.0589686526172017E-2</c:v>
                </c:pt>
                <c:pt idx="110">
                  <c:v>5.0589686526172017E-2</c:v>
                </c:pt>
                <c:pt idx="111">
                  <c:v>5.0589686526172017E-2</c:v>
                </c:pt>
                <c:pt idx="112">
                  <c:v>5.0589686526172017E-2</c:v>
                </c:pt>
                <c:pt idx="113">
                  <c:v>5.0589686526172017E-2</c:v>
                </c:pt>
                <c:pt idx="114">
                  <c:v>5.0589686526172017E-2</c:v>
                </c:pt>
                <c:pt idx="115">
                  <c:v>5.0589686526172017E-2</c:v>
                </c:pt>
                <c:pt idx="116">
                  <c:v>4.8733665217581934E-2</c:v>
                </c:pt>
                <c:pt idx="117">
                  <c:v>4.8733665217581934E-2</c:v>
                </c:pt>
                <c:pt idx="118">
                  <c:v>4.8733665217581934E-2</c:v>
                </c:pt>
                <c:pt idx="119">
                  <c:v>4.8733665217581934E-2</c:v>
                </c:pt>
                <c:pt idx="120">
                  <c:v>4.8733665217581934E-2</c:v>
                </c:pt>
                <c:pt idx="121">
                  <c:v>4.8733665217581934E-2</c:v>
                </c:pt>
                <c:pt idx="122">
                  <c:v>4.8733665217581934E-2</c:v>
                </c:pt>
                <c:pt idx="123">
                  <c:v>4.8733665217581934E-2</c:v>
                </c:pt>
                <c:pt idx="124">
                  <c:v>3.7506992377898229E-2</c:v>
                </c:pt>
                <c:pt idx="125">
                  <c:v>3.7506992377898229E-2</c:v>
                </c:pt>
                <c:pt idx="126">
                  <c:v>3.7506992377898229E-2</c:v>
                </c:pt>
                <c:pt idx="127">
                  <c:v>3.7506992377898229E-2</c:v>
                </c:pt>
                <c:pt idx="128">
                  <c:v>3.7506992377898229E-2</c:v>
                </c:pt>
                <c:pt idx="129">
                  <c:v>3.7506992377898229E-2</c:v>
                </c:pt>
                <c:pt idx="130">
                  <c:v>3.7506992377898229E-2</c:v>
                </c:pt>
                <c:pt idx="131">
                  <c:v>3.7506992377898229E-2</c:v>
                </c:pt>
                <c:pt idx="132">
                  <c:v>3.7506992377898229E-2</c:v>
                </c:pt>
                <c:pt idx="133">
                  <c:v>3.7506992377898229E-2</c:v>
                </c:pt>
                <c:pt idx="134">
                  <c:v>3.7506992377898229E-2</c:v>
                </c:pt>
                <c:pt idx="135">
                  <c:v>3.7506992377898229E-2</c:v>
                </c:pt>
                <c:pt idx="136">
                  <c:v>3.7506992377898229E-2</c:v>
                </c:pt>
                <c:pt idx="137">
                  <c:v>3.7506992377898229E-2</c:v>
                </c:pt>
                <c:pt idx="138">
                  <c:v>3.7506992377898229E-2</c:v>
                </c:pt>
                <c:pt idx="139">
                  <c:v>3.7506992377898229E-2</c:v>
                </c:pt>
                <c:pt idx="140">
                  <c:v>3.7506992377898229E-2</c:v>
                </c:pt>
                <c:pt idx="141">
                  <c:v>3.7506992377898229E-2</c:v>
                </c:pt>
                <c:pt idx="142">
                  <c:v>3.7506992377898229E-2</c:v>
                </c:pt>
                <c:pt idx="143">
                  <c:v>3.7506992377898229E-2</c:v>
                </c:pt>
                <c:pt idx="144">
                  <c:v>3.7506992377898229E-2</c:v>
                </c:pt>
                <c:pt idx="145">
                  <c:v>3.7506992377898229E-2</c:v>
                </c:pt>
                <c:pt idx="146">
                  <c:v>3.7506992377898229E-2</c:v>
                </c:pt>
                <c:pt idx="147">
                  <c:v>3.7506992377898229E-2</c:v>
                </c:pt>
                <c:pt idx="148">
                  <c:v>3.7506992377898229E-2</c:v>
                </c:pt>
                <c:pt idx="149">
                  <c:v>3.7506992377898229E-2</c:v>
                </c:pt>
                <c:pt idx="150">
                  <c:v>3.7506992377898229E-2</c:v>
                </c:pt>
                <c:pt idx="151">
                  <c:v>3.7506992377898229E-2</c:v>
                </c:pt>
                <c:pt idx="152">
                  <c:v>3.7506992377898229E-2</c:v>
                </c:pt>
                <c:pt idx="153">
                  <c:v>3.7506992377898229E-2</c:v>
                </c:pt>
                <c:pt idx="154">
                  <c:v>3.7506992377898229E-2</c:v>
                </c:pt>
                <c:pt idx="155">
                  <c:v>3.7506992377898229E-2</c:v>
                </c:pt>
                <c:pt idx="156">
                  <c:v>3.7506992377898229E-2</c:v>
                </c:pt>
                <c:pt idx="157">
                  <c:v>3.7506992377898229E-2</c:v>
                </c:pt>
                <c:pt idx="158">
                  <c:v>3.7506992377898229E-2</c:v>
                </c:pt>
                <c:pt idx="159">
                  <c:v>3.7506992377898229E-2</c:v>
                </c:pt>
                <c:pt idx="160">
                  <c:v>3.7506992377898229E-2</c:v>
                </c:pt>
                <c:pt idx="161">
                  <c:v>3.7506992377898229E-2</c:v>
                </c:pt>
                <c:pt idx="162">
                  <c:v>3.7506992377898229E-2</c:v>
                </c:pt>
                <c:pt idx="163">
                  <c:v>3.7506992377898229E-2</c:v>
                </c:pt>
                <c:pt idx="164">
                  <c:v>3.7506992377898229E-2</c:v>
                </c:pt>
                <c:pt idx="165">
                  <c:v>3.7506992377898229E-2</c:v>
                </c:pt>
                <c:pt idx="166">
                  <c:v>3.7506992377898229E-2</c:v>
                </c:pt>
                <c:pt idx="167">
                  <c:v>3.7506992377898229E-2</c:v>
                </c:pt>
                <c:pt idx="168">
                  <c:v>3.7506992377898229E-2</c:v>
                </c:pt>
                <c:pt idx="169">
                  <c:v>3.7506992377898229E-2</c:v>
                </c:pt>
                <c:pt idx="170">
                  <c:v>3.7506992377898229E-2</c:v>
                </c:pt>
                <c:pt idx="171">
                  <c:v>3.7506992377898229E-2</c:v>
                </c:pt>
                <c:pt idx="172">
                  <c:v>3.7506992377898229E-2</c:v>
                </c:pt>
                <c:pt idx="173">
                  <c:v>3.7506992377898229E-2</c:v>
                </c:pt>
                <c:pt idx="174">
                  <c:v>3.7506992377898229E-2</c:v>
                </c:pt>
                <c:pt idx="175">
                  <c:v>3.7506992377898229E-2</c:v>
                </c:pt>
                <c:pt idx="176">
                  <c:v>3.7506992377898229E-2</c:v>
                </c:pt>
                <c:pt idx="177">
                  <c:v>3.7506992377898229E-2</c:v>
                </c:pt>
                <c:pt idx="178">
                  <c:v>3.7506992377898229E-2</c:v>
                </c:pt>
                <c:pt idx="179">
                  <c:v>2.7940244270504122E-2</c:v>
                </c:pt>
                <c:pt idx="180">
                  <c:v>2.7940244270504122E-2</c:v>
                </c:pt>
                <c:pt idx="181">
                  <c:v>2.7940244270504122E-2</c:v>
                </c:pt>
                <c:pt idx="182">
                  <c:v>2.7940244270504122E-2</c:v>
                </c:pt>
                <c:pt idx="183">
                  <c:v>2.7940244270504122E-2</c:v>
                </c:pt>
                <c:pt idx="184">
                  <c:v>2.7940244270504122E-2</c:v>
                </c:pt>
                <c:pt idx="185">
                  <c:v>2.7940244270504122E-2</c:v>
                </c:pt>
                <c:pt idx="186">
                  <c:v>2.7940244270504122E-2</c:v>
                </c:pt>
                <c:pt idx="187">
                  <c:v>2.7940244270504122E-2</c:v>
                </c:pt>
                <c:pt idx="188">
                  <c:v>2.7940244270504122E-2</c:v>
                </c:pt>
                <c:pt idx="189">
                  <c:v>2.7940244270504122E-2</c:v>
                </c:pt>
                <c:pt idx="190">
                  <c:v>2.7940244270504122E-2</c:v>
                </c:pt>
                <c:pt idx="191">
                  <c:v>2.7940244270504122E-2</c:v>
                </c:pt>
                <c:pt idx="192">
                  <c:v>2.7940244270504122E-2</c:v>
                </c:pt>
                <c:pt idx="193">
                  <c:v>2.7644304514474971E-2</c:v>
                </c:pt>
                <c:pt idx="194">
                  <c:v>2.7644304514474971E-2</c:v>
                </c:pt>
                <c:pt idx="195">
                  <c:v>2.7644304514474971E-2</c:v>
                </c:pt>
                <c:pt idx="196">
                  <c:v>2.7644304514474971E-2</c:v>
                </c:pt>
                <c:pt idx="197">
                  <c:v>2.7487292493947435E-2</c:v>
                </c:pt>
                <c:pt idx="198">
                  <c:v>2.7405093405639902E-2</c:v>
                </c:pt>
                <c:pt idx="199">
                  <c:v>2.7304548716777233E-2</c:v>
                </c:pt>
                <c:pt idx="200">
                  <c:v>2.7304548716777233E-2</c:v>
                </c:pt>
                <c:pt idx="201">
                  <c:v>2.7304548716777233E-2</c:v>
                </c:pt>
                <c:pt idx="202">
                  <c:v>2.7304548716777233E-2</c:v>
                </c:pt>
                <c:pt idx="203">
                  <c:v>2.7304548716777233E-2</c:v>
                </c:pt>
                <c:pt idx="204">
                  <c:v>2.7304548716777233E-2</c:v>
                </c:pt>
                <c:pt idx="205">
                  <c:v>2.7304548716777233E-2</c:v>
                </c:pt>
                <c:pt idx="206">
                  <c:v>2.7304548716777233E-2</c:v>
                </c:pt>
                <c:pt idx="207">
                  <c:v>2.7304548716777233E-2</c:v>
                </c:pt>
                <c:pt idx="208">
                  <c:v>2.7304548716777233E-2</c:v>
                </c:pt>
                <c:pt idx="209">
                  <c:v>2.7304548716777233E-2</c:v>
                </c:pt>
                <c:pt idx="210">
                  <c:v>2.7304548716777233E-2</c:v>
                </c:pt>
                <c:pt idx="211">
                  <c:v>2.7304548716777233E-2</c:v>
                </c:pt>
                <c:pt idx="212">
                  <c:v>2.7304548716777233E-2</c:v>
                </c:pt>
                <c:pt idx="213">
                  <c:v>2.7304548716777233E-2</c:v>
                </c:pt>
                <c:pt idx="214">
                  <c:v>2.7304548716777233E-2</c:v>
                </c:pt>
                <c:pt idx="215">
                  <c:v>2.7304548716777233E-2</c:v>
                </c:pt>
                <c:pt idx="216">
                  <c:v>2.7304548716777233E-2</c:v>
                </c:pt>
                <c:pt idx="217">
                  <c:v>2.7304548716777233E-2</c:v>
                </c:pt>
                <c:pt idx="218">
                  <c:v>2.7304548716777233E-2</c:v>
                </c:pt>
                <c:pt idx="219">
                  <c:v>2.7304548716777233E-2</c:v>
                </c:pt>
                <c:pt idx="220">
                  <c:v>2.7304548716777233E-2</c:v>
                </c:pt>
                <c:pt idx="221">
                  <c:v>2.7304548716777233E-2</c:v>
                </c:pt>
                <c:pt idx="222">
                  <c:v>2.7304548716777233E-2</c:v>
                </c:pt>
                <c:pt idx="223">
                  <c:v>2.7304548716777233E-2</c:v>
                </c:pt>
                <c:pt idx="224">
                  <c:v>2.7304548716777233E-2</c:v>
                </c:pt>
                <c:pt idx="225">
                  <c:v>2.7304548716777233E-2</c:v>
                </c:pt>
                <c:pt idx="226">
                  <c:v>2.7304548716777233E-2</c:v>
                </c:pt>
                <c:pt idx="227">
                  <c:v>2.7304548716777233E-2</c:v>
                </c:pt>
                <c:pt idx="228">
                  <c:v>2.7304548716777233E-2</c:v>
                </c:pt>
                <c:pt idx="229">
                  <c:v>2.7304548716777233E-2</c:v>
                </c:pt>
                <c:pt idx="230">
                  <c:v>2.7304548716777233E-2</c:v>
                </c:pt>
                <c:pt idx="231">
                  <c:v>2.7304548716777233E-2</c:v>
                </c:pt>
                <c:pt idx="232">
                  <c:v>2.7304548716777233E-2</c:v>
                </c:pt>
                <c:pt idx="233">
                  <c:v>2.7304548716777233E-2</c:v>
                </c:pt>
                <c:pt idx="234">
                  <c:v>2.7294106686882924E-2</c:v>
                </c:pt>
                <c:pt idx="235">
                  <c:v>2.7294106686882924E-2</c:v>
                </c:pt>
                <c:pt idx="236">
                  <c:v>2.7294106686882924E-2</c:v>
                </c:pt>
                <c:pt idx="237">
                  <c:v>2.7294106686882924E-2</c:v>
                </c:pt>
                <c:pt idx="238">
                  <c:v>2.7294106686882924E-2</c:v>
                </c:pt>
                <c:pt idx="239">
                  <c:v>2.7294106686882924E-2</c:v>
                </c:pt>
                <c:pt idx="240">
                  <c:v>2.7294106686882924E-2</c:v>
                </c:pt>
                <c:pt idx="241">
                  <c:v>2.7294106686882924E-2</c:v>
                </c:pt>
                <c:pt idx="242">
                  <c:v>2.7294106686882924E-2</c:v>
                </c:pt>
                <c:pt idx="243">
                  <c:v>2.7294106686882924E-2</c:v>
                </c:pt>
                <c:pt idx="244">
                  <c:v>2.7294106686882924E-2</c:v>
                </c:pt>
                <c:pt idx="245">
                  <c:v>2.7294106686882924E-2</c:v>
                </c:pt>
                <c:pt idx="246">
                  <c:v>2.7294106686882924E-2</c:v>
                </c:pt>
                <c:pt idx="247">
                  <c:v>2.7294106686882924E-2</c:v>
                </c:pt>
                <c:pt idx="248">
                  <c:v>2.7294106686882924E-2</c:v>
                </c:pt>
                <c:pt idx="249">
                  <c:v>2.7294106686882924E-2</c:v>
                </c:pt>
                <c:pt idx="250">
                  <c:v>2.7294106686882924E-2</c:v>
                </c:pt>
                <c:pt idx="251">
                  <c:v>2.7294106686882924E-2</c:v>
                </c:pt>
                <c:pt idx="252">
                  <c:v>2.7294106686882924E-2</c:v>
                </c:pt>
                <c:pt idx="253">
                  <c:v>2.7294106686882924E-2</c:v>
                </c:pt>
                <c:pt idx="254">
                  <c:v>2.7294106686882924E-2</c:v>
                </c:pt>
                <c:pt idx="255">
                  <c:v>2.7294106686882924E-2</c:v>
                </c:pt>
                <c:pt idx="256">
                  <c:v>2.7294106686882924E-2</c:v>
                </c:pt>
                <c:pt idx="257">
                  <c:v>2.7294106686882924E-2</c:v>
                </c:pt>
                <c:pt idx="258">
                  <c:v>2.7294106686882924E-2</c:v>
                </c:pt>
                <c:pt idx="259">
                  <c:v>2.7294106686882924E-2</c:v>
                </c:pt>
                <c:pt idx="260">
                  <c:v>2.7294106686882924E-2</c:v>
                </c:pt>
                <c:pt idx="261">
                  <c:v>2.7294106686882924E-2</c:v>
                </c:pt>
                <c:pt idx="262">
                  <c:v>2.7294106686882924E-2</c:v>
                </c:pt>
                <c:pt idx="263">
                  <c:v>2.7294106686882924E-2</c:v>
                </c:pt>
                <c:pt idx="264">
                  <c:v>2.7294106686882924E-2</c:v>
                </c:pt>
                <c:pt idx="265">
                  <c:v>2.7294106686882924E-2</c:v>
                </c:pt>
                <c:pt idx="266">
                  <c:v>2.7294106686882924E-2</c:v>
                </c:pt>
                <c:pt idx="267">
                  <c:v>2.7294106686882924E-2</c:v>
                </c:pt>
                <c:pt idx="268">
                  <c:v>2.7294106686882924E-2</c:v>
                </c:pt>
                <c:pt idx="269">
                  <c:v>2.7294106686882924E-2</c:v>
                </c:pt>
                <c:pt idx="270">
                  <c:v>2.7294106686882924E-2</c:v>
                </c:pt>
                <c:pt idx="271">
                  <c:v>2.7294106686882924E-2</c:v>
                </c:pt>
                <c:pt idx="272">
                  <c:v>2.7294106686882924E-2</c:v>
                </c:pt>
                <c:pt idx="273">
                  <c:v>2.7294106686882924E-2</c:v>
                </c:pt>
                <c:pt idx="274">
                  <c:v>2.7294106686882924E-2</c:v>
                </c:pt>
                <c:pt idx="275">
                  <c:v>2.7294106686882924E-2</c:v>
                </c:pt>
                <c:pt idx="276">
                  <c:v>2.7294106686882924E-2</c:v>
                </c:pt>
                <c:pt idx="277">
                  <c:v>2.7294106686882924E-2</c:v>
                </c:pt>
                <c:pt idx="278">
                  <c:v>2.7294106686882924E-2</c:v>
                </c:pt>
                <c:pt idx="279">
                  <c:v>2.7294106686882924E-2</c:v>
                </c:pt>
                <c:pt idx="280">
                  <c:v>2.7294106686882924E-2</c:v>
                </c:pt>
                <c:pt idx="281">
                  <c:v>2.7294106686882924E-2</c:v>
                </c:pt>
                <c:pt idx="282">
                  <c:v>2.7294106686882924E-2</c:v>
                </c:pt>
                <c:pt idx="283">
                  <c:v>2.7294106686882924E-2</c:v>
                </c:pt>
                <c:pt idx="284">
                  <c:v>2.7294106686882924E-2</c:v>
                </c:pt>
                <c:pt idx="285">
                  <c:v>2.7294106686882924E-2</c:v>
                </c:pt>
                <c:pt idx="286">
                  <c:v>2.7294106686882924E-2</c:v>
                </c:pt>
                <c:pt idx="287">
                  <c:v>2.7294106686882924E-2</c:v>
                </c:pt>
                <c:pt idx="288">
                  <c:v>2.7294106686882924E-2</c:v>
                </c:pt>
                <c:pt idx="289">
                  <c:v>2.7294106686882924E-2</c:v>
                </c:pt>
                <c:pt idx="290">
                  <c:v>2.7294106686882924E-2</c:v>
                </c:pt>
                <c:pt idx="291">
                  <c:v>2.7294106686882924E-2</c:v>
                </c:pt>
                <c:pt idx="292">
                  <c:v>2.7294106686882924E-2</c:v>
                </c:pt>
                <c:pt idx="293">
                  <c:v>2.7294106686882924E-2</c:v>
                </c:pt>
                <c:pt idx="294">
                  <c:v>2.7294106686882924E-2</c:v>
                </c:pt>
                <c:pt idx="295">
                  <c:v>2.7294106686882924E-2</c:v>
                </c:pt>
                <c:pt idx="296">
                  <c:v>2.7294106686882924E-2</c:v>
                </c:pt>
                <c:pt idx="297">
                  <c:v>2.7294106686882924E-2</c:v>
                </c:pt>
                <c:pt idx="298">
                  <c:v>2.7294106686882924E-2</c:v>
                </c:pt>
                <c:pt idx="299">
                  <c:v>2.7294106686882924E-2</c:v>
                </c:pt>
                <c:pt idx="300">
                  <c:v>2.7294106686882924E-2</c:v>
                </c:pt>
                <c:pt idx="301">
                  <c:v>2.7294106686882924E-2</c:v>
                </c:pt>
                <c:pt idx="302">
                  <c:v>2.7294106686882924E-2</c:v>
                </c:pt>
                <c:pt idx="303">
                  <c:v>2.7294106686882924E-2</c:v>
                </c:pt>
                <c:pt idx="304">
                  <c:v>2.7294106686882924E-2</c:v>
                </c:pt>
                <c:pt idx="305">
                  <c:v>2.7294106686882924E-2</c:v>
                </c:pt>
                <c:pt idx="306">
                  <c:v>2.7294106686882924E-2</c:v>
                </c:pt>
                <c:pt idx="307">
                  <c:v>2.7294106686882924E-2</c:v>
                </c:pt>
                <c:pt idx="308">
                  <c:v>2.7294106686882924E-2</c:v>
                </c:pt>
                <c:pt idx="309">
                  <c:v>2.7294106686882924E-2</c:v>
                </c:pt>
                <c:pt idx="310">
                  <c:v>2.7294106686882924E-2</c:v>
                </c:pt>
                <c:pt idx="311">
                  <c:v>2.7294106686882924E-2</c:v>
                </c:pt>
                <c:pt idx="312">
                  <c:v>2.7294106686882924E-2</c:v>
                </c:pt>
                <c:pt idx="313">
                  <c:v>2.7294106686882924E-2</c:v>
                </c:pt>
                <c:pt idx="314">
                  <c:v>2.7294106686882924E-2</c:v>
                </c:pt>
                <c:pt idx="315">
                  <c:v>2.7294106686882924E-2</c:v>
                </c:pt>
                <c:pt idx="316">
                  <c:v>2.7294106686882924E-2</c:v>
                </c:pt>
                <c:pt idx="317">
                  <c:v>2.7294106686882924E-2</c:v>
                </c:pt>
                <c:pt idx="318">
                  <c:v>2.7294106686882924E-2</c:v>
                </c:pt>
                <c:pt idx="319">
                  <c:v>2.7294106686882924E-2</c:v>
                </c:pt>
                <c:pt idx="320">
                  <c:v>2.7294106686882924E-2</c:v>
                </c:pt>
                <c:pt idx="321">
                  <c:v>2.7294106686882924E-2</c:v>
                </c:pt>
                <c:pt idx="322">
                  <c:v>2.7294106686882924E-2</c:v>
                </c:pt>
                <c:pt idx="323">
                  <c:v>2.7294106686882924E-2</c:v>
                </c:pt>
                <c:pt idx="324">
                  <c:v>2.7294106686882924E-2</c:v>
                </c:pt>
                <c:pt idx="325">
                  <c:v>2.7294106686882924E-2</c:v>
                </c:pt>
                <c:pt idx="326">
                  <c:v>2.7294106686882924E-2</c:v>
                </c:pt>
                <c:pt idx="327">
                  <c:v>2.7294106686882924E-2</c:v>
                </c:pt>
                <c:pt idx="328">
                  <c:v>2.7294106686882924E-2</c:v>
                </c:pt>
                <c:pt idx="329">
                  <c:v>2.7294106686882924E-2</c:v>
                </c:pt>
                <c:pt idx="330">
                  <c:v>2.7294106686882924E-2</c:v>
                </c:pt>
                <c:pt idx="331">
                  <c:v>2.7294106686882924E-2</c:v>
                </c:pt>
                <c:pt idx="332">
                  <c:v>2.7294106686882924E-2</c:v>
                </c:pt>
                <c:pt idx="333">
                  <c:v>2.7294106686882924E-2</c:v>
                </c:pt>
                <c:pt idx="334">
                  <c:v>2.7294106686882924E-2</c:v>
                </c:pt>
                <c:pt idx="335">
                  <c:v>2.7294106686882924E-2</c:v>
                </c:pt>
                <c:pt idx="336">
                  <c:v>2.7294106686882924E-2</c:v>
                </c:pt>
                <c:pt idx="337">
                  <c:v>2.7294106686882924E-2</c:v>
                </c:pt>
                <c:pt idx="338">
                  <c:v>2.7294106686882924E-2</c:v>
                </c:pt>
                <c:pt idx="339">
                  <c:v>2.7294106686882924E-2</c:v>
                </c:pt>
                <c:pt idx="340">
                  <c:v>2.7294106686882924E-2</c:v>
                </c:pt>
                <c:pt idx="341">
                  <c:v>2.7294106686882924E-2</c:v>
                </c:pt>
                <c:pt idx="342">
                  <c:v>2.7294106686882924E-2</c:v>
                </c:pt>
                <c:pt idx="343">
                  <c:v>2.7294106686882924E-2</c:v>
                </c:pt>
                <c:pt idx="344">
                  <c:v>2.7294106686882924E-2</c:v>
                </c:pt>
                <c:pt idx="345">
                  <c:v>2.7294106686882924E-2</c:v>
                </c:pt>
                <c:pt idx="346">
                  <c:v>2.7294106686882924E-2</c:v>
                </c:pt>
                <c:pt idx="347">
                  <c:v>2.7294106686882924E-2</c:v>
                </c:pt>
                <c:pt idx="348">
                  <c:v>2.7294106686882924E-2</c:v>
                </c:pt>
                <c:pt idx="349">
                  <c:v>2.7294106686882924E-2</c:v>
                </c:pt>
                <c:pt idx="350">
                  <c:v>2.7294106686882924E-2</c:v>
                </c:pt>
                <c:pt idx="351">
                  <c:v>2.7294106686882924E-2</c:v>
                </c:pt>
                <c:pt idx="352">
                  <c:v>2.7294106686882924E-2</c:v>
                </c:pt>
                <c:pt idx="353">
                  <c:v>2.7294106686882924E-2</c:v>
                </c:pt>
                <c:pt idx="354">
                  <c:v>2.7294106686882924E-2</c:v>
                </c:pt>
                <c:pt idx="355">
                  <c:v>2.7294106686882924E-2</c:v>
                </c:pt>
                <c:pt idx="356">
                  <c:v>2.7294106686882924E-2</c:v>
                </c:pt>
                <c:pt idx="357">
                  <c:v>2.7294106686882924E-2</c:v>
                </c:pt>
                <c:pt idx="358">
                  <c:v>2.7294106686882924E-2</c:v>
                </c:pt>
                <c:pt idx="359">
                  <c:v>2.7294106686882924E-2</c:v>
                </c:pt>
                <c:pt idx="360">
                  <c:v>2.7294106686882924E-2</c:v>
                </c:pt>
                <c:pt idx="361">
                  <c:v>2.7294106686882924E-2</c:v>
                </c:pt>
                <c:pt idx="362">
                  <c:v>2.7294106686882924E-2</c:v>
                </c:pt>
                <c:pt idx="363">
                  <c:v>2.7294106686882924E-2</c:v>
                </c:pt>
                <c:pt idx="364">
                  <c:v>2.7294106686882924E-2</c:v>
                </c:pt>
                <c:pt idx="365">
                  <c:v>2.7294106686882924E-2</c:v>
                </c:pt>
                <c:pt idx="366">
                  <c:v>2.7294106686882924E-2</c:v>
                </c:pt>
                <c:pt idx="367">
                  <c:v>2.7294106686882924E-2</c:v>
                </c:pt>
                <c:pt idx="368">
                  <c:v>2.7294106686882924E-2</c:v>
                </c:pt>
                <c:pt idx="369">
                  <c:v>2.7294106686882924E-2</c:v>
                </c:pt>
                <c:pt idx="370">
                  <c:v>2.7294106686882924E-2</c:v>
                </c:pt>
                <c:pt idx="371">
                  <c:v>2.7294106686882924E-2</c:v>
                </c:pt>
                <c:pt idx="372">
                  <c:v>2.7294106686882924E-2</c:v>
                </c:pt>
                <c:pt idx="373">
                  <c:v>2.7294106686882924E-2</c:v>
                </c:pt>
                <c:pt idx="374">
                  <c:v>2.7294106686882924E-2</c:v>
                </c:pt>
                <c:pt idx="375">
                  <c:v>2.7294106686882924E-2</c:v>
                </c:pt>
                <c:pt idx="376">
                  <c:v>2.7294106686882924E-2</c:v>
                </c:pt>
                <c:pt idx="377">
                  <c:v>2.7294106686882924E-2</c:v>
                </c:pt>
                <c:pt idx="378">
                  <c:v>2.7294106686882924E-2</c:v>
                </c:pt>
                <c:pt idx="379">
                  <c:v>2.7294106686882924E-2</c:v>
                </c:pt>
                <c:pt idx="380">
                  <c:v>2.7294106686882924E-2</c:v>
                </c:pt>
                <c:pt idx="381">
                  <c:v>2.7294106686882924E-2</c:v>
                </c:pt>
                <c:pt idx="382">
                  <c:v>2.7294106686882924E-2</c:v>
                </c:pt>
                <c:pt idx="383">
                  <c:v>2.7294106686882924E-2</c:v>
                </c:pt>
                <c:pt idx="384">
                  <c:v>2.7294106686882924E-2</c:v>
                </c:pt>
                <c:pt idx="385">
                  <c:v>2.7294106686882924E-2</c:v>
                </c:pt>
                <c:pt idx="386">
                  <c:v>2.7294106686882924E-2</c:v>
                </c:pt>
                <c:pt idx="387">
                  <c:v>2.7294106686882924E-2</c:v>
                </c:pt>
                <c:pt idx="388">
                  <c:v>2.7294106686882924E-2</c:v>
                </c:pt>
                <c:pt idx="389">
                  <c:v>2.7294106686882924E-2</c:v>
                </c:pt>
                <c:pt idx="390">
                  <c:v>2.7294106686882924E-2</c:v>
                </c:pt>
                <c:pt idx="391">
                  <c:v>2.7294106686882924E-2</c:v>
                </c:pt>
                <c:pt idx="392">
                  <c:v>2.7294106686882924E-2</c:v>
                </c:pt>
                <c:pt idx="393">
                  <c:v>2.7294106686882924E-2</c:v>
                </c:pt>
                <c:pt idx="394">
                  <c:v>2.7294106686882924E-2</c:v>
                </c:pt>
                <c:pt idx="395">
                  <c:v>2.7294106686882924E-2</c:v>
                </c:pt>
                <c:pt idx="396">
                  <c:v>2.7294106686882924E-2</c:v>
                </c:pt>
                <c:pt idx="397">
                  <c:v>2.7294106686882924E-2</c:v>
                </c:pt>
                <c:pt idx="398">
                  <c:v>2.7294106686882924E-2</c:v>
                </c:pt>
                <c:pt idx="399">
                  <c:v>2.7294106686882924E-2</c:v>
                </c:pt>
                <c:pt idx="400">
                  <c:v>2.7294106686882924E-2</c:v>
                </c:pt>
                <c:pt idx="401">
                  <c:v>2.7294106686882924E-2</c:v>
                </c:pt>
                <c:pt idx="402">
                  <c:v>2.7294106686882924E-2</c:v>
                </c:pt>
                <c:pt idx="403">
                  <c:v>2.7294106686882924E-2</c:v>
                </c:pt>
                <c:pt idx="404">
                  <c:v>2.7294106686882924E-2</c:v>
                </c:pt>
                <c:pt idx="405">
                  <c:v>2.7294106686882924E-2</c:v>
                </c:pt>
                <c:pt idx="406">
                  <c:v>2.7294106686882924E-2</c:v>
                </c:pt>
                <c:pt idx="407">
                  <c:v>2.7294106686882924E-2</c:v>
                </c:pt>
                <c:pt idx="408">
                  <c:v>2.7294106686882924E-2</c:v>
                </c:pt>
                <c:pt idx="409">
                  <c:v>2.7294106686882924E-2</c:v>
                </c:pt>
                <c:pt idx="410">
                  <c:v>2.7294106686882924E-2</c:v>
                </c:pt>
                <c:pt idx="411">
                  <c:v>2.7294106686882924E-2</c:v>
                </c:pt>
                <c:pt idx="412">
                  <c:v>2.7294106686882924E-2</c:v>
                </c:pt>
                <c:pt idx="413">
                  <c:v>2.7294106686882924E-2</c:v>
                </c:pt>
                <c:pt idx="414">
                  <c:v>2.7294106686882924E-2</c:v>
                </c:pt>
                <c:pt idx="415">
                  <c:v>2.7294106686882924E-2</c:v>
                </c:pt>
                <c:pt idx="416">
                  <c:v>2.7294106686882924E-2</c:v>
                </c:pt>
                <c:pt idx="417">
                  <c:v>2.7294106686882924E-2</c:v>
                </c:pt>
                <c:pt idx="418">
                  <c:v>2.7294106686882924E-2</c:v>
                </c:pt>
                <c:pt idx="419">
                  <c:v>2.7294106686882924E-2</c:v>
                </c:pt>
                <c:pt idx="420">
                  <c:v>2.7294106686882924E-2</c:v>
                </c:pt>
                <c:pt idx="421">
                  <c:v>2.7294106686882924E-2</c:v>
                </c:pt>
                <c:pt idx="422">
                  <c:v>2.7294106686882924E-2</c:v>
                </c:pt>
                <c:pt idx="423">
                  <c:v>2.7294106686882924E-2</c:v>
                </c:pt>
                <c:pt idx="424">
                  <c:v>2.7294106686882924E-2</c:v>
                </c:pt>
                <c:pt idx="425">
                  <c:v>2.7294106686882924E-2</c:v>
                </c:pt>
                <c:pt idx="426">
                  <c:v>2.7294106686882924E-2</c:v>
                </c:pt>
                <c:pt idx="427">
                  <c:v>2.7294106686882924E-2</c:v>
                </c:pt>
                <c:pt idx="428">
                  <c:v>2.7294106686882924E-2</c:v>
                </c:pt>
                <c:pt idx="429">
                  <c:v>2.7294106686882924E-2</c:v>
                </c:pt>
                <c:pt idx="430">
                  <c:v>2.7294106686882924E-2</c:v>
                </c:pt>
                <c:pt idx="431">
                  <c:v>2.7294106686882924E-2</c:v>
                </c:pt>
                <c:pt idx="432">
                  <c:v>2.7294106686882924E-2</c:v>
                </c:pt>
                <c:pt idx="433">
                  <c:v>2.7294106686882924E-2</c:v>
                </c:pt>
                <c:pt idx="434">
                  <c:v>2.7294106686882924E-2</c:v>
                </c:pt>
                <c:pt idx="435">
                  <c:v>2.7294106686882924E-2</c:v>
                </c:pt>
                <c:pt idx="436">
                  <c:v>2.7294106686882924E-2</c:v>
                </c:pt>
                <c:pt idx="437">
                  <c:v>2.7294106686882924E-2</c:v>
                </c:pt>
                <c:pt idx="438">
                  <c:v>2.7294106686882924E-2</c:v>
                </c:pt>
                <c:pt idx="439">
                  <c:v>2.7294106686882924E-2</c:v>
                </c:pt>
                <c:pt idx="440">
                  <c:v>2.7294106686882924E-2</c:v>
                </c:pt>
                <c:pt idx="441">
                  <c:v>2.7294106686882924E-2</c:v>
                </c:pt>
                <c:pt idx="442">
                  <c:v>2.7294106686882924E-2</c:v>
                </c:pt>
                <c:pt idx="443">
                  <c:v>2.7294106686882924E-2</c:v>
                </c:pt>
                <c:pt idx="444">
                  <c:v>2.7294106686882924E-2</c:v>
                </c:pt>
                <c:pt idx="445">
                  <c:v>2.7294106686882924E-2</c:v>
                </c:pt>
                <c:pt idx="446">
                  <c:v>2.7294106686882924E-2</c:v>
                </c:pt>
                <c:pt idx="447">
                  <c:v>2.7294106686882924E-2</c:v>
                </c:pt>
                <c:pt idx="448">
                  <c:v>2.7294106686882924E-2</c:v>
                </c:pt>
                <c:pt idx="449">
                  <c:v>2.7294106686882924E-2</c:v>
                </c:pt>
                <c:pt idx="450">
                  <c:v>2.7294106686882924E-2</c:v>
                </c:pt>
                <c:pt idx="451">
                  <c:v>2.7294106686882924E-2</c:v>
                </c:pt>
                <c:pt idx="452">
                  <c:v>2.7294106686882924E-2</c:v>
                </c:pt>
                <c:pt idx="453">
                  <c:v>2.7294106686882924E-2</c:v>
                </c:pt>
                <c:pt idx="454">
                  <c:v>2.7294106686882924E-2</c:v>
                </c:pt>
                <c:pt idx="455">
                  <c:v>2.7294106686882924E-2</c:v>
                </c:pt>
                <c:pt idx="456">
                  <c:v>2.7294106686882924E-2</c:v>
                </c:pt>
                <c:pt idx="457">
                  <c:v>2.7294106686882924E-2</c:v>
                </c:pt>
                <c:pt idx="458">
                  <c:v>2.7294106686882924E-2</c:v>
                </c:pt>
                <c:pt idx="459">
                  <c:v>2.7294106686882924E-2</c:v>
                </c:pt>
                <c:pt idx="460">
                  <c:v>2.7294106686882924E-2</c:v>
                </c:pt>
                <c:pt idx="461">
                  <c:v>2.7294106686882924E-2</c:v>
                </c:pt>
                <c:pt idx="462">
                  <c:v>2.7294106686882924E-2</c:v>
                </c:pt>
                <c:pt idx="463">
                  <c:v>2.7294106686882924E-2</c:v>
                </c:pt>
                <c:pt idx="464">
                  <c:v>2.7294106686882924E-2</c:v>
                </c:pt>
                <c:pt idx="465">
                  <c:v>2.7294106686882924E-2</c:v>
                </c:pt>
                <c:pt idx="466">
                  <c:v>2.7294106686882924E-2</c:v>
                </c:pt>
                <c:pt idx="467">
                  <c:v>2.7294106686882924E-2</c:v>
                </c:pt>
                <c:pt idx="468">
                  <c:v>2.7294106686882924E-2</c:v>
                </c:pt>
                <c:pt idx="469">
                  <c:v>2.7294106686882924E-2</c:v>
                </c:pt>
                <c:pt idx="470">
                  <c:v>2.7294106686882924E-2</c:v>
                </c:pt>
                <c:pt idx="471">
                  <c:v>2.7294106686882924E-2</c:v>
                </c:pt>
                <c:pt idx="472">
                  <c:v>2.7294106686882924E-2</c:v>
                </c:pt>
                <c:pt idx="473">
                  <c:v>2.7294106686882924E-2</c:v>
                </c:pt>
                <c:pt idx="474">
                  <c:v>2.7294106686882924E-2</c:v>
                </c:pt>
                <c:pt idx="475">
                  <c:v>2.7294106686882924E-2</c:v>
                </c:pt>
                <c:pt idx="476">
                  <c:v>2.7294106686882924E-2</c:v>
                </c:pt>
                <c:pt idx="477">
                  <c:v>2.7294106686882924E-2</c:v>
                </c:pt>
                <c:pt idx="478">
                  <c:v>2.7294106686882924E-2</c:v>
                </c:pt>
                <c:pt idx="479">
                  <c:v>2.7294106686882924E-2</c:v>
                </c:pt>
                <c:pt idx="480">
                  <c:v>2.7294106686882924E-2</c:v>
                </c:pt>
                <c:pt idx="481">
                  <c:v>2.7294106686882924E-2</c:v>
                </c:pt>
                <c:pt idx="482">
                  <c:v>2.7294106686882924E-2</c:v>
                </c:pt>
                <c:pt idx="483">
                  <c:v>2.7294106686882924E-2</c:v>
                </c:pt>
                <c:pt idx="484">
                  <c:v>2.7294106686882924E-2</c:v>
                </c:pt>
                <c:pt idx="485">
                  <c:v>2.7294106686882924E-2</c:v>
                </c:pt>
                <c:pt idx="486">
                  <c:v>2.7294106686882924E-2</c:v>
                </c:pt>
                <c:pt idx="487">
                  <c:v>2.7294106686882924E-2</c:v>
                </c:pt>
                <c:pt idx="488">
                  <c:v>2.7294106686882924E-2</c:v>
                </c:pt>
                <c:pt idx="489">
                  <c:v>2.7294106686882924E-2</c:v>
                </c:pt>
                <c:pt idx="490">
                  <c:v>2.7294106686882924E-2</c:v>
                </c:pt>
                <c:pt idx="491">
                  <c:v>2.7294106686882924E-2</c:v>
                </c:pt>
                <c:pt idx="492">
                  <c:v>2.7294106686882924E-2</c:v>
                </c:pt>
                <c:pt idx="493">
                  <c:v>2.7294106686882924E-2</c:v>
                </c:pt>
                <c:pt idx="494">
                  <c:v>2.7294106686882924E-2</c:v>
                </c:pt>
                <c:pt idx="495">
                  <c:v>2.7294106686882924E-2</c:v>
                </c:pt>
                <c:pt idx="496">
                  <c:v>2.7294106686882924E-2</c:v>
                </c:pt>
                <c:pt idx="497">
                  <c:v>2.7294106686882924E-2</c:v>
                </c:pt>
                <c:pt idx="498">
                  <c:v>2.7294106686882924E-2</c:v>
                </c:pt>
                <c:pt idx="499">
                  <c:v>2.7294106686882924E-2</c:v>
                </c:pt>
                <c:pt idx="500">
                  <c:v>2.7294106686882924E-2</c:v>
                </c:pt>
                <c:pt idx="501">
                  <c:v>2.7294106686882924E-2</c:v>
                </c:pt>
                <c:pt idx="502">
                  <c:v>2.7294106686882924E-2</c:v>
                </c:pt>
                <c:pt idx="503">
                  <c:v>2.7294106686882924E-2</c:v>
                </c:pt>
                <c:pt idx="504">
                  <c:v>2.7294106686882924E-2</c:v>
                </c:pt>
                <c:pt idx="505">
                  <c:v>2.7294106686882924E-2</c:v>
                </c:pt>
                <c:pt idx="506">
                  <c:v>2.7294106686882924E-2</c:v>
                </c:pt>
                <c:pt idx="507">
                  <c:v>2.7294106686882924E-2</c:v>
                </c:pt>
                <c:pt idx="508">
                  <c:v>2.7294106686882924E-2</c:v>
                </c:pt>
                <c:pt idx="509">
                  <c:v>2.7294106686882924E-2</c:v>
                </c:pt>
                <c:pt idx="510">
                  <c:v>2.7294106686882924E-2</c:v>
                </c:pt>
                <c:pt idx="511">
                  <c:v>2.7294106686882924E-2</c:v>
                </c:pt>
                <c:pt idx="512">
                  <c:v>2.7294106686882924E-2</c:v>
                </c:pt>
                <c:pt idx="513">
                  <c:v>2.7294106686882924E-2</c:v>
                </c:pt>
                <c:pt idx="514">
                  <c:v>2.7294106686882924E-2</c:v>
                </c:pt>
                <c:pt idx="515">
                  <c:v>2.7294106686882924E-2</c:v>
                </c:pt>
                <c:pt idx="516">
                  <c:v>2.7294106686882924E-2</c:v>
                </c:pt>
                <c:pt idx="517">
                  <c:v>2.7294106686882924E-2</c:v>
                </c:pt>
                <c:pt idx="518">
                  <c:v>2.7294106686882924E-2</c:v>
                </c:pt>
                <c:pt idx="519">
                  <c:v>2.7294106686882924E-2</c:v>
                </c:pt>
                <c:pt idx="520">
                  <c:v>2.7294106686882924E-2</c:v>
                </c:pt>
                <c:pt idx="521">
                  <c:v>2.7294106686882924E-2</c:v>
                </c:pt>
                <c:pt idx="522">
                  <c:v>2.7294106686882924E-2</c:v>
                </c:pt>
                <c:pt idx="523">
                  <c:v>2.7294106686882924E-2</c:v>
                </c:pt>
                <c:pt idx="524">
                  <c:v>2.7294106686882924E-2</c:v>
                </c:pt>
                <c:pt idx="525">
                  <c:v>2.7294106686882924E-2</c:v>
                </c:pt>
                <c:pt idx="526">
                  <c:v>2.7294106686882924E-2</c:v>
                </c:pt>
                <c:pt idx="527">
                  <c:v>2.7294106686882924E-2</c:v>
                </c:pt>
                <c:pt idx="528">
                  <c:v>2.7294106686882924E-2</c:v>
                </c:pt>
                <c:pt idx="529">
                  <c:v>2.7294106686882924E-2</c:v>
                </c:pt>
                <c:pt idx="530">
                  <c:v>2.7294106686882924E-2</c:v>
                </c:pt>
                <c:pt idx="531">
                  <c:v>2.7294106686882924E-2</c:v>
                </c:pt>
                <c:pt idx="532">
                  <c:v>2.7294106686882924E-2</c:v>
                </c:pt>
                <c:pt idx="533">
                  <c:v>2.7294106686882924E-2</c:v>
                </c:pt>
                <c:pt idx="534">
                  <c:v>2.7294106686882924E-2</c:v>
                </c:pt>
                <c:pt idx="535">
                  <c:v>2.7294106686882924E-2</c:v>
                </c:pt>
                <c:pt idx="536">
                  <c:v>2.7294106686882924E-2</c:v>
                </c:pt>
                <c:pt idx="537">
                  <c:v>2.7294106686882924E-2</c:v>
                </c:pt>
                <c:pt idx="538">
                  <c:v>2.7294106686882924E-2</c:v>
                </c:pt>
                <c:pt idx="539">
                  <c:v>2.7294106686882924E-2</c:v>
                </c:pt>
                <c:pt idx="540">
                  <c:v>2.7294106686882924E-2</c:v>
                </c:pt>
                <c:pt idx="541">
                  <c:v>2.7294106686882924E-2</c:v>
                </c:pt>
                <c:pt idx="542">
                  <c:v>2.7294106686882924E-2</c:v>
                </c:pt>
                <c:pt idx="543">
                  <c:v>2.7294106686882924E-2</c:v>
                </c:pt>
                <c:pt idx="544">
                  <c:v>2.7294106686882924E-2</c:v>
                </c:pt>
                <c:pt idx="545">
                  <c:v>2.7294106686882924E-2</c:v>
                </c:pt>
                <c:pt idx="546">
                  <c:v>2.7294106686882924E-2</c:v>
                </c:pt>
                <c:pt idx="547">
                  <c:v>2.7294106686882924E-2</c:v>
                </c:pt>
                <c:pt idx="548">
                  <c:v>2.7294106686882924E-2</c:v>
                </c:pt>
                <c:pt idx="549">
                  <c:v>2.7294106686882924E-2</c:v>
                </c:pt>
                <c:pt idx="550">
                  <c:v>2.7294106686882924E-2</c:v>
                </c:pt>
                <c:pt idx="551">
                  <c:v>2.7294106686882924E-2</c:v>
                </c:pt>
                <c:pt idx="552">
                  <c:v>2.7294106686882924E-2</c:v>
                </c:pt>
                <c:pt idx="553">
                  <c:v>2.7294106686882924E-2</c:v>
                </c:pt>
                <c:pt idx="554">
                  <c:v>2.7294106686882924E-2</c:v>
                </c:pt>
                <c:pt idx="555">
                  <c:v>2.7294106686882924E-2</c:v>
                </c:pt>
                <c:pt idx="556">
                  <c:v>2.7294106686882924E-2</c:v>
                </c:pt>
                <c:pt idx="557">
                  <c:v>2.7294106686882924E-2</c:v>
                </c:pt>
                <c:pt idx="558">
                  <c:v>2.7294106686882924E-2</c:v>
                </c:pt>
                <c:pt idx="559">
                  <c:v>2.7294106686882924E-2</c:v>
                </c:pt>
                <c:pt idx="560">
                  <c:v>2.7294106686882924E-2</c:v>
                </c:pt>
                <c:pt idx="561">
                  <c:v>2.7294106686882924E-2</c:v>
                </c:pt>
                <c:pt idx="562">
                  <c:v>2.7294106686882924E-2</c:v>
                </c:pt>
                <c:pt idx="563">
                  <c:v>2.7294106686882924E-2</c:v>
                </c:pt>
                <c:pt idx="564">
                  <c:v>2.7294106686882924E-2</c:v>
                </c:pt>
                <c:pt idx="565">
                  <c:v>2.7294106686882924E-2</c:v>
                </c:pt>
                <c:pt idx="566">
                  <c:v>2.7294106686882924E-2</c:v>
                </c:pt>
                <c:pt idx="567">
                  <c:v>2.7294106686882924E-2</c:v>
                </c:pt>
                <c:pt idx="568">
                  <c:v>2.7294106686882924E-2</c:v>
                </c:pt>
                <c:pt idx="569">
                  <c:v>2.7294106686882924E-2</c:v>
                </c:pt>
                <c:pt idx="570">
                  <c:v>2.7294106686882924E-2</c:v>
                </c:pt>
                <c:pt idx="571">
                  <c:v>2.7294106686882924E-2</c:v>
                </c:pt>
                <c:pt idx="572">
                  <c:v>2.7294106686882924E-2</c:v>
                </c:pt>
                <c:pt idx="573">
                  <c:v>2.7294106686882924E-2</c:v>
                </c:pt>
                <c:pt idx="574">
                  <c:v>2.7294106686882924E-2</c:v>
                </c:pt>
                <c:pt idx="575">
                  <c:v>2.7294106686882924E-2</c:v>
                </c:pt>
                <c:pt idx="576">
                  <c:v>2.7294106686882924E-2</c:v>
                </c:pt>
                <c:pt idx="577">
                  <c:v>2.7294106686882924E-2</c:v>
                </c:pt>
                <c:pt idx="578">
                  <c:v>2.7294106686882924E-2</c:v>
                </c:pt>
                <c:pt idx="579">
                  <c:v>2.7294106686882924E-2</c:v>
                </c:pt>
                <c:pt idx="580">
                  <c:v>2.7294106686882924E-2</c:v>
                </c:pt>
                <c:pt idx="581">
                  <c:v>2.7294106686882924E-2</c:v>
                </c:pt>
                <c:pt idx="582">
                  <c:v>2.7294106686882924E-2</c:v>
                </c:pt>
                <c:pt idx="583">
                  <c:v>2.7293018596208141E-2</c:v>
                </c:pt>
                <c:pt idx="584">
                  <c:v>2.7293018596208141E-2</c:v>
                </c:pt>
                <c:pt idx="585">
                  <c:v>2.7293018596208141E-2</c:v>
                </c:pt>
                <c:pt idx="586">
                  <c:v>2.7293018596208141E-2</c:v>
                </c:pt>
                <c:pt idx="587">
                  <c:v>2.7293018596208141E-2</c:v>
                </c:pt>
                <c:pt idx="588">
                  <c:v>2.7293018596208141E-2</c:v>
                </c:pt>
                <c:pt idx="589">
                  <c:v>2.7293018596208141E-2</c:v>
                </c:pt>
                <c:pt idx="590">
                  <c:v>2.7293018596208141E-2</c:v>
                </c:pt>
                <c:pt idx="591">
                  <c:v>2.7293018596208141E-2</c:v>
                </c:pt>
                <c:pt idx="592">
                  <c:v>2.7293018596208141E-2</c:v>
                </c:pt>
                <c:pt idx="593">
                  <c:v>2.7293018596208141E-2</c:v>
                </c:pt>
                <c:pt idx="594">
                  <c:v>2.7293018596208141E-2</c:v>
                </c:pt>
                <c:pt idx="595">
                  <c:v>2.7293018596208141E-2</c:v>
                </c:pt>
                <c:pt idx="596">
                  <c:v>2.7293018596208141E-2</c:v>
                </c:pt>
                <c:pt idx="597">
                  <c:v>2.7293018596208141E-2</c:v>
                </c:pt>
                <c:pt idx="598">
                  <c:v>2.7293018596208141E-2</c:v>
                </c:pt>
                <c:pt idx="599">
                  <c:v>2.7293018596208141E-2</c:v>
                </c:pt>
                <c:pt idx="600">
                  <c:v>2.7293018596208141E-2</c:v>
                </c:pt>
                <c:pt idx="601">
                  <c:v>2.7293018596208141E-2</c:v>
                </c:pt>
                <c:pt idx="602">
                  <c:v>2.7293018596208141E-2</c:v>
                </c:pt>
                <c:pt idx="603">
                  <c:v>2.7293018596208141E-2</c:v>
                </c:pt>
                <c:pt idx="604">
                  <c:v>2.7293018596208141E-2</c:v>
                </c:pt>
                <c:pt idx="605">
                  <c:v>2.7293018596208141E-2</c:v>
                </c:pt>
                <c:pt idx="606">
                  <c:v>2.7293018596208141E-2</c:v>
                </c:pt>
                <c:pt idx="607">
                  <c:v>2.7293018596208141E-2</c:v>
                </c:pt>
                <c:pt idx="608">
                  <c:v>2.7293018596208141E-2</c:v>
                </c:pt>
                <c:pt idx="609">
                  <c:v>2.7293018596208141E-2</c:v>
                </c:pt>
                <c:pt idx="610">
                  <c:v>2.7293018596208141E-2</c:v>
                </c:pt>
                <c:pt idx="611">
                  <c:v>2.7293018596208141E-2</c:v>
                </c:pt>
                <c:pt idx="612">
                  <c:v>2.7293018596208141E-2</c:v>
                </c:pt>
                <c:pt idx="613">
                  <c:v>2.7293018596208141E-2</c:v>
                </c:pt>
                <c:pt idx="614">
                  <c:v>2.7293018596208141E-2</c:v>
                </c:pt>
                <c:pt idx="615">
                  <c:v>2.7293018596208141E-2</c:v>
                </c:pt>
                <c:pt idx="616">
                  <c:v>2.7293018596208141E-2</c:v>
                </c:pt>
                <c:pt idx="617">
                  <c:v>2.7293018596208141E-2</c:v>
                </c:pt>
                <c:pt idx="618">
                  <c:v>2.7293018596208141E-2</c:v>
                </c:pt>
                <c:pt idx="619">
                  <c:v>2.7293018596208141E-2</c:v>
                </c:pt>
                <c:pt idx="620">
                  <c:v>2.7293018596208141E-2</c:v>
                </c:pt>
                <c:pt idx="621">
                  <c:v>2.7293018596208141E-2</c:v>
                </c:pt>
                <c:pt idx="622">
                  <c:v>2.7293018596208141E-2</c:v>
                </c:pt>
                <c:pt idx="623">
                  <c:v>2.7293018596208141E-2</c:v>
                </c:pt>
                <c:pt idx="624">
                  <c:v>2.7293018596208141E-2</c:v>
                </c:pt>
                <c:pt idx="625">
                  <c:v>2.7293018596208141E-2</c:v>
                </c:pt>
                <c:pt idx="626">
                  <c:v>2.7293018596208141E-2</c:v>
                </c:pt>
                <c:pt idx="627">
                  <c:v>2.7293018596208141E-2</c:v>
                </c:pt>
                <c:pt idx="628">
                  <c:v>2.7293018596208141E-2</c:v>
                </c:pt>
                <c:pt idx="629">
                  <c:v>2.7293018596208141E-2</c:v>
                </c:pt>
                <c:pt idx="630">
                  <c:v>2.7293018596208141E-2</c:v>
                </c:pt>
                <c:pt idx="631">
                  <c:v>2.7293018596208141E-2</c:v>
                </c:pt>
                <c:pt idx="632">
                  <c:v>2.7293018596208141E-2</c:v>
                </c:pt>
                <c:pt idx="633">
                  <c:v>2.7293018596208141E-2</c:v>
                </c:pt>
                <c:pt idx="634">
                  <c:v>2.7293018596208141E-2</c:v>
                </c:pt>
                <c:pt idx="635">
                  <c:v>2.7293018596208141E-2</c:v>
                </c:pt>
                <c:pt idx="636">
                  <c:v>2.7293018596208141E-2</c:v>
                </c:pt>
                <c:pt idx="637">
                  <c:v>2.7293018596208141E-2</c:v>
                </c:pt>
                <c:pt idx="638">
                  <c:v>2.7293018596208141E-2</c:v>
                </c:pt>
                <c:pt idx="639">
                  <c:v>2.7293018596208141E-2</c:v>
                </c:pt>
                <c:pt idx="640">
                  <c:v>2.7293018596208141E-2</c:v>
                </c:pt>
                <c:pt idx="641">
                  <c:v>2.7293018596208141E-2</c:v>
                </c:pt>
                <c:pt idx="642">
                  <c:v>2.7293018596208141E-2</c:v>
                </c:pt>
                <c:pt idx="643">
                  <c:v>2.7293018596208141E-2</c:v>
                </c:pt>
                <c:pt idx="644">
                  <c:v>2.7293018596208141E-2</c:v>
                </c:pt>
                <c:pt idx="645">
                  <c:v>2.7293018596208141E-2</c:v>
                </c:pt>
                <c:pt idx="646">
                  <c:v>2.7293018596208141E-2</c:v>
                </c:pt>
                <c:pt idx="647">
                  <c:v>2.7293018596208141E-2</c:v>
                </c:pt>
                <c:pt idx="648">
                  <c:v>2.7293018596208141E-2</c:v>
                </c:pt>
                <c:pt idx="649">
                  <c:v>2.7293018596208141E-2</c:v>
                </c:pt>
                <c:pt idx="650">
                  <c:v>2.7293018596208141E-2</c:v>
                </c:pt>
                <c:pt idx="651">
                  <c:v>2.7293018596208141E-2</c:v>
                </c:pt>
                <c:pt idx="652">
                  <c:v>2.7293018596208141E-2</c:v>
                </c:pt>
                <c:pt idx="653">
                  <c:v>2.7293018596208141E-2</c:v>
                </c:pt>
                <c:pt idx="654">
                  <c:v>2.7293018596208141E-2</c:v>
                </c:pt>
                <c:pt idx="655">
                  <c:v>2.7293018596208141E-2</c:v>
                </c:pt>
                <c:pt idx="656">
                  <c:v>2.7293018596208141E-2</c:v>
                </c:pt>
                <c:pt idx="657">
                  <c:v>2.7293018596208141E-2</c:v>
                </c:pt>
                <c:pt idx="658">
                  <c:v>2.7293018596208141E-2</c:v>
                </c:pt>
                <c:pt idx="659">
                  <c:v>2.7293018596208141E-2</c:v>
                </c:pt>
                <c:pt idx="660">
                  <c:v>2.7293018596208141E-2</c:v>
                </c:pt>
                <c:pt idx="661">
                  <c:v>2.7293018596208141E-2</c:v>
                </c:pt>
                <c:pt idx="662">
                  <c:v>2.7293018596208141E-2</c:v>
                </c:pt>
                <c:pt idx="663">
                  <c:v>2.7293018596208141E-2</c:v>
                </c:pt>
                <c:pt idx="664">
                  <c:v>2.7293018596208141E-2</c:v>
                </c:pt>
                <c:pt idx="665">
                  <c:v>2.7293018596208141E-2</c:v>
                </c:pt>
                <c:pt idx="666">
                  <c:v>2.7293018596208141E-2</c:v>
                </c:pt>
                <c:pt idx="667">
                  <c:v>2.7293018596208141E-2</c:v>
                </c:pt>
                <c:pt idx="668">
                  <c:v>2.7293018596208141E-2</c:v>
                </c:pt>
                <c:pt idx="669">
                  <c:v>2.7293018596208141E-2</c:v>
                </c:pt>
                <c:pt idx="670">
                  <c:v>2.7293018596208141E-2</c:v>
                </c:pt>
                <c:pt idx="671">
                  <c:v>2.7293018596208141E-2</c:v>
                </c:pt>
                <c:pt idx="672">
                  <c:v>2.7293018596208141E-2</c:v>
                </c:pt>
                <c:pt idx="673">
                  <c:v>2.7293018596208141E-2</c:v>
                </c:pt>
                <c:pt idx="674">
                  <c:v>2.7293018596208141E-2</c:v>
                </c:pt>
                <c:pt idx="675">
                  <c:v>2.7293018596208141E-2</c:v>
                </c:pt>
                <c:pt idx="676">
                  <c:v>2.7293018596208141E-2</c:v>
                </c:pt>
                <c:pt idx="677">
                  <c:v>2.7293018596208141E-2</c:v>
                </c:pt>
                <c:pt idx="678">
                  <c:v>2.7293018596208141E-2</c:v>
                </c:pt>
                <c:pt idx="679">
                  <c:v>2.7293018596208141E-2</c:v>
                </c:pt>
                <c:pt idx="680">
                  <c:v>2.7293018596208141E-2</c:v>
                </c:pt>
                <c:pt idx="681">
                  <c:v>2.7293018596208141E-2</c:v>
                </c:pt>
                <c:pt idx="682">
                  <c:v>2.7293018596208141E-2</c:v>
                </c:pt>
                <c:pt idx="683">
                  <c:v>2.7293018596208141E-2</c:v>
                </c:pt>
                <c:pt idx="684">
                  <c:v>2.7293018596208141E-2</c:v>
                </c:pt>
                <c:pt idx="685">
                  <c:v>2.7293018596208141E-2</c:v>
                </c:pt>
                <c:pt idx="686">
                  <c:v>2.7293018596208141E-2</c:v>
                </c:pt>
                <c:pt idx="687">
                  <c:v>2.7293018596208141E-2</c:v>
                </c:pt>
                <c:pt idx="688">
                  <c:v>2.7293018596208141E-2</c:v>
                </c:pt>
                <c:pt idx="689">
                  <c:v>2.7293018596208141E-2</c:v>
                </c:pt>
                <c:pt idx="690">
                  <c:v>2.7293018596208141E-2</c:v>
                </c:pt>
                <c:pt idx="691">
                  <c:v>2.7293018596208141E-2</c:v>
                </c:pt>
                <c:pt idx="692">
                  <c:v>2.7293018596208141E-2</c:v>
                </c:pt>
                <c:pt idx="693">
                  <c:v>2.7293018596208141E-2</c:v>
                </c:pt>
                <c:pt idx="694">
                  <c:v>2.7293018596208141E-2</c:v>
                </c:pt>
                <c:pt idx="695">
                  <c:v>2.7293018596208141E-2</c:v>
                </c:pt>
                <c:pt idx="696">
                  <c:v>2.7293018596208141E-2</c:v>
                </c:pt>
                <c:pt idx="697">
                  <c:v>2.7293018596208141E-2</c:v>
                </c:pt>
                <c:pt idx="698">
                  <c:v>2.7293018596208141E-2</c:v>
                </c:pt>
                <c:pt idx="699">
                  <c:v>2.7293018596208141E-2</c:v>
                </c:pt>
                <c:pt idx="700">
                  <c:v>2.7293018596208141E-2</c:v>
                </c:pt>
                <c:pt idx="701">
                  <c:v>2.7293018596208141E-2</c:v>
                </c:pt>
                <c:pt idx="702">
                  <c:v>2.7293018596208141E-2</c:v>
                </c:pt>
                <c:pt idx="703">
                  <c:v>2.7293018596208141E-2</c:v>
                </c:pt>
                <c:pt idx="704">
                  <c:v>2.7293018596208141E-2</c:v>
                </c:pt>
                <c:pt idx="705">
                  <c:v>2.7293018596208141E-2</c:v>
                </c:pt>
                <c:pt idx="706">
                  <c:v>2.7293018596208141E-2</c:v>
                </c:pt>
                <c:pt idx="707">
                  <c:v>2.7293018596208141E-2</c:v>
                </c:pt>
                <c:pt idx="708">
                  <c:v>2.7293018596208141E-2</c:v>
                </c:pt>
                <c:pt idx="709">
                  <c:v>2.7293018596208141E-2</c:v>
                </c:pt>
                <c:pt idx="710">
                  <c:v>2.7293018596208141E-2</c:v>
                </c:pt>
                <c:pt idx="711">
                  <c:v>2.7293018596208141E-2</c:v>
                </c:pt>
                <c:pt idx="712">
                  <c:v>2.7293018596208141E-2</c:v>
                </c:pt>
                <c:pt idx="713">
                  <c:v>2.7293018596208141E-2</c:v>
                </c:pt>
                <c:pt idx="714">
                  <c:v>2.7293018596208141E-2</c:v>
                </c:pt>
                <c:pt idx="715">
                  <c:v>2.7293018596208141E-2</c:v>
                </c:pt>
                <c:pt idx="716">
                  <c:v>2.7293018596208141E-2</c:v>
                </c:pt>
                <c:pt idx="717">
                  <c:v>2.7293018596208141E-2</c:v>
                </c:pt>
                <c:pt idx="718">
                  <c:v>2.7293018596208141E-2</c:v>
                </c:pt>
                <c:pt idx="719">
                  <c:v>2.7293018596208141E-2</c:v>
                </c:pt>
                <c:pt idx="720">
                  <c:v>2.7293018596208141E-2</c:v>
                </c:pt>
                <c:pt idx="721">
                  <c:v>2.7293018596208141E-2</c:v>
                </c:pt>
                <c:pt idx="722">
                  <c:v>2.7293018596208141E-2</c:v>
                </c:pt>
                <c:pt idx="723">
                  <c:v>2.7293018596208141E-2</c:v>
                </c:pt>
                <c:pt idx="724">
                  <c:v>2.7293018596208141E-2</c:v>
                </c:pt>
                <c:pt idx="725">
                  <c:v>2.7293018596208141E-2</c:v>
                </c:pt>
                <c:pt idx="726">
                  <c:v>2.7293018596208141E-2</c:v>
                </c:pt>
                <c:pt idx="727">
                  <c:v>2.7293018596208141E-2</c:v>
                </c:pt>
                <c:pt idx="728">
                  <c:v>2.7293018596208141E-2</c:v>
                </c:pt>
                <c:pt idx="729">
                  <c:v>2.7293018596208141E-2</c:v>
                </c:pt>
                <c:pt idx="730">
                  <c:v>2.7293018596208141E-2</c:v>
                </c:pt>
                <c:pt idx="731">
                  <c:v>2.7293018596208141E-2</c:v>
                </c:pt>
                <c:pt idx="732">
                  <c:v>2.7293018596208141E-2</c:v>
                </c:pt>
                <c:pt idx="733">
                  <c:v>2.7293018596208141E-2</c:v>
                </c:pt>
                <c:pt idx="734">
                  <c:v>2.7293018596208141E-2</c:v>
                </c:pt>
                <c:pt idx="735">
                  <c:v>2.7293018596208141E-2</c:v>
                </c:pt>
                <c:pt idx="736">
                  <c:v>2.7293018596208141E-2</c:v>
                </c:pt>
                <c:pt idx="737">
                  <c:v>2.7293018596208141E-2</c:v>
                </c:pt>
                <c:pt idx="738">
                  <c:v>2.7293018596208141E-2</c:v>
                </c:pt>
                <c:pt idx="739">
                  <c:v>2.7293018596208141E-2</c:v>
                </c:pt>
                <c:pt idx="740">
                  <c:v>2.7293018596208141E-2</c:v>
                </c:pt>
                <c:pt idx="741">
                  <c:v>2.7293018596208141E-2</c:v>
                </c:pt>
                <c:pt idx="742">
                  <c:v>2.7293018596208141E-2</c:v>
                </c:pt>
                <c:pt idx="743">
                  <c:v>2.7293018596208141E-2</c:v>
                </c:pt>
                <c:pt idx="744">
                  <c:v>2.7293018596208141E-2</c:v>
                </c:pt>
                <c:pt idx="745">
                  <c:v>2.7293018596208141E-2</c:v>
                </c:pt>
                <c:pt idx="746">
                  <c:v>2.7293018596208141E-2</c:v>
                </c:pt>
                <c:pt idx="747">
                  <c:v>2.7293018596208141E-2</c:v>
                </c:pt>
                <c:pt idx="748">
                  <c:v>2.7293018596208141E-2</c:v>
                </c:pt>
                <c:pt idx="749">
                  <c:v>2.7293018596208141E-2</c:v>
                </c:pt>
                <c:pt idx="750">
                  <c:v>2.7293018596208141E-2</c:v>
                </c:pt>
                <c:pt idx="751">
                  <c:v>2.7293018596208141E-2</c:v>
                </c:pt>
                <c:pt idx="752">
                  <c:v>2.7293018596208141E-2</c:v>
                </c:pt>
                <c:pt idx="753">
                  <c:v>2.7293018596208141E-2</c:v>
                </c:pt>
                <c:pt idx="754">
                  <c:v>2.7293018596208141E-2</c:v>
                </c:pt>
                <c:pt idx="755">
                  <c:v>2.7293018596208141E-2</c:v>
                </c:pt>
                <c:pt idx="756">
                  <c:v>2.7293018596208141E-2</c:v>
                </c:pt>
                <c:pt idx="757">
                  <c:v>2.7293018596208141E-2</c:v>
                </c:pt>
                <c:pt idx="758">
                  <c:v>2.7293018596208141E-2</c:v>
                </c:pt>
                <c:pt idx="759">
                  <c:v>2.7293018596208141E-2</c:v>
                </c:pt>
                <c:pt idx="760">
                  <c:v>2.7293018596208141E-2</c:v>
                </c:pt>
                <c:pt idx="761">
                  <c:v>2.7293018596208141E-2</c:v>
                </c:pt>
                <c:pt idx="762">
                  <c:v>2.7293018596208141E-2</c:v>
                </c:pt>
                <c:pt idx="763">
                  <c:v>2.7293018596208141E-2</c:v>
                </c:pt>
                <c:pt idx="764">
                  <c:v>2.7293018596208141E-2</c:v>
                </c:pt>
                <c:pt idx="765">
                  <c:v>2.7293018596208141E-2</c:v>
                </c:pt>
                <c:pt idx="766">
                  <c:v>2.7293018596208141E-2</c:v>
                </c:pt>
                <c:pt idx="767">
                  <c:v>2.7293018596208141E-2</c:v>
                </c:pt>
                <c:pt idx="768">
                  <c:v>2.7293018596208141E-2</c:v>
                </c:pt>
                <c:pt idx="769">
                  <c:v>2.7293018596208141E-2</c:v>
                </c:pt>
                <c:pt idx="770">
                  <c:v>2.7293018596208141E-2</c:v>
                </c:pt>
                <c:pt idx="771">
                  <c:v>2.7293018596208141E-2</c:v>
                </c:pt>
                <c:pt idx="772">
                  <c:v>2.7293018596208141E-2</c:v>
                </c:pt>
                <c:pt idx="773">
                  <c:v>2.7293018596208141E-2</c:v>
                </c:pt>
                <c:pt idx="774">
                  <c:v>2.7293018596208141E-2</c:v>
                </c:pt>
                <c:pt idx="775">
                  <c:v>2.7293018596208141E-2</c:v>
                </c:pt>
                <c:pt idx="776">
                  <c:v>2.7293018596208141E-2</c:v>
                </c:pt>
                <c:pt idx="777">
                  <c:v>2.7293018596208141E-2</c:v>
                </c:pt>
                <c:pt idx="778">
                  <c:v>2.7293018596208141E-2</c:v>
                </c:pt>
                <c:pt idx="779">
                  <c:v>2.7293018596208141E-2</c:v>
                </c:pt>
                <c:pt idx="780">
                  <c:v>2.7293018596208141E-2</c:v>
                </c:pt>
                <c:pt idx="781">
                  <c:v>2.7293018596208141E-2</c:v>
                </c:pt>
                <c:pt idx="782">
                  <c:v>2.7293018596208141E-2</c:v>
                </c:pt>
                <c:pt idx="783">
                  <c:v>2.7293018596208141E-2</c:v>
                </c:pt>
                <c:pt idx="784">
                  <c:v>2.7293018596208141E-2</c:v>
                </c:pt>
                <c:pt idx="785">
                  <c:v>2.7293018596208141E-2</c:v>
                </c:pt>
                <c:pt idx="786">
                  <c:v>2.7293018596208141E-2</c:v>
                </c:pt>
                <c:pt idx="787">
                  <c:v>2.7293018596208141E-2</c:v>
                </c:pt>
                <c:pt idx="788">
                  <c:v>2.7293018596208141E-2</c:v>
                </c:pt>
                <c:pt idx="789">
                  <c:v>2.7293018596208141E-2</c:v>
                </c:pt>
                <c:pt idx="790">
                  <c:v>2.7293018596208141E-2</c:v>
                </c:pt>
                <c:pt idx="791">
                  <c:v>2.7293018596208141E-2</c:v>
                </c:pt>
                <c:pt idx="792">
                  <c:v>2.7293018596208141E-2</c:v>
                </c:pt>
                <c:pt idx="793">
                  <c:v>2.7293018596208141E-2</c:v>
                </c:pt>
                <c:pt idx="794">
                  <c:v>2.7293018596208141E-2</c:v>
                </c:pt>
                <c:pt idx="795">
                  <c:v>2.7293018596208141E-2</c:v>
                </c:pt>
                <c:pt idx="796">
                  <c:v>2.7293018596208141E-2</c:v>
                </c:pt>
                <c:pt idx="797">
                  <c:v>2.7293018596208141E-2</c:v>
                </c:pt>
                <c:pt idx="798">
                  <c:v>2.7293018596208141E-2</c:v>
                </c:pt>
                <c:pt idx="799">
                  <c:v>2.7293018596208141E-2</c:v>
                </c:pt>
                <c:pt idx="800">
                  <c:v>2.7293018596208141E-2</c:v>
                </c:pt>
                <c:pt idx="801">
                  <c:v>2.7293018596208141E-2</c:v>
                </c:pt>
                <c:pt idx="802">
                  <c:v>2.7293018596208141E-2</c:v>
                </c:pt>
                <c:pt idx="803">
                  <c:v>2.7293018596208141E-2</c:v>
                </c:pt>
                <c:pt idx="804">
                  <c:v>2.7293018596208141E-2</c:v>
                </c:pt>
                <c:pt idx="805">
                  <c:v>2.7293018596208141E-2</c:v>
                </c:pt>
                <c:pt idx="806">
                  <c:v>2.7293018596208141E-2</c:v>
                </c:pt>
                <c:pt idx="807">
                  <c:v>2.7293018596208141E-2</c:v>
                </c:pt>
                <c:pt idx="808">
                  <c:v>2.7293018596208141E-2</c:v>
                </c:pt>
                <c:pt idx="809">
                  <c:v>2.7293018596208141E-2</c:v>
                </c:pt>
                <c:pt idx="810">
                  <c:v>2.7293018596208141E-2</c:v>
                </c:pt>
                <c:pt idx="811">
                  <c:v>2.7293018596208141E-2</c:v>
                </c:pt>
                <c:pt idx="812">
                  <c:v>2.7293018596208141E-2</c:v>
                </c:pt>
                <c:pt idx="813">
                  <c:v>2.7293018596208141E-2</c:v>
                </c:pt>
                <c:pt idx="814">
                  <c:v>2.7293018596208141E-2</c:v>
                </c:pt>
                <c:pt idx="815">
                  <c:v>2.7293018596208141E-2</c:v>
                </c:pt>
                <c:pt idx="816">
                  <c:v>2.7293018596208141E-2</c:v>
                </c:pt>
                <c:pt idx="817">
                  <c:v>2.7293018596208141E-2</c:v>
                </c:pt>
                <c:pt idx="818">
                  <c:v>2.7293018596208141E-2</c:v>
                </c:pt>
                <c:pt idx="819">
                  <c:v>2.7293018596208141E-2</c:v>
                </c:pt>
                <c:pt idx="820">
                  <c:v>2.7232080759999278E-2</c:v>
                </c:pt>
                <c:pt idx="821">
                  <c:v>2.7232080759999278E-2</c:v>
                </c:pt>
                <c:pt idx="822">
                  <c:v>2.7232080759999278E-2</c:v>
                </c:pt>
                <c:pt idx="823">
                  <c:v>2.7232080759999278E-2</c:v>
                </c:pt>
                <c:pt idx="824">
                  <c:v>2.7232080759999278E-2</c:v>
                </c:pt>
                <c:pt idx="825">
                  <c:v>2.7232080759999278E-2</c:v>
                </c:pt>
                <c:pt idx="826">
                  <c:v>2.7232080759999278E-2</c:v>
                </c:pt>
                <c:pt idx="827">
                  <c:v>2.7232080759999278E-2</c:v>
                </c:pt>
                <c:pt idx="828">
                  <c:v>2.7232080759999278E-2</c:v>
                </c:pt>
                <c:pt idx="829">
                  <c:v>2.7232080759999278E-2</c:v>
                </c:pt>
                <c:pt idx="830">
                  <c:v>2.7232080759999278E-2</c:v>
                </c:pt>
                <c:pt idx="831">
                  <c:v>2.7232080759999278E-2</c:v>
                </c:pt>
                <c:pt idx="832">
                  <c:v>2.7232080759999278E-2</c:v>
                </c:pt>
                <c:pt idx="833">
                  <c:v>2.7232080759999278E-2</c:v>
                </c:pt>
                <c:pt idx="834">
                  <c:v>2.7232080759999278E-2</c:v>
                </c:pt>
                <c:pt idx="835">
                  <c:v>2.7232080759999278E-2</c:v>
                </c:pt>
                <c:pt idx="836">
                  <c:v>2.7232080759999278E-2</c:v>
                </c:pt>
                <c:pt idx="837">
                  <c:v>2.7232080759999278E-2</c:v>
                </c:pt>
                <c:pt idx="838">
                  <c:v>2.7232080759999278E-2</c:v>
                </c:pt>
                <c:pt idx="839">
                  <c:v>2.7232080759999278E-2</c:v>
                </c:pt>
                <c:pt idx="840">
                  <c:v>2.7232080759999278E-2</c:v>
                </c:pt>
                <c:pt idx="841">
                  <c:v>2.7232080759999278E-2</c:v>
                </c:pt>
                <c:pt idx="842">
                  <c:v>2.7232080759999278E-2</c:v>
                </c:pt>
                <c:pt idx="843">
                  <c:v>2.7232080759999278E-2</c:v>
                </c:pt>
                <c:pt idx="844">
                  <c:v>2.7232080759999278E-2</c:v>
                </c:pt>
                <c:pt idx="845">
                  <c:v>2.7232080759999278E-2</c:v>
                </c:pt>
                <c:pt idx="846">
                  <c:v>2.7232080759999278E-2</c:v>
                </c:pt>
                <c:pt idx="847">
                  <c:v>2.7232080759999278E-2</c:v>
                </c:pt>
                <c:pt idx="848">
                  <c:v>2.7232080759999278E-2</c:v>
                </c:pt>
                <c:pt idx="849">
                  <c:v>2.7232080759999278E-2</c:v>
                </c:pt>
                <c:pt idx="850">
                  <c:v>2.7232080759999278E-2</c:v>
                </c:pt>
                <c:pt idx="851">
                  <c:v>2.7232080759999278E-2</c:v>
                </c:pt>
                <c:pt idx="852">
                  <c:v>2.7232080759999278E-2</c:v>
                </c:pt>
                <c:pt idx="853">
                  <c:v>2.7232080759999278E-2</c:v>
                </c:pt>
                <c:pt idx="854">
                  <c:v>2.7232080759999278E-2</c:v>
                </c:pt>
                <c:pt idx="855">
                  <c:v>2.7232080759999278E-2</c:v>
                </c:pt>
                <c:pt idx="856">
                  <c:v>2.7232080759999278E-2</c:v>
                </c:pt>
                <c:pt idx="857">
                  <c:v>2.7232080759999278E-2</c:v>
                </c:pt>
                <c:pt idx="858">
                  <c:v>2.7232080759999278E-2</c:v>
                </c:pt>
                <c:pt idx="859">
                  <c:v>2.7232080759999278E-2</c:v>
                </c:pt>
                <c:pt idx="860">
                  <c:v>2.7232080759999278E-2</c:v>
                </c:pt>
                <c:pt idx="861">
                  <c:v>2.7232080759999278E-2</c:v>
                </c:pt>
                <c:pt idx="862">
                  <c:v>2.7232080759999278E-2</c:v>
                </c:pt>
                <c:pt idx="863">
                  <c:v>2.7232080759999278E-2</c:v>
                </c:pt>
                <c:pt idx="864">
                  <c:v>2.7232080759999278E-2</c:v>
                </c:pt>
                <c:pt idx="865">
                  <c:v>2.7232080759999278E-2</c:v>
                </c:pt>
                <c:pt idx="866">
                  <c:v>2.7232080759999278E-2</c:v>
                </c:pt>
                <c:pt idx="867">
                  <c:v>2.7232080759999278E-2</c:v>
                </c:pt>
                <c:pt idx="868">
                  <c:v>2.7232080759999278E-2</c:v>
                </c:pt>
                <c:pt idx="869">
                  <c:v>2.7232080759999278E-2</c:v>
                </c:pt>
                <c:pt idx="870">
                  <c:v>2.7232080759999278E-2</c:v>
                </c:pt>
                <c:pt idx="871">
                  <c:v>2.7232080759999278E-2</c:v>
                </c:pt>
                <c:pt idx="872">
                  <c:v>2.7232080759999278E-2</c:v>
                </c:pt>
                <c:pt idx="873">
                  <c:v>2.7232080759999278E-2</c:v>
                </c:pt>
                <c:pt idx="874">
                  <c:v>2.7232080759999278E-2</c:v>
                </c:pt>
                <c:pt idx="875">
                  <c:v>2.7232080759999278E-2</c:v>
                </c:pt>
                <c:pt idx="876">
                  <c:v>2.7232080759999278E-2</c:v>
                </c:pt>
                <c:pt idx="877">
                  <c:v>2.7232080759999278E-2</c:v>
                </c:pt>
                <c:pt idx="878">
                  <c:v>2.7232080759999278E-2</c:v>
                </c:pt>
                <c:pt idx="879">
                  <c:v>2.7232080759999278E-2</c:v>
                </c:pt>
                <c:pt idx="880">
                  <c:v>2.7232080759999278E-2</c:v>
                </c:pt>
                <c:pt idx="881">
                  <c:v>2.7232080759999278E-2</c:v>
                </c:pt>
                <c:pt idx="882">
                  <c:v>2.7232080759999278E-2</c:v>
                </c:pt>
                <c:pt idx="883">
                  <c:v>2.7232080759999278E-2</c:v>
                </c:pt>
                <c:pt idx="884">
                  <c:v>2.7232080759999278E-2</c:v>
                </c:pt>
                <c:pt idx="885">
                  <c:v>2.7232080759999278E-2</c:v>
                </c:pt>
                <c:pt idx="886">
                  <c:v>2.7232080759999278E-2</c:v>
                </c:pt>
                <c:pt idx="887">
                  <c:v>2.7232080759999278E-2</c:v>
                </c:pt>
                <c:pt idx="888">
                  <c:v>2.7232080759999278E-2</c:v>
                </c:pt>
                <c:pt idx="889">
                  <c:v>2.7232080759999278E-2</c:v>
                </c:pt>
                <c:pt idx="890">
                  <c:v>2.7232080759999278E-2</c:v>
                </c:pt>
                <c:pt idx="891">
                  <c:v>2.7232080759999278E-2</c:v>
                </c:pt>
                <c:pt idx="892">
                  <c:v>2.7232080759999278E-2</c:v>
                </c:pt>
                <c:pt idx="893">
                  <c:v>2.7232080759999278E-2</c:v>
                </c:pt>
                <c:pt idx="894">
                  <c:v>2.7232080759999278E-2</c:v>
                </c:pt>
                <c:pt idx="895">
                  <c:v>2.7232080759999278E-2</c:v>
                </c:pt>
                <c:pt idx="896">
                  <c:v>2.7232080759999278E-2</c:v>
                </c:pt>
                <c:pt idx="897">
                  <c:v>2.7232080759999278E-2</c:v>
                </c:pt>
                <c:pt idx="898">
                  <c:v>2.7232080759999278E-2</c:v>
                </c:pt>
                <c:pt idx="899">
                  <c:v>2.7232080759999278E-2</c:v>
                </c:pt>
                <c:pt idx="900">
                  <c:v>2.7232080759999278E-2</c:v>
                </c:pt>
                <c:pt idx="901">
                  <c:v>2.7232080759999278E-2</c:v>
                </c:pt>
                <c:pt idx="902">
                  <c:v>2.7232080759999278E-2</c:v>
                </c:pt>
                <c:pt idx="903">
                  <c:v>2.7232080759999278E-2</c:v>
                </c:pt>
                <c:pt idx="904">
                  <c:v>2.7232080759999278E-2</c:v>
                </c:pt>
                <c:pt idx="905">
                  <c:v>2.7232080759999278E-2</c:v>
                </c:pt>
                <c:pt idx="906">
                  <c:v>2.7232080759999278E-2</c:v>
                </c:pt>
                <c:pt idx="907">
                  <c:v>2.7232080759999278E-2</c:v>
                </c:pt>
                <c:pt idx="908">
                  <c:v>2.7232080759999278E-2</c:v>
                </c:pt>
                <c:pt idx="909">
                  <c:v>2.7232080759999278E-2</c:v>
                </c:pt>
                <c:pt idx="910">
                  <c:v>2.7232080759999278E-2</c:v>
                </c:pt>
                <c:pt idx="911">
                  <c:v>2.7232080759999278E-2</c:v>
                </c:pt>
                <c:pt idx="912">
                  <c:v>2.7232080759999278E-2</c:v>
                </c:pt>
                <c:pt idx="913">
                  <c:v>2.7232080759999278E-2</c:v>
                </c:pt>
                <c:pt idx="914">
                  <c:v>2.7232080759999278E-2</c:v>
                </c:pt>
                <c:pt idx="915">
                  <c:v>2.7232080759999278E-2</c:v>
                </c:pt>
                <c:pt idx="916">
                  <c:v>2.7232080759999278E-2</c:v>
                </c:pt>
                <c:pt idx="917">
                  <c:v>2.7232080759999278E-2</c:v>
                </c:pt>
                <c:pt idx="918">
                  <c:v>2.7232080759999278E-2</c:v>
                </c:pt>
                <c:pt idx="919">
                  <c:v>2.7232080759999278E-2</c:v>
                </c:pt>
                <c:pt idx="920">
                  <c:v>2.7232080759999278E-2</c:v>
                </c:pt>
                <c:pt idx="921">
                  <c:v>2.7232080759999278E-2</c:v>
                </c:pt>
                <c:pt idx="922">
                  <c:v>2.7232080759999278E-2</c:v>
                </c:pt>
                <c:pt idx="923">
                  <c:v>2.7232080759999278E-2</c:v>
                </c:pt>
                <c:pt idx="924">
                  <c:v>2.7232080759999278E-2</c:v>
                </c:pt>
                <c:pt idx="925">
                  <c:v>2.7232080759999278E-2</c:v>
                </c:pt>
                <c:pt idx="926">
                  <c:v>2.7232080759999278E-2</c:v>
                </c:pt>
                <c:pt idx="927">
                  <c:v>2.7232080759999278E-2</c:v>
                </c:pt>
                <c:pt idx="928">
                  <c:v>2.7232080759999278E-2</c:v>
                </c:pt>
                <c:pt idx="929">
                  <c:v>2.7232080759999278E-2</c:v>
                </c:pt>
                <c:pt idx="930">
                  <c:v>2.7232080759999278E-2</c:v>
                </c:pt>
                <c:pt idx="931">
                  <c:v>2.7232080759999278E-2</c:v>
                </c:pt>
                <c:pt idx="932">
                  <c:v>2.7232080759999278E-2</c:v>
                </c:pt>
                <c:pt idx="933">
                  <c:v>2.7232080759999278E-2</c:v>
                </c:pt>
                <c:pt idx="934">
                  <c:v>2.7232080759999278E-2</c:v>
                </c:pt>
                <c:pt idx="935">
                  <c:v>2.7232080759999278E-2</c:v>
                </c:pt>
                <c:pt idx="936">
                  <c:v>2.7232080759999278E-2</c:v>
                </c:pt>
                <c:pt idx="937">
                  <c:v>2.7232080759999278E-2</c:v>
                </c:pt>
                <c:pt idx="938">
                  <c:v>2.7232080759999278E-2</c:v>
                </c:pt>
                <c:pt idx="939">
                  <c:v>2.7232080759999278E-2</c:v>
                </c:pt>
                <c:pt idx="940">
                  <c:v>2.7232080759999278E-2</c:v>
                </c:pt>
                <c:pt idx="941">
                  <c:v>2.7232080759999278E-2</c:v>
                </c:pt>
                <c:pt idx="942">
                  <c:v>2.7232080759999278E-2</c:v>
                </c:pt>
                <c:pt idx="943">
                  <c:v>2.7232080759999278E-2</c:v>
                </c:pt>
                <c:pt idx="944">
                  <c:v>2.7232080759999278E-2</c:v>
                </c:pt>
                <c:pt idx="945">
                  <c:v>2.7232080759999278E-2</c:v>
                </c:pt>
                <c:pt idx="946">
                  <c:v>2.7232080759999278E-2</c:v>
                </c:pt>
                <c:pt idx="947">
                  <c:v>2.7232080759999278E-2</c:v>
                </c:pt>
                <c:pt idx="948">
                  <c:v>2.7232080759999278E-2</c:v>
                </c:pt>
                <c:pt idx="949">
                  <c:v>2.7232080759999278E-2</c:v>
                </c:pt>
                <c:pt idx="950">
                  <c:v>2.7232080759999278E-2</c:v>
                </c:pt>
                <c:pt idx="951">
                  <c:v>2.7232080759999278E-2</c:v>
                </c:pt>
                <c:pt idx="952">
                  <c:v>2.7232080759999278E-2</c:v>
                </c:pt>
                <c:pt idx="953">
                  <c:v>2.7232080759999278E-2</c:v>
                </c:pt>
                <c:pt idx="954">
                  <c:v>2.7232080759999278E-2</c:v>
                </c:pt>
                <c:pt idx="955">
                  <c:v>2.7232080759999278E-2</c:v>
                </c:pt>
                <c:pt idx="956">
                  <c:v>2.7232080759999278E-2</c:v>
                </c:pt>
                <c:pt idx="957">
                  <c:v>2.7232080759999278E-2</c:v>
                </c:pt>
                <c:pt idx="958">
                  <c:v>2.7232080759999278E-2</c:v>
                </c:pt>
                <c:pt idx="959">
                  <c:v>2.7232080759999278E-2</c:v>
                </c:pt>
                <c:pt idx="960">
                  <c:v>2.7232080759999278E-2</c:v>
                </c:pt>
                <c:pt idx="961">
                  <c:v>2.7232080759999278E-2</c:v>
                </c:pt>
                <c:pt idx="962">
                  <c:v>2.7232080759999278E-2</c:v>
                </c:pt>
                <c:pt idx="963">
                  <c:v>2.7232080759999278E-2</c:v>
                </c:pt>
                <c:pt idx="964">
                  <c:v>2.7232080759999278E-2</c:v>
                </c:pt>
                <c:pt idx="965">
                  <c:v>2.7232080759999278E-2</c:v>
                </c:pt>
                <c:pt idx="966">
                  <c:v>2.7232080759999278E-2</c:v>
                </c:pt>
                <c:pt idx="967">
                  <c:v>2.7232080759999278E-2</c:v>
                </c:pt>
                <c:pt idx="968">
                  <c:v>2.7232080759999278E-2</c:v>
                </c:pt>
                <c:pt idx="969">
                  <c:v>2.7232080759999278E-2</c:v>
                </c:pt>
                <c:pt idx="970">
                  <c:v>2.7232080759999278E-2</c:v>
                </c:pt>
                <c:pt idx="971">
                  <c:v>2.7232080759999278E-2</c:v>
                </c:pt>
                <c:pt idx="972">
                  <c:v>2.7232080759999278E-2</c:v>
                </c:pt>
                <c:pt idx="973">
                  <c:v>2.7232080759999278E-2</c:v>
                </c:pt>
                <c:pt idx="974">
                  <c:v>2.7232080759999278E-2</c:v>
                </c:pt>
                <c:pt idx="975">
                  <c:v>2.7232080759999278E-2</c:v>
                </c:pt>
                <c:pt idx="976">
                  <c:v>2.7232080759999278E-2</c:v>
                </c:pt>
                <c:pt idx="977">
                  <c:v>2.7232080759999278E-2</c:v>
                </c:pt>
                <c:pt idx="978">
                  <c:v>2.7232080759999278E-2</c:v>
                </c:pt>
                <c:pt idx="979">
                  <c:v>2.7232080759999278E-2</c:v>
                </c:pt>
                <c:pt idx="980">
                  <c:v>2.7232080759999278E-2</c:v>
                </c:pt>
                <c:pt idx="981">
                  <c:v>2.7232080759999278E-2</c:v>
                </c:pt>
                <c:pt idx="982">
                  <c:v>2.7232080759999278E-2</c:v>
                </c:pt>
                <c:pt idx="983">
                  <c:v>2.7232080759999278E-2</c:v>
                </c:pt>
                <c:pt idx="984">
                  <c:v>2.7232080759999278E-2</c:v>
                </c:pt>
                <c:pt idx="985">
                  <c:v>2.7232080759999278E-2</c:v>
                </c:pt>
                <c:pt idx="986">
                  <c:v>2.7232080759999278E-2</c:v>
                </c:pt>
                <c:pt idx="987">
                  <c:v>2.7232080759999278E-2</c:v>
                </c:pt>
                <c:pt idx="988">
                  <c:v>2.7232080759999278E-2</c:v>
                </c:pt>
                <c:pt idx="989">
                  <c:v>2.7232080759999278E-2</c:v>
                </c:pt>
                <c:pt idx="990">
                  <c:v>2.7232080759999278E-2</c:v>
                </c:pt>
                <c:pt idx="991">
                  <c:v>2.7232080759999278E-2</c:v>
                </c:pt>
                <c:pt idx="992">
                  <c:v>2.7232080759999278E-2</c:v>
                </c:pt>
                <c:pt idx="993">
                  <c:v>2.7232080759999278E-2</c:v>
                </c:pt>
                <c:pt idx="994">
                  <c:v>2.7232080759999278E-2</c:v>
                </c:pt>
                <c:pt idx="995">
                  <c:v>2.7232080759999278E-2</c:v>
                </c:pt>
                <c:pt idx="996">
                  <c:v>2.7232080759999278E-2</c:v>
                </c:pt>
                <c:pt idx="997">
                  <c:v>2.7232080759999278E-2</c:v>
                </c:pt>
                <c:pt idx="998">
                  <c:v>2.7232080759999278E-2</c:v>
                </c:pt>
                <c:pt idx="999">
                  <c:v>2.7232080759999278E-2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D-25FE-4C8D-AD4D-24E7EB99A208}"/>
            </c:ext>
          </c:extLst>
        </c:ser>
        <c:ser>
          <c:idx val="14"/>
          <c:order val="14"/>
          <c:spPr>
            <a:ln w="19050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Sheet1!$P$1:$P$1000</c:f>
              <c:numCache>
                <c:formatCode>General</c:formatCode>
                <c:ptCount val="1000"/>
                <c:pt idx="0">
                  <c:v>1.5980835951599226</c:v>
                </c:pt>
                <c:pt idx="1">
                  <c:v>1.5980835951599226</c:v>
                </c:pt>
                <c:pt idx="2">
                  <c:v>0.26354450964245135</c:v>
                </c:pt>
                <c:pt idx="3">
                  <c:v>0.26354450964245135</c:v>
                </c:pt>
                <c:pt idx="4">
                  <c:v>0.26354450964245135</c:v>
                </c:pt>
                <c:pt idx="5">
                  <c:v>0.26354450964245135</c:v>
                </c:pt>
                <c:pt idx="6">
                  <c:v>0.26354450964245135</c:v>
                </c:pt>
                <c:pt idx="7">
                  <c:v>0.26354450964245135</c:v>
                </c:pt>
                <c:pt idx="8">
                  <c:v>0.26354450964245135</c:v>
                </c:pt>
                <c:pt idx="9">
                  <c:v>0.26354450964245135</c:v>
                </c:pt>
                <c:pt idx="10">
                  <c:v>0.26354450964245135</c:v>
                </c:pt>
                <c:pt idx="11">
                  <c:v>0.26354450964245135</c:v>
                </c:pt>
                <c:pt idx="12">
                  <c:v>0.26354450964245135</c:v>
                </c:pt>
                <c:pt idx="13">
                  <c:v>0.26354450964245135</c:v>
                </c:pt>
                <c:pt idx="14">
                  <c:v>0.1809324875575522</c:v>
                </c:pt>
                <c:pt idx="15">
                  <c:v>0.1809324875575522</c:v>
                </c:pt>
                <c:pt idx="16">
                  <c:v>0.1809324875575522</c:v>
                </c:pt>
                <c:pt idx="17">
                  <c:v>0.1809324875575522</c:v>
                </c:pt>
                <c:pt idx="18">
                  <c:v>0.1809324875575522</c:v>
                </c:pt>
                <c:pt idx="19">
                  <c:v>0.1809324875575522</c:v>
                </c:pt>
                <c:pt idx="20">
                  <c:v>0.1809324875575522</c:v>
                </c:pt>
                <c:pt idx="21">
                  <c:v>0.1809324875575522</c:v>
                </c:pt>
                <c:pt idx="22">
                  <c:v>4.3630441904027872E-2</c:v>
                </c:pt>
                <c:pt idx="23">
                  <c:v>4.3630441904027872E-2</c:v>
                </c:pt>
                <c:pt idx="24">
                  <c:v>4.3630441904027872E-2</c:v>
                </c:pt>
                <c:pt idx="25">
                  <c:v>4.3630441904027872E-2</c:v>
                </c:pt>
                <c:pt idx="26">
                  <c:v>4.3630441904027872E-2</c:v>
                </c:pt>
                <c:pt idx="27">
                  <c:v>4.3630441904027872E-2</c:v>
                </c:pt>
                <c:pt idx="28">
                  <c:v>4.3630441904027872E-2</c:v>
                </c:pt>
                <c:pt idx="29">
                  <c:v>4.3630441904027872E-2</c:v>
                </c:pt>
                <c:pt idx="30">
                  <c:v>4.3630441904027872E-2</c:v>
                </c:pt>
                <c:pt idx="31">
                  <c:v>4.3630441904027872E-2</c:v>
                </c:pt>
                <c:pt idx="32">
                  <c:v>4.3630441904027872E-2</c:v>
                </c:pt>
                <c:pt idx="33">
                  <c:v>4.3630441904027872E-2</c:v>
                </c:pt>
                <c:pt idx="34">
                  <c:v>4.3630441904027872E-2</c:v>
                </c:pt>
                <c:pt idx="35">
                  <c:v>4.3630441904027872E-2</c:v>
                </c:pt>
                <c:pt idx="36">
                  <c:v>4.3630441904027872E-2</c:v>
                </c:pt>
                <c:pt idx="37">
                  <c:v>4.3630441904027872E-2</c:v>
                </c:pt>
                <c:pt idx="38">
                  <c:v>4.3630441904027872E-2</c:v>
                </c:pt>
                <c:pt idx="39">
                  <c:v>4.3630441904027872E-2</c:v>
                </c:pt>
                <c:pt idx="40">
                  <c:v>4.3630441904027872E-2</c:v>
                </c:pt>
                <c:pt idx="41">
                  <c:v>4.3630441904027872E-2</c:v>
                </c:pt>
                <c:pt idx="42">
                  <c:v>4.3630441904027872E-2</c:v>
                </c:pt>
                <c:pt idx="43">
                  <c:v>4.3630441904027872E-2</c:v>
                </c:pt>
                <c:pt idx="44">
                  <c:v>4.3630441904027872E-2</c:v>
                </c:pt>
                <c:pt idx="45">
                  <c:v>4.3630441904027872E-2</c:v>
                </c:pt>
                <c:pt idx="46">
                  <c:v>4.3630441904027872E-2</c:v>
                </c:pt>
                <c:pt idx="47">
                  <c:v>4.3630441904027872E-2</c:v>
                </c:pt>
                <c:pt idx="48">
                  <c:v>3.1811681105919254E-2</c:v>
                </c:pt>
                <c:pt idx="49">
                  <c:v>3.1811681105919254E-2</c:v>
                </c:pt>
                <c:pt idx="50">
                  <c:v>3.1811681105919254E-2</c:v>
                </c:pt>
                <c:pt idx="51">
                  <c:v>3.1811681105919254E-2</c:v>
                </c:pt>
                <c:pt idx="52">
                  <c:v>3.1811681105919254E-2</c:v>
                </c:pt>
                <c:pt idx="53">
                  <c:v>3.1811681105919254E-2</c:v>
                </c:pt>
                <c:pt idx="54">
                  <c:v>3.1811681105919254E-2</c:v>
                </c:pt>
                <c:pt idx="55">
                  <c:v>3.1811681105919254E-2</c:v>
                </c:pt>
                <c:pt idx="56">
                  <c:v>3.1811681105919254E-2</c:v>
                </c:pt>
                <c:pt idx="57">
                  <c:v>3.1811681105919254E-2</c:v>
                </c:pt>
                <c:pt idx="58">
                  <c:v>3.1811681105919254E-2</c:v>
                </c:pt>
                <c:pt idx="59">
                  <c:v>3.1811681105919254E-2</c:v>
                </c:pt>
                <c:pt idx="60">
                  <c:v>3.1811681105919254E-2</c:v>
                </c:pt>
                <c:pt idx="61">
                  <c:v>3.1811681105919254E-2</c:v>
                </c:pt>
                <c:pt idx="62">
                  <c:v>3.1811681105919254E-2</c:v>
                </c:pt>
                <c:pt idx="63">
                  <c:v>3.1811681105919254E-2</c:v>
                </c:pt>
                <c:pt idx="64">
                  <c:v>3.1811681105919254E-2</c:v>
                </c:pt>
                <c:pt idx="65">
                  <c:v>3.1811681105919254E-2</c:v>
                </c:pt>
                <c:pt idx="66">
                  <c:v>3.1811681105919254E-2</c:v>
                </c:pt>
                <c:pt idx="67">
                  <c:v>3.1811681105919254E-2</c:v>
                </c:pt>
                <c:pt idx="68">
                  <c:v>3.1811681105919254E-2</c:v>
                </c:pt>
                <c:pt idx="69">
                  <c:v>3.1811681105919254E-2</c:v>
                </c:pt>
                <c:pt idx="70">
                  <c:v>3.1811681105919254E-2</c:v>
                </c:pt>
                <c:pt idx="71">
                  <c:v>3.1811681105919254E-2</c:v>
                </c:pt>
                <c:pt idx="72">
                  <c:v>3.1811681105919254E-2</c:v>
                </c:pt>
                <c:pt idx="73">
                  <c:v>3.1811681105919254E-2</c:v>
                </c:pt>
                <c:pt idx="74">
                  <c:v>3.1811681105919254E-2</c:v>
                </c:pt>
                <c:pt idx="75">
                  <c:v>3.1811681105919254E-2</c:v>
                </c:pt>
                <c:pt idx="76">
                  <c:v>3.1811681105919254E-2</c:v>
                </c:pt>
                <c:pt idx="77">
                  <c:v>3.1811681105919254E-2</c:v>
                </c:pt>
                <c:pt idx="78">
                  <c:v>3.1811681105919254E-2</c:v>
                </c:pt>
                <c:pt idx="79">
                  <c:v>3.1811681105919254E-2</c:v>
                </c:pt>
                <c:pt idx="80">
                  <c:v>3.1811681105919254E-2</c:v>
                </c:pt>
                <c:pt idx="81">
                  <c:v>3.1811681105919254E-2</c:v>
                </c:pt>
                <c:pt idx="82">
                  <c:v>3.1811681105919254E-2</c:v>
                </c:pt>
                <c:pt idx="83">
                  <c:v>3.1811681105919254E-2</c:v>
                </c:pt>
                <c:pt idx="84">
                  <c:v>3.1811681105919254E-2</c:v>
                </c:pt>
                <c:pt idx="85">
                  <c:v>3.1811681105919254E-2</c:v>
                </c:pt>
                <c:pt idx="86">
                  <c:v>3.1811681105919254E-2</c:v>
                </c:pt>
                <c:pt idx="87">
                  <c:v>3.1811681105919254E-2</c:v>
                </c:pt>
                <c:pt idx="88">
                  <c:v>3.1811681105919254E-2</c:v>
                </c:pt>
                <c:pt idx="89">
                  <c:v>3.1811681105919254E-2</c:v>
                </c:pt>
                <c:pt idx="90">
                  <c:v>3.1811681105919254E-2</c:v>
                </c:pt>
                <c:pt idx="91">
                  <c:v>3.1811681105919254E-2</c:v>
                </c:pt>
                <c:pt idx="92">
                  <c:v>3.1811681105919254E-2</c:v>
                </c:pt>
                <c:pt idx="93">
                  <c:v>3.1811681105919254E-2</c:v>
                </c:pt>
                <c:pt idx="94">
                  <c:v>3.1811681105919254E-2</c:v>
                </c:pt>
                <c:pt idx="95">
                  <c:v>3.1811681105919254E-2</c:v>
                </c:pt>
                <c:pt idx="96">
                  <c:v>3.1811681105919254E-2</c:v>
                </c:pt>
                <c:pt idx="97">
                  <c:v>3.1811681105919254E-2</c:v>
                </c:pt>
                <c:pt idx="98">
                  <c:v>3.1811681105919254E-2</c:v>
                </c:pt>
                <c:pt idx="99">
                  <c:v>3.1811681105919254E-2</c:v>
                </c:pt>
                <c:pt idx="100">
                  <c:v>3.1811681105919254E-2</c:v>
                </c:pt>
                <c:pt idx="101">
                  <c:v>3.1811681105919254E-2</c:v>
                </c:pt>
                <c:pt idx="102">
                  <c:v>3.1811681105919254E-2</c:v>
                </c:pt>
                <c:pt idx="103">
                  <c:v>3.1811681105919254E-2</c:v>
                </c:pt>
                <c:pt idx="104">
                  <c:v>3.1811681105919254E-2</c:v>
                </c:pt>
                <c:pt idx="105">
                  <c:v>3.1811681105919254E-2</c:v>
                </c:pt>
                <c:pt idx="106">
                  <c:v>3.1811681105919254E-2</c:v>
                </c:pt>
                <c:pt idx="107">
                  <c:v>3.1811681105919254E-2</c:v>
                </c:pt>
                <c:pt idx="108">
                  <c:v>3.1811681105919254E-2</c:v>
                </c:pt>
                <c:pt idx="109">
                  <c:v>3.1811681105919254E-2</c:v>
                </c:pt>
                <c:pt idx="110">
                  <c:v>3.1811681105919254E-2</c:v>
                </c:pt>
                <c:pt idx="111">
                  <c:v>3.1811681105919254E-2</c:v>
                </c:pt>
                <c:pt idx="112">
                  <c:v>3.1811681105919254E-2</c:v>
                </c:pt>
                <c:pt idx="113">
                  <c:v>3.1811681105919254E-2</c:v>
                </c:pt>
                <c:pt idx="114">
                  <c:v>3.1811681105919254E-2</c:v>
                </c:pt>
                <c:pt idx="115">
                  <c:v>3.1811681105919254E-2</c:v>
                </c:pt>
                <c:pt idx="116">
                  <c:v>3.1811681105919254E-2</c:v>
                </c:pt>
                <c:pt idx="117">
                  <c:v>3.1811681105919254E-2</c:v>
                </c:pt>
                <c:pt idx="118">
                  <c:v>3.1811681105919254E-2</c:v>
                </c:pt>
                <c:pt idx="119">
                  <c:v>3.1811681105919254E-2</c:v>
                </c:pt>
                <c:pt idx="120">
                  <c:v>3.1811681105919254E-2</c:v>
                </c:pt>
                <c:pt idx="121">
                  <c:v>3.1811681105919254E-2</c:v>
                </c:pt>
                <c:pt idx="122">
                  <c:v>3.1811681105919254E-2</c:v>
                </c:pt>
                <c:pt idx="123">
                  <c:v>3.1811681105919254E-2</c:v>
                </c:pt>
                <c:pt idx="124">
                  <c:v>3.1811681105919254E-2</c:v>
                </c:pt>
                <c:pt idx="125">
                  <c:v>3.1811681105919254E-2</c:v>
                </c:pt>
                <c:pt idx="126">
                  <c:v>3.1811681105919254E-2</c:v>
                </c:pt>
                <c:pt idx="127">
                  <c:v>3.1811681105919254E-2</c:v>
                </c:pt>
                <c:pt idx="128">
                  <c:v>3.1811681105919254E-2</c:v>
                </c:pt>
                <c:pt idx="129">
                  <c:v>3.1811681105919254E-2</c:v>
                </c:pt>
                <c:pt idx="130">
                  <c:v>3.1811681105919254E-2</c:v>
                </c:pt>
                <c:pt idx="131">
                  <c:v>3.1811681105919254E-2</c:v>
                </c:pt>
                <c:pt idx="132">
                  <c:v>3.1811681105919254E-2</c:v>
                </c:pt>
                <c:pt idx="133">
                  <c:v>3.1811681105919254E-2</c:v>
                </c:pt>
                <c:pt idx="134">
                  <c:v>3.1811681105919254E-2</c:v>
                </c:pt>
                <c:pt idx="135">
                  <c:v>3.1811681105919254E-2</c:v>
                </c:pt>
                <c:pt idx="136">
                  <c:v>3.1811681105919254E-2</c:v>
                </c:pt>
                <c:pt idx="137">
                  <c:v>3.1811681105919254E-2</c:v>
                </c:pt>
                <c:pt idx="138">
                  <c:v>3.1811681105919254E-2</c:v>
                </c:pt>
                <c:pt idx="139">
                  <c:v>3.1811681105919254E-2</c:v>
                </c:pt>
                <c:pt idx="140">
                  <c:v>3.1811681105919254E-2</c:v>
                </c:pt>
                <c:pt idx="141">
                  <c:v>3.1811681105919254E-2</c:v>
                </c:pt>
                <c:pt idx="142">
                  <c:v>3.1811681105919254E-2</c:v>
                </c:pt>
                <c:pt idx="143">
                  <c:v>3.1811681105919254E-2</c:v>
                </c:pt>
                <c:pt idx="144">
                  <c:v>3.1811681105919254E-2</c:v>
                </c:pt>
                <c:pt idx="145">
                  <c:v>3.1811681105919254E-2</c:v>
                </c:pt>
                <c:pt idx="146">
                  <c:v>3.1811681105919254E-2</c:v>
                </c:pt>
                <c:pt idx="147">
                  <c:v>3.1811681105919254E-2</c:v>
                </c:pt>
                <c:pt idx="148">
                  <c:v>3.1811681105919254E-2</c:v>
                </c:pt>
                <c:pt idx="149">
                  <c:v>3.1811681105919254E-2</c:v>
                </c:pt>
                <c:pt idx="150">
                  <c:v>3.1811681105919254E-2</c:v>
                </c:pt>
                <c:pt idx="151">
                  <c:v>3.1811681105919254E-2</c:v>
                </c:pt>
                <c:pt idx="152">
                  <c:v>3.1811681105919254E-2</c:v>
                </c:pt>
                <c:pt idx="153">
                  <c:v>3.1811681105919254E-2</c:v>
                </c:pt>
                <c:pt idx="154">
                  <c:v>3.1811681105919254E-2</c:v>
                </c:pt>
                <c:pt idx="155">
                  <c:v>3.1811681105919254E-2</c:v>
                </c:pt>
                <c:pt idx="156">
                  <c:v>3.1811681105919254E-2</c:v>
                </c:pt>
                <c:pt idx="157">
                  <c:v>3.1811681105919254E-2</c:v>
                </c:pt>
                <c:pt idx="158">
                  <c:v>3.1811681105919254E-2</c:v>
                </c:pt>
                <c:pt idx="159">
                  <c:v>3.1811681105919254E-2</c:v>
                </c:pt>
                <c:pt idx="160">
                  <c:v>3.1811681105919254E-2</c:v>
                </c:pt>
                <c:pt idx="161">
                  <c:v>3.1811681105919254E-2</c:v>
                </c:pt>
                <c:pt idx="162">
                  <c:v>3.1811681105919254E-2</c:v>
                </c:pt>
                <c:pt idx="163">
                  <c:v>3.1811681105919254E-2</c:v>
                </c:pt>
                <c:pt idx="164">
                  <c:v>3.1811681105919254E-2</c:v>
                </c:pt>
                <c:pt idx="165">
                  <c:v>3.1811681105919254E-2</c:v>
                </c:pt>
                <c:pt idx="166">
                  <c:v>3.1811681105919254E-2</c:v>
                </c:pt>
                <c:pt idx="167">
                  <c:v>3.1811681105919254E-2</c:v>
                </c:pt>
                <c:pt idx="168">
                  <c:v>3.1811681105919254E-2</c:v>
                </c:pt>
                <c:pt idx="169">
                  <c:v>3.1811681105919254E-2</c:v>
                </c:pt>
                <c:pt idx="170">
                  <c:v>3.1811681105919254E-2</c:v>
                </c:pt>
                <c:pt idx="171">
                  <c:v>3.1811681105919254E-2</c:v>
                </c:pt>
                <c:pt idx="172">
                  <c:v>3.1811681105919254E-2</c:v>
                </c:pt>
                <c:pt idx="173">
                  <c:v>3.1811681105919254E-2</c:v>
                </c:pt>
                <c:pt idx="174">
                  <c:v>3.1811681105919254E-2</c:v>
                </c:pt>
                <c:pt idx="175">
                  <c:v>3.1811681105919254E-2</c:v>
                </c:pt>
                <c:pt idx="176">
                  <c:v>3.1811681105919254E-2</c:v>
                </c:pt>
                <c:pt idx="177">
                  <c:v>3.1811681105919254E-2</c:v>
                </c:pt>
                <c:pt idx="178">
                  <c:v>3.1811681105919254E-2</c:v>
                </c:pt>
                <c:pt idx="179">
                  <c:v>3.1811681105919254E-2</c:v>
                </c:pt>
                <c:pt idx="180">
                  <c:v>3.1811681105919254E-2</c:v>
                </c:pt>
                <c:pt idx="181">
                  <c:v>3.1811681105919254E-2</c:v>
                </c:pt>
                <c:pt idx="182">
                  <c:v>3.1811681105919254E-2</c:v>
                </c:pt>
                <c:pt idx="183">
                  <c:v>3.1811681105919254E-2</c:v>
                </c:pt>
                <c:pt idx="184">
                  <c:v>3.1811681105919254E-2</c:v>
                </c:pt>
                <c:pt idx="185">
                  <c:v>3.1811681105919254E-2</c:v>
                </c:pt>
                <c:pt idx="186">
                  <c:v>3.1811681105919254E-2</c:v>
                </c:pt>
                <c:pt idx="187">
                  <c:v>3.1811681105919254E-2</c:v>
                </c:pt>
                <c:pt idx="188">
                  <c:v>3.1811681105919254E-2</c:v>
                </c:pt>
                <c:pt idx="189">
                  <c:v>3.1811681105919254E-2</c:v>
                </c:pt>
                <c:pt idx="190">
                  <c:v>3.1811681105919254E-2</c:v>
                </c:pt>
                <c:pt idx="191">
                  <c:v>3.1811681105919254E-2</c:v>
                </c:pt>
                <c:pt idx="192">
                  <c:v>3.1811681105919254E-2</c:v>
                </c:pt>
                <c:pt idx="193">
                  <c:v>3.1811681105919254E-2</c:v>
                </c:pt>
                <c:pt idx="194">
                  <c:v>3.1811681105919254E-2</c:v>
                </c:pt>
                <c:pt idx="195">
                  <c:v>3.1811681105919254E-2</c:v>
                </c:pt>
                <c:pt idx="196">
                  <c:v>3.1811681105919254E-2</c:v>
                </c:pt>
                <c:pt idx="197">
                  <c:v>3.1811681105919254E-2</c:v>
                </c:pt>
                <c:pt idx="198">
                  <c:v>3.1811681105919254E-2</c:v>
                </c:pt>
                <c:pt idx="199">
                  <c:v>3.1811681105919254E-2</c:v>
                </c:pt>
                <c:pt idx="200">
                  <c:v>3.1811681105919254E-2</c:v>
                </c:pt>
                <c:pt idx="201">
                  <c:v>3.1811681105919254E-2</c:v>
                </c:pt>
                <c:pt idx="202">
                  <c:v>3.1811681105919254E-2</c:v>
                </c:pt>
                <c:pt idx="203">
                  <c:v>3.1811681105919254E-2</c:v>
                </c:pt>
                <c:pt idx="204">
                  <c:v>3.1811681105919254E-2</c:v>
                </c:pt>
                <c:pt idx="205">
                  <c:v>3.1811681105919254E-2</c:v>
                </c:pt>
                <c:pt idx="206">
                  <c:v>3.1811681105919254E-2</c:v>
                </c:pt>
                <c:pt idx="207">
                  <c:v>3.1811681105919254E-2</c:v>
                </c:pt>
                <c:pt idx="208">
                  <c:v>3.1811681105919254E-2</c:v>
                </c:pt>
                <c:pt idx="209">
                  <c:v>3.1811681105919254E-2</c:v>
                </c:pt>
                <c:pt idx="210">
                  <c:v>3.1811681105919254E-2</c:v>
                </c:pt>
                <c:pt idx="211">
                  <c:v>3.1811681105919254E-2</c:v>
                </c:pt>
                <c:pt idx="212">
                  <c:v>3.1811681105919254E-2</c:v>
                </c:pt>
                <c:pt idx="213">
                  <c:v>3.1811681105919254E-2</c:v>
                </c:pt>
                <c:pt idx="214">
                  <c:v>3.1811681105919254E-2</c:v>
                </c:pt>
                <c:pt idx="215">
                  <c:v>3.1811681105919254E-2</c:v>
                </c:pt>
                <c:pt idx="216">
                  <c:v>3.1811681105919254E-2</c:v>
                </c:pt>
                <c:pt idx="217">
                  <c:v>3.1811681105919254E-2</c:v>
                </c:pt>
                <c:pt idx="218">
                  <c:v>3.1811681105919254E-2</c:v>
                </c:pt>
                <c:pt idx="219">
                  <c:v>3.1811681105919254E-2</c:v>
                </c:pt>
                <c:pt idx="220">
                  <c:v>3.1811681105919254E-2</c:v>
                </c:pt>
                <c:pt idx="221">
                  <c:v>3.1811681105919254E-2</c:v>
                </c:pt>
                <c:pt idx="222">
                  <c:v>3.1811681105919254E-2</c:v>
                </c:pt>
                <c:pt idx="223">
                  <c:v>3.1811681105919254E-2</c:v>
                </c:pt>
                <c:pt idx="224">
                  <c:v>3.1811681105919254E-2</c:v>
                </c:pt>
                <c:pt idx="225">
                  <c:v>3.1811681105919254E-2</c:v>
                </c:pt>
                <c:pt idx="226">
                  <c:v>3.1811681105919254E-2</c:v>
                </c:pt>
                <c:pt idx="227">
                  <c:v>3.1811681105919254E-2</c:v>
                </c:pt>
                <c:pt idx="228">
                  <c:v>3.1811681105919254E-2</c:v>
                </c:pt>
                <c:pt idx="229">
                  <c:v>3.1811681105919254E-2</c:v>
                </c:pt>
                <c:pt idx="230">
                  <c:v>3.1811681105919254E-2</c:v>
                </c:pt>
                <c:pt idx="231">
                  <c:v>3.1811681105919254E-2</c:v>
                </c:pt>
                <c:pt idx="232">
                  <c:v>3.1811681105919254E-2</c:v>
                </c:pt>
                <c:pt idx="233">
                  <c:v>3.1811681105919254E-2</c:v>
                </c:pt>
                <c:pt idx="234">
                  <c:v>3.1811681105919254E-2</c:v>
                </c:pt>
                <c:pt idx="235">
                  <c:v>3.1811681105919254E-2</c:v>
                </c:pt>
                <c:pt idx="236">
                  <c:v>3.1811681105919254E-2</c:v>
                </c:pt>
                <c:pt idx="237">
                  <c:v>3.1811681105919254E-2</c:v>
                </c:pt>
                <c:pt idx="238">
                  <c:v>3.1811681105919254E-2</c:v>
                </c:pt>
                <c:pt idx="239">
                  <c:v>3.1811681105919254E-2</c:v>
                </c:pt>
                <c:pt idx="240">
                  <c:v>3.1811681105919254E-2</c:v>
                </c:pt>
                <c:pt idx="241">
                  <c:v>3.1811681105919254E-2</c:v>
                </c:pt>
                <c:pt idx="242">
                  <c:v>3.1811681105919254E-2</c:v>
                </c:pt>
                <c:pt idx="243">
                  <c:v>3.1811681105919254E-2</c:v>
                </c:pt>
                <c:pt idx="244">
                  <c:v>3.1811681105919254E-2</c:v>
                </c:pt>
                <c:pt idx="245">
                  <c:v>3.1811681105919254E-2</c:v>
                </c:pt>
                <c:pt idx="246">
                  <c:v>3.1811681105919254E-2</c:v>
                </c:pt>
                <c:pt idx="247">
                  <c:v>3.1811681105919254E-2</c:v>
                </c:pt>
                <c:pt idx="248">
                  <c:v>3.1811681105919254E-2</c:v>
                </c:pt>
                <c:pt idx="249">
                  <c:v>3.1811681105919254E-2</c:v>
                </c:pt>
                <c:pt idx="250">
                  <c:v>3.1811681105919254E-2</c:v>
                </c:pt>
                <c:pt idx="251">
                  <c:v>3.1811681105919254E-2</c:v>
                </c:pt>
                <c:pt idx="252">
                  <c:v>3.1811681105919254E-2</c:v>
                </c:pt>
                <c:pt idx="253">
                  <c:v>3.1811681105919254E-2</c:v>
                </c:pt>
                <c:pt idx="254">
                  <c:v>3.1811681105919254E-2</c:v>
                </c:pt>
                <c:pt idx="255">
                  <c:v>3.1811681105919254E-2</c:v>
                </c:pt>
                <c:pt idx="256">
                  <c:v>3.1811681105919254E-2</c:v>
                </c:pt>
                <c:pt idx="257">
                  <c:v>3.1811681105919254E-2</c:v>
                </c:pt>
                <c:pt idx="258">
                  <c:v>3.1811681105919254E-2</c:v>
                </c:pt>
                <c:pt idx="259">
                  <c:v>3.1811681105919254E-2</c:v>
                </c:pt>
                <c:pt idx="260">
                  <c:v>3.1811681105919254E-2</c:v>
                </c:pt>
                <c:pt idx="261">
                  <c:v>3.1811681105919254E-2</c:v>
                </c:pt>
                <c:pt idx="262">
                  <c:v>3.1811681105919254E-2</c:v>
                </c:pt>
                <c:pt idx="263">
                  <c:v>3.1811681105919254E-2</c:v>
                </c:pt>
                <c:pt idx="264">
                  <c:v>3.1811681105919254E-2</c:v>
                </c:pt>
                <c:pt idx="265">
                  <c:v>3.1811681105919254E-2</c:v>
                </c:pt>
                <c:pt idx="266">
                  <c:v>3.1811681105919254E-2</c:v>
                </c:pt>
                <c:pt idx="267">
                  <c:v>3.1811681105919254E-2</c:v>
                </c:pt>
                <c:pt idx="268">
                  <c:v>3.1811681105919254E-2</c:v>
                </c:pt>
                <c:pt idx="269">
                  <c:v>3.1811681105919254E-2</c:v>
                </c:pt>
                <c:pt idx="270">
                  <c:v>3.1811681105919254E-2</c:v>
                </c:pt>
                <c:pt idx="271">
                  <c:v>3.1811681105919254E-2</c:v>
                </c:pt>
                <c:pt idx="272">
                  <c:v>3.1811681105919254E-2</c:v>
                </c:pt>
                <c:pt idx="273">
                  <c:v>3.1811681105919254E-2</c:v>
                </c:pt>
                <c:pt idx="274">
                  <c:v>3.1811681105919254E-2</c:v>
                </c:pt>
                <c:pt idx="275">
                  <c:v>3.1811681105919254E-2</c:v>
                </c:pt>
                <c:pt idx="276">
                  <c:v>3.1811681105919254E-2</c:v>
                </c:pt>
                <c:pt idx="277">
                  <c:v>3.1811681105919254E-2</c:v>
                </c:pt>
                <c:pt idx="278">
                  <c:v>3.1811681105919254E-2</c:v>
                </c:pt>
                <c:pt idx="279">
                  <c:v>3.1811681105919254E-2</c:v>
                </c:pt>
                <c:pt idx="280">
                  <c:v>3.1811681105919254E-2</c:v>
                </c:pt>
                <c:pt idx="281">
                  <c:v>3.1811681105919254E-2</c:v>
                </c:pt>
                <c:pt idx="282">
                  <c:v>3.1811681105919254E-2</c:v>
                </c:pt>
                <c:pt idx="283">
                  <c:v>3.1811681105919254E-2</c:v>
                </c:pt>
                <c:pt idx="284">
                  <c:v>3.1811681105919254E-2</c:v>
                </c:pt>
                <c:pt idx="285">
                  <c:v>3.1811681105919254E-2</c:v>
                </c:pt>
                <c:pt idx="286">
                  <c:v>3.1811681105919254E-2</c:v>
                </c:pt>
                <c:pt idx="287">
                  <c:v>3.1811681105919254E-2</c:v>
                </c:pt>
                <c:pt idx="288">
                  <c:v>3.1811681105919254E-2</c:v>
                </c:pt>
                <c:pt idx="289">
                  <c:v>3.1811681105919254E-2</c:v>
                </c:pt>
                <c:pt idx="290">
                  <c:v>3.1811681105919254E-2</c:v>
                </c:pt>
                <c:pt idx="291">
                  <c:v>3.1811681105919254E-2</c:v>
                </c:pt>
                <c:pt idx="292">
                  <c:v>3.1811681105919254E-2</c:v>
                </c:pt>
                <c:pt idx="293">
                  <c:v>3.1811681105919254E-2</c:v>
                </c:pt>
                <c:pt idx="294">
                  <c:v>3.1811681105919254E-2</c:v>
                </c:pt>
                <c:pt idx="295">
                  <c:v>3.1811681105919254E-2</c:v>
                </c:pt>
                <c:pt idx="296">
                  <c:v>3.1811681105919254E-2</c:v>
                </c:pt>
                <c:pt idx="297">
                  <c:v>3.1811681105919254E-2</c:v>
                </c:pt>
                <c:pt idx="298">
                  <c:v>3.1811681105919254E-2</c:v>
                </c:pt>
                <c:pt idx="299">
                  <c:v>3.1811681105919254E-2</c:v>
                </c:pt>
                <c:pt idx="300">
                  <c:v>3.1811681105919254E-2</c:v>
                </c:pt>
                <c:pt idx="301">
                  <c:v>3.1811681105919254E-2</c:v>
                </c:pt>
                <c:pt idx="302">
                  <c:v>3.1811681105919254E-2</c:v>
                </c:pt>
                <c:pt idx="303">
                  <c:v>3.1811681105919254E-2</c:v>
                </c:pt>
                <c:pt idx="304">
                  <c:v>3.1811681105919254E-2</c:v>
                </c:pt>
                <c:pt idx="305">
                  <c:v>3.1811681105919254E-2</c:v>
                </c:pt>
                <c:pt idx="306">
                  <c:v>3.1811681105919254E-2</c:v>
                </c:pt>
                <c:pt idx="307">
                  <c:v>3.1811681105919254E-2</c:v>
                </c:pt>
                <c:pt idx="308">
                  <c:v>3.1811681105919254E-2</c:v>
                </c:pt>
                <c:pt idx="309">
                  <c:v>3.1811681105919254E-2</c:v>
                </c:pt>
                <c:pt idx="310">
                  <c:v>3.1811681105919254E-2</c:v>
                </c:pt>
                <c:pt idx="311">
                  <c:v>3.1811681105919254E-2</c:v>
                </c:pt>
                <c:pt idx="312">
                  <c:v>3.1811681105919254E-2</c:v>
                </c:pt>
                <c:pt idx="313">
                  <c:v>3.1811681105919254E-2</c:v>
                </c:pt>
                <c:pt idx="314">
                  <c:v>3.1811681105919254E-2</c:v>
                </c:pt>
                <c:pt idx="315">
                  <c:v>3.1811681105919254E-2</c:v>
                </c:pt>
                <c:pt idx="316">
                  <c:v>3.1811681105919254E-2</c:v>
                </c:pt>
                <c:pt idx="317">
                  <c:v>3.1811681105919254E-2</c:v>
                </c:pt>
                <c:pt idx="318">
                  <c:v>3.1811681105919254E-2</c:v>
                </c:pt>
                <c:pt idx="319">
                  <c:v>3.1811681105919254E-2</c:v>
                </c:pt>
                <c:pt idx="320">
                  <c:v>3.1811681105919254E-2</c:v>
                </c:pt>
                <c:pt idx="321">
                  <c:v>3.1811681105919254E-2</c:v>
                </c:pt>
                <c:pt idx="322">
                  <c:v>3.1811681105919254E-2</c:v>
                </c:pt>
                <c:pt idx="323">
                  <c:v>3.1811681105919254E-2</c:v>
                </c:pt>
                <c:pt idx="324">
                  <c:v>3.1811681105919254E-2</c:v>
                </c:pt>
                <c:pt idx="325">
                  <c:v>3.1811681105919254E-2</c:v>
                </c:pt>
                <c:pt idx="326">
                  <c:v>3.1811681105919254E-2</c:v>
                </c:pt>
                <c:pt idx="327">
                  <c:v>3.1811681105919254E-2</c:v>
                </c:pt>
                <c:pt idx="328">
                  <c:v>3.1811681105919254E-2</c:v>
                </c:pt>
                <c:pt idx="329">
                  <c:v>3.1811681105919254E-2</c:v>
                </c:pt>
                <c:pt idx="330">
                  <c:v>3.1811681105919254E-2</c:v>
                </c:pt>
                <c:pt idx="331">
                  <c:v>3.1811681105919254E-2</c:v>
                </c:pt>
                <c:pt idx="332">
                  <c:v>3.1811681105919254E-2</c:v>
                </c:pt>
                <c:pt idx="333">
                  <c:v>3.1811681105919254E-2</c:v>
                </c:pt>
                <c:pt idx="334">
                  <c:v>3.1811681105919254E-2</c:v>
                </c:pt>
                <c:pt idx="335">
                  <c:v>3.1811681105919254E-2</c:v>
                </c:pt>
                <c:pt idx="336">
                  <c:v>3.1811681105919254E-2</c:v>
                </c:pt>
                <c:pt idx="337">
                  <c:v>3.1811681105919254E-2</c:v>
                </c:pt>
                <c:pt idx="338">
                  <c:v>3.1811681105919254E-2</c:v>
                </c:pt>
                <c:pt idx="339">
                  <c:v>3.1811681105919254E-2</c:v>
                </c:pt>
                <c:pt idx="340">
                  <c:v>3.1811681105919254E-2</c:v>
                </c:pt>
                <c:pt idx="341">
                  <c:v>3.1811681105919254E-2</c:v>
                </c:pt>
                <c:pt idx="342">
                  <c:v>3.1811681105919254E-2</c:v>
                </c:pt>
                <c:pt idx="343">
                  <c:v>3.1811681105919254E-2</c:v>
                </c:pt>
                <c:pt idx="344">
                  <c:v>3.1811681105919254E-2</c:v>
                </c:pt>
                <c:pt idx="345">
                  <c:v>3.1811681105919254E-2</c:v>
                </c:pt>
                <c:pt idx="346">
                  <c:v>3.1811681105919254E-2</c:v>
                </c:pt>
                <c:pt idx="347">
                  <c:v>3.1811681105919254E-2</c:v>
                </c:pt>
                <c:pt idx="348">
                  <c:v>3.1811681105919254E-2</c:v>
                </c:pt>
                <c:pt idx="349">
                  <c:v>3.1811681105919254E-2</c:v>
                </c:pt>
                <c:pt idx="350">
                  <c:v>3.1811681105919254E-2</c:v>
                </c:pt>
                <c:pt idx="351">
                  <c:v>3.1811681105919254E-2</c:v>
                </c:pt>
                <c:pt idx="352">
                  <c:v>3.1811681105919254E-2</c:v>
                </c:pt>
                <c:pt idx="353">
                  <c:v>3.1811681105919254E-2</c:v>
                </c:pt>
                <c:pt idx="354">
                  <c:v>3.1811681105919254E-2</c:v>
                </c:pt>
                <c:pt idx="355">
                  <c:v>3.1811681105919254E-2</c:v>
                </c:pt>
                <c:pt idx="356">
                  <c:v>3.1811681105919254E-2</c:v>
                </c:pt>
                <c:pt idx="357">
                  <c:v>3.1811681105919254E-2</c:v>
                </c:pt>
                <c:pt idx="358">
                  <c:v>3.1811681105919254E-2</c:v>
                </c:pt>
                <c:pt idx="359">
                  <c:v>3.1811681105919254E-2</c:v>
                </c:pt>
                <c:pt idx="360">
                  <c:v>3.1811681105919254E-2</c:v>
                </c:pt>
                <c:pt idx="361">
                  <c:v>3.1811681105919254E-2</c:v>
                </c:pt>
                <c:pt idx="362">
                  <c:v>3.1811681105919254E-2</c:v>
                </c:pt>
                <c:pt idx="363">
                  <c:v>3.1811681105919254E-2</c:v>
                </c:pt>
                <c:pt idx="364">
                  <c:v>3.1811681105919254E-2</c:v>
                </c:pt>
                <c:pt idx="365">
                  <c:v>3.1811681105919254E-2</c:v>
                </c:pt>
                <c:pt idx="366">
                  <c:v>3.1811681105919254E-2</c:v>
                </c:pt>
                <c:pt idx="367">
                  <c:v>3.1811681105919254E-2</c:v>
                </c:pt>
                <c:pt idx="368">
                  <c:v>3.1811681105919254E-2</c:v>
                </c:pt>
                <c:pt idx="369">
                  <c:v>3.1811681105919254E-2</c:v>
                </c:pt>
                <c:pt idx="370">
                  <c:v>3.1811681105919254E-2</c:v>
                </c:pt>
                <c:pt idx="371">
                  <c:v>3.1811681105919254E-2</c:v>
                </c:pt>
                <c:pt idx="372">
                  <c:v>3.1811681105919254E-2</c:v>
                </c:pt>
                <c:pt idx="373">
                  <c:v>3.1811681105919254E-2</c:v>
                </c:pt>
                <c:pt idx="374">
                  <c:v>3.1811681105919254E-2</c:v>
                </c:pt>
                <c:pt idx="375">
                  <c:v>3.1811681105919254E-2</c:v>
                </c:pt>
                <c:pt idx="376">
                  <c:v>3.1811681105919254E-2</c:v>
                </c:pt>
                <c:pt idx="377">
                  <c:v>3.1811681105919254E-2</c:v>
                </c:pt>
                <c:pt idx="378">
                  <c:v>3.1811681105919254E-2</c:v>
                </c:pt>
                <c:pt idx="379">
                  <c:v>3.1811681105919254E-2</c:v>
                </c:pt>
                <c:pt idx="380">
                  <c:v>3.1811681105919254E-2</c:v>
                </c:pt>
                <c:pt idx="381">
                  <c:v>3.1811681105919254E-2</c:v>
                </c:pt>
                <c:pt idx="382">
                  <c:v>3.1811681105919254E-2</c:v>
                </c:pt>
                <c:pt idx="383">
                  <c:v>3.1811681105919254E-2</c:v>
                </c:pt>
                <c:pt idx="384">
                  <c:v>3.1811681105919254E-2</c:v>
                </c:pt>
                <c:pt idx="385">
                  <c:v>3.1811681105919254E-2</c:v>
                </c:pt>
                <c:pt idx="386">
                  <c:v>3.1811681105919254E-2</c:v>
                </c:pt>
                <c:pt idx="387">
                  <c:v>3.1811681105919254E-2</c:v>
                </c:pt>
                <c:pt idx="388">
                  <c:v>3.1811681105919254E-2</c:v>
                </c:pt>
                <c:pt idx="389">
                  <c:v>3.1811681105919254E-2</c:v>
                </c:pt>
                <c:pt idx="390">
                  <c:v>3.1811681105919254E-2</c:v>
                </c:pt>
                <c:pt idx="391">
                  <c:v>3.1811681105919254E-2</c:v>
                </c:pt>
                <c:pt idx="392">
                  <c:v>3.1811681105919254E-2</c:v>
                </c:pt>
                <c:pt idx="393">
                  <c:v>3.1811681105919254E-2</c:v>
                </c:pt>
                <c:pt idx="394">
                  <c:v>2.8269994522711617E-2</c:v>
                </c:pt>
                <c:pt idx="395">
                  <c:v>2.8269994522711617E-2</c:v>
                </c:pt>
                <c:pt idx="396">
                  <c:v>2.8269994522711617E-2</c:v>
                </c:pt>
                <c:pt idx="397">
                  <c:v>2.8269994522711617E-2</c:v>
                </c:pt>
                <c:pt idx="398">
                  <c:v>2.8269994522711617E-2</c:v>
                </c:pt>
                <c:pt idx="399">
                  <c:v>2.8269994522711617E-2</c:v>
                </c:pt>
                <c:pt idx="400">
                  <c:v>2.8269994522711617E-2</c:v>
                </c:pt>
                <c:pt idx="401">
                  <c:v>2.8269994522711617E-2</c:v>
                </c:pt>
                <c:pt idx="402">
                  <c:v>2.8269994522711617E-2</c:v>
                </c:pt>
                <c:pt idx="403">
                  <c:v>2.8269994522711617E-2</c:v>
                </c:pt>
                <c:pt idx="404">
                  <c:v>2.8269994522711617E-2</c:v>
                </c:pt>
                <c:pt idx="405">
                  <c:v>2.8269994522711617E-2</c:v>
                </c:pt>
                <c:pt idx="406">
                  <c:v>2.8269994522711617E-2</c:v>
                </c:pt>
                <c:pt idx="407">
                  <c:v>2.8269994522711617E-2</c:v>
                </c:pt>
                <c:pt idx="408">
                  <c:v>2.8269994522711617E-2</c:v>
                </c:pt>
                <c:pt idx="409">
                  <c:v>2.8269994522711617E-2</c:v>
                </c:pt>
                <c:pt idx="410">
                  <c:v>2.8269994522711617E-2</c:v>
                </c:pt>
                <c:pt idx="411">
                  <c:v>2.8269994522711617E-2</c:v>
                </c:pt>
                <c:pt idx="412">
                  <c:v>2.8269994522711617E-2</c:v>
                </c:pt>
                <c:pt idx="413">
                  <c:v>2.8269994522711617E-2</c:v>
                </c:pt>
                <c:pt idx="414">
                  <c:v>2.8269994522711617E-2</c:v>
                </c:pt>
                <c:pt idx="415">
                  <c:v>2.8269994522711617E-2</c:v>
                </c:pt>
                <c:pt idx="416">
                  <c:v>2.8269994522711617E-2</c:v>
                </c:pt>
                <c:pt idx="417">
                  <c:v>2.8269994522711617E-2</c:v>
                </c:pt>
                <c:pt idx="418">
                  <c:v>2.8269994522711617E-2</c:v>
                </c:pt>
                <c:pt idx="419">
                  <c:v>2.8269994522711617E-2</c:v>
                </c:pt>
                <c:pt idx="420">
                  <c:v>2.8269994522711617E-2</c:v>
                </c:pt>
                <c:pt idx="421">
                  <c:v>2.8269994522711617E-2</c:v>
                </c:pt>
                <c:pt idx="422">
                  <c:v>2.8269994522711617E-2</c:v>
                </c:pt>
                <c:pt idx="423">
                  <c:v>2.8269994522711617E-2</c:v>
                </c:pt>
                <c:pt idx="424">
                  <c:v>2.8269994522711617E-2</c:v>
                </c:pt>
                <c:pt idx="425">
                  <c:v>2.8269994522711617E-2</c:v>
                </c:pt>
                <c:pt idx="426">
                  <c:v>2.8269994522711617E-2</c:v>
                </c:pt>
                <c:pt idx="427">
                  <c:v>2.8269994522711617E-2</c:v>
                </c:pt>
                <c:pt idx="428">
                  <c:v>2.8269994522711617E-2</c:v>
                </c:pt>
                <c:pt idx="429">
                  <c:v>2.8269994522711617E-2</c:v>
                </c:pt>
                <c:pt idx="430">
                  <c:v>2.8269994522711617E-2</c:v>
                </c:pt>
                <c:pt idx="431">
                  <c:v>2.8269994522711617E-2</c:v>
                </c:pt>
                <c:pt idx="432">
                  <c:v>2.8269994522711617E-2</c:v>
                </c:pt>
                <c:pt idx="433">
                  <c:v>2.8269994522711617E-2</c:v>
                </c:pt>
                <c:pt idx="434">
                  <c:v>2.8269994522711617E-2</c:v>
                </c:pt>
                <c:pt idx="435">
                  <c:v>2.8269994522711617E-2</c:v>
                </c:pt>
                <c:pt idx="436">
                  <c:v>2.8269994522711617E-2</c:v>
                </c:pt>
                <c:pt idx="437">
                  <c:v>2.8269994522711617E-2</c:v>
                </c:pt>
                <c:pt idx="438">
                  <c:v>2.8269994522711617E-2</c:v>
                </c:pt>
                <c:pt idx="439">
                  <c:v>2.8269994522711617E-2</c:v>
                </c:pt>
                <c:pt idx="440">
                  <c:v>2.8269994522711617E-2</c:v>
                </c:pt>
                <c:pt idx="441">
                  <c:v>2.8269994522711617E-2</c:v>
                </c:pt>
                <c:pt idx="442">
                  <c:v>2.8269994522711617E-2</c:v>
                </c:pt>
                <c:pt idx="443">
                  <c:v>2.8269994522711617E-2</c:v>
                </c:pt>
                <c:pt idx="444">
                  <c:v>2.8269994522711617E-2</c:v>
                </c:pt>
                <c:pt idx="445">
                  <c:v>2.8269994522711617E-2</c:v>
                </c:pt>
                <c:pt idx="446">
                  <c:v>2.8269994522711617E-2</c:v>
                </c:pt>
                <c:pt idx="447">
                  <c:v>2.8269994522711617E-2</c:v>
                </c:pt>
                <c:pt idx="448">
                  <c:v>2.8269994522711617E-2</c:v>
                </c:pt>
                <c:pt idx="449">
                  <c:v>2.8269994522711617E-2</c:v>
                </c:pt>
                <c:pt idx="450">
                  <c:v>2.8269994522711617E-2</c:v>
                </c:pt>
                <c:pt idx="451">
                  <c:v>2.8269994522711617E-2</c:v>
                </c:pt>
                <c:pt idx="452">
                  <c:v>2.8269994522711617E-2</c:v>
                </c:pt>
                <c:pt idx="453">
                  <c:v>2.8269994522711617E-2</c:v>
                </c:pt>
                <c:pt idx="454">
                  <c:v>2.8269994522711617E-2</c:v>
                </c:pt>
                <c:pt idx="455">
                  <c:v>2.8269994522711617E-2</c:v>
                </c:pt>
                <c:pt idx="456">
                  <c:v>2.8269994522711617E-2</c:v>
                </c:pt>
                <c:pt idx="457">
                  <c:v>2.8269994522711617E-2</c:v>
                </c:pt>
                <c:pt idx="458">
                  <c:v>2.8269994522711617E-2</c:v>
                </c:pt>
                <c:pt idx="459">
                  <c:v>2.8269994522711617E-2</c:v>
                </c:pt>
                <c:pt idx="460">
                  <c:v>2.8269994522711617E-2</c:v>
                </c:pt>
                <c:pt idx="461">
                  <c:v>2.8269994522711617E-2</c:v>
                </c:pt>
                <c:pt idx="462">
                  <c:v>2.8269994522711617E-2</c:v>
                </c:pt>
                <c:pt idx="463">
                  <c:v>2.8269994522711617E-2</c:v>
                </c:pt>
                <c:pt idx="464">
                  <c:v>2.8269994522711617E-2</c:v>
                </c:pt>
                <c:pt idx="465">
                  <c:v>2.8269994522711617E-2</c:v>
                </c:pt>
                <c:pt idx="466">
                  <c:v>2.8269994522711617E-2</c:v>
                </c:pt>
                <c:pt idx="467">
                  <c:v>2.8269994522711617E-2</c:v>
                </c:pt>
                <c:pt idx="468">
                  <c:v>2.8269994522711617E-2</c:v>
                </c:pt>
                <c:pt idx="469">
                  <c:v>2.8269994522711617E-2</c:v>
                </c:pt>
                <c:pt idx="470">
                  <c:v>2.8269994522711617E-2</c:v>
                </c:pt>
                <c:pt idx="471">
                  <c:v>2.8269994522711617E-2</c:v>
                </c:pt>
                <c:pt idx="472">
                  <c:v>2.8269994522711617E-2</c:v>
                </c:pt>
                <c:pt idx="473">
                  <c:v>2.8269994522711617E-2</c:v>
                </c:pt>
                <c:pt idx="474">
                  <c:v>2.8269994522711617E-2</c:v>
                </c:pt>
                <c:pt idx="475">
                  <c:v>2.8269994522711617E-2</c:v>
                </c:pt>
                <c:pt idx="476">
                  <c:v>2.8269994522711617E-2</c:v>
                </c:pt>
                <c:pt idx="477">
                  <c:v>2.8269994522711617E-2</c:v>
                </c:pt>
                <c:pt idx="478">
                  <c:v>2.8269994522711617E-2</c:v>
                </c:pt>
                <c:pt idx="479">
                  <c:v>2.8269994522711617E-2</c:v>
                </c:pt>
                <c:pt idx="480">
                  <c:v>2.8269994522711617E-2</c:v>
                </c:pt>
                <c:pt idx="481">
                  <c:v>2.8269994522711617E-2</c:v>
                </c:pt>
                <c:pt idx="482">
                  <c:v>2.8269994522711617E-2</c:v>
                </c:pt>
                <c:pt idx="483">
                  <c:v>2.8269994522711617E-2</c:v>
                </c:pt>
                <c:pt idx="484">
                  <c:v>2.8269994522711617E-2</c:v>
                </c:pt>
                <c:pt idx="485">
                  <c:v>2.8269994522711617E-2</c:v>
                </c:pt>
                <c:pt idx="486">
                  <c:v>2.8269994522711617E-2</c:v>
                </c:pt>
                <c:pt idx="487">
                  <c:v>2.8269994522711617E-2</c:v>
                </c:pt>
                <c:pt idx="488">
                  <c:v>2.8269994522711617E-2</c:v>
                </c:pt>
                <c:pt idx="489">
                  <c:v>2.8269994522711617E-2</c:v>
                </c:pt>
                <c:pt idx="490">
                  <c:v>2.8269994522711617E-2</c:v>
                </c:pt>
                <c:pt idx="491">
                  <c:v>2.8269994522711617E-2</c:v>
                </c:pt>
                <c:pt idx="492">
                  <c:v>2.8269994522711617E-2</c:v>
                </c:pt>
                <c:pt idx="493">
                  <c:v>2.8269994522711617E-2</c:v>
                </c:pt>
                <c:pt idx="494">
                  <c:v>2.8269994522711617E-2</c:v>
                </c:pt>
                <c:pt idx="495">
                  <c:v>2.8269994522711617E-2</c:v>
                </c:pt>
                <c:pt idx="496">
                  <c:v>2.8269994522711617E-2</c:v>
                </c:pt>
                <c:pt idx="497">
                  <c:v>2.8269994522711617E-2</c:v>
                </c:pt>
                <c:pt idx="498">
                  <c:v>2.8269994522711617E-2</c:v>
                </c:pt>
                <c:pt idx="499">
                  <c:v>2.8269994522711617E-2</c:v>
                </c:pt>
                <c:pt idx="500">
                  <c:v>2.8269994522711617E-2</c:v>
                </c:pt>
                <c:pt idx="501">
                  <c:v>2.8269994522711617E-2</c:v>
                </c:pt>
                <c:pt idx="502">
                  <c:v>2.8269994522711617E-2</c:v>
                </c:pt>
                <c:pt idx="503">
                  <c:v>2.8269994522711617E-2</c:v>
                </c:pt>
                <c:pt idx="504">
                  <c:v>2.8269994522711617E-2</c:v>
                </c:pt>
                <c:pt idx="505">
                  <c:v>2.8269994522711617E-2</c:v>
                </c:pt>
                <c:pt idx="506">
                  <c:v>2.8269994522711617E-2</c:v>
                </c:pt>
                <c:pt idx="507">
                  <c:v>2.8269994522711617E-2</c:v>
                </c:pt>
                <c:pt idx="508">
                  <c:v>2.8269994522711617E-2</c:v>
                </c:pt>
                <c:pt idx="509">
                  <c:v>2.8269994522711617E-2</c:v>
                </c:pt>
                <c:pt idx="510">
                  <c:v>2.8269994522711617E-2</c:v>
                </c:pt>
                <c:pt idx="511">
                  <c:v>2.8269994522711617E-2</c:v>
                </c:pt>
                <c:pt idx="512">
                  <c:v>2.8269994522711617E-2</c:v>
                </c:pt>
                <c:pt idx="513">
                  <c:v>2.8269994522711617E-2</c:v>
                </c:pt>
                <c:pt idx="514">
                  <c:v>2.8269994522711617E-2</c:v>
                </c:pt>
                <c:pt idx="515">
                  <c:v>2.8269994522711617E-2</c:v>
                </c:pt>
                <c:pt idx="516">
                  <c:v>2.8269994522711617E-2</c:v>
                </c:pt>
                <c:pt idx="517">
                  <c:v>2.8269994522711617E-2</c:v>
                </c:pt>
                <c:pt idx="518">
                  <c:v>2.8269994522711617E-2</c:v>
                </c:pt>
                <c:pt idx="519">
                  <c:v>2.8269994522711617E-2</c:v>
                </c:pt>
                <c:pt idx="520">
                  <c:v>2.8269994522711617E-2</c:v>
                </c:pt>
                <c:pt idx="521">
                  <c:v>2.8269994522711617E-2</c:v>
                </c:pt>
                <c:pt idx="522">
                  <c:v>2.8269994522711617E-2</c:v>
                </c:pt>
                <c:pt idx="523">
                  <c:v>2.8269994522711617E-2</c:v>
                </c:pt>
                <c:pt idx="524">
                  <c:v>2.8269994522711617E-2</c:v>
                </c:pt>
                <c:pt idx="525">
                  <c:v>2.8269994522711617E-2</c:v>
                </c:pt>
                <c:pt idx="526">
                  <c:v>2.8269994522711617E-2</c:v>
                </c:pt>
                <c:pt idx="527">
                  <c:v>2.8269994522711617E-2</c:v>
                </c:pt>
                <c:pt idx="528">
                  <c:v>2.8269994522711617E-2</c:v>
                </c:pt>
                <c:pt idx="529">
                  <c:v>2.8269994522711617E-2</c:v>
                </c:pt>
                <c:pt idx="530">
                  <c:v>2.8269994522711617E-2</c:v>
                </c:pt>
                <c:pt idx="531">
                  <c:v>2.8269994522711617E-2</c:v>
                </c:pt>
                <c:pt idx="532">
                  <c:v>2.8269994522711617E-2</c:v>
                </c:pt>
                <c:pt idx="533">
                  <c:v>2.8269994522711617E-2</c:v>
                </c:pt>
                <c:pt idx="534">
                  <c:v>2.8269994522711617E-2</c:v>
                </c:pt>
                <c:pt idx="535">
                  <c:v>2.8269994522711617E-2</c:v>
                </c:pt>
                <c:pt idx="536">
                  <c:v>2.8269994522711617E-2</c:v>
                </c:pt>
                <c:pt idx="537">
                  <c:v>2.8269994522711617E-2</c:v>
                </c:pt>
                <c:pt idx="538">
                  <c:v>2.8269994522711617E-2</c:v>
                </c:pt>
                <c:pt idx="539">
                  <c:v>2.8269994522711617E-2</c:v>
                </c:pt>
                <c:pt idx="540">
                  <c:v>2.8269994522711617E-2</c:v>
                </c:pt>
                <c:pt idx="541">
                  <c:v>2.8269994522711617E-2</c:v>
                </c:pt>
                <c:pt idx="542">
                  <c:v>2.8269994522711617E-2</c:v>
                </c:pt>
                <c:pt idx="543">
                  <c:v>2.8269994522711617E-2</c:v>
                </c:pt>
                <c:pt idx="544">
                  <c:v>2.8269994522711617E-2</c:v>
                </c:pt>
                <c:pt idx="545">
                  <c:v>2.8269994522711617E-2</c:v>
                </c:pt>
                <c:pt idx="546">
                  <c:v>2.8269994522711617E-2</c:v>
                </c:pt>
                <c:pt idx="547">
                  <c:v>2.8269994522711617E-2</c:v>
                </c:pt>
                <c:pt idx="548">
                  <c:v>2.8269994522711617E-2</c:v>
                </c:pt>
                <c:pt idx="549">
                  <c:v>2.8269994522711617E-2</c:v>
                </c:pt>
                <c:pt idx="550">
                  <c:v>2.8269994522711617E-2</c:v>
                </c:pt>
                <c:pt idx="551">
                  <c:v>2.8269994522711617E-2</c:v>
                </c:pt>
                <c:pt idx="552">
                  <c:v>2.8269994522711617E-2</c:v>
                </c:pt>
                <c:pt idx="553">
                  <c:v>2.8269994522711617E-2</c:v>
                </c:pt>
                <c:pt idx="554">
                  <c:v>2.8269994522711617E-2</c:v>
                </c:pt>
                <c:pt idx="555">
                  <c:v>2.8269994522711617E-2</c:v>
                </c:pt>
                <c:pt idx="556">
                  <c:v>2.8269994522711617E-2</c:v>
                </c:pt>
                <c:pt idx="557">
                  <c:v>2.8269994522711617E-2</c:v>
                </c:pt>
                <c:pt idx="558">
                  <c:v>2.8269994522711617E-2</c:v>
                </c:pt>
                <c:pt idx="559">
                  <c:v>2.8269994522711617E-2</c:v>
                </c:pt>
                <c:pt idx="560">
                  <c:v>2.8269994522711617E-2</c:v>
                </c:pt>
                <c:pt idx="561">
                  <c:v>2.8269994522711617E-2</c:v>
                </c:pt>
                <c:pt idx="562">
                  <c:v>2.8269994522711617E-2</c:v>
                </c:pt>
                <c:pt idx="563">
                  <c:v>2.8269994522711617E-2</c:v>
                </c:pt>
                <c:pt idx="564">
                  <c:v>2.8269994522711617E-2</c:v>
                </c:pt>
                <c:pt idx="565">
                  <c:v>2.8269994522711617E-2</c:v>
                </c:pt>
                <c:pt idx="566">
                  <c:v>2.8269994522711617E-2</c:v>
                </c:pt>
                <c:pt idx="567">
                  <c:v>2.8269994522711617E-2</c:v>
                </c:pt>
                <c:pt idx="568">
                  <c:v>2.8269994522711617E-2</c:v>
                </c:pt>
                <c:pt idx="569">
                  <c:v>2.8269994522711617E-2</c:v>
                </c:pt>
                <c:pt idx="570">
                  <c:v>2.8269994522711617E-2</c:v>
                </c:pt>
                <c:pt idx="571">
                  <c:v>2.8269994522711617E-2</c:v>
                </c:pt>
                <c:pt idx="572">
                  <c:v>2.8269994522711617E-2</c:v>
                </c:pt>
                <c:pt idx="573">
                  <c:v>2.8269994522711617E-2</c:v>
                </c:pt>
                <c:pt idx="574">
                  <c:v>2.8269994522711617E-2</c:v>
                </c:pt>
                <c:pt idx="575">
                  <c:v>2.8269994522711617E-2</c:v>
                </c:pt>
                <c:pt idx="576">
                  <c:v>2.8269994522711617E-2</c:v>
                </c:pt>
                <c:pt idx="577">
                  <c:v>2.8269994522711617E-2</c:v>
                </c:pt>
                <c:pt idx="578">
                  <c:v>2.8269994522711617E-2</c:v>
                </c:pt>
                <c:pt idx="579">
                  <c:v>2.8269994522711617E-2</c:v>
                </c:pt>
                <c:pt idx="580">
                  <c:v>2.8269994522711617E-2</c:v>
                </c:pt>
                <c:pt idx="581">
                  <c:v>2.8269994522711617E-2</c:v>
                </c:pt>
                <c:pt idx="582">
                  <c:v>2.8269994522711617E-2</c:v>
                </c:pt>
                <c:pt idx="583">
                  <c:v>2.8269994522711617E-2</c:v>
                </c:pt>
                <c:pt idx="584">
                  <c:v>2.8269994522711617E-2</c:v>
                </c:pt>
                <c:pt idx="585">
                  <c:v>2.8269994522711617E-2</c:v>
                </c:pt>
                <c:pt idx="586">
                  <c:v>2.8269994522711617E-2</c:v>
                </c:pt>
                <c:pt idx="587">
                  <c:v>2.8269994522711617E-2</c:v>
                </c:pt>
                <c:pt idx="588">
                  <c:v>2.8269994522711617E-2</c:v>
                </c:pt>
                <c:pt idx="589">
                  <c:v>2.8269994522711617E-2</c:v>
                </c:pt>
                <c:pt idx="590">
                  <c:v>2.8269994522711617E-2</c:v>
                </c:pt>
                <c:pt idx="591">
                  <c:v>2.8269994522711617E-2</c:v>
                </c:pt>
                <c:pt idx="592">
                  <c:v>2.8269994522711617E-2</c:v>
                </c:pt>
                <c:pt idx="593">
                  <c:v>2.8269994522711617E-2</c:v>
                </c:pt>
                <c:pt idx="594">
                  <c:v>2.8269994522711617E-2</c:v>
                </c:pt>
                <c:pt idx="595">
                  <c:v>2.8269994522711617E-2</c:v>
                </c:pt>
                <c:pt idx="596">
                  <c:v>2.8269994522711617E-2</c:v>
                </c:pt>
                <c:pt idx="597">
                  <c:v>2.8269994522711617E-2</c:v>
                </c:pt>
                <c:pt idx="598">
                  <c:v>2.8269994522711617E-2</c:v>
                </c:pt>
                <c:pt idx="599">
                  <c:v>2.8269994522711617E-2</c:v>
                </c:pt>
                <c:pt idx="600">
                  <c:v>2.8269994522711617E-2</c:v>
                </c:pt>
                <c:pt idx="601">
                  <c:v>2.8269994522711617E-2</c:v>
                </c:pt>
                <c:pt idx="602">
                  <c:v>2.8269994522711617E-2</c:v>
                </c:pt>
                <c:pt idx="603">
                  <c:v>2.8269994522711617E-2</c:v>
                </c:pt>
                <c:pt idx="604">
                  <c:v>2.8269994522711617E-2</c:v>
                </c:pt>
                <c:pt idx="605">
                  <c:v>2.8269994522711617E-2</c:v>
                </c:pt>
                <c:pt idx="606">
                  <c:v>2.8269994522711617E-2</c:v>
                </c:pt>
                <c:pt idx="607">
                  <c:v>2.8269994522711617E-2</c:v>
                </c:pt>
                <c:pt idx="608">
                  <c:v>2.8269994522711617E-2</c:v>
                </c:pt>
                <c:pt idx="609">
                  <c:v>2.8269994522711617E-2</c:v>
                </c:pt>
                <c:pt idx="610">
                  <c:v>2.8269994522711617E-2</c:v>
                </c:pt>
                <c:pt idx="611">
                  <c:v>2.8269994522711617E-2</c:v>
                </c:pt>
                <c:pt idx="612">
                  <c:v>2.8269994522711617E-2</c:v>
                </c:pt>
                <c:pt idx="613">
                  <c:v>2.8269994522711617E-2</c:v>
                </c:pt>
                <c:pt idx="614">
                  <c:v>2.8269994522711617E-2</c:v>
                </c:pt>
                <c:pt idx="615">
                  <c:v>2.8269994522711617E-2</c:v>
                </c:pt>
                <c:pt idx="616">
                  <c:v>2.8269994522711617E-2</c:v>
                </c:pt>
                <c:pt idx="617">
                  <c:v>2.8269994522711617E-2</c:v>
                </c:pt>
                <c:pt idx="618">
                  <c:v>2.8269994522711617E-2</c:v>
                </c:pt>
                <c:pt idx="619">
                  <c:v>2.8269994522711617E-2</c:v>
                </c:pt>
                <c:pt idx="620">
                  <c:v>2.8269994522711617E-2</c:v>
                </c:pt>
                <c:pt idx="621">
                  <c:v>2.8269994522711617E-2</c:v>
                </c:pt>
                <c:pt idx="622">
                  <c:v>2.8269994522711617E-2</c:v>
                </c:pt>
                <c:pt idx="623">
                  <c:v>2.8269994522711617E-2</c:v>
                </c:pt>
                <c:pt idx="624">
                  <c:v>2.8269994522711617E-2</c:v>
                </c:pt>
                <c:pt idx="625">
                  <c:v>2.8269994522711617E-2</c:v>
                </c:pt>
                <c:pt idx="626">
                  <c:v>2.8269994522711617E-2</c:v>
                </c:pt>
                <c:pt idx="627">
                  <c:v>2.8269994522711617E-2</c:v>
                </c:pt>
                <c:pt idx="628">
                  <c:v>2.8269994522711617E-2</c:v>
                </c:pt>
                <c:pt idx="629">
                  <c:v>2.8269994522711617E-2</c:v>
                </c:pt>
                <c:pt idx="630">
                  <c:v>2.8269994522711617E-2</c:v>
                </c:pt>
                <c:pt idx="631">
                  <c:v>2.8269994522711617E-2</c:v>
                </c:pt>
                <c:pt idx="632">
                  <c:v>2.8269994522711617E-2</c:v>
                </c:pt>
                <c:pt idx="633">
                  <c:v>2.8269994522711617E-2</c:v>
                </c:pt>
                <c:pt idx="634">
                  <c:v>2.8269994522711617E-2</c:v>
                </c:pt>
                <c:pt idx="635">
                  <c:v>2.8269994522711617E-2</c:v>
                </c:pt>
                <c:pt idx="636">
                  <c:v>2.8269994522711617E-2</c:v>
                </c:pt>
                <c:pt idx="637">
                  <c:v>2.8269994522711617E-2</c:v>
                </c:pt>
                <c:pt idx="638">
                  <c:v>2.8269994522711617E-2</c:v>
                </c:pt>
                <c:pt idx="639">
                  <c:v>2.8269994522711617E-2</c:v>
                </c:pt>
                <c:pt idx="640">
                  <c:v>2.8269994522711617E-2</c:v>
                </c:pt>
                <c:pt idx="641">
                  <c:v>2.8269994522711617E-2</c:v>
                </c:pt>
                <c:pt idx="642">
                  <c:v>2.8269994522711617E-2</c:v>
                </c:pt>
                <c:pt idx="643">
                  <c:v>2.8269994522711617E-2</c:v>
                </c:pt>
                <c:pt idx="644">
                  <c:v>2.8269994522711617E-2</c:v>
                </c:pt>
                <c:pt idx="645">
                  <c:v>2.8269994522711617E-2</c:v>
                </c:pt>
                <c:pt idx="646">
                  <c:v>2.8269994522711617E-2</c:v>
                </c:pt>
                <c:pt idx="647">
                  <c:v>2.8269994522711617E-2</c:v>
                </c:pt>
                <c:pt idx="648">
                  <c:v>2.8269994522711617E-2</c:v>
                </c:pt>
                <c:pt idx="649">
                  <c:v>2.8269994522711617E-2</c:v>
                </c:pt>
                <c:pt idx="650">
                  <c:v>2.8269994522711617E-2</c:v>
                </c:pt>
                <c:pt idx="651">
                  <c:v>2.8269994522711617E-2</c:v>
                </c:pt>
                <c:pt idx="652">
                  <c:v>2.8269994522711617E-2</c:v>
                </c:pt>
                <c:pt idx="653">
                  <c:v>2.8269994522711617E-2</c:v>
                </c:pt>
                <c:pt idx="654">
                  <c:v>2.8269994522711617E-2</c:v>
                </c:pt>
                <c:pt idx="655">
                  <c:v>2.8269994522711617E-2</c:v>
                </c:pt>
                <c:pt idx="656">
                  <c:v>2.8269994522711617E-2</c:v>
                </c:pt>
                <c:pt idx="657">
                  <c:v>2.8269994522711617E-2</c:v>
                </c:pt>
                <c:pt idx="658">
                  <c:v>2.8269994522711617E-2</c:v>
                </c:pt>
                <c:pt idx="659">
                  <c:v>2.8269994522711617E-2</c:v>
                </c:pt>
                <c:pt idx="660">
                  <c:v>2.8269994522711617E-2</c:v>
                </c:pt>
                <c:pt idx="661">
                  <c:v>2.8269994522711617E-2</c:v>
                </c:pt>
                <c:pt idx="662">
                  <c:v>2.8269994522711617E-2</c:v>
                </c:pt>
                <c:pt idx="663">
                  <c:v>2.8269994522711617E-2</c:v>
                </c:pt>
                <c:pt idx="664">
                  <c:v>2.8269994522711617E-2</c:v>
                </c:pt>
                <c:pt idx="665">
                  <c:v>2.8269994522711617E-2</c:v>
                </c:pt>
                <c:pt idx="666">
                  <c:v>2.8269994522711617E-2</c:v>
                </c:pt>
                <c:pt idx="667">
                  <c:v>2.8269994522711617E-2</c:v>
                </c:pt>
                <c:pt idx="668">
                  <c:v>2.8269994522711617E-2</c:v>
                </c:pt>
                <c:pt idx="669">
                  <c:v>2.8269994522711617E-2</c:v>
                </c:pt>
                <c:pt idx="670">
                  <c:v>2.8269994522711617E-2</c:v>
                </c:pt>
                <c:pt idx="671">
                  <c:v>2.8269994522711617E-2</c:v>
                </c:pt>
                <c:pt idx="672">
                  <c:v>2.8269994522711617E-2</c:v>
                </c:pt>
                <c:pt idx="673">
                  <c:v>2.8269994522711617E-2</c:v>
                </c:pt>
                <c:pt idx="674">
                  <c:v>2.8269994522711617E-2</c:v>
                </c:pt>
                <c:pt idx="675">
                  <c:v>2.8269994522711617E-2</c:v>
                </c:pt>
                <c:pt idx="676">
                  <c:v>2.8269994522711617E-2</c:v>
                </c:pt>
                <c:pt idx="677">
                  <c:v>2.8269994522711617E-2</c:v>
                </c:pt>
                <c:pt idx="678">
                  <c:v>2.8269994522711617E-2</c:v>
                </c:pt>
                <c:pt idx="679">
                  <c:v>2.8269994522711617E-2</c:v>
                </c:pt>
                <c:pt idx="680">
                  <c:v>2.8269994522711617E-2</c:v>
                </c:pt>
                <c:pt idx="681">
                  <c:v>2.8269994522711617E-2</c:v>
                </c:pt>
                <c:pt idx="682">
                  <c:v>2.8269994522711617E-2</c:v>
                </c:pt>
                <c:pt idx="683">
                  <c:v>2.8269994522711617E-2</c:v>
                </c:pt>
                <c:pt idx="684">
                  <c:v>2.8269994522711617E-2</c:v>
                </c:pt>
                <c:pt idx="685">
                  <c:v>2.8269994522711617E-2</c:v>
                </c:pt>
                <c:pt idx="686">
                  <c:v>2.8269994522711617E-2</c:v>
                </c:pt>
                <c:pt idx="687">
                  <c:v>2.8269994522711617E-2</c:v>
                </c:pt>
                <c:pt idx="688">
                  <c:v>2.8269994522711617E-2</c:v>
                </c:pt>
                <c:pt idx="689">
                  <c:v>2.8269994522711617E-2</c:v>
                </c:pt>
                <c:pt idx="690">
                  <c:v>2.8269994522711617E-2</c:v>
                </c:pt>
                <c:pt idx="691">
                  <c:v>2.8269994522711617E-2</c:v>
                </c:pt>
                <c:pt idx="692">
                  <c:v>2.8269994522711617E-2</c:v>
                </c:pt>
                <c:pt idx="693">
                  <c:v>2.8269994522711617E-2</c:v>
                </c:pt>
                <c:pt idx="694">
                  <c:v>2.8269994522711617E-2</c:v>
                </c:pt>
                <c:pt idx="695">
                  <c:v>2.8269994522711617E-2</c:v>
                </c:pt>
                <c:pt idx="696">
                  <c:v>2.8269994522711617E-2</c:v>
                </c:pt>
                <c:pt idx="697">
                  <c:v>2.8269994522711617E-2</c:v>
                </c:pt>
                <c:pt idx="698">
                  <c:v>2.8269994522711617E-2</c:v>
                </c:pt>
                <c:pt idx="699">
                  <c:v>2.8269994522711617E-2</c:v>
                </c:pt>
                <c:pt idx="700">
                  <c:v>2.8269994522711617E-2</c:v>
                </c:pt>
                <c:pt idx="701">
                  <c:v>2.8269994522711617E-2</c:v>
                </c:pt>
                <c:pt idx="702">
                  <c:v>2.8269994522711617E-2</c:v>
                </c:pt>
                <c:pt idx="703">
                  <c:v>2.8269994522711617E-2</c:v>
                </c:pt>
                <c:pt idx="704">
                  <c:v>2.8269994522711617E-2</c:v>
                </c:pt>
                <c:pt idx="705">
                  <c:v>2.8269994522711617E-2</c:v>
                </c:pt>
                <c:pt idx="706">
                  <c:v>2.8269994522711617E-2</c:v>
                </c:pt>
                <c:pt idx="707">
                  <c:v>2.8269994522711617E-2</c:v>
                </c:pt>
                <c:pt idx="708">
                  <c:v>2.8269994522711617E-2</c:v>
                </c:pt>
                <c:pt idx="709">
                  <c:v>2.8269994522711617E-2</c:v>
                </c:pt>
                <c:pt idx="710">
                  <c:v>2.8269994522711617E-2</c:v>
                </c:pt>
                <c:pt idx="711">
                  <c:v>2.8269994522711617E-2</c:v>
                </c:pt>
                <c:pt idx="712">
                  <c:v>2.8269994522711617E-2</c:v>
                </c:pt>
                <c:pt idx="713">
                  <c:v>2.8269994522711617E-2</c:v>
                </c:pt>
                <c:pt idx="714">
                  <c:v>2.8269994522711617E-2</c:v>
                </c:pt>
                <c:pt idx="715">
                  <c:v>2.8269994522711617E-2</c:v>
                </c:pt>
                <c:pt idx="716">
                  <c:v>2.8269994522711617E-2</c:v>
                </c:pt>
                <c:pt idx="717">
                  <c:v>2.8269994522711617E-2</c:v>
                </c:pt>
                <c:pt idx="718">
                  <c:v>2.8269994522711617E-2</c:v>
                </c:pt>
                <c:pt idx="719">
                  <c:v>2.8269994522711617E-2</c:v>
                </c:pt>
                <c:pt idx="720">
                  <c:v>2.8269994522711617E-2</c:v>
                </c:pt>
                <c:pt idx="721">
                  <c:v>2.8269994522711617E-2</c:v>
                </c:pt>
                <c:pt idx="722">
                  <c:v>2.8269994522711617E-2</c:v>
                </c:pt>
                <c:pt idx="723">
                  <c:v>2.8269994522711617E-2</c:v>
                </c:pt>
                <c:pt idx="724">
                  <c:v>2.8269994522711617E-2</c:v>
                </c:pt>
                <c:pt idx="725">
                  <c:v>2.8269994522711617E-2</c:v>
                </c:pt>
                <c:pt idx="726">
                  <c:v>2.8269994522711617E-2</c:v>
                </c:pt>
                <c:pt idx="727">
                  <c:v>2.8269994522711617E-2</c:v>
                </c:pt>
                <c:pt idx="728">
                  <c:v>2.8269994522711617E-2</c:v>
                </c:pt>
                <c:pt idx="729">
                  <c:v>2.8269994522711617E-2</c:v>
                </c:pt>
                <c:pt idx="730">
                  <c:v>2.8269994522711617E-2</c:v>
                </c:pt>
                <c:pt idx="731">
                  <c:v>2.8269994522711617E-2</c:v>
                </c:pt>
                <c:pt idx="732">
                  <c:v>2.8269994522711617E-2</c:v>
                </c:pt>
                <c:pt idx="733">
                  <c:v>2.8269994522711617E-2</c:v>
                </c:pt>
                <c:pt idx="734">
                  <c:v>2.8269994522711617E-2</c:v>
                </c:pt>
                <c:pt idx="735">
                  <c:v>2.8269994522711617E-2</c:v>
                </c:pt>
                <c:pt idx="736">
                  <c:v>2.8269994522711617E-2</c:v>
                </c:pt>
                <c:pt idx="737">
                  <c:v>2.8269994522711617E-2</c:v>
                </c:pt>
                <c:pt idx="738">
                  <c:v>2.8269994522711617E-2</c:v>
                </c:pt>
                <c:pt idx="739">
                  <c:v>2.8269994522711617E-2</c:v>
                </c:pt>
                <c:pt idx="740">
                  <c:v>2.8269994522711617E-2</c:v>
                </c:pt>
                <c:pt idx="741">
                  <c:v>2.8269994522711617E-2</c:v>
                </c:pt>
                <c:pt idx="742">
                  <c:v>2.8269994522711617E-2</c:v>
                </c:pt>
                <c:pt idx="743">
                  <c:v>2.8269994522711617E-2</c:v>
                </c:pt>
                <c:pt idx="744">
                  <c:v>2.8269994522711617E-2</c:v>
                </c:pt>
                <c:pt idx="745">
                  <c:v>2.8269994522711617E-2</c:v>
                </c:pt>
                <c:pt idx="746">
                  <c:v>2.8269994522711617E-2</c:v>
                </c:pt>
                <c:pt idx="747">
                  <c:v>2.8269994522711617E-2</c:v>
                </c:pt>
                <c:pt idx="748">
                  <c:v>2.8269994522711617E-2</c:v>
                </c:pt>
                <c:pt idx="749">
                  <c:v>2.8269994522711617E-2</c:v>
                </c:pt>
                <c:pt idx="750">
                  <c:v>2.8269994522711617E-2</c:v>
                </c:pt>
                <c:pt idx="751">
                  <c:v>2.8269994522711617E-2</c:v>
                </c:pt>
                <c:pt idx="752">
                  <c:v>2.8269994522711617E-2</c:v>
                </c:pt>
                <c:pt idx="753">
                  <c:v>2.8269994522711617E-2</c:v>
                </c:pt>
                <c:pt idx="754">
                  <c:v>2.8269994522711617E-2</c:v>
                </c:pt>
                <c:pt idx="755">
                  <c:v>2.8269994522711617E-2</c:v>
                </c:pt>
                <c:pt idx="756">
                  <c:v>2.8269994522711617E-2</c:v>
                </c:pt>
                <c:pt idx="757">
                  <c:v>2.8269994522711617E-2</c:v>
                </c:pt>
                <c:pt idx="758">
                  <c:v>2.8269994522711617E-2</c:v>
                </c:pt>
                <c:pt idx="759">
                  <c:v>2.8269994522711617E-2</c:v>
                </c:pt>
                <c:pt idx="760">
                  <c:v>2.8269994522711617E-2</c:v>
                </c:pt>
                <c:pt idx="761">
                  <c:v>2.8269994522711617E-2</c:v>
                </c:pt>
                <c:pt idx="762">
                  <c:v>2.8269994522711617E-2</c:v>
                </c:pt>
                <c:pt idx="763">
                  <c:v>2.8269994522711617E-2</c:v>
                </c:pt>
                <c:pt idx="764">
                  <c:v>2.8269994522711617E-2</c:v>
                </c:pt>
                <c:pt idx="765">
                  <c:v>2.8269994522711617E-2</c:v>
                </c:pt>
                <c:pt idx="766">
                  <c:v>2.8269994522711617E-2</c:v>
                </c:pt>
                <c:pt idx="767">
                  <c:v>2.8269994522711617E-2</c:v>
                </c:pt>
                <c:pt idx="768">
                  <c:v>2.8269994522711617E-2</c:v>
                </c:pt>
                <c:pt idx="769">
                  <c:v>2.8269994522711617E-2</c:v>
                </c:pt>
                <c:pt idx="770">
                  <c:v>2.8269994522711617E-2</c:v>
                </c:pt>
                <c:pt idx="771">
                  <c:v>2.8269994522711617E-2</c:v>
                </c:pt>
                <c:pt idx="772">
                  <c:v>2.8269994522711617E-2</c:v>
                </c:pt>
                <c:pt idx="773">
                  <c:v>2.8269994522711617E-2</c:v>
                </c:pt>
                <c:pt idx="774">
                  <c:v>2.8269994522711617E-2</c:v>
                </c:pt>
                <c:pt idx="775">
                  <c:v>2.8269994522711617E-2</c:v>
                </c:pt>
                <c:pt idx="776">
                  <c:v>2.8269994522711617E-2</c:v>
                </c:pt>
                <c:pt idx="777">
                  <c:v>2.8269994522711617E-2</c:v>
                </c:pt>
                <c:pt idx="778">
                  <c:v>2.8269994522711617E-2</c:v>
                </c:pt>
                <c:pt idx="779">
                  <c:v>2.8269994522711617E-2</c:v>
                </c:pt>
                <c:pt idx="780">
                  <c:v>2.8269994522711617E-2</c:v>
                </c:pt>
                <c:pt idx="781">
                  <c:v>2.8269994522711617E-2</c:v>
                </c:pt>
                <c:pt idx="782">
                  <c:v>2.8269994522711617E-2</c:v>
                </c:pt>
                <c:pt idx="783">
                  <c:v>2.8269994522711617E-2</c:v>
                </c:pt>
                <c:pt idx="784">
                  <c:v>2.8269994522711617E-2</c:v>
                </c:pt>
                <c:pt idx="785">
                  <c:v>2.8269994522711617E-2</c:v>
                </c:pt>
                <c:pt idx="786">
                  <c:v>2.8269994522711617E-2</c:v>
                </c:pt>
                <c:pt idx="787">
                  <c:v>2.8269994522711617E-2</c:v>
                </c:pt>
                <c:pt idx="788">
                  <c:v>2.8269994522711617E-2</c:v>
                </c:pt>
                <c:pt idx="789">
                  <c:v>2.8269994522711617E-2</c:v>
                </c:pt>
                <c:pt idx="790">
                  <c:v>2.8269994522711617E-2</c:v>
                </c:pt>
                <c:pt idx="791">
                  <c:v>2.8269994522711617E-2</c:v>
                </c:pt>
                <c:pt idx="792">
                  <c:v>2.8269994522711617E-2</c:v>
                </c:pt>
                <c:pt idx="793">
                  <c:v>2.8269994522711617E-2</c:v>
                </c:pt>
                <c:pt idx="794">
                  <c:v>2.8269994522711617E-2</c:v>
                </c:pt>
                <c:pt idx="795">
                  <c:v>2.8269994522711617E-2</c:v>
                </c:pt>
                <c:pt idx="796">
                  <c:v>2.8269994522711617E-2</c:v>
                </c:pt>
                <c:pt idx="797">
                  <c:v>2.8269994522711617E-2</c:v>
                </c:pt>
                <c:pt idx="798">
                  <c:v>2.8269994522711617E-2</c:v>
                </c:pt>
                <c:pt idx="799">
                  <c:v>2.8269994522711617E-2</c:v>
                </c:pt>
                <c:pt idx="800">
                  <c:v>2.8269994522711617E-2</c:v>
                </c:pt>
                <c:pt idx="801">
                  <c:v>2.8269994522711617E-2</c:v>
                </c:pt>
                <c:pt idx="802">
                  <c:v>2.8269994522711617E-2</c:v>
                </c:pt>
                <c:pt idx="803">
                  <c:v>2.8269994522711617E-2</c:v>
                </c:pt>
                <c:pt idx="804">
                  <c:v>2.8269994522711617E-2</c:v>
                </c:pt>
                <c:pt idx="805">
                  <c:v>2.8269994522711617E-2</c:v>
                </c:pt>
                <c:pt idx="806">
                  <c:v>2.8269994522711617E-2</c:v>
                </c:pt>
                <c:pt idx="807">
                  <c:v>2.8269994522711617E-2</c:v>
                </c:pt>
                <c:pt idx="808">
                  <c:v>2.8269994522711617E-2</c:v>
                </c:pt>
                <c:pt idx="809">
                  <c:v>2.8269994522711617E-2</c:v>
                </c:pt>
                <c:pt idx="810">
                  <c:v>2.8269994522711617E-2</c:v>
                </c:pt>
                <c:pt idx="811">
                  <c:v>2.8269994522711617E-2</c:v>
                </c:pt>
                <c:pt idx="812">
                  <c:v>2.8269994522711617E-2</c:v>
                </c:pt>
                <c:pt idx="813">
                  <c:v>2.8269994522711617E-2</c:v>
                </c:pt>
                <c:pt idx="814">
                  <c:v>2.8269994522711617E-2</c:v>
                </c:pt>
                <c:pt idx="815">
                  <c:v>2.8269994522711617E-2</c:v>
                </c:pt>
                <c:pt idx="816">
                  <c:v>2.8269994522711617E-2</c:v>
                </c:pt>
                <c:pt idx="817">
                  <c:v>2.8269994522711617E-2</c:v>
                </c:pt>
                <c:pt idx="818">
                  <c:v>2.8269994522711617E-2</c:v>
                </c:pt>
                <c:pt idx="819">
                  <c:v>2.8269994522711617E-2</c:v>
                </c:pt>
                <c:pt idx="820">
                  <c:v>2.8269994522711617E-2</c:v>
                </c:pt>
                <c:pt idx="821">
                  <c:v>2.8269994522711617E-2</c:v>
                </c:pt>
                <c:pt idx="822">
                  <c:v>2.8269994522711617E-2</c:v>
                </c:pt>
                <c:pt idx="823">
                  <c:v>2.8269994522711617E-2</c:v>
                </c:pt>
                <c:pt idx="824">
                  <c:v>2.8269994522711617E-2</c:v>
                </c:pt>
                <c:pt idx="825">
                  <c:v>2.8269994522711617E-2</c:v>
                </c:pt>
                <c:pt idx="826">
                  <c:v>2.8269994522711617E-2</c:v>
                </c:pt>
                <c:pt idx="827">
                  <c:v>2.8269994522711617E-2</c:v>
                </c:pt>
                <c:pt idx="828">
                  <c:v>2.8269994522711617E-2</c:v>
                </c:pt>
                <c:pt idx="829">
                  <c:v>2.8269994522711617E-2</c:v>
                </c:pt>
                <c:pt idx="830">
                  <c:v>2.8269994522711617E-2</c:v>
                </c:pt>
                <c:pt idx="831">
                  <c:v>2.8269994522711617E-2</c:v>
                </c:pt>
                <c:pt idx="832">
                  <c:v>2.8269994522711617E-2</c:v>
                </c:pt>
                <c:pt idx="833">
                  <c:v>2.8269994522711617E-2</c:v>
                </c:pt>
                <c:pt idx="834">
                  <c:v>2.8269994522711617E-2</c:v>
                </c:pt>
                <c:pt idx="835">
                  <c:v>2.8269994522711617E-2</c:v>
                </c:pt>
                <c:pt idx="836">
                  <c:v>2.8269994522711617E-2</c:v>
                </c:pt>
                <c:pt idx="837">
                  <c:v>2.8269994522711617E-2</c:v>
                </c:pt>
                <c:pt idx="838">
                  <c:v>2.8269994522711617E-2</c:v>
                </c:pt>
                <c:pt idx="839">
                  <c:v>2.8269994522711617E-2</c:v>
                </c:pt>
                <c:pt idx="840">
                  <c:v>2.8269994522711617E-2</c:v>
                </c:pt>
                <c:pt idx="841">
                  <c:v>2.8269994522711617E-2</c:v>
                </c:pt>
                <c:pt idx="842">
                  <c:v>2.8269994522711617E-2</c:v>
                </c:pt>
                <c:pt idx="843">
                  <c:v>2.8269994522711617E-2</c:v>
                </c:pt>
                <c:pt idx="844">
                  <c:v>2.8269994522711617E-2</c:v>
                </c:pt>
                <c:pt idx="845">
                  <c:v>2.8269994522711617E-2</c:v>
                </c:pt>
                <c:pt idx="846">
                  <c:v>2.8269994522711617E-2</c:v>
                </c:pt>
                <c:pt idx="847">
                  <c:v>2.8269994522711617E-2</c:v>
                </c:pt>
                <c:pt idx="848">
                  <c:v>2.8269994522711617E-2</c:v>
                </c:pt>
                <c:pt idx="849">
                  <c:v>2.8269994522711617E-2</c:v>
                </c:pt>
                <c:pt idx="850">
                  <c:v>2.8269994522711617E-2</c:v>
                </c:pt>
                <c:pt idx="851">
                  <c:v>2.8269994522711617E-2</c:v>
                </c:pt>
                <c:pt idx="852">
                  <c:v>2.8269994522711617E-2</c:v>
                </c:pt>
                <c:pt idx="853">
                  <c:v>2.8269994522711617E-2</c:v>
                </c:pt>
                <c:pt idx="854">
                  <c:v>2.8269994522711617E-2</c:v>
                </c:pt>
                <c:pt idx="855">
                  <c:v>2.8269994522711617E-2</c:v>
                </c:pt>
                <c:pt idx="856">
                  <c:v>2.8269994522711617E-2</c:v>
                </c:pt>
                <c:pt idx="857">
                  <c:v>2.8269994522711617E-2</c:v>
                </c:pt>
                <c:pt idx="858">
                  <c:v>2.8269994522711617E-2</c:v>
                </c:pt>
                <c:pt idx="859">
                  <c:v>2.8269994522711617E-2</c:v>
                </c:pt>
                <c:pt idx="860">
                  <c:v>2.8269994522711617E-2</c:v>
                </c:pt>
                <c:pt idx="861">
                  <c:v>2.8269994522711617E-2</c:v>
                </c:pt>
                <c:pt idx="862">
                  <c:v>2.8269994522711617E-2</c:v>
                </c:pt>
                <c:pt idx="863">
                  <c:v>2.8269994522711617E-2</c:v>
                </c:pt>
                <c:pt idx="864">
                  <c:v>2.8269994522711617E-2</c:v>
                </c:pt>
                <c:pt idx="865">
                  <c:v>2.8269994522711617E-2</c:v>
                </c:pt>
                <c:pt idx="866">
                  <c:v>2.8269994522711617E-2</c:v>
                </c:pt>
                <c:pt idx="867">
                  <c:v>2.8269994522711617E-2</c:v>
                </c:pt>
                <c:pt idx="868">
                  <c:v>2.8269994522711617E-2</c:v>
                </c:pt>
                <c:pt idx="869">
                  <c:v>2.8269994522711617E-2</c:v>
                </c:pt>
                <c:pt idx="870">
                  <c:v>2.8269994522711617E-2</c:v>
                </c:pt>
                <c:pt idx="871">
                  <c:v>2.8269994522711617E-2</c:v>
                </c:pt>
                <c:pt idx="872">
                  <c:v>2.8269994522711617E-2</c:v>
                </c:pt>
                <c:pt idx="873">
                  <c:v>2.8269994522711617E-2</c:v>
                </c:pt>
                <c:pt idx="874">
                  <c:v>2.8269994522711617E-2</c:v>
                </c:pt>
                <c:pt idx="875">
                  <c:v>2.8269994522711617E-2</c:v>
                </c:pt>
                <c:pt idx="876">
                  <c:v>2.8269994522711617E-2</c:v>
                </c:pt>
                <c:pt idx="877">
                  <c:v>2.8269994522711617E-2</c:v>
                </c:pt>
                <c:pt idx="878">
                  <c:v>2.8269994522711617E-2</c:v>
                </c:pt>
                <c:pt idx="879">
                  <c:v>2.8269994522711617E-2</c:v>
                </c:pt>
                <c:pt idx="880">
                  <c:v>2.8269994522711617E-2</c:v>
                </c:pt>
                <c:pt idx="881">
                  <c:v>2.8269994522711617E-2</c:v>
                </c:pt>
                <c:pt idx="882">
                  <c:v>2.8269994522711617E-2</c:v>
                </c:pt>
                <c:pt idx="883">
                  <c:v>2.8269994522711617E-2</c:v>
                </c:pt>
                <c:pt idx="884">
                  <c:v>2.8269994522711617E-2</c:v>
                </c:pt>
                <c:pt idx="885">
                  <c:v>2.8269994522711617E-2</c:v>
                </c:pt>
                <c:pt idx="886">
                  <c:v>2.8269994522711617E-2</c:v>
                </c:pt>
                <c:pt idx="887">
                  <c:v>2.8269994522711617E-2</c:v>
                </c:pt>
                <c:pt idx="888">
                  <c:v>2.8269994522711617E-2</c:v>
                </c:pt>
                <c:pt idx="889">
                  <c:v>2.8269994522711617E-2</c:v>
                </c:pt>
                <c:pt idx="890">
                  <c:v>2.8269994522711617E-2</c:v>
                </c:pt>
                <c:pt idx="891">
                  <c:v>2.8269994522711617E-2</c:v>
                </c:pt>
                <c:pt idx="892">
                  <c:v>2.8269994522711617E-2</c:v>
                </c:pt>
                <c:pt idx="893">
                  <c:v>2.8269994522711617E-2</c:v>
                </c:pt>
                <c:pt idx="894">
                  <c:v>2.8269994522711617E-2</c:v>
                </c:pt>
                <c:pt idx="895">
                  <c:v>2.8269994522711617E-2</c:v>
                </c:pt>
                <c:pt idx="896">
                  <c:v>2.8269994522711617E-2</c:v>
                </c:pt>
                <c:pt idx="897">
                  <c:v>2.8269994522711617E-2</c:v>
                </c:pt>
                <c:pt idx="898">
                  <c:v>2.8269994522711617E-2</c:v>
                </c:pt>
                <c:pt idx="899">
                  <c:v>2.8269994522711617E-2</c:v>
                </c:pt>
                <c:pt idx="900">
                  <c:v>2.8269994522711617E-2</c:v>
                </c:pt>
                <c:pt idx="901">
                  <c:v>2.8269994522711617E-2</c:v>
                </c:pt>
                <c:pt idx="902">
                  <c:v>2.8269994522711617E-2</c:v>
                </c:pt>
                <c:pt idx="903">
                  <c:v>2.8269994522711617E-2</c:v>
                </c:pt>
                <c:pt idx="904">
                  <c:v>2.8269994522711617E-2</c:v>
                </c:pt>
                <c:pt idx="905">
                  <c:v>2.8269994522711617E-2</c:v>
                </c:pt>
                <c:pt idx="906">
                  <c:v>2.8269994522711617E-2</c:v>
                </c:pt>
                <c:pt idx="907">
                  <c:v>2.8269994522711617E-2</c:v>
                </c:pt>
                <c:pt idx="908">
                  <c:v>2.8269994522711617E-2</c:v>
                </c:pt>
                <c:pt idx="909">
                  <c:v>2.8269994522711617E-2</c:v>
                </c:pt>
                <c:pt idx="910">
                  <c:v>2.8269994522711617E-2</c:v>
                </c:pt>
                <c:pt idx="911">
                  <c:v>2.8269994522711617E-2</c:v>
                </c:pt>
                <c:pt idx="912">
                  <c:v>2.8269994522711617E-2</c:v>
                </c:pt>
                <c:pt idx="913">
                  <c:v>2.8269994522711617E-2</c:v>
                </c:pt>
                <c:pt idx="914">
                  <c:v>2.8269994522711617E-2</c:v>
                </c:pt>
                <c:pt idx="915">
                  <c:v>2.8269994522711617E-2</c:v>
                </c:pt>
                <c:pt idx="916">
                  <c:v>2.8269994522711617E-2</c:v>
                </c:pt>
                <c:pt idx="917">
                  <c:v>2.8269994522711617E-2</c:v>
                </c:pt>
                <c:pt idx="918">
                  <c:v>2.8269994522711617E-2</c:v>
                </c:pt>
                <c:pt idx="919">
                  <c:v>2.8269994522711617E-2</c:v>
                </c:pt>
                <c:pt idx="920">
                  <c:v>2.8269994522711617E-2</c:v>
                </c:pt>
                <c:pt idx="921">
                  <c:v>2.8269994522711617E-2</c:v>
                </c:pt>
                <c:pt idx="922">
                  <c:v>2.8269994522711617E-2</c:v>
                </c:pt>
                <c:pt idx="923">
                  <c:v>2.8269994522711617E-2</c:v>
                </c:pt>
                <c:pt idx="924">
                  <c:v>2.8269994522711617E-2</c:v>
                </c:pt>
                <c:pt idx="925">
                  <c:v>2.8269994522711617E-2</c:v>
                </c:pt>
                <c:pt idx="926">
                  <c:v>2.8269994522711617E-2</c:v>
                </c:pt>
                <c:pt idx="927">
                  <c:v>2.8269994522711617E-2</c:v>
                </c:pt>
                <c:pt idx="928">
                  <c:v>2.8269994522711617E-2</c:v>
                </c:pt>
                <c:pt idx="929">
                  <c:v>2.8269994522711617E-2</c:v>
                </c:pt>
                <c:pt idx="930">
                  <c:v>2.8269994522711617E-2</c:v>
                </c:pt>
                <c:pt idx="931">
                  <c:v>2.8269994522711617E-2</c:v>
                </c:pt>
                <c:pt idx="932">
                  <c:v>2.8269994522711617E-2</c:v>
                </c:pt>
                <c:pt idx="933">
                  <c:v>2.8269994522711617E-2</c:v>
                </c:pt>
                <c:pt idx="934">
                  <c:v>2.8269994522711617E-2</c:v>
                </c:pt>
                <c:pt idx="935">
                  <c:v>2.8269994522711617E-2</c:v>
                </c:pt>
                <c:pt idx="936">
                  <c:v>2.8269994522711617E-2</c:v>
                </c:pt>
                <c:pt idx="937">
                  <c:v>2.8269994522711617E-2</c:v>
                </c:pt>
                <c:pt idx="938">
                  <c:v>2.8269994522711617E-2</c:v>
                </c:pt>
                <c:pt idx="939">
                  <c:v>2.8269994522711617E-2</c:v>
                </c:pt>
                <c:pt idx="940">
                  <c:v>2.8269994522711617E-2</c:v>
                </c:pt>
                <c:pt idx="941">
                  <c:v>2.8269994522711617E-2</c:v>
                </c:pt>
                <c:pt idx="942">
                  <c:v>2.8269994522711617E-2</c:v>
                </c:pt>
                <c:pt idx="943">
                  <c:v>2.8269994522711617E-2</c:v>
                </c:pt>
                <c:pt idx="944">
                  <c:v>2.8269994522711617E-2</c:v>
                </c:pt>
                <c:pt idx="945">
                  <c:v>2.8269994522711617E-2</c:v>
                </c:pt>
                <c:pt idx="946">
                  <c:v>2.8269994522711617E-2</c:v>
                </c:pt>
                <c:pt idx="947">
                  <c:v>2.8269994522711617E-2</c:v>
                </c:pt>
                <c:pt idx="948">
                  <c:v>2.8269994522711617E-2</c:v>
                </c:pt>
                <c:pt idx="949">
                  <c:v>2.8269994522711617E-2</c:v>
                </c:pt>
                <c:pt idx="950">
                  <c:v>2.8269994522711617E-2</c:v>
                </c:pt>
                <c:pt idx="951">
                  <c:v>2.8269994522711617E-2</c:v>
                </c:pt>
                <c:pt idx="952">
                  <c:v>2.8269994522711617E-2</c:v>
                </c:pt>
                <c:pt idx="953">
                  <c:v>2.8269994522711617E-2</c:v>
                </c:pt>
                <c:pt idx="954">
                  <c:v>2.8269994522711617E-2</c:v>
                </c:pt>
                <c:pt idx="955">
                  <c:v>2.8269994522711617E-2</c:v>
                </c:pt>
                <c:pt idx="956">
                  <c:v>2.8269994522711617E-2</c:v>
                </c:pt>
                <c:pt idx="957">
                  <c:v>2.8269994522711617E-2</c:v>
                </c:pt>
                <c:pt idx="958">
                  <c:v>2.8269994522711617E-2</c:v>
                </c:pt>
                <c:pt idx="959">
                  <c:v>2.8269994522711617E-2</c:v>
                </c:pt>
                <c:pt idx="960">
                  <c:v>2.8269994522711617E-2</c:v>
                </c:pt>
                <c:pt idx="961">
                  <c:v>2.8269994522711617E-2</c:v>
                </c:pt>
                <c:pt idx="962">
                  <c:v>2.8269994522711617E-2</c:v>
                </c:pt>
                <c:pt idx="963">
                  <c:v>2.8269994522711617E-2</c:v>
                </c:pt>
                <c:pt idx="964">
                  <c:v>2.8269994522711617E-2</c:v>
                </c:pt>
                <c:pt idx="965">
                  <c:v>2.8269994522711617E-2</c:v>
                </c:pt>
                <c:pt idx="966">
                  <c:v>2.8269994522711617E-2</c:v>
                </c:pt>
                <c:pt idx="967">
                  <c:v>2.8269994522711617E-2</c:v>
                </c:pt>
                <c:pt idx="968">
                  <c:v>2.8269994522711617E-2</c:v>
                </c:pt>
                <c:pt idx="969">
                  <c:v>2.8269994522711617E-2</c:v>
                </c:pt>
                <c:pt idx="970">
                  <c:v>2.8269994522711617E-2</c:v>
                </c:pt>
                <c:pt idx="971">
                  <c:v>2.8269994522711617E-2</c:v>
                </c:pt>
                <c:pt idx="972">
                  <c:v>2.8269994522711617E-2</c:v>
                </c:pt>
                <c:pt idx="973">
                  <c:v>2.8269994522711617E-2</c:v>
                </c:pt>
                <c:pt idx="974">
                  <c:v>2.8269994522711617E-2</c:v>
                </c:pt>
                <c:pt idx="975">
                  <c:v>2.8269994522711617E-2</c:v>
                </c:pt>
                <c:pt idx="976">
                  <c:v>2.8269994522711617E-2</c:v>
                </c:pt>
                <c:pt idx="977">
                  <c:v>2.8269994522711617E-2</c:v>
                </c:pt>
                <c:pt idx="978">
                  <c:v>2.8269994522711617E-2</c:v>
                </c:pt>
                <c:pt idx="979">
                  <c:v>2.8269994522711617E-2</c:v>
                </c:pt>
                <c:pt idx="980">
                  <c:v>2.8269994522711617E-2</c:v>
                </c:pt>
                <c:pt idx="981">
                  <c:v>2.8269994522711617E-2</c:v>
                </c:pt>
                <c:pt idx="982">
                  <c:v>2.8269994522711617E-2</c:v>
                </c:pt>
                <c:pt idx="983">
                  <c:v>2.8269994522711617E-2</c:v>
                </c:pt>
                <c:pt idx="984">
                  <c:v>2.8269994522711617E-2</c:v>
                </c:pt>
                <c:pt idx="985">
                  <c:v>2.8269994522711617E-2</c:v>
                </c:pt>
                <c:pt idx="986">
                  <c:v>2.8269994522711617E-2</c:v>
                </c:pt>
                <c:pt idx="987">
                  <c:v>2.8269994522711617E-2</c:v>
                </c:pt>
                <c:pt idx="988">
                  <c:v>2.8269994522711617E-2</c:v>
                </c:pt>
                <c:pt idx="989">
                  <c:v>2.8269994522711617E-2</c:v>
                </c:pt>
                <c:pt idx="990">
                  <c:v>2.8269994522711617E-2</c:v>
                </c:pt>
                <c:pt idx="991">
                  <c:v>2.8269994522711617E-2</c:v>
                </c:pt>
                <c:pt idx="992">
                  <c:v>2.8269994522711617E-2</c:v>
                </c:pt>
                <c:pt idx="993">
                  <c:v>2.8269994522711617E-2</c:v>
                </c:pt>
                <c:pt idx="994">
                  <c:v>2.8269994522711617E-2</c:v>
                </c:pt>
                <c:pt idx="995">
                  <c:v>2.8269994522711617E-2</c:v>
                </c:pt>
                <c:pt idx="996">
                  <c:v>2.8269994522711617E-2</c:v>
                </c:pt>
                <c:pt idx="997">
                  <c:v>2.8269994522711617E-2</c:v>
                </c:pt>
                <c:pt idx="998">
                  <c:v>2.8269994522711617E-2</c:v>
                </c:pt>
                <c:pt idx="999">
                  <c:v>2.8269994522711617E-2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E-25FE-4C8D-AD4D-24E7EB99A208}"/>
            </c:ext>
          </c:extLst>
        </c:ser>
        <c:ser>
          <c:idx val="15"/>
          <c:order val="15"/>
          <c:spPr>
            <a:ln w="19050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Sheet1!$Q$1:$Q$1000</c:f>
              <c:numCache>
                <c:formatCode>General</c:formatCode>
                <c:ptCount val="1000"/>
                <c:pt idx="0">
                  <c:v>0.76807837382892574</c:v>
                </c:pt>
                <c:pt idx="1">
                  <c:v>0.71767708887966997</c:v>
                </c:pt>
                <c:pt idx="2">
                  <c:v>0.71767708887966997</c:v>
                </c:pt>
                <c:pt idx="3">
                  <c:v>0.71767708887966997</c:v>
                </c:pt>
                <c:pt idx="4">
                  <c:v>0.71767708887966997</c:v>
                </c:pt>
                <c:pt idx="5">
                  <c:v>0.71767708887966997</c:v>
                </c:pt>
                <c:pt idx="6">
                  <c:v>0.32951600245400381</c:v>
                </c:pt>
                <c:pt idx="7">
                  <c:v>0.32951600245400381</c:v>
                </c:pt>
                <c:pt idx="8">
                  <c:v>0.32951600245400381</c:v>
                </c:pt>
                <c:pt idx="9">
                  <c:v>0.32951600245400381</c:v>
                </c:pt>
                <c:pt idx="10">
                  <c:v>0.32951600245400381</c:v>
                </c:pt>
                <c:pt idx="11">
                  <c:v>0.32951600245400381</c:v>
                </c:pt>
                <c:pt idx="12">
                  <c:v>0.32951600245400381</c:v>
                </c:pt>
                <c:pt idx="13">
                  <c:v>0.32951600245400381</c:v>
                </c:pt>
                <c:pt idx="14">
                  <c:v>0.32951600245400381</c:v>
                </c:pt>
                <c:pt idx="15">
                  <c:v>0.32951600245400381</c:v>
                </c:pt>
                <c:pt idx="16">
                  <c:v>0.32951600245400381</c:v>
                </c:pt>
                <c:pt idx="17">
                  <c:v>0.32951600245400381</c:v>
                </c:pt>
                <c:pt idx="18">
                  <c:v>0.32951600245400381</c:v>
                </c:pt>
                <c:pt idx="19">
                  <c:v>0.32951600245400381</c:v>
                </c:pt>
                <c:pt idx="20">
                  <c:v>0.32951600245400381</c:v>
                </c:pt>
                <c:pt idx="21">
                  <c:v>0.32951600245400381</c:v>
                </c:pt>
                <c:pt idx="22">
                  <c:v>0.32951600245400381</c:v>
                </c:pt>
                <c:pt idx="23">
                  <c:v>0.32951600245400381</c:v>
                </c:pt>
                <c:pt idx="24">
                  <c:v>0.32951600245400381</c:v>
                </c:pt>
                <c:pt idx="25">
                  <c:v>0.32951600245400381</c:v>
                </c:pt>
                <c:pt idx="26">
                  <c:v>0.22040794939790409</c:v>
                </c:pt>
                <c:pt idx="27">
                  <c:v>0.22040794939790409</c:v>
                </c:pt>
                <c:pt idx="28">
                  <c:v>0.22040794939790409</c:v>
                </c:pt>
                <c:pt idx="29">
                  <c:v>0.22040794939790409</c:v>
                </c:pt>
                <c:pt idx="30">
                  <c:v>0.22040794939790409</c:v>
                </c:pt>
                <c:pt idx="31">
                  <c:v>0.22040794939790409</c:v>
                </c:pt>
                <c:pt idx="32">
                  <c:v>0.22040794939790409</c:v>
                </c:pt>
                <c:pt idx="33">
                  <c:v>0.22040794939790409</c:v>
                </c:pt>
                <c:pt idx="34">
                  <c:v>0.22040794939790409</c:v>
                </c:pt>
                <c:pt idx="35">
                  <c:v>0.22040794939790409</c:v>
                </c:pt>
                <c:pt idx="36">
                  <c:v>0.22040794939790409</c:v>
                </c:pt>
                <c:pt idx="37">
                  <c:v>0.22040794939790409</c:v>
                </c:pt>
                <c:pt idx="38">
                  <c:v>0.22040794939790409</c:v>
                </c:pt>
                <c:pt idx="39">
                  <c:v>0.22040794939790409</c:v>
                </c:pt>
                <c:pt idx="40">
                  <c:v>0.22040794939790409</c:v>
                </c:pt>
                <c:pt idx="41">
                  <c:v>0.22040794939790409</c:v>
                </c:pt>
                <c:pt idx="42">
                  <c:v>0.22040794939790409</c:v>
                </c:pt>
                <c:pt idx="43">
                  <c:v>0.22040794939790409</c:v>
                </c:pt>
                <c:pt idx="44">
                  <c:v>0.22040794939790409</c:v>
                </c:pt>
                <c:pt idx="45">
                  <c:v>0.22040794939790409</c:v>
                </c:pt>
                <c:pt idx="46">
                  <c:v>0.22040794939790409</c:v>
                </c:pt>
                <c:pt idx="47">
                  <c:v>0.22040794939790409</c:v>
                </c:pt>
                <c:pt idx="48">
                  <c:v>0.22040794939790409</c:v>
                </c:pt>
                <c:pt idx="49">
                  <c:v>0.22040794939790409</c:v>
                </c:pt>
                <c:pt idx="50">
                  <c:v>0.22040794939790409</c:v>
                </c:pt>
                <c:pt idx="51">
                  <c:v>0.22040794939790409</c:v>
                </c:pt>
                <c:pt idx="52">
                  <c:v>0.22040794939790409</c:v>
                </c:pt>
                <c:pt idx="53">
                  <c:v>0.22040794939790409</c:v>
                </c:pt>
                <c:pt idx="54">
                  <c:v>0.22040794939790409</c:v>
                </c:pt>
                <c:pt idx="55">
                  <c:v>0.22040794939790409</c:v>
                </c:pt>
                <c:pt idx="56">
                  <c:v>0.22040794939790409</c:v>
                </c:pt>
                <c:pt idx="57">
                  <c:v>0.22040794939790409</c:v>
                </c:pt>
                <c:pt idx="58">
                  <c:v>0.22040794939790409</c:v>
                </c:pt>
                <c:pt idx="59">
                  <c:v>0.22040794939790409</c:v>
                </c:pt>
                <c:pt idx="60">
                  <c:v>0.22040794939790409</c:v>
                </c:pt>
                <c:pt idx="61">
                  <c:v>0.22040794939790409</c:v>
                </c:pt>
                <c:pt idx="62">
                  <c:v>0.22040794939790409</c:v>
                </c:pt>
                <c:pt idx="63">
                  <c:v>0.22040794939790409</c:v>
                </c:pt>
                <c:pt idx="64">
                  <c:v>0.22040794939790409</c:v>
                </c:pt>
                <c:pt idx="65">
                  <c:v>0.22040794939790409</c:v>
                </c:pt>
                <c:pt idx="66">
                  <c:v>0.22040794939790409</c:v>
                </c:pt>
                <c:pt idx="67">
                  <c:v>0.22040794939790409</c:v>
                </c:pt>
                <c:pt idx="68">
                  <c:v>0.22040794939790409</c:v>
                </c:pt>
                <c:pt idx="69">
                  <c:v>0.22040794939790409</c:v>
                </c:pt>
                <c:pt idx="70">
                  <c:v>0.22040794939790409</c:v>
                </c:pt>
                <c:pt idx="71">
                  <c:v>0.22040794939790409</c:v>
                </c:pt>
                <c:pt idx="72">
                  <c:v>0.22040794939790409</c:v>
                </c:pt>
                <c:pt idx="73">
                  <c:v>0.22040794939790409</c:v>
                </c:pt>
                <c:pt idx="74">
                  <c:v>0.22040794939790409</c:v>
                </c:pt>
                <c:pt idx="75">
                  <c:v>0.22040794939790409</c:v>
                </c:pt>
                <c:pt idx="76">
                  <c:v>0.22040794939790409</c:v>
                </c:pt>
                <c:pt idx="77">
                  <c:v>0.22040794939790409</c:v>
                </c:pt>
                <c:pt idx="78">
                  <c:v>0.22040794939790409</c:v>
                </c:pt>
                <c:pt idx="79">
                  <c:v>0.22040794939790409</c:v>
                </c:pt>
                <c:pt idx="80">
                  <c:v>0.22040794939790409</c:v>
                </c:pt>
                <c:pt idx="81">
                  <c:v>0.22040794939790409</c:v>
                </c:pt>
                <c:pt idx="82">
                  <c:v>0.22040794939790409</c:v>
                </c:pt>
                <c:pt idx="83">
                  <c:v>0.22040794939790409</c:v>
                </c:pt>
                <c:pt idx="84">
                  <c:v>0.22040794939790409</c:v>
                </c:pt>
                <c:pt idx="85">
                  <c:v>0.22040794939790409</c:v>
                </c:pt>
                <c:pt idx="86">
                  <c:v>0.22040794939790409</c:v>
                </c:pt>
                <c:pt idx="87">
                  <c:v>0.22040794939790409</c:v>
                </c:pt>
                <c:pt idx="88">
                  <c:v>0.22040794939790409</c:v>
                </c:pt>
                <c:pt idx="89">
                  <c:v>0.22040794939790409</c:v>
                </c:pt>
                <c:pt idx="90">
                  <c:v>0.22040794939790409</c:v>
                </c:pt>
                <c:pt idx="91">
                  <c:v>0.22040794939790409</c:v>
                </c:pt>
                <c:pt idx="92">
                  <c:v>0.22040794939790409</c:v>
                </c:pt>
                <c:pt idx="93">
                  <c:v>0.22040794939790409</c:v>
                </c:pt>
                <c:pt idx="94">
                  <c:v>0.22040794939790409</c:v>
                </c:pt>
                <c:pt idx="95">
                  <c:v>0.22040794939790409</c:v>
                </c:pt>
                <c:pt idx="96">
                  <c:v>0.22040794939790409</c:v>
                </c:pt>
                <c:pt idx="97">
                  <c:v>0.22040794939790409</c:v>
                </c:pt>
                <c:pt idx="98">
                  <c:v>0.22040794939790409</c:v>
                </c:pt>
                <c:pt idx="99">
                  <c:v>0.22040794939790409</c:v>
                </c:pt>
                <c:pt idx="100">
                  <c:v>0.22040794939790409</c:v>
                </c:pt>
                <c:pt idx="101">
                  <c:v>0.22040794939790409</c:v>
                </c:pt>
                <c:pt idx="102">
                  <c:v>0.22040794939790409</c:v>
                </c:pt>
                <c:pt idx="103">
                  <c:v>0.22040794939790409</c:v>
                </c:pt>
                <c:pt idx="104">
                  <c:v>0.22040794939790409</c:v>
                </c:pt>
                <c:pt idx="105">
                  <c:v>0.22040794939790409</c:v>
                </c:pt>
                <c:pt idx="106">
                  <c:v>0.22040794939790409</c:v>
                </c:pt>
                <c:pt idx="107">
                  <c:v>0.22040794939790409</c:v>
                </c:pt>
                <c:pt idx="108">
                  <c:v>0.22040794939790409</c:v>
                </c:pt>
                <c:pt idx="109">
                  <c:v>0.22040794939790409</c:v>
                </c:pt>
                <c:pt idx="110">
                  <c:v>0.22040794939790409</c:v>
                </c:pt>
                <c:pt idx="111">
                  <c:v>0.1690151631241128</c:v>
                </c:pt>
                <c:pt idx="112">
                  <c:v>0.1690151631241128</c:v>
                </c:pt>
                <c:pt idx="113">
                  <c:v>0.1690151631241128</c:v>
                </c:pt>
                <c:pt idx="114">
                  <c:v>0.1690151631241128</c:v>
                </c:pt>
                <c:pt idx="115">
                  <c:v>0.1690151631241128</c:v>
                </c:pt>
                <c:pt idx="116">
                  <c:v>0.1690151631241128</c:v>
                </c:pt>
                <c:pt idx="117">
                  <c:v>0.1690151631241128</c:v>
                </c:pt>
                <c:pt idx="118">
                  <c:v>0.1690151631241128</c:v>
                </c:pt>
                <c:pt idx="119">
                  <c:v>0.1690151631241128</c:v>
                </c:pt>
                <c:pt idx="120">
                  <c:v>0.1690151631241128</c:v>
                </c:pt>
                <c:pt idx="121">
                  <c:v>0.1690151631241128</c:v>
                </c:pt>
                <c:pt idx="122">
                  <c:v>0.1690151631241128</c:v>
                </c:pt>
                <c:pt idx="123">
                  <c:v>0.1690151631241128</c:v>
                </c:pt>
                <c:pt idx="124">
                  <c:v>0.1690151631241128</c:v>
                </c:pt>
                <c:pt idx="125">
                  <c:v>0.1690151631241128</c:v>
                </c:pt>
                <c:pt idx="126">
                  <c:v>0.1690151631241128</c:v>
                </c:pt>
                <c:pt idx="127">
                  <c:v>0.1690151631241128</c:v>
                </c:pt>
                <c:pt idx="128">
                  <c:v>0.1690151631241128</c:v>
                </c:pt>
                <c:pt idx="129">
                  <c:v>0.15397998071215724</c:v>
                </c:pt>
                <c:pt idx="130">
                  <c:v>0.15397998071215724</c:v>
                </c:pt>
                <c:pt idx="131">
                  <c:v>0.15397998071215724</c:v>
                </c:pt>
                <c:pt idx="132">
                  <c:v>0.15397998071215724</c:v>
                </c:pt>
                <c:pt idx="133">
                  <c:v>0.15397998071215724</c:v>
                </c:pt>
                <c:pt idx="134">
                  <c:v>0.15397998071215724</c:v>
                </c:pt>
                <c:pt idx="135">
                  <c:v>0.12355901740308062</c:v>
                </c:pt>
                <c:pt idx="136">
                  <c:v>0.12355901740308062</c:v>
                </c:pt>
                <c:pt idx="137">
                  <c:v>0.12355901740308062</c:v>
                </c:pt>
                <c:pt idx="138">
                  <c:v>0.12355901740308062</c:v>
                </c:pt>
                <c:pt idx="139">
                  <c:v>0.12355901740308062</c:v>
                </c:pt>
                <c:pt idx="140">
                  <c:v>0.12355901740308062</c:v>
                </c:pt>
                <c:pt idx="141">
                  <c:v>0.12355901740308062</c:v>
                </c:pt>
                <c:pt idx="142">
                  <c:v>0.12355901740308062</c:v>
                </c:pt>
                <c:pt idx="143">
                  <c:v>0.12355901740308062</c:v>
                </c:pt>
                <c:pt idx="144">
                  <c:v>0.12355901740308062</c:v>
                </c:pt>
                <c:pt idx="145">
                  <c:v>0.12355901740308062</c:v>
                </c:pt>
                <c:pt idx="146">
                  <c:v>0.12355901740308062</c:v>
                </c:pt>
                <c:pt idx="147">
                  <c:v>0.12355901740308062</c:v>
                </c:pt>
                <c:pt idx="148">
                  <c:v>0.12355901740308062</c:v>
                </c:pt>
                <c:pt idx="149">
                  <c:v>0.12355901740308062</c:v>
                </c:pt>
                <c:pt idx="150">
                  <c:v>0.12355901740308062</c:v>
                </c:pt>
                <c:pt idx="151">
                  <c:v>0.12355901740308062</c:v>
                </c:pt>
                <c:pt idx="152">
                  <c:v>0.12355901740308062</c:v>
                </c:pt>
                <c:pt idx="153">
                  <c:v>0.12355901740308062</c:v>
                </c:pt>
                <c:pt idx="154">
                  <c:v>0.12355901740308062</c:v>
                </c:pt>
                <c:pt idx="155">
                  <c:v>0.12355901740308062</c:v>
                </c:pt>
                <c:pt idx="156">
                  <c:v>0.12355901740308062</c:v>
                </c:pt>
                <c:pt idx="157">
                  <c:v>0.12355901740308062</c:v>
                </c:pt>
                <c:pt idx="158">
                  <c:v>0.12355901740308062</c:v>
                </c:pt>
                <c:pt idx="159">
                  <c:v>0.12355901740308062</c:v>
                </c:pt>
                <c:pt idx="160">
                  <c:v>0.12355901740308062</c:v>
                </c:pt>
                <c:pt idx="161">
                  <c:v>0.12355901740308062</c:v>
                </c:pt>
                <c:pt idx="162">
                  <c:v>0.12355901740308062</c:v>
                </c:pt>
                <c:pt idx="163">
                  <c:v>0.12355901740308062</c:v>
                </c:pt>
                <c:pt idx="164">
                  <c:v>0.12355901740308062</c:v>
                </c:pt>
                <c:pt idx="165">
                  <c:v>0.12355901740308062</c:v>
                </c:pt>
                <c:pt idx="166">
                  <c:v>0.12355901740308062</c:v>
                </c:pt>
                <c:pt idx="167">
                  <c:v>0.12355901740308062</c:v>
                </c:pt>
                <c:pt idx="168">
                  <c:v>0.12355901740308062</c:v>
                </c:pt>
                <c:pt idx="169">
                  <c:v>0.12355901740308062</c:v>
                </c:pt>
                <c:pt idx="170">
                  <c:v>0.12355901740308062</c:v>
                </c:pt>
                <c:pt idx="171">
                  <c:v>0.12355901740308062</c:v>
                </c:pt>
                <c:pt idx="172">
                  <c:v>0.12355901740308062</c:v>
                </c:pt>
                <c:pt idx="173">
                  <c:v>0.12355901740308062</c:v>
                </c:pt>
                <c:pt idx="174">
                  <c:v>0.12355901740308062</c:v>
                </c:pt>
                <c:pt idx="175">
                  <c:v>0.12355901740308062</c:v>
                </c:pt>
                <c:pt idx="176">
                  <c:v>0.12355901740308062</c:v>
                </c:pt>
                <c:pt idx="177">
                  <c:v>0.12355901740308062</c:v>
                </c:pt>
                <c:pt idx="178">
                  <c:v>0.12355901740308062</c:v>
                </c:pt>
                <c:pt idx="179">
                  <c:v>0.12355901740308062</c:v>
                </c:pt>
                <c:pt idx="180">
                  <c:v>0.12355901740308062</c:v>
                </c:pt>
                <c:pt idx="181">
                  <c:v>0.12355901740308062</c:v>
                </c:pt>
                <c:pt idx="182">
                  <c:v>0.12355901740308062</c:v>
                </c:pt>
                <c:pt idx="183">
                  <c:v>0.12355901740308062</c:v>
                </c:pt>
                <c:pt idx="184">
                  <c:v>0.12355901740308062</c:v>
                </c:pt>
                <c:pt idx="185">
                  <c:v>0.12355901740308062</c:v>
                </c:pt>
                <c:pt idx="186">
                  <c:v>0.12355901740308062</c:v>
                </c:pt>
                <c:pt idx="187">
                  <c:v>0.12355901740308062</c:v>
                </c:pt>
                <c:pt idx="188">
                  <c:v>0.12355901740308062</c:v>
                </c:pt>
                <c:pt idx="189">
                  <c:v>0.12355901740308062</c:v>
                </c:pt>
                <c:pt idx="190">
                  <c:v>0.12355901740308062</c:v>
                </c:pt>
                <c:pt idx="191">
                  <c:v>0.12355901740308062</c:v>
                </c:pt>
                <c:pt idx="192">
                  <c:v>0.12355901740308062</c:v>
                </c:pt>
                <c:pt idx="193">
                  <c:v>0.12355901740308062</c:v>
                </c:pt>
                <c:pt idx="194">
                  <c:v>0.12355901740308062</c:v>
                </c:pt>
                <c:pt idx="195">
                  <c:v>0.12355901740308062</c:v>
                </c:pt>
                <c:pt idx="196">
                  <c:v>0.12355901740308062</c:v>
                </c:pt>
                <c:pt idx="197">
                  <c:v>0.12355901740308062</c:v>
                </c:pt>
                <c:pt idx="198">
                  <c:v>0.12355901740308062</c:v>
                </c:pt>
                <c:pt idx="199">
                  <c:v>0.12355901740308062</c:v>
                </c:pt>
                <c:pt idx="200">
                  <c:v>0.12355901740308062</c:v>
                </c:pt>
                <c:pt idx="201">
                  <c:v>0.12355901740308062</c:v>
                </c:pt>
                <c:pt idx="202">
                  <c:v>0.12355901740308062</c:v>
                </c:pt>
                <c:pt idx="203">
                  <c:v>0.12355901740308062</c:v>
                </c:pt>
                <c:pt idx="204">
                  <c:v>0.12355901740308062</c:v>
                </c:pt>
                <c:pt idx="205">
                  <c:v>0.12355901740308062</c:v>
                </c:pt>
                <c:pt idx="206">
                  <c:v>0.12355901740308062</c:v>
                </c:pt>
                <c:pt idx="207">
                  <c:v>0.12355901740308062</c:v>
                </c:pt>
                <c:pt idx="208">
                  <c:v>0.12355901740308062</c:v>
                </c:pt>
                <c:pt idx="209">
                  <c:v>0.12355901740308062</c:v>
                </c:pt>
                <c:pt idx="210">
                  <c:v>0.12355901740308062</c:v>
                </c:pt>
                <c:pt idx="211">
                  <c:v>0.12355901740308062</c:v>
                </c:pt>
                <c:pt idx="212">
                  <c:v>0.12355901740308062</c:v>
                </c:pt>
                <c:pt idx="213">
                  <c:v>0.12355901740308062</c:v>
                </c:pt>
                <c:pt idx="214">
                  <c:v>0.12355901740308062</c:v>
                </c:pt>
                <c:pt idx="215">
                  <c:v>0.12355901740308062</c:v>
                </c:pt>
                <c:pt idx="216">
                  <c:v>0.12355901740308062</c:v>
                </c:pt>
                <c:pt idx="217">
                  <c:v>0.12355901740308062</c:v>
                </c:pt>
                <c:pt idx="218">
                  <c:v>0.12355901740308062</c:v>
                </c:pt>
                <c:pt idx="219">
                  <c:v>0.12355901740308062</c:v>
                </c:pt>
                <c:pt idx="220">
                  <c:v>0.12355901740308062</c:v>
                </c:pt>
                <c:pt idx="221">
                  <c:v>0.12355901740308062</c:v>
                </c:pt>
                <c:pt idx="222">
                  <c:v>0.12355901740308062</c:v>
                </c:pt>
                <c:pt idx="223">
                  <c:v>0.12355901740308062</c:v>
                </c:pt>
                <c:pt idx="224">
                  <c:v>0.12355901740308062</c:v>
                </c:pt>
                <c:pt idx="225">
                  <c:v>0.12355901740308062</c:v>
                </c:pt>
                <c:pt idx="226">
                  <c:v>0.12355901740308062</c:v>
                </c:pt>
                <c:pt idx="227">
                  <c:v>0.12355901740308062</c:v>
                </c:pt>
                <c:pt idx="228">
                  <c:v>0.12355901740308062</c:v>
                </c:pt>
                <c:pt idx="229">
                  <c:v>0.12355901740308062</c:v>
                </c:pt>
                <c:pt idx="230">
                  <c:v>0.12355901740308062</c:v>
                </c:pt>
                <c:pt idx="231">
                  <c:v>0.12355901740308062</c:v>
                </c:pt>
                <c:pt idx="232">
                  <c:v>0.12355901740308062</c:v>
                </c:pt>
                <c:pt idx="233">
                  <c:v>0.12355901740308062</c:v>
                </c:pt>
                <c:pt idx="234">
                  <c:v>0.12355901740308062</c:v>
                </c:pt>
                <c:pt idx="235">
                  <c:v>0.12355901740308062</c:v>
                </c:pt>
                <c:pt idx="236">
                  <c:v>0.12355901740308062</c:v>
                </c:pt>
                <c:pt idx="237">
                  <c:v>0.12355901740308062</c:v>
                </c:pt>
                <c:pt idx="238">
                  <c:v>0.12355901740308062</c:v>
                </c:pt>
                <c:pt idx="239">
                  <c:v>0.12355901740308062</c:v>
                </c:pt>
                <c:pt idx="240">
                  <c:v>0.12355901740308062</c:v>
                </c:pt>
                <c:pt idx="241">
                  <c:v>0.12355901740308062</c:v>
                </c:pt>
                <c:pt idx="242">
                  <c:v>0.12355901740308062</c:v>
                </c:pt>
                <c:pt idx="243">
                  <c:v>0.12355901740308062</c:v>
                </c:pt>
                <c:pt idx="244">
                  <c:v>0.12355901740308062</c:v>
                </c:pt>
                <c:pt idx="245">
                  <c:v>0.12355901740308062</c:v>
                </c:pt>
                <c:pt idx="246">
                  <c:v>0.12355901740308062</c:v>
                </c:pt>
                <c:pt idx="247">
                  <c:v>0.12355901740308062</c:v>
                </c:pt>
                <c:pt idx="248">
                  <c:v>0.12355901740308062</c:v>
                </c:pt>
                <c:pt idx="249">
                  <c:v>0.12355901740308062</c:v>
                </c:pt>
                <c:pt idx="250">
                  <c:v>0.12355901740308062</c:v>
                </c:pt>
                <c:pt idx="251">
                  <c:v>9.1562287629858519E-2</c:v>
                </c:pt>
                <c:pt idx="252">
                  <c:v>9.1562287629858519E-2</c:v>
                </c:pt>
                <c:pt idx="253">
                  <c:v>9.1562287629858519E-2</c:v>
                </c:pt>
                <c:pt idx="254">
                  <c:v>9.1562287629858519E-2</c:v>
                </c:pt>
                <c:pt idx="255">
                  <c:v>9.1562287629858519E-2</c:v>
                </c:pt>
                <c:pt idx="256">
                  <c:v>9.1562287629858519E-2</c:v>
                </c:pt>
                <c:pt idx="257">
                  <c:v>9.1562287629858519E-2</c:v>
                </c:pt>
                <c:pt idx="258">
                  <c:v>9.1562287629858519E-2</c:v>
                </c:pt>
                <c:pt idx="259">
                  <c:v>9.1562287629858519E-2</c:v>
                </c:pt>
                <c:pt idx="260">
                  <c:v>9.1562287629858519E-2</c:v>
                </c:pt>
                <c:pt idx="261">
                  <c:v>9.1562287629858519E-2</c:v>
                </c:pt>
                <c:pt idx="262">
                  <c:v>9.1562287629858519E-2</c:v>
                </c:pt>
                <c:pt idx="263">
                  <c:v>9.1562287629858519E-2</c:v>
                </c:pt>
                <c:pt idx="264">
                  <c:v>9.1562287629858519E-2</c:v>
                </c:pt>
                <c:pt idx="265">
                  <c:v>9.1562287629858519E-2</c:v>
                </c:pt>
                <c:pt idx="266">
                  <c:v>9.1562287629858519E-2</c:v>
                </c:pt>
                <c:pt idx="267">
                  <c:v>9.1562287629858519E-2</c:v>
                </c:pt>
                <c:pt idx="268">
                  <c:v>9.1562287629858519E-2</c:v>
                </c:pt>
                <c:pt idx="269">
                  <c:v>9.1562287629858519E-2</c:v>
                </c:pt>
                <c:pt idx="270">
                  <c:v>9.1562287629858519E-2</c:v>
                </c:pt>
                <c:pt idx="271">
                  <c:v>9.1562287629858519E-2</c:v>
                </c:pt>
                <c:pt idx="272">
                  <c:v>9.1562287629858519E-2</c:v>
                </c:pt>
                <c:pt idx="273">
                  <c:v>9.1562287629858519E-2</c:v>
                </c:pt>
                <c:pt idx="274">
                  <c:v>9.1562287629858519E-2</c:v>
                </c:pt>
                <c:pt idx="275">
                  <c:v>9.1562287629858519E-2</c:v>
                </c:pt>
                <c:pt idx="276">
                  <c:v>9.1562287629858519E-2</c:v>
                </c:pt>
                <c:pt idx="277">
                  <c:v>9.1562287629858519E-2</c:v>
                </c:pt>
                <c:pt idx="278">
                  <c:v>9.1562287629858519E-2</c:v>
                </c:pt>
                <c:pt idx="279">
                  <c:v>9.1562287629858519E-2</c:v>
                </c:pt>
                <c:pt idx="280">
                  <c:v>9.1562287629858519E-2</c:v>
                </c:pt>
                <c:pt idx="281">
                  <c:v>9.1562287629858519E-2</c:v>
                </c:pt>
                <c:pt idx="282">
                  <c:v>9.1562287629858519E-2</c:v>
                </c:pt>
                <c:pt idx="283">
                  <c:v>9.1562287629858519E-2</c:v>
                </c:pt>
                <c:pt idx="284">
                  <c:v>9.1562287629858519E-2</c:v>
                </c:pt>
                <c:pt idx="285">
                  <c:v>9.1562287629858519E-2</c:v>
                </c:pt>
                <c:pt idx="286">
                  <c:v>9.1562287629858519E-2</c:v>
                </c:pt>
                <c:pt idx="287">
                  <c:v>9.1562287629858519E-2</c:v>
                </c:pt>
                <c:pt idx="288">
                  <c:v>9.1562287629858519E-2</c:v>
                </c:pt>
                <c:pt idx="289">
                  <c:v>9.1562287629858519E-2</c:v>
                </c:pt>
                <c:pt idx="290">
                  <c:v>9.1562287629858519E-2</c:v>
                </c:pt>
                <c:pt idx="291">
                  <c:v>9.1562287629858519E-2</c:v>
                </c:pt>
                <c:pt idx="292">
                  <c:v>9.1562287629858519E-2</c:v>
                </c:pt>
                <c:pt idx="293">
                  <c:v>9.1562287629858519E-2</c:v>
                </c:pt>
                <c:pt idx="294">
                  <c:v>9.1562287629858519E-2</c:v>
                </c:pt>
                <c:pt idx="295">
                  <c:v>9.1562287629858519E-2</c:v>
                </c:pt>
                <c:pt idx="296">
                  <c:v>9.1562287629858519E-2</c:v>
                </c:pt>
                <c:pt idx="297">
                  <c:v>9.1562287629858519E-2</c:v>
                </c:pt>
                <c:pt idx="298">
                  <c:v>9.1562287629858519E-2</c:v>
                </c:pt>
                <c:pt idx="299">
                  <c:v>9.1562287629858519E-2</c:v>
                </c:pt>
                <c:pt idx="300">
                  <c:v>9.1562287629858519E-2</c:v>
                </c:pt>
                <c:pt idx="301">
                  <c:v>9.1562287629858519E-2</c:v>
                </c:pt>
                <c:pt idx="302">
                  <c:v>9.1562287629858519E-2</c:v>
                </c:pt>
                <c:pt idx="303">
                  <c:v>9.1562287629858519E-2</c:v>
                </c:pt>
                <c:pt idx="304">
                  <c:v>9.1562287629858519E-2</c:v>
                </c:pt>
                <c:pt idx="305">
                  <c:v>9.1562287629858519E-2</c:v>
                </c:pt>
                <c:pt idx="306">
                  <c:v>9.1562287629858519E-2</c:v>
                </c:pt>
                <c:pt idx="307">
                  <c:v>9.1562287629858519E-2</c:v>
                </c:pt>
                <c:pt idx="308">
                  <c:v>9.1562287629858519E-2</c:v>
                </c:pt>
                <c:pt idx="309">
                  <c:v>9.1562287629858519E-2</c:v>
                </c:pt>
                <c:pt idx="310">
                  <c:v>9.1562287629858519E-2</c:v>
                </c:pt>
                <c:pt idx="311">
                  <c:v>9.1562287629858519E-2</c:v>
                </c:pt>
                <c:pt idx="312">
                  <c:v>9.1562287629858519E-2</c:v>
                </c:pt>
                <c:pt idx="313">
                  <c:v>9.1562287629858519E-2</c:v>
                </c:pt>
                <c:pt idx="314">
                  <c:v>9.1562287629858519E-2</c:v>
                </c:pt>
                <c:pt idx="315">
                  <c:v>9.1562287629858519E-2</c:v>
                </c:pt>
                <c:pt idx="316">
                  <c:v>9.1562287629858519E-2</c:v>
                </c:pt>
                <c:pt idx="317">
                  <c:v>9.1562287629858519E-2</c:v>
                </c:pt>
                <c:pt idx="318">
                  <c:v>9.1562287629858519E-2</c:v>
                </c:pt>
                <c:pt idx="319">
                  <c:v>9.1562287629858519E-2</c:v>
                </c:pt>
                <c:pt idx="320">
                  <c:v>9.1562287629858519E-2</c:v>
                </c:pt>
                <c:pt idx="321">
                  <c:v>9.1562287629858519E-2</c:v>
                </c:pt>
                <c:pt idx="322">
                  <c:v>9.1562287629858519E-2</c:v>
                </c:pt>
                <c:pt idx="323">
                  <c:v>9.1562287629858519E-2</c:v>
                </c:pt>
                <c:pt idx="324">
                  <c:v>9.1562287629858519E-2</c:v>
                </c:pt>
                <c:pt idx="325">
                  <c:v>9.1562287629858519E-2</c:v>
                </c:pt>
                <c:pt idx="326">
                  <c:v>9.1562287629858519E-2</c:v>
                </c:pt>
                <c:pt idx="327">
                  <c:v>9.1562287629858519E-2</c:v>
                </c:pt>
                <c:pt idx="328">
                  <c:v>9.1562287629858519E-2</c:v>
                </c:pt>
                <c:pt idx="329">
                  <c:v>9.1562287629858519E-2</c:v>
                </c:pt>
                <c:pt idx="330">
                  <c:v>9.1562287629858519E-2</c:v>
                </c:pt>
                <c:pt idx="331">
                  <c:v>9.1562287629858519E-2</c:v>
                </c:pt>
                <c:pt idx="332">
                  <c:v>9.1562287629858519E-2</c:v>
                </c:pt>
                <c:pt idx="333">
                  <c:v>9.1562287629858519E-2</c:v>
                </c:pt>
                <c:pt idx="334">
                  <c:v>9.1562287629858519E-2</c:v>
                </c:pt>
                <c:pt idx="335">
                  <c:v>9.1562287629858519E-2</c:v>
                </c:pt>
                <c:pt idx="336">
                  <c:v>9.1562287629858519E-2</c:v>
                </c:pt>
                <c:pt idx="337">
                  <c:v>9.1562287629858519E-2</c:v>
                </c:pt>
                <c:pt idx="338">
                  <c:v>9.1562287629858519E-2</c:v>
                </c:pt>
                <c:pt idx="339">
                  <c:v>3.7003239877027583E-2</c:v>
                </c:pt>
                <c:pt idx="340">
                  <c:v>3.7003239877027583E-2</c:v>
                </c:pt>
                <c:pt idx="341">
                  <c:v>3.7003239877027583E-2</c:v>
                </c:pt>
                <c:pt idx="342">
                  <c:v>3.7003239877027583E-2</c:v>
                </c:pt>
                <c:pt idx="343">
                  <c:v>3.7003239877027583E-2</c:v>
                </c:pt>
                <c:pt idx="344">
                  <c:v>3.7003239877027583E-2</c:v>
                </c:pt>
                <c:pt idx="345">
                  <c:v>3.7003239877027583E-2</c:v>
                </c:pt>
                <c:pt idx="346">
                  <c:v>3.7003239877027583E-2</c:v>
                </c:pt>
                <c:pt idx="347">
                  <c:v>3.7003239877027583E-2</c:v>
                </c:pt>
                <c:pt idx="348">
                  <c:v>3.7003239877027583E-2</c:v>
                </c:pt>
                <c:pt idx="349">
                  <c:v>3.7003239877027583E-2</c:v>
                </c:pt>
                <c:pt idx="350">
                  <c:v>3.7003239877027583E-2</c:v>
                </c:pt>
                <c:pt idx="351">
                  <c:v>3.7003239877027583E-2</c:v>
                </c:pt>
                <c:pt idx="352">
                  <c:v>3.7003239877027583E-2</c:v>
                </c:pt>
                <c:pt idx="353">
                  <c:v>3.7003239877027583E-2</c:v>
                </c:pt>
                <c:pt idx="354">
                  <c:v>3.7003239877027583E-2</c:v>
                </c:pt>
                <c:pt idx="355">
                  <c:v>3.7003239877027583E-2</c:v>
                </c:pt>
                <c:pt idx="356">
                  <c:v>3.7003239877027583E-2</c:v>
                </c:pt>
                <c:pt idx="357">
                  <c:v>3.7003239877027583E-2</c:v>
                </c:pt>
                <c:pt idx="358">
                  <c:v>3.7003239877027583E-2</c:v>
                </c:pt>
                <c:pt idx="359">
                  <c:v>3.7003239877027583E-2</c:v>
                </c:pt>
                <c:pt idx="360">
                  <c:v>3.7003239877027583E-2</c:v>
                </c:pt>
                <c:pt idx="361">
                  <c:v>3.7003239877027583E-2</c:v>
                </c:pt>
                <c:pt idx="362">
                  <c:v>3.7003239877027583E-2</c:v>
                </c:pt>
                <c:pt idx="363">
                  <c:v>3.7003239877027583E-2</c:v>
                </c:pt>
                <c:pt idx="364">
                  <c:v>3.7003239877027583E-2</c:v>
                </c:pt>
                <c:pt idx="365">
                  <c:v>3.7003239877027583E-2</c:v>
                </c:pt>
                <c:pt idx="366">
                  <c:v>3.7003239877027583E-2</c:v>
                </c:pt>
                <c:pt idx="367">
                  <c:v>3.7003239877027583E-2</c:v>
                </c:pt>
                <c:pt idx="368">
                  <c:v>3.7003239877027583E-2</c:v>
                </c:pt>
                <c:pt idx="369">
                  <c:v>3.7003239877027583E-2</c:v>
                </c:pt>
                <c:pt idx="370">
                  <c:v>3.7003239877027583E-2</c:v>
                </c:pt>
                <c:pt idx="371">
                  <c:v>3.7003239877027583E-2</c:v>
                </c:pt>
                <c:pt idx="372">
                  <c:v>3.7003239877027583E-2</c:v>
                </c:pt>
                <c:pt idx="373">
                  <c:v>3.7003239877027583E-2</c:v>
                </c:pt>
                <c:pt idx="374">
                  <c:v>3.7003239877027583E-2</c:v>
                </c:pt>
                <c:pt idx="375">
                  <c:v>3.7003239877027583E-2</c:v>
                </c:pt>
                <c:pt idx="376">
                  <c:v>3.7003239877027583E-2</c:v>
                </c:pt>
                <c:pt idx="377">
                  <c:v>3.7003239877027583E-2</c:v>
                </c:pt>
                <c:pt idx="378">
                  <c:v>3.7003239877027583E-2</c:v>
                </c:pt>
                <c:pt idx="379">
                  <c:v>3.7003239877027583E-2</c:v>
                </c:pt>
                <c:pt idx="380">
                  <c:v>3.7003239877027583E-2</c:v>
                </c:pt>
                <c:pt idx="381">
                  <c:v>3.7003239877027583E-2</c:v>
                </c:pt>
                <c:pt idx="382">
                  <c:v>3.7003239877027583E-2</c:v>
                </c:pt>
                <c:pt idx="383">
                  <c:v>3.7003239877027583E-2</c:v>
                </c:pt>
                <c:pt idx="384">
                  <c:v>3.7003239877027583E-2</c:v>
                </c:pt>
                <c:pt idx="385">
                  <c:v>3.7003239877027583E-2</c:v>
                </c:pt>
                <c:pt idx="386">
                  <c:v>3.7003239877027583E-2</c:v>
                </c:pt>
                <c:pt idx="387">
                  <c:v>3.7003239877027583E-2</c:v>
                </c:pt>
                <c:pt idx="388">
                  <c:v>3.7003239877027583E-2</c:v>
                </c:pt>
                <c:pt idx="389">
                  <c:v>3.7003239877027583E-2</c:v>
                </c:pt>
                <c:pt idx="390">
                  <c:v>3.7003239877027583E-2</c:v>
                </c:pt>
                <c:pt idx="391">
                  <c:v>3.7003239877027583E-2</c:v>
                </c:pt>
                <c:pt idx="392">
                  <c:v>3.7003239877027583E-2</c:v>
                </c:pt>
                <c:pt idx="393">
                  <c:v>3.7003239877027583E-2</c:v>
                </c:pt>
                <c:pt idx="394">
                  <c:v>3.7003239877027583E-2</c:v>
                </c:pt>
                <c:pt idx="395">
                  <c:v>3.7003239877027583E-2</c:v>
                </c:pt>
                <c:pt idx="396">
                  <c:v>3.7003239877027583E-2</c:v>
                </c:pt>
                <c:pt idx="397">
                  <c:v>3.7003239877027583E-2</c:v>
                </c:pt>
                <c:pt idx="398">
                  <c:v>3.7003239877027583E-2</c:v>
                </c:pt>
                <c:pt idx="399">
                  <c:v>3.7003239877027583E-2</c:v>
                </c:pt>
                <c:pt idx="400">
                  <c:v>3.7003239877027583E-2</c:v>
                </c:pt>
                <c:pt idx="401">
                  <c:v>3.7003239877027583E-2</c:v>
                </c:pt>
                <c:pt idx="402">
                  <c:v>3.7003239877027583E-2</c:v>
                </c:pt>
                <c:pt idx="403">
                  <c:v>3.7003239877027583E-2</c:v>
                </c:pt>
                <c:pt idx="404">
                  <c:v>3.7003239877027583E-2</c:v>
                </c:pt>
                <c:pt idx="405">
                  <c:v>3.7003239877027583E-2</c:v>
                </c:pt>
                <c:pt idx="406">
                  <c:v>3.7003239877027583E-2</c:v>
                </c:pt>
                <c:pt idx="407">
                  <c:v>3.7003239877027583E-2</c:v>
                </c:pt>
                <c:pt idx="408">
                  <c:v>3.7003239877027583E-2</c:v>
                </c:pt>
                <c:pt idx="409">
                  <c:v>3.7003239877027583E-2</c:v>
                </c:pt>
                <c:pt idx="410">
                  <c:v>3.7003239877027583E-2</c:v>
                </c:pt>
                <c:pt idx="411">
                  <c:v>3.7003239877027583E-2</c:v>
                </c:pt>
                <c:pt idx="412">
                  <c:v>3.7003239877027583E-2</c:v>
                </c:pt>
                <c:pt idx="413">
                  <c:v>3.7003239877027583E-2</c:v>
                </c:pt>
                <c:pt idx="414">
                  <c:v>3.7003239877027583E-2</c:v>
                </c:pt>
                <c:pt idx="415">
                  <c:v>3.7003239877027583E-2</c:v>
                </c:pt>
                <c:pt idx="416">
                  <c:v>3.7003239877027583E-2</c:v>
                </c:pt>
                <c:pt idx="417">
                  <c:v>3.7003239877027583E-2</c:v>
                </c:pt>
                <c:pt idx="418">
                  <c:v>3.7003239877027583E-2</c:v>
                </c:pt>
                <c:pt idx="419">
                  <c:v>3.7003239877027583E-2</c:v>
                </c:pt>
                <c:pt idx="420">
                  <c:v>3.7003239877027583E-2</c:v>
                </c:pt>
                <c:pt idx="421">
                  <c:v>3.7003239877027583E-2</c:v>
                </c:pt>
                <c:pt idx="422">
                  <c:v>3.7003239877027583E-2</c:v>
                </c:pt>
                <c:pt idx="423">
                  <c:v>3.7003239877027583E-2</c:v>
                </c:pt>
                <c:pt idx="424">
                  <c:v>3.7003239877027583E-2</c:v>
                </c:pt>
                <c:pt idx="425">
                  <c:v>3.7003239877027583E-2</c:v>
                </c:pt>
                <c:pt idx="426">
                  <c:v>3.7003239877027583E-2</c:v>
                </c:pt>
                <c:pt idx="427">
                  <c:v>3.7003239877027583E-2</c:v>
                </c:pt>
                <c:pt idx="428">
                  <c:v>3.7003239877027583E-2</c:v>
                </c:pt>
                <c:pt idx="429">
                  <c:v>3.7003239877027583E-2</c:v>
                </c:pt>
                <c:pt idx="430">
                  <c:v>3.7003239877027583E-2</c:v>
                </c:pt>
                <c:pt idx="431">
                  <c:v>3.7003239877027583E-2</c:v>
                </c:pt>
                <c:pt idx="432">
                  <c:v>3.7003239877027583E-2</c:v>
                </c:pt>
                <c:pt idx="433">
                  <c:v>3.7003239877027583E-2</c:v>
                </c:pt>
                <c:pt idx="434">
                  <c:v>3.7003239877027583E-2</c:v>
                </c:pt>
                <c:pt idx="435">
                  <c:v>3.7003239877027583E-2</c:v>
                </c:pt>
                <c:pt idx="436">
                  <c:v>3.7003239877027583E-2</c:v>
                </c:pt>
                <c:pt idx="437">
                  <c:v>3.7003239877027583E-2</c:v>
                </c:pt>
                <c:pt idx="438">
                  <c:v>3.7003239877027583E-2</c:v>
                </c:pt>
                <c:pt idx="439">
                  <c:v>3.7003239877027583E-2</c:v>
                </c:pt>
                <c:pt idx="440">
                  <c:v>3.7003239877027583E-2</c:v>
                </c:pt>
                <c:pt idx="441">
                  <c:v>3.7003239877027583E-2</c:v>
                </c:pt>
                <c:pt idx="442">
                  <c:v>3.7003239877027583E-2</c:v>
                </c:pt>
                <c:pt idx="443">
                  <c:v>3.7003239877027583E-2</c:v>
                </c:pt>
                <c:pt idx="444">
                  <c:v>3.7003239877027583E-2</c:v>
                </c:pt>
                <c:pt idx="445">
                  <c:v>3.7003239877027583E-2</c:v>
                </c:pt>
                <c:pt idx="446">
                  <c:v>3.7003239877027583E-2</c:v>
                </c:pt>
                <c:pt idx="447">
                  <c:v>3.7003239877027583E-2</c:v>
                </c:pt>
                <c:pt idx="448">
                  <c:v>3.7003239877027583E-2</c:v>
                </c:pt>
                <c:pt idx="449">
                  <c:v>3.7003239877027583E-2</c:v>
                </c:pt>
                <c:pt idx="450">
                  <c:v>3.7003239877027583E-2</c:v>
                </c:pt>
                <c:pt idx="451">
                  <c:v>3.7003239877027583E-2</c:v>
                </c:pt>
                <c:pt idx="452">
                  <c:v>3.7003239877027583E-2</c:v>
                </c:pt>
                <c:pt idx="453">
                  <c:v>3.7003239877027583E-2</c:v>
                </c:pt>
                <c:pt idx="454">
                  <c:v>3.7003239877027583E-2</c:v>
                </c:pt>
                <c:pt idx="455">
                  <c:v>3.7003239877027583E-2</c:v>
                </c:pt>
                <c:pt idx="456">
                  <c:v>3.7003239877027583E-2</c:v>
                </c:pt>
                <c:pt idx="457">
                  <c:v>3.7003239877027583E-2</c:v>
                </c:pt>
                <c:pt idx="458">
                  <c:v>3.7003239877027583E-2</c:v>
                </c:pt>
                <c:pt idx="459">
                  <c:v>3.7003239877027583E-2</c:v>
                </c:pt>
                <c:pt idx="460">
                  <c:v>3.7003239877027583E-2</c:v>
                </c:pt>
                <c:pt idx="461">
                  <c:v>3.7003239877027583E-2</c:v>
                </c:pt>
                <c:pt idx="462">
                  <c:v>3.7003239877027583E-2</c:v>
                </c:pt>
                <c:pt idx="463">
                  <c:v>3.7003239877027583E-2</c:v>
                </c:pt>
                <c:pt idx="464">
                  <c:v>3.7003239877027583E-2</c:v>
                </c:pt>
                <c:pt idx="465">
                  <c:v>3.7003239877027583E-2</c:v>
                </c:pt>
                <c:pt idx="466">
                  <c:v>3.7003239877027583E-2</c:v>
                </c:pt>
                <c:pt idx="467">
                  <c:v>3.7003239877027583E-2</c:v>
                </c:pt>
                <c:pt idx="468">
                  <c:v>3.7003239877027583E-2</c:v>
                </c:pt>
                <c:pt idx="469">
                  <c:v>3.7003239877027583E-2</c:v>
                </c:pt>
                <c:pt idx="470">
                  <c:v>3.7003239877027583E-2</c:v>
                </c:pt>
                <c:pt idx="471">
                  <c:v>3.7003239877027583E-2</c:v>
                </c:pt>
                <c:pt idx="472">
                  <c:v>3.7003239877027583E-2</c:v>
                </c:pt>
                <c:pt idx="473">
                  <c:v>3.7003239877027583E-2</c:v>
                </c:pt>
                <c:pt idx="474">
                  <c:v>3.7003239877027583E-2</c:v>
                </c:pt>
                <c:pt idx="475">
                  <c:v>3.7003239877027583E-2</c:v>
                </c:pt>
                <c:pt idx="476">
                  <c:v>3.7003239877027583E-2</c:v>
                </c:pt>
                <c:pt idx="477">
                  <c:v>3.7003239877027583E-2</c:v>
                </c:pt>
                <c:pt idx="478">
                  <c:v>3.7003239877027583E-2</c:v>
                </c:pt>
                <c:pt idx="479">
                  <c:v>3.7003239877027583E-2</c:v>
                </c:pt>
                <c:pt idx="480">
                  <c:v>3.7003239877027583E-2</c:v>
                </c:pt>
                <c:pt idx="481">
                  <c:v>3.7003239877027583E-2</c:v>
                </c:pt>
                <c:pt idx="482">
                  <c:v>3.7003239877027583E-2</c:v>
                </c:pt>
                <c:pt idx="483">
                  <c:v>3.7003239877027583E-2</c:v>
                </c:pt>
                <c:pt idx="484">
                  <c:v>3.7003239877027583E-2</c:v>
                </c:pt>
                <c:pt idx="485">
                  <c:v>3.7003239877027583E-2</c:v>
                </c:pt>
                <c:pt idx="486">
                  <c:v>3.7003239877027583E-2</c:v>
                </c:pt>
                <c:pt idx="487">
                  <c:v>3.7003239877027583E-2</c:v>
                </c:pt>
                <c:pt idx="488">
                  <c:v>3.7003239877027583E-2</c:v>
                </c:pt>
                <c:pt idx="489">
                  <c:v>3.7003239877027583E-2</c:v>
                </c:pt>
                <c:pt idx="490">
                  <c:v>3.7003239877027583E-2</c:v>
                </c:pt>
                <c:pt idx="491">
                  <c:v>3.7003239877027583E-2</c:v>
                </c:pt>
                <c:pt idx="492">
                  <c:v>3.7003239877027583E-2</c:v>
                </c:pt>
                <c:pt idx="493">
                  <c:v>3.7003239877027583E-2</c:v>
                </c:pt>
                <c:pt idx="494">
                  <c:v>3.7003239877027583E-2</c:v>
                </c:pt>
                <c:pt idx="495">
                  <c:v>3.7003239877027583E-2</c:v>
                </c:pt>
                <c:pt idx="496">
                  <c:v>3.7003239877027583E-2</c:v>
                </c:pt>
                <c:pt idx="497">
                  <c:v>3.7003239877027583E-2</c:v>
                </c:pt>
                <c:pt idx="498">
                  <c:v>3.7003239877027583E-2</c:v>
                </c:pt>
                <c:pt idx="499">
                  <c:v>3.7003239877027583E-2</c:v>
                </c:pt>
                <c:pt idx="500">
                  <c:v>3.7003239877027583E-2</c:v>
                </c:pt>
                <c:pt idx="501">
                  <c:v>3.7003239877027583E-2</c:v>
                </c:pt>
                <c:pt idx="502">
                  <c:v>3.7003239877027583E-2</c:v>
                </c:pt>
                <c:pt idx="503">
                  <c:v>3.7003239877027583E-2</c:v>
                </c:pt>
                <c:pt idx="504">
                  <c:v>3.7003239877027583E-2</c:v>
                </c:pt>
                <c:pt idx="505">
                  <c:v>3.7003239877027583E-2</c:v>
                </c:pt>
                <c:pt idx="506">
                  <c:v>3.7003239877027583E-2</c:v>
                </c:pt>
                <c:pt idx="507">
                  <c:v>3.7003239877027583E-2</c:v>
                </c:pt>
                <c:pt idx="508">
                  <c:v>3.7003239877027583E-2</c:v>
                </c:pt>
                <c:pt idx="509">
                  <c:v>3.7003239877027583E-2</c:v>
                </c:pt>
                <c:pt idx="510">
                  <c:v>3.7003239877027583E-2</c:v>
                </c:pt>
                <c:pt idx="511">
                  <c:v>3.7003239877027583E-2</c:v>
                </c:pt>
                <c:pt idx="512">
                  <c:v>3.7003239877027583E-2</c:v>
                </c:pt>
                <c:pt idx="513">
                  <c:v>3.7003239877027583E-2</c:v>
                </c:pt>
                <c:pt idx="514">
                  <c:v>3.7003239877027583E-2</c:v>
                </c:pt>
                <c:pt idx="515">
                  <c:v>3.7003239877027583E-2</c:v>
                </c:pt>
                <c:pt idx="516">
                  <c:v>3.7003239877027583E-2</c:v>
                </c:pt>
                <c:pt idx="517">
                  <c:v>3.7003239877027583E-2</c:v>
                </c:pt>
                <c:pt idx="518">
                  <c:v>3.7003239877027583E-2</c:v>
                </c:pt>
                <c:pt idx="519">
                  <c:v>3.7003239877027583E-2</c:v>
                </c:pt>
                <c:pt idx="520">
                  <c:v>3.7003239877027583E-2</c:v>
                </c:pt>
                <c:pt idx="521">
                  <c:v>3.7003239877027583E-2</c:v>
                </c:pt>
                <c:pt idx="522">
                  <c:v>3.7003239877027583E-2</c:v>
                </c:pt>
                <c:pt idx="523">
                  <c:v>3.7003239877027583E-2</c:v>
                </c:pt>
                <c:pt idx="524">
                  <c:v>3.7003239877027583E-2</c:v>
                </c:pt>
                <c:pt idx="525">
                  <c:v>3.7003239877027583E-2</c:v>
                </c:pt>
                <c:pt idx="526">
                  <c:v>3.7003239877027583E-2</c:v>
                </c:pt>
                <c:pt idx="527">
                  <c:v>3.7003239877027583E-2</c:v>
                </c:pt>
                <c:pt idx="528">
                  <c:v>3.7003239877027583E-2</c:v>
                </c:pt>
                <c:pt idx="529">
                  <c:v>3.7003239877027583E-2</c:v>
                </c:pt>
                <c:pt idx="530">
                  <c:v>3.7003239877027583E-2</c:v>
                </c:pt>
                <c:pt idx="531">
                  <c:v>3.7003239877027583E-2</c:v>
                </c:pt>
                <c:pt idx="532">
                  <c:v>3.7003239877027583E-2</c:v>
                </c:pt>
                <c:pt idx="533">
                  <c:v>3.7003239877027583E-2</c:v>
                </c:pt>
                <c:pt idx="534">
                  <c:v>3.7003239877027583E-2</c:v>
                </c:pt>
                <c:pt idx="535">
                  <c:v>3.7003239877027583E-2</c:v>
                </c:pt>
                <c:pt idx="536">
                  <c:v>3.7003239877027583E-2</c:v>
                </c:pt>
                <c:pt idx="537">
                  <c:v>3.7003239877027583E-2</c:v>
                </c:pt>
                <c:pt idx="538">
                  <c:v>3.7003239877027583E-2</c:v>
                </c:pt>
                <c:pt idx="539">
                  <c:v>3.7003239877027583E-2</c:v>
                </c:pt>
                <c:pt idx="540">
                  <c:v>3.7003239877027583E-2</c:v>
                </c:pt>
                <c:pt idx="541">
                  <c:v>3.7003239877027583E-2</c:v>
                </c:pt>
                <c:pt idx="542">
                  <c:v>3.7003239877027583E-2</c:v>
                </c:pt>
                <c:pt idx="543">
                  <c:v>3.7003239877027583E-2</c:v>
                </c:pt>
                <c:pt idx="544">
                  <c:v>3.7003239877027583E-2</c:v>
                </c:pt>
                <c:pt idx="545">
                  <c:v>3.7003239877027583E-2</c:v>
                </c:pt>
                <c:pt idx="546">
                  <c:v>3.7003239877027583E-2</c:v>
                </c:pt>
                <c:pt idx="547">
                  <c:v>3.7003239877027583E-2</c:v>
                </c:pt>
                <c:pt idx="548">
                  <c:v>3.7003239877027583E-2</c:v>
                </c:pt>
                <c:pt idx="549">
                  <c:v>3.7003239877027583E-2</c:v>
                </c:pt>
                <c:pt idx="550">
                  <c:v>3.7003239877027583E-2</c:v>
                </c:pt>
                <c:pt idx="551">
                  <c:v>3.7003239877027583E-2</c:v>
                </c:pt>
                <c:pt idx="552">
                  <c:v>3.7003239877027583E-2</c:v>
                </c:pt>
                <c:pt idx="553">
                  <c:v>3.7003239877027583E-2</c:v>
                </c:pt>
                <c:pt idx="554">
                  <c:v>3.7003239877027583E-2</c:v>
                </c:pt>
                <c:pt idx="555">
                  <c:v>3.7003239877027583E-2</c:v>
                </c:pt>
                <c:pt idx="556">
                  <c:v>3.7003239877027583E-2</c:v>
                </c:pt>
                <c:pt idx="557">
                  <c:v>3.7003239877027583E-2</c:v>
                </c:pt>
                <c:pt idx="558">
                  <c:v>3.7003239877027583E-2</c:v>
                </c:pt>
                <c:pt idx="559">
                  <c:v>3.7003239877027583E-2</c:v>
                </c:pt>
                <c:pt idx="560">
                  <c:v>3.7003239877027583E-2</c:v>
                </c:pt>
                <c:pt idx="561">
                  <c:v>3.7003239877027583E-2</c:v>
                </c:pt>
                <c:pt idx="562">
                  <c:v>3.7003239877027583E-2</c:v>
                </c:pt>
                <c:pt idx="563">
                  <c:v>3.7003239877027583E-2</c:v>
                </c:pt>
                <c:pt idx="564">
                  <c:v>3.7003239877027583E-2</c:v>
                </c:pt>
                <c:pt idx="565">
                  <c:v>3.7003239877027583E-2</c:v>
                </c:pt>
                <c:pt idx="566">
                  <c:v>3.7003239877027583E-2</c:v>
                </c:pt>
                <c:pt idx="567">
                  <c:v>3.7003239877027583E-2</c:v>
                </c:pt>
                <c:pt idx="568">
                  <c:v>3.7003239877027583E-2</c:v>
                </c:pt>
                <c:pt idx="569">
                  <c:v>3.7003239877027583E-2</c:v>
                </c:pt>
                <c:pt idx="570">
                  <c:v>3.7003239877027583E-2</c:v>
                </c:pt>
                <c:pt idx="571">
                  <c:v>3.7003239877027583E-2</c:v>
                </c:pt>
                <c:pt idx="572">
                  <c:v>3.7003239877027583E-2</c:v>
                </c:pt>
                <c:pt idx="573">
                  <c:v>3.7003239877027583E-2</c:v>
                </c:pt>
                <c:pt idx="574">
                  <c:v>3.7003239877027583E-2</c:v>
                </c:pt>
                <c:pt idx="575">
                  <c:v>3.7003239877027583E-2</c:v>
                </c:pt>
                <c:pt idx="576">
                  <c:v>3.7003239877027583E-2</c:v>
                </c:pt>
                <c:pt idx="577">
                  <c:v>3.7003239877027583E-2</c:v>
                </c:pt>
                <c:pt idx="578">
                  <c:v>3.7003239877027583E-2</c:v>
                </c:pt>
                <c:pt idx="579">
                  <c:v>3.7003239877027583E-2</c:v>
                </c:pt>
                <c:pt idx="580">
                  <c:v>3.7003239877027583E-2</c:v>
                </c:pt>
                <c:pt idx="581">
                  <c:v>3.7003239877027583E-2</c:v>
                </c:pt>
                <c:pt idx="582">
                  <c:v>3.7003239877027583E-2</c:v>
                </c:pt>
                <c:pt idx="583">
                  <c:v>3.7003239877027583E-2</c:v>
                </c:pt>
                <c:pt idx="584">
                  <c:v>3.7003239877027583E-2</c:v>
                </c:pt>
                <c:pt idx="585">
                  <c:v>3.7003239877027583E-2</c:v>
                </c:pt>
                <c:pt idx="586">
                  <c:v>3.7003239877027583E-2</c:v>
                </c:pt>
                <c:pt idx="587">
                  <c:v>3.7003239877027583E-2</c:v>
                </c:pt>
                <c:pt idx="588">
                  <c:v>3.7003239877027583E-2</c:v>
                </c:pt>
                <c:pt idx="589">
                  <c:v>3.7003239877027583E-2</c:v>
                </c:pt>
                <c:pt idx="590">
                  <c:v>3.7003239877027583E-2</c:v>
                </c:pt>
                <c:pt idx="591">
                  <c:v>3.7003239877027583E-2</c:v>
                </c:pt>
                <c:pt idx="592">
                  <c:v>3.7003239877027583E-2</c:v>
                </c:pt>
                <c:pt idx="593">
                  <c:v>3.7003239877027583E-2</c:v>
                </c:pt>
                <c:pt idx="594">
                  <c:v>3.7003239877027583E-2</c:v>
                </c:pt>
                <c:pt idx="595">
                  <c:v>3.7003239877027583E-2</c:v>
                </c:pt>
                <c:pt idx="596">
                  <c:v>3.7003239877027583E-2</c:v>
                </c:pt>
                <c:pt idx="597">
                  <c:v>3.7003239877027583E-2</c:v>
                </c:pt>
                <c:pt idx="598">
                  <c:v>3.7003239877027583E-2</c:v>
                </c:pt>
                <c:pt idx="599">
                  <c:v>3.7003239877027583E-2</c:v>
                </c:pt>
                <c:pt idx="600">
                  <c:v>3.7003239877027583E-2</c:v>
                </c:pt>
                <c:pt idx="601">
                  <c:v>3.7003239877027583E-2</c:v>
                </c:pt>
                <c:pt idx="602">
                  <c:v>3.7003239877027583E-2</c:v>
                </c:pt>
                <c:pt idx="603">
                  <c:v>3.7003239877027583E-2</c:v>
                </c:pt>
                <c:pt idx="604">
                  <c:v>3.7003239877027583E-2</c:v>
                </c:pt>
                <c:pt idx="605">
                  <c:v>3.7003239877027583E-2</c:v>
                </c:pt>
                <c:pt idx="606">
                  <c:v>3.7003239877027583E-2</c:v>
                </c:pt>
                <c:pt idx="607">
                  <c:v>3.7003239877027583E-2</c:v>
                </c:pt>
                <c:pt idx="608">
                  <c:v>3.7003239877027583E-2</c:v>
                </c:pt>
                <c:pt idx="609">
                  <c:v>3.7003239877027583E-2</c:v>
                </c:pt>
                <c:pt idx="610">
                  <c:v>3.7003239877027583E-2</c:v>
                </c:pt>
                <c:pt idx="611">
                  <c:v>3.7003239877027583E-2</c:v>
                </c:pt>
                <c:pt idx="612">
                  <c:v>3.7003239877027583E-2</c:v>
                </c:pt>
                <c:pt idx="613">
                  <c:v>3.7003239877027583E-2</c:v>
                </c:pt>
                <c:pt idx="614">
                  <c:v>3.7003239877027583E-2</c:v>
                </c:pt>
                <c:pt idx="615">
                  <c:v>3.7003239877027583E-2</c:v>
                </c:pt>
                <c:pt idx="616">
                  <c:v>3.7003239877027583E-2</c:v>
                </c:pt>
                <c:pt idx="617">
                  <c:v>3.7003239877027583E-2</c:v>
                </c:pt>
                <c:pt idx="618">
                  <c:v>3.7003239877027583E-2</c:v>
                </c:pt>
                <c:pt idx="619">
                  <c:v>3.7003239877027583E-2</c:v>
                </c:pt>
                <c:pt idx="620">
                  <c:v>3.7003239877027583E-2</c:v>
                </c:pt>
                <c:pt idx="621">
                  <c:v>3.7003239877027583E-2</c:v>
                </c:pt>
                <c:pt idx="622">
                  <c:v>3.7003239877027583E-2</c:v>
                </c:pt>
                <c:pt idx="623">
                  <c:v>3.7003239877027583E-2</c:v>
                </c:pt>
                <c:pt idx="624">
                  <c:v>3.7003239877027583E-2</c:v>
                </c:pt>
                <c:pt idx="625">
                  <c:v>3.7003239877027583E-2</c:v>
                </c:pt>
                <c:pt idx="626">
                  <c:v>3.7003239877027583E-2</c:v>
                </c:pt>
                <c:pt idx="627">
                  <c:v>3.7003239877027583E-2</c:v>
                </c:pt>
                <c:pt idx="628">
                  <c:v>3.7003239877027583E-2</c:v>
                </c:pt>
                <c:pt idx="629">
                  <c:v>3.7003239877027583E-2</c:v>
                </c:pt>
                <c:pt idx="630">
                  <c:v>3.7003239877027583E-2</c:v>
                </c:pt>
                <c:pt idx="631">
                  <c:v>3.7003239877027583E-2</c:v>
                </c:pt>
                <c:pt idx="632">
                  <c:v>3.7003239877027583E-2</c:v>
                </c:pt>
                <c:pt idx="633">
                  <c:v>3.7003239877027583E-2</c:v>
                </c:pt>
                <c:pt idx="634">
                  <c:v>3.7003239877027583E-2</c:v>
                </c:pt>
                <c:pt idx="635">
                  <c:v>3.7003239877027583E-2</c:v>
                </c:pt>
                <c:pt idx="636">
                  <c:v>3.7003239877027583E-2</c:v>
                </c:pt>
                <c:pt idx="637">
                  <c:v>3.7003239877027583E-2</c:v>
                </c:pt>
                <c:pt idx="638">
                  <c:v>3.7003239877027583E-2</c:v>
                </c:pt>
                <c:pt idx="639">
                  <c:v>3.7003239877027583E-2</c:v>
                </c:pt>
                <c:pt idx="640">
                  <c:v>3.7003239877027583E-2</c:v>
                </c:pt>
                <c:pt idx="641">
                  <c:v>3.7003239877027583E-2</c:v>
                </c:pt>
                <c:pt idx="642">
                  <c:v>3.7003239877027583E-2</c:v>
                </c:pt>
                <c:pt idx="643">
                  <c:v>3.7003239877027583E-2</c:v>
                </c:pt>
                <c:pt idx="644">
                  <c:v>3.7003239877027583E-2</c:v>
                </c:pt>
                <c:pt idx="645">
                  <c:v>3.7003239877027583E-2</c:v>
                </c:pt>
                <c:pt idx="646">
                  <c:v>3.7003239877027583E-2</c:v>
                </c:pt>
                <c:pt idx="647">
                  <c:v>3.7003239877027583E-2</c:v>
                </c:pt>
                <c:pt idx="648">
                  <c:v>3.7003239877027583E-2</c:v>
                </c:pt>
                <c:pt idx="649">
                  <c:v>3.7003239877027583E-2</c:v>
                </c:pt>
                <c:pt idx="650">
                  <c:v>3.7003239877027583E-2</c:v>
                </c:pt>
                <c:pt idx="651">
                  <c:v>3.7003239877027583E-2</c:v>
                </c:pt>
                <c:pt idx="652">
                  <c:v>3.7003239877027583E-2</c:v>
                </c:pt>
                <c:pt idx="653">
                  <c:v>3.7003239877027583E-2</c:v>
                </c:pt>
                <c:pt idx="654">
                  <c:v>3.7003239877027583E-2</c:v>
                </c:pt>
                <c:pt idx="655">
                  <c:v>3.7003239877027583E-2</c:v>
                </c:pt>
                <c:pt idx="656">
                  <c:v>3.7003239877027583E-2</c:v>
                </c:pt>
                <c:pt idx="657">
                  <c:v>3.7003239877027583E-2</c:v>
                </c:pt>
                <c:pt idx="658">
                  <c:v>3.7003239877027583E-2</c:v>
                </c:pt>
                <c:pt idx="659">
                  <c:v>3.7003239877027583E-2</c:v>
                </c:pt>
                <c:pt idx="660">
                  <c:v>3.7003239877027583E-2</c:v>
                </c:pt>
                <c:pt idx="661">
                  <c:v>3.7003239877027583E-2</c:v>
                </c:pt>
                <c:pt idx="662">
                  <c:v>3.7003239877027583E-2</c:v>
                </c:pt>
                <c:pt idx="663">
                  <c:v>3.7003239877027583E-2</c:v>
                </c:pt>
                <c:pt idx="664">
                  <c:v>3.7003239877027583E-2</c:v>
                </c:pt>
                <c:pt idx="665">
                  <c:v>3.7003239877027583E-2</c:v>
                </c:pt>
                <c:pt idx="666">
                  <c:v>3.7003239877027583E-2</c:v>
                </c:pt>
                <c:pt idx="667">
                  <c:v>3.7003239877027583E-2</c:v>
                </c:pt>
                <c:pt idx="668">
                  <c:v>3.7003239877027583E-2</c:v>
                </c:pt>
                <c:pt idx="669">
                  <c:v>3.7003239877027583E-2</c:v>
                </c:pt>
                <c:pt idx="670">
                  <c:v>3.7003239877027583E-2</c:v>
                </c:pt>
                <c:pt idx="671">
                  <c:v>3.7003239877027583E-2</c:v>
                </c:pt>
                <c:pt idx="672">
                  <c:v>3.7003239877027583E-2</c:v>
                </c:pt>
                <c:pt idx="673">
                  <c:v>3.7003239877027583E-2</c:v>
                </c:pt>
                <c:pt idx="674">
                  <c:v>3.7003239877027583E-2</c:v>
                </c:pt>
                <c:pt idx="675">
                  <c:v>3.7003239877027583E-2</c:v>
                </c:pt>
                <c:pt idx="676">
                  <c:v>3.7003239877027583E-2</c:v>
                </c:pt>
                <c:pt idx="677">
                  <c:v>3.7003239877027583E-2</c:v>
                </c:pt>
                <c:pt idx="678">
                  <c:v>3.7003239877027583E-2</c:v>
                </c:pt>
                <c:pt idx="679">
                  <c:v>3.7003239877027583E-2</c:v>
                </c:pt>
                <c:pt idx="680">
                  <c:v>3.7003239877027583E-2</c:v>
                </c:pt>
                <c:pt idx="681">
                  <c:v>3.7003239877027583E-2</c:v>
                </c:pt>
                <c:pt idx="682">
                  <c:v>3.7003239877027583E-2</c:v>
                </c:pt>
                <c:pt idx="683">
                  <c:v>3.7003239877027583E-2</c:v>
                </c:pt>
                <c:pt idx="684">
                  <c:v>3.7003239877027583E-2</c:v>
                </c:pt>
                <c:pt idx="685">
                  <c:v>3.7003239877027583E-2</c:v>
                </c:pt>
                <c:pt idx="686">
                  <c:v>3.7003239877027583E-2</c:v>
                </c:pt>
                <c:pt idx="687">
                  <c:v>3.7003239877027583E-2</c:v>
                </c:pt>
                <c:pt idx="688">
                  <c:v>3.7003239877027583E-2</c:v>
                </c:pt>
                <c:pt idx="689">
                  <c:v>3.7003239877027583E-2</c:v>
                </c:pt>
                <c:pt idx="690">
                  <c:v>3.7003239877027583E-2</c:v>
                </c:pt>
                <c:pt idx="691">
                  <c:v>3.7003239877027583E-2</c:v>
                </c:pt>
                <c:pt idx="692">
                  <c:v>3.7003239877027583E-2</c:v>
                </c:pt>
                <c:pt idx="693">
                  <c:v>3.7003239877027583E-2</c:v>
                </c:pt>
                <c:pt idx="694">
                  <c:v>3.7003239877027583E-2</c:v>
                </c:pt>
                <c:pt idx="695">
                  <c:v>3.7003239877027583E-2</c:v>
                </c:pt>
                <c:pt idx="696">
                  <c:v>3.7003239877027583E-2</c:v>
                </c:pt>
                <c:pt idx="697">
                  <c:v>3.7003239877027583E-2</c:v>
                </c:pt>
                <c:pt idx="698">
                  <c:v>3.7003239877027583E-2</c:v>
                </c:pt>
                <c:pt idx="699">
                  <c:v>3.7003239877027583E-2</c:v>
                </c:pt>
                <c:pt idx="700">
                  <c:v>3.7003239877027583E-2</c:v>
                </c:pt>
                <c:pt idx="701">
                  <c:v>3.7003239877027583E-2</c:v>
                </c:pt>
                <c:pt idx="702">
                  <c:v>3.7003239877027583E-2</c:v>
                </c:pt>
                <c:pt idx="703">
                  <c:v>3.7003239877027583E-2</c:v>
                </c:pt>
                <c:pt idx="704">
                  <c:v>3.7003239877027583E-2</c:v>
                </c:pt>
                <c:pt idx="705">
                  <c:v>3.7003239877027583E-2</c:v>
                </c:pt>
                <c:pt idx="706">
                  <c:v>3.7003239877027583E-2</c:v>
                </c:pt>
                <c:pt idx="707">
                  <c:v>3.7003239877027583E-2</c:v>
                </c:pt>
                <c:pt idx="708">
                  <c:v>3.7003239877027583E-2</c:v>
                </c:pt>
                <c:pt idx="709">
                  <c:v>3.7003239877027583E-2</c:v>
                </c:pt>
                <c:pt idx="710">
                  <c:v>3.7003239877027583E-2</c:v>
                </c:pt>
                <c:pt idx="711">
                  <c:v>3.7003239877027583E-2</c:v>
                </c:pt>
                <c:pt idx="712">
                  <c:v>3.7003239877027583E-2</c:v>
                </c:pt>
                <c:pt idx="713">
                  <c:v>3.7003239877027583E-2</c:v>
                </c:pt>
                <c:pt idx="714">
                  <c:v>3.7003239877027583E-2</c:v>
                </c:pt>
                <c:pt idx="715">
                  <c:v>3.7003239877027583E-2</c:v>
                </c:pt>
                <c:pt idx="716">
                  <c:v>3.7003239877027583E-2</c:v>
                </c:pt>
                <c:pt idx="717">
                  <c:v>3.7003239877027583E-2</c:v>
                </c:pt>
                <c:pt idx="718">
                  <c:v>3.7003239877027583E-2</c:v>
                </c:pt>
                <c:pt idx="719">
                  <c:v>3.7003239877027583E-2</c:v>
                </c:pt>
                <c:pt idx="720">
                  <c:v>3.7003239877027583E-2</c:v>
                </c:pt>
                <c:pt idx="721">
                  <c:v>3.7003239877027583E-2</c:v>
                </c:pt>
                <c:pt idx="722">
                  <c:v>3.7003239877027583E-2</c:v>
                </c:pt>
                <c:pt idx="723">
                  <c:v>3.7003239877027583E-2</c:v>
                </c:pt>
                <c:pt idx="724">
                  <c:v>3.7003239877027583E-2</c:v>
                </c:pt>
                <c:pt idx="725">
                  <c:v>3.7003239877027583E-2</c:v>
                </c:pt>
                <c:pt idx="726">
                  <c:v>3.7003239877027583E-2</c:v>
                </c:pt>
                <c:pt idx="727">
                  <c:v>3.7003239877027583E-2</c:v>
                </c:pt>
                <c:pt idx="728">
                  <c:v>3.7003239877027583E-2</c:v>
                </c:pt>
                <c:pt idx="729">
                  <c:v>3.7003239877027583E-2</c:v>
                </c:pt>
                <c:pt idx="730">
                  <c:v>3.7003239877027583E-2</c:v>
                </c:pt>
                <c:pt idx="731">
                  <c:v>3.7003239877027583E-2</c:v>
                </c:pt>
                <c:pt idx="732">
                  <c:v>3.7003239877027583E-2</c:v>
                </c:pt>
                <c:pt idx="733">
                  <c:v>3.7003239877027583E-2</c:v>
                </c:pt>
                <c:pt idx="734">
                  <c:v>3.7003239877027583E-2</c:v>
                </c:pt>
                <c:pt idx="735">
                  <c:v>3.7003239877027583E-2</c:v>
                </c:pt>
                <c:pt idx="736">
                  <c:v>3.7003239877027583E-2</c:v>
                </c:pt>
                <c:pt idx="737">
                  <c:v>3.7003239877027583E-2</c:v>
                </c:pt>
                <c:pt idx="738">
                  <c:v>3.7003239877027583E-2</c:v>
                </c:pt>
                <c:pt idx="739">
                  <c:v>3.7003239877027583E-2</c:v>
                </c:pt>
                <c:pt idx="740">
                  <c:v>3.7003239877027583E-2</c:v>
                </c:pt>
                <c:pt idx="741">
                  <c:v>3.7003239877027583E-2</c:v>
                </c:pt>
                <c:pt idx="742">
                  <c:v>3.7003239877027583E-2</c:v>
                </c:pt>
                <c:pt idx="743">
                  <c:v>3.7003239877027583E-2</c:v>
                </c:pt>
                <c:pt idx="744">
                  <c:v>3.7003239877027583E-2</c:v>
                </c:pt>
                <c:pt idx="745">
                  <c:v>3.7003239877027583E-2</c:v>
                </c:pt>
                <c:pt idx="746">
                  <c:v>3.7003239877027583E-2</c:v>
                </c:pt>
                <c:pt idx="747">
                  <c:v>3.7003239877027583E-2</c:v>
                </c:pt>
                <c:pt idx="748">
                  <c:v>3.7003239877027583E-2</c:v>
                </c:pt>
                <c:pt idx="749">
                  <c:v>3.7003239877027583E-2</c:v>
                </c:pt>
                <c:pt idx="750">
                  <c:v>3.7003239877027583E-2</c:v>
                </c:pt>
                <c:pt idx="751">
                  <c:v>3.7003239877027583E-2</c:v>
                </c:pt>
                <c:pt idx="752">
                  <c:v>3.7003239877027583E-2</c:v>
                </c:pt>
                <c:pt idx="753">
                  <c:v>3.7003239877027583E-2</c:v>
                </c:pt>
                <c:pt idx="754">
                  <c:v>3.7003239877027583E-2</c:v>
                </c:pt>
                <c:pt idx="755">
                  <c:v>3.7003239877027583E-2</c:v>
                </c:pt>
                <c:pt idx="756">
                  <c:v>3.7003239877027583E-2</c:v>
                </c:pt>
                <c:pt idx="757">
                  <c:v>3.7003239877027583E-2</c:v>
                </c:pt>
                <c:pt idx="758">
                  <c:v>3.7003239877027583E-2</c:v>
                </c:pt>
                <c:pt idx="759">
                  <c:v>3.7003239877027583E-2</c:v>
                </c:pt>
                <c:pt idx="760">
                  <c:v>3.7003239877027583E-2</c:v>
                </c:pt>
                <c:pt idx="761">
                  <c:v>3.7003239877027583E-2</c:v>
                </c:pt>
                <c:pt idx="762">
                  <c:v>3.7003239877027583E-2</c:v>
                </c:pt>
                <c:pt idx="763">
                  <c:v>3.7003239877027583E-2</c:v>
                </c:pt>
                <c:pt idx="764">
                  <c:v>3.7003239877027583E-2</c:v>
                </c:pt>
                <c:pt idx="765">
                  <c:v>3.7003239877027583E-2</c:v>
                </c:pt>
                <c:pt idx="766">
                  <c:v>3.7003239877027583E-2</c:v>
                </c:pt>
                <c:pt idx="767">
                  <c:v>3.7003239877027583E-2</c:v>
                </c:pt>
                <c:pt idx="768">
                  <c:v>3.7003239877027583E-2</c:v>
                </c:pt>
                <c:pt idx="769">
                  <c:v>3.7003239877027583E-2</c:v>
                </c:pt>
                <c:pt idx="770">
                  <c:v>3.7003239877027583E-2</c:v>
                </c:pt>
                <c:pt idx="771">
                  <c:v>3.7003239877027583E-2</c:v>
                </c:pt>
                <c:pt idx="772">
                  <c:v>3.7003239877027583E-2</c:v>
                </c:pt>
                <c:pt idx="773">
                  <c:v>3.7003239877027583E-2</c:v>
                </c:pt>
                <c:pt idx="774">
                  <c:v>3.7003239877027583E-2</c:v>
                </c:pt>
                <c:pt idx="775">
                  <c:v>3.7003239877027583E-2</c:v>
                </c:pt>
                <c:pt idx="776">
                  <c:v>3.7003239877027583E-2</c:v>
                </c:pt>
                <c:pt idx="777">
                  <c:v>3.7003239877027583E-2</c:v>
                </c:pt>
                <c:pt idx="778">
                  <c:v>3.7003239877027583E-2</c:v>
                </c:pt>
                <c:pt idx="779">
                  <c:v>3.7003239877027583E-2</c:v>
                </c:pt>
                <c:pt idx="780">
                  <c:v>3.7003239877027583E-2</c:v>
                </c:pt>
                <c:pt idx="781">
                  <c:v>3.7003239877027583E-2</c:v>
                </c:pt>
                <c:pt idx="782">
                  <c:v>3.7003239877027583E-2</c:v>
                </c:pt>
                <c:pt idx="783">
                  <c:v>3.7003239877027583E-2</c:v>
                </c:pt>
                <c:pt idx="784">
                  <c:v>3.7003239877027583E-2</c:v>
                </c:pt>
                <c:pt idx="785">
                  <c:v>3.7003239877027583E-2</c:v>
                </c:pt>
                <c:pt idx="786">
                  <c:v>3.7003239877027583E-2</c:v>
                </c:pt>
                <c:pt idx="787">
                  <c:v>3.7003239877027583E-2</c:v>
                </c:pt>
                <c:pt idx="788">
                  <c:v>3.7003239877027583E-2</c:v>
                </c:pt>
                <c:pt idx="789">
                  <c:v>3.7003239877027583E-2</c:v>
                </c:pt>
                <c:pt idx="790">
                  <c:v>3.7003239877027583E-2</c:v>
                </c:pt>
                <c:pt idx="791">
                  <c:v>3.7003239877027583E-2</c:v>
                </c:pt>
                <c:pt idx="792">
                  <c:v>3.7003239877027583E-2</c:v>
                </c:pt>
                <c:pt idx="793">
                  <c:v>3.7003239877027583E-2</c:v>
                </c:pt>
                <c:pt idx="794">
                  <c:v>3.7003239877027583E-2</c:v>
                </c:pt>
                <c:pt idx="795">
                  <c:v>3.7003239877027583E-2</c:v>
                </c:pt>
                <c:pt idx="796">
                  <c:v>3.7003239877027583E-2</c:v>
                </c:pt>
                <c:pt idx="797">
                  <c:v>3.7003239877027583E-2</c:v>
                </c:pt>
                <c:pt idx="798">
                  <c:v>3.7003239877027583E-2</c:v>
                </c:pt>
                <c:pt idx="799">
                  <c:v>3.7003239877027583E-2</c:v>
                </c:pt>
                <c:pt idx="800">
                  <c:v>3.7003239877027583E-2</c:v>
                </c:pt>
                <c:pt idx="801">
                  <c:v>3.7003239877027583E-2</c:v>
                </c:pt>
                <c:pt idx="802">
                  <c:v>3.7003239877027583E-2</c:v>
                </c:pt>
                <c:pt idx="803">
                  <c:v>3.7003239877027583E-2</c:v>
                </c:pt>
                <c:pt idx="804">
                  <c:v>3.7003239877027583E-2</c:v>
                </c:pt>
                <c:pt idx="805">
                  <c:v>3.7003239877027583E-2</c:v>
                </c:pt>
                <c:pt idx="806">
                  <c:v>3.7003239877027583E-2</c:v>
                </c:pt>
                <c:pt idx="807">
                  <c:v>3.7003239877027583E-2</c:v>
                </c:pt>
                <c:pt idx="808">
                  <c:v>3.7003239877027583E-2</c:v>
                </c:pt>
                <c:pt idx="809">
                  <c:v>3.7003239877027583E-2</c:v>
                </c:pt>
                <c:pt idx="810">
                  <c:v>3.7003239877027583E-2</c:v>
                </c:pt>
                <c:pt idx="811">
                  <c:v>3.7003239877027583E-2</c:v>
                </c:pt>
                <c:pt idx="812">
                  <c:v>3.7003239877027583E-2</c:v>
                </c:pt>
                <c:pt idx="813">
                  <c:v>3.7003239877027583E-2</c:v>
                </c:pt>
                <c:pt idx="814">
                  <c:v>3.7003239877027583E-2</c:v>
                </c:pt>
                <c:pt idx="815">
                  <c:v>3.7003239877027583E-2</c:v>
                </c:pt>
                <c:pt idx="816">
                  <c:v>3.7003239877027583E-2</c:v>
                </c:pt>
                <c:pt idx="817">
                  <c:v>3.7003239877027583E-2</c:v>
                </c:pt>
                <c:pt idx="818">
                  <c:v>3.7003239877027583E-2</c:v>
                </c:pt>
                <c:pt idx="819">
                  <c:v>3.7003239877027583E-2</c:v>
                </c:pt>
                <c:pt idx="820">
                  <c:v>3.7003239877027583E-2</c:v>
                </c:pt>
                <c:pt idx="821">
                  <c:v>3.7003239877027583E-2</c:v>
                </c:pt>
                <c:pt idx="822">
                  <c:v>3.7003239877027583E-2</c:v>
                </c:pt>
                <c:pt idx="823">
                  <c:v>3.7003239877027583E-2</c:v>
                </c:pt>
                <c:pt idx="824">
                  <c:v>3.7003239877027583E-2</c:v>
                </c:pt>
                <c:pt idx="825">
                  <c:v>3.7003239877027583E-2</c:v>
                </c:pt>
                <c:pt idx="826">
                  <c:v>3.7003239877027583E-2</c:v>
                </c:pt>
                <c:pt idx="827">
                  <c:v>3.7003239877027583E-2</c:v>
                </c:pt>
                <c:pt idx="828">
                  <c:v>3.7003239877027583E-2</c:v>
                </c:pt>
                <c:pt idx="829">
                  <c:v>3.7003239877027583E-2</c:v>
                </c:pt>
                <c:pt idx="830">
                  <c:v>3.7003239877027583E-2</c:v>
                </c:pt>
                <c:pt idx="831">
                  <c:v>3.7003239877027583E-2</c:v>
                </c:pt>
                <c:pt idx="832">
                  <c:v>3.7003239877027583E-2</c:v>
                </c:pt>
                <c:pt idx="833">
                  <c:v>3.7003239877027583E-2</c:v>
                </c:pt>
                <c:pt idx="834">
                  <c:v>3.7003239877027583E-2</c:v>
                </c:pt>
                <c:pt idx="835">
                  <c:v>3.7003239877027583E-2</c:v>
                </c:pt>
                <c:pt idx="836">
                  <c:v>3.7003239877027583E-2</c:v>
                </c:pt>
                <c:pt idx="837">
                  <c:v>3.7003239877027583E-2</c:v>
                </c:pt>
                <c:pt idx="838">
                  <c:v>3.7003239877027583E-2</c:v>
                </c:pt>
                <c:pt idx="839">
                  <c:v>3.7003239877027583E-2</c:v>
                </c:pt>
                <c:pt idx="840">
                  <c:v>3.7003239877027583E-2</c:v>
                </c:pt>
                <c:pt idx="841">
                  <c:v>3.7003239877027583E-2</c:v>
                </c:pt>
                <c:pt idx="842">
                  <c:v>3.7003239877027583E-2</c:v>
                </c:pt>
                <c:pt idx="843">
                  <c:v>3.7003239877027583E-2</c:v>
                </c:pt>
                <c:pt idx="844">
                  <c:v>3.7003239877027583E-2</c:v>
                </c:pt>
                <c:pt idx="845">
                  <c:v>3.7003239877027583E-2</c:v>
                </c:pt>
                <c:pt idx="846">
                  <c:v>3.7003239877027583E-2</c:v>
                </c:pt>
                <c:pt idx="847">
                  <c:v>3.7003239877027583E-2</c:v>
                </c:pt>
                <c:pt idx="848">
                  <c:v>3.7003239877027583E-2</c:v>
                </c:pt>
                <c:pt idx="849">
                  <c:v>3.7003239877027583E-2</c:v>
                </c:pt>
                <c:pt idx="850">
                  <c:v>3.7003239877027583E-2</c:v>
                </c:pt>
                <c:pt idx="851">
                  <c:v>3.7003239877027583E-2</c:v>
                </c:pt>
                <c:pt idx="852">
                  <c:v>3.7003239877027583E-2</c:v>
                </c:pt>
                <c:pt idx="853">
                  <c:v>3.7003239877027583E-2</c:v>
                </c:pt>
                <c:pt idx="854">
                  <c:v>3.7003239877027583E-2</c:v>
                </c:pt>
                <c:pt idx="855">
                  <c:v>3.7003239877027583E-2</c:v>
                </c:pt>
                <c:pt idx="856">
                  <c:v>3.7003239877027583E-2</c:v>
                </c:pt>
                <c:pt idx="857">
                  <c:v>3.7003239877027583E-2</c:v>
                </c:pt>
                <c:pt idx="858">
                  <c:v>3.7003239877027583E-2</c:v>
                </c:pt>
                <c:pt idx="859">
                  <c:v>3.7003239877027583E-2</c:v>
                </c:pt>
                <c:pt idx="860">
                  <c:v>3.7003239877027583E-2</c:v>
                </c:pt>
                <c:pt idx="861">
                  <c:v>3.7003239877027583E-2</c:v>
                </c:pt>
                <c:pt idx="862">
                  <c:v>3.7003239877027583E-2</c:v>
                </c:pt>
                <c:pt idx="863">
                  <c:v>3.7003239877027583E-2</c:v>
                </c:pt>
                <c:pt idx="864">
                  <c:v>3.7003239877027583E-2</c:v>
                </c:pt>
                <c:pt idx="865">
                  <c:v>3.7003239877027583E-2</c:v>
                </c:pt>
                <c:pt idx="866">
                  <c:v>3.7003239877027583E-2</c:v>
                </c:pt>
                <c:pt idx="867">
                  <c:v>3.7003239877027583E-2</c:v>
                </c:pt>
                <c:pt idx="868">
                  <c:v>3.7003239877027583E-2</c:v>
                </c:pt>
                <c:pt idx="869">
                  <c:v>3.7003239877027583E-2</c:v>
                </c:pt>
                <c:pt idx="870">
                  <c:v>3.7003239877027583E-2</c:v>
                </c:pt>
                <c:pt idx="871">
                  <c:v>3.7003239877027583E-2</c:v>
                </c:pt>
                <c:pt idx="872">
                  <c:v>3.7003239877027583E-2</c:v>
                </c:pt>
                <c:pt idx="873">
                  <c:v>3.7003239877027583E-2</c:v>
                </c:pt>
                <c:pt idx="874">
                  <c:v>3.7003239877027583E-2</c:v>
                </c:pt>
                <c:pt idx="875">
                  <c:v>3.7003239877027583E-2</c:v>
                </c:pt>
                <c:pt idx="876">
                  <c:v>3.7003239877027583E-2</c:v>
                </c:pt>
                <c:pt idx="877">
                  <c:v>3.7003239877027583E-2</c:v>
                </c:pt>
                <c:pt idx="878">
                  <c:v>3.7003239877027583E-2</c:v>
                </c:pt>
                <c:pt idx="879">
                  <c:v>3.7003239877027583E-2</c:v>
                </c:pt>
                <c:pt idx="880">
                  <c:v>3.7003239877027583E-2</c:v>
                </c:pt>
                <c:pt idx="881">
                  <c:v>3.7003239877027583E-2</c:v>
                </c:pt>
                <c:pt idx="882">
                  <c:v>3.7003239877027583E-2</c:v>
                </c:pt>
                <c:pt idx="883">
                  <c:v>3.7003239877027583E-2</c:v>
                </c:pt>
                <c:pt idx="884">
                  <c:v>3.7003239877027583E-2</c:v>
                </c:pt>
                <c:pt idx="885">
                  <c:v>3.7003239877027583E-2</c:v>
                </c:pt>
                <c:pt idx="886">
                  <c:v>3.7003239877027583E-2</c:v>
                </c:pt>
                <c:pt idx="887">
                  <c:v>3.7003239877027583E-2</c:v>
                </c:pt>
                <c:pt idx="888">
                  <c:v>3.7003239877027583E-2</c:v>
                </c:pt>
                <c:pt idx="889">
                  <c:v>3.7003239877027583E-2</c:v>
                </c:pt>
                <c:pt idx="890">
                  <c:v>3.7003239877027583E-2</c:v>
                </c:pt>
                <c:pt idx="891">
                  <c:v>3.7003239877027583E-2</c:v>
                </c:pt>
                <c:pt idx="892">
                  <c:v>3.7003239877027583E-2</c:v>
                </c:pt>
                <c:pt idx="893">
                  <c:v>3.7003239877027583E-2</c:v>
                </c:pt>
                <c:pt idx="894">
                  <c:v>3.7003239877027583E-2</c:v>
                </c:pt>
                <c:pt idx="895">
                  <c:v>3.7003239877027583E-2</c:v>
                </c:pt>
                <c:pt idx="896">
                  <c:v>3.7003239877027583E-2</c:v>
                </c:pt>
                <c:pt idx="897">
                  <c:v>3.7003239877027583E-2</c:v>
                </c:pt>
                <c:pt idx="898">
                  <c:v>3.7003239877027583E-2</c:v>
                </c:pt>
                <c:pt idx="899">
                  <c:v>3.7003239877027583E-2</c:v>
                </c:pt>
                <c:pt idx="900">
                  <c:v>3.7003239877027583E-2</c:v>
                </c:pt>
                <c:pt idx="901">
                  <c:v>3.7003239877027583E-2</c:v>
                </c:pt>
                <c:pt idx="902">
                  <c:v>3.7003239877027583E-2</c:v>
                </c:pt>
                <c:pt idx="903">
                  <c:v>3.7003239877027583E-2</c:v>
                </c:pt>
                <c:pt idx="904">
                  <c:v>3.7003239877027583E-2</c:v>
                </c:pt>
                <c:pt idx="905">
                  <c:v>3.7003239877027583E-2</c:v>
                </c:pt>
                <c:pt idx="906">
                  <c:v>3.7003239877027583E-2</c:v>
                </c:pt>
                <c:pt idx="907">
                  <c:v>3.7003239877027583E-2</c:v>
                </c:pt>
                <c:pt idx="908">
                  <c:v>3.7003239877027583E-2</c:v>
                </c:pt>
                <c:pt idx="909">
                  <c:v>3.7003239877027583E-2</c:v>
                </c:pt>
                <c:pt idx="910">
                  <c:v>3.7003239877027583E-2</c:v>
                </c:pt>
                <c:pt idx="911">
                  <c:v>3.7003239877027583E-2</c:v>
                </c:pt>
                <c:pt idx="912">
                  <c:v>3.7003239877027583E-2</c:v>
                </c:pt>
                <c:pt idx="913">
                  <c:v>3.7003239877027583E-2</c:v>
                </c:pt>
                <c:pt idx="914">
                  <c:v>3.7003239877027583E-2</c:v>
                </c:pt>
                <c:pt idx="915">
                  <c:v>3.7003239877027583E-2</c:v>
                </c:pt>
                <c:pt idx="916">
                  <c:v>3.7003239877027583E-2</c:v>
                </c:pt>
                <c:pt idx="917">
                  <c:v>3.7003239877027583E-2</c:v>
                </c:pt>
                <c:pt idx="918">
                  <c:v>3.7003239877027583E-2</c:v>
                </c:pt>
                <c:pt idx="919">
                  <c:v>3.7003239877027583E-2</c:v>
                </c:pt>
                <c:pt idx="920">
                  <c:v>3.7003239877027583E-2</c:v>
                </c:pt>
                <c:pt idx="921">
                  <c:v>3.7003239877027583E-2</c:v>
                </c:pt>
                <c:pt idx="922">
                  <c:v>3.7003239877027583E-2</c:v>
                </c:pt>
                <c:pt idx="923">
                  <c:v>3.7003239877027583E-2</c:v>
                </c:pt>
                <c:pt idx="924">
                  <c:v>3.7003239877027583E-2</c:v>
                </c:pt>
                <c:pt idx="925">
                  <c:v>3.7003239877027583E-2</c:v>
                </c:pt>
                <c:pt idx="926">
                  <c:v>3.7003239877027583E-2</c:v>
                </c:pt>
                <c:pt idx="927">
                  <c:v>3.7003239877027583E-2</c:v>
                </c:pt>
                <c:pt idx="928">
                  <c:v>3.7003239877027583E-2</c:v>
                </c:pt>
                <c:pt idx="929">
                  <c:v>3.7003239877027583E-2</c:v>
                </c:pt>
                <c:pt idx="930">
                  <c:v>3.7003239877027583E-2</c:v>
                </c:pt>
                <c:pt idx="931">
                  <c:v>3.7003239877027583E-2</c:v>
                </c:pt>
                <c:pt idx="932">
                  <c:v>3.7003239877027583E-2</c:v>
                </c:pt>
                <c:pt idx="933">
                  <c:v>3.7003239877027583E-2</c:v>
                </c:pt>
                <c:pt idx="934">
                  <c:v>3.7003239877027583E-2</c:v>
                </c:pt>
                <c:pt idx="935">
                  <c:v>3.7003239877027583E-2</c:v>
                </c:pt>
                <c:pt idx="936">
                  <c:v>3.7003239877027583E-2</c:v>
                </c:pt>
                <c:pt idx="937">
                  <c:v>3.7003239877027583E-2</c:v>
                </c:pt>
                <c:pt idx="938">
                  <c:v>3.7003239877027583E-2</c:v>
                </c:pt>
                <c:pt idx="939">
                  <c:v>3.7003239877027583E-2</c:v>
                </c:pt>
                <c:pt idx="940">
                  <c:v>3.7003239877027583E-2</c:v>
                </c:pt>
                <c:pt idx="941">
                  <c:v>3.7003239877027583E-2</c:v>
                </c:pt>
                <c:pt idx="942">
                  <c:v>3.7003239877027583E-2</c:v>
                </c:pt>
                <c:pt idx="943">
                  <c:v>3.7003239877027583E-2</c:v>
                </c:pt>
                <c:pt idx="944">
                  <c:v>3.7003239877027583E-2</c:v>
                </c:pt>
                <c:pt idx="945">
                  <c:v>3.7003239877027583E-2</c:v>
                </c:pt>
                <c:pt idx="946">
                  <c:v>3.7003239877027583E-2</c:v>
                </c:pt>
                <c:pt idx="947">
                  <c:v>3.7003239877027583E-2</c:v>
                </c:pt>
                <c:pt idx="948">
                  <c:v>3.7003239877027583E-2</c:v>
                </c:pt>
                <c:pt idx="949">
                  <c:v>3.7003239877027583E-2</c:v>
                </c:pt>
                <c:pt idx="950">
                  <c:v>3.7003239877027583E-2</c:v>
                </c:pt>
                <c:pt idx="951">
                  <c:v>3.7003239877027583E-2</c:v>
                </c:pt>
                <c:pt idx="952">
                  <c:v>3.7003239877027583E-2</c:v>
                </c:pt>
                <c:pt idx="953">
                  <c:v>3.7003239877027583E-2</c:v>
                </c:pt>
                <c:pt idx="954">
                  <c:v>3.7003239877027583E-2</c:v>
                </c:pt>
                <c:pt idx="955">
                  <c:v>3.7003239877027583E-2</c:v>
                </c:pt>
                <c:pt idx="956">
                  <c:v>3.7003239877027583E-2</c:v>
                </c:pt>
                <c:pt idx="957">
                  <c:v>3.7003239877027583E-2</c:v>
                </c:pt>
                <c:pt idx="958">
                  <c:v>3.7003239877027583E-2</c:v>
                </c:pt>
                <c:pt idx="959">
                  <c:v>3.7003239877027583E-2</c:v>
                </c:pt>
                <c:pt idx="960">
                  <c:v>3.7003239877027583E-2</c:v>
                </c:pt>
                <c:pt idx="961">
                  <c:v>3.7003239877027583E-2</c:v>
                </c:pt>
                <c:pt idx="962">
                  <c:v>3.7003239877027583E-2</c:v>
                </c:pt>
                <c:pt idx="963">
                  <c:v>3.7003239877027583E-2</c:v>
                </c:pt>
                <c:pt idx="964">
                  <c:v>3.7003239877027583E-2</c:v>
                </c:pt>
                <c:pt idx="965">
                  <c:v>3.7003239877027583E-2</c:v>
                </c:pt>
                <c:pt idx="966">
                  <c:v>3.7003239877027583E-2</c:v>
                </c:pt>
                <c:pt idx="967">
                  <c:v>3.7003239877027583E-2</c:v>
                </c:pt>
                <c:pt idx="968">
                  <c:v>3.7003239877027583E-2</c:v>
                </c:pt>
                <c:pt idx="969">
                  <c:v>3.7003239877027583E-2</c:v>
                </c:pt>
                <c:pt idx="970">
                  <c:v>3.7003239877027583E-2</c:v>
                </c:pt>
                <c:pt idx="971">
                  <c:v>3.7003239877027583E-2</c:v>
                </c:pt>
                <c:pt idx="972">
                  <c:v>3.7003239877027583E-2</c:v>
                </c:pt>
                <c:pt idx="973">
                  <c:v>3.7003239877027583E-2</c:v>
                </c:pt>
                <c:pt idx="974">
                  <c:v>3.7003239877027583E-2</c:v>
                </c:pt>
                <c:pt idx="975">
                  <c:v>3.7003239877027583E-2</c:v>
                </c:pt>
                <c:pt idx="976">
                  <c:v>3.7003239877027583E-2</c:v>
                </c:pt>
                <c:pt idx="977">
                  <c:v>3.7003239877027583E-2</c:v>
                </c:pt>
                <c:pt idx="978">
                  <c:v>3.7003239877027583E-2</c:v>
                </c:pt>
                <c:pt idx="979">
                  <c:v>3.7003239877027583E-2</c:v>
                </c:pt>
                <c:pt idx="980">
                  <c:v>3.7003239877027583E-2</c:v>
                </c:pt>
                <c:pt idx="981">
                  <c:v>3.7003239877027583E-2</c:v>
                </c:pt>
                <c:pt idx="982">
                  <c:v>3.7003239877027583E-2</c:v>
                </c:pt>
                <c:pt idx="983">
                  <c:v>3.7003239877027583E-2</c:v>
                </c:pt>
                <c:pt idx="984">
                  <c:v>3.7003239877027583E-2</c:v>
                </c:pt>
                <c:pt idx="985">
                  <c:v>3.7003239877027583E-2</c:v>
                </c:pt>
                <c:pt idx="986">
                  <c:v>3.7003239877027583E-2</c:v>
                </c:pt>
                <c:pt idx="987">
                  <c:v>3.7003239877027583E-2</c:v>
                </c:pt>
                <c:pt idx="988">
                  <c:v>3.7003239877027583E-2</c:v>
                </c:pt>
                <c:pt idx="989">
                  <c:v>3.7003239877027583E-2</c:v>
                </c:pt>
                <c:pt idx="990">
                  <c:v>3.7003239877027583E-2</c:v>
                </c:pt>
                <c:pt idx="991">
                  <c:v>3.7003239877027583E-2</c:v>
                </c:pt>
                <c:pt idx="992">
                  <c:v>3.7003239877027583E-2</c:v>
                </c:pt>
                <c:pt idx="993">
                  <c:v>3.7003239877027583E-2</c:v>
                </c:pt>
                <c:pt idx="994">
                  <c:v>3.7003239877027583E-2</c:v>
                </c:pt>
                <c:pt idx="995">
                  <c:v>3.7003239877027583E-2</c:v>
                </c:pt>
                <c:pt idx="996">
                  <c:v>3.7003239877027583E-2</c:v>
                </c:pt>
                <c:pt idx="997">
                  <c:v>3.7003239877027583E-2</c:v>
                </c:pt>
                <c:pt idx="998">
                  <c:v>3.7003239877027583E-2</c:v>
                </c:pt>
                <c:pt idx="999">
                  <c:v>3.7003239877027583E-2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F-25FE-4C8D-AD4D-24E7EB99A208}"/>
            </c:ext>
          </c:extLst>
        </c:ser>
        <c:ser>
          <c:idx val="16"/>
          <c:order val="16"/>
          <c:spPr>
            <a:ln w="19050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Sheet1!$R$1:$R$1000</c:f>
              <c:numCache>
                <c:formatCode>General</c:formatCode>
                <c:ptCount val="1000"/>
                <c:pt idx="0">
                  <c:v>0.86840025012158661</c:v>
                </c:pt>
                <c:pt idx="1">
                  <c:v>0.86840025012158661</c:v>
                </c:pt>
                <c:pt idx="2">
                  <c:v>0.35239343739680373</c:v>
                </c:pt>
                <c:pt idx="3">
                  <c:v>0.35239343739680373</c:v>
                </c:pt>
                <c:pt idx="4">
                  <c:v>0.35239343739680373</c:v>
                </c:pt>
                <c:pt idx="5">
                  <c:v>0.35239343739680373</c:v>
                </c:pt>
                <c:pt idx="6">
                  <c:v>0.35239343739680373</c:v>
                </c:pt>
                <c:pt idx="7">
                  <c:v>0.31870366511966608</c:v>
                </c:pt>
                <c:pt idx="8">
                  <c:v>0.31870366511966608</c:v>
                </c:pt>
                <c:pt idx="9">
                  <c:v>0.31870366511966608</c:v>
                </c:pt>
                <c:pt idx="10">
                  <c:v>0.31870366511966608</c:v>
                </c:pt>
                <c:pt idx="11">
                  <c:v>0.31870366511966608</c:v>
                </c:pt>
                <c:pt idx="12">
                  <c:v>0.31308446043699556</c:v>
                </c:pt>
                <c:pt idx="13">
                  <c:v>0.31308446043699556</c:v>
                </c:pt>
                <c:pt idx="14">
                  <c:v>0.10914450080844962</c:v>
                </c:pt>
                <c:pt idx="15">
                  <c:v>0.10914450080844962</c:v>
                </c:pt>
                <c:pt idx="16">
                  <c:v>0.10914450080844962</c:v>
                </c:pt>
                <c:pt idx="17">
                  <c:v>0.10914450080844962</c:v>
                </c:pt>
                <c:pt idx="18">
                  <c:v>0.10914450080844962</c:v>
                </c:pt>
                <c:pt idx="19">
                  <c:v>0.10914450080844962</c:v>
                </c:pt>
                <c:pt idx="20">
                  <c:v>0.10914450080844962</c:v>
                </c:pt>
                <c:pt idx="21">
                  <c:v>0.10914450080844962</c:v>
                </c:pt>
                <c:pt idx="22">
                  <c:v>0.10914450080844962</c:v>
                </c:pt>
                <c:pt idx="23">
                  <c:v>0.10914450080844962</c:v>
                </c:pt>
                <c:pt idx="24">
                  <c:v>0.10914450080844962</c:v>
                </c:pt>
                <c:pt idx="25">
                  <c:v>0.10914450080844962</c:v>
                </c:pt>
                <c:pt idx="26">
                  <c:v>0.10914450080844962</c:v>
                </c:pt>
                <c:pt idx="27">
                  <c:v>0.10914450080844962</c:v>
                </c:pt>
                <c:pt idx="28">
                  <c:v>0.10914450080844962</c:v>
                </c:pt>
                <c:pt idx="29">
                  <c:v>0.10914450080844962</c:v>
                </c:pt>
                <c:pt idx="30">
                  <c:v>0.10914450080844962</c:v>
                </c:pt>
                <c:pt idx="31">
                  <c:v>0.10914450080844962</c:v>
                </c:pt>
                <c:pt idx="32">
                  <c:v>0.10914450080844962</c:v>
                </c:pt>
                <c:pt idx="33">
                  <c:v>0.10914450080844962</c:v>
                </c:pt>
                <c:pt idx="34">
                  <c:v>0.10914450080844962</c:v>
                </c:pt>
                <c:pt idx="35">
                  <c:v>0.10914450080844962</c:v>
                </c:pt>
                <c:pt idx="36">
                  <c:v>0.10914450080844962</c:v>
                </c:pt>
                <c:pt idx="37">
                  <c:v>0.10914450080844962</c:v>
                </c:pt>
                <c:pt idx="38">
                  <c:v>0.10914450080844962</c:v>
                </c:pt>
                <c:pt idx="39">
                  <c:v>0.10914450080844962</c:v>
                </c:pt>
                <c:pt idx="40">
                  <c:v>0.10914450080844962</c:v>
                </c:pt>
                <c:pt idx="41">
                  <c:v>0.10914450080844962</c:v>
                </c:pt>
                <c:pt idx="42">
                  <c:v>0.10914450080844962</c:v>
                </c:pt>
                <c:pt idx="43">
                  <c:v>0.10914450080844962</c:v>
                </c:pt>
                <c:pt idx="44">
                  <c:v>0.10914450080844962</c:v>
                </c:pt>
                <c:pt idx="45">
                  <c:v>0.10914450080844962</c:v>
                </c:pt>
                <c:pt idx="46">
                  <c:v>0.10914450080844962</c:v>
                </c:pt>
                <c:pt idx="47">
                  <c:v>0.10914450080844962</c:v>
                </c:pt>
                <c:pt idx="48">
                  <c:v>0.10914450080844962</c:v>
                </c:pt>
                <c:pt idx="49">
                  <c:v>0.10914450080844962</c:v>
                </c:pt>
                <c:pt idx="50">
                  <c:v>0.10914450080844962</c:v>
                </c:pt>
                <c:pt idx="51">
                  <c:v>0.10914450080844962</c:v>
                </c:pt>
                <c:pt idx="52">
                  <c:v>9.4239655173423031E-2</c:v>
                </c:pt>
                <c:pt idx="53">
                  <c:v>9.4239655173423031E-2</c:v>
                </c:pt>
                <c:pt idx="54">
                  <c:v>9.4239655173423031E-2</c:v>
                </c:pt>
                <c:pt idx="55">
                  <c:v>9.4239655173423031E-2</c:v>
                </c:pt>
                <c:pt idx="56">
                  <c:v>9.4239655173423031E-2</c:v>
                </c:pt>
                <c:pt idx="57">
                  <c:v>9.4239655173423031E-2</c:v>
                </c:pt>
                <c:pt idx="58">
                  <c:v>9.4239655173423031E-2</c:v>
                </c:pt>
                <c:pt idx="59">
                  <c:v>9.4239655173423031E-2</c:v>
                </c:pt>
                <c:pt idx="60">
                  <c:v>9.4239655173423031E-2</c:v>
                </c:pt>
                <c:pt idx="61">
                  <c:v>9.4239655173423031E-2</c:v>
                </c:pt>
                <c:pt idx="62">
                  <c:v>9.4239655173423031E-2</c:v>
                </c:pt>
                <c:pt idx="63">
                  <c:v>9.4239655173423031E-2</c:v>
                </c:pt>
                <c:pt idx="64">
                  <c:v>9.4239655173423031E-2</c:v>
                </c:pt>
                <c:pt idx="65">
                  <c:v>9.4239655173423031E-2</c:v>
                </c:pt>
                <c:pt idx="66">
                  <c:v>9.4239655173423031E-2</c:v>
                </c:pt>
                <c:pt idx="67">
                  <c:v>9.4239655173423031E-2</c:v>
                </c:pt>
                <c:pt idx="68">
                  <c:v>9.4239655173423031E-2</c:v>
                </c:pt>
                <c:pt idx="69">
                  <c:v>9.4239655173423031E-2</c:v>
                </c:pt>
                <c:pt idx="70">
                  <c:v>9.4239655173423031E-2</c:v>
                </c:pt>
                <c:pt idx="71">
                  <c:v>9.4239655173423031E-2</c:v>
                </c:pt>
                <c:pt idx="72">
                  <c:v>9.4239655173423031E-2</c:v>
                </c:pt>
                <c:pt idx="73">
                  <c:v>9.4239655173423031E-2</c:v>
                </c:pt>
                <c:pt idx="74">
                  <c:v>9.4239655173423031E-2</c:v>
                </c:pt>
                <c:pt idx="75">
                  <c:v>9.4239655173423031E-2</c:v>
                </c:pt>
                <c:pt idx="76">
                  <c:v>9.4239655173423031E-2</c:v>
                </c:pt>
                <c:pt idx="77">
                  <c:v>9.4239655173423031E-2</c:v>
                </c:pt>
                <c:pt idx="78">
                  <c:v>9.4239655173423031E-2</c:v>
                </c:pt>
                <c:pt idx="79">
                  <c:v>9.4239655173423031E-2</c:v>
                </c:pt>
                <c:pt idx="80">
                  <c:v>9.4239655173423031E-2</c:v>
                </c:pt>
                <c:pt idx="81">
                  <c:v>9.4239655173423031E-2</c:v>
                </c:pt>
                <c:pt idx="82">
                  <c:v>9.4239655173423031E-2</c:v>
                </c:pt>
                <c:pt idx="83">
                  <c:v>9.4239655173423031E-2</c:v>
                </c:pt>
                <c:pt idx="84">
                  <c:v>9.4239655173423031E-2</c:v>
                </c:pt>
                <c:pt idx="85">
                  <c:v>9.4239655173423031E-2</c:v>
                </c:pt>
                <c:pt idx="86">
                  <c:v>9.4239655173423031E-2</c:v>
                </c:pt>
                <c:pt idx="87">
                  <c:v>9.4239655173423031E-2</c:v>
                </c:pt>
                <c:pt idx="88">
                  <c:v>9.4239655173423031E-2</c:v>
                </c:pt>
                <c:pt idx="89">
                  <c:v>9.4239655173423031E-2</c:v>
                </c:pt>
                <c:pt idx="90">
                  <c:v>9.4239655173423031E-2</c:v>
                </c:pt>
                <c:pt idx="91">
                  <c:v>9.4239655173423031E-2</c:v>
                </c:pt>
                <c:pt idx="92">
                  <c:v>9.4239655173423031E-2</c:v>
                </c:pt>
                <c:pt idx="93">
                  <c:v>9.4239655173423031E-2</c:v>
                </c:pt>
                <c:pt idx="94">
                  <c:v>9.4239655173423031E-2</c:v>
                </c:pt>
                <c:pt idx="95">
                  <c:v>9.4239655173423031E-2</c:v>
                </c:pt>
                <c:pt idx="96">
                  <c:v>9.4239655173423031E-2</c:v>
                </c:pt>
                <c:pt idx="97">
                  <c:v>9.4239655173423031E-2</c:v>
                </c:pt>
                <c:pt idx="98">
                  <c:v>9.4239655173423031E-2</c:v>
                </c:pt>
                <c:pt idx="99">
                  <c:v>9.4239655173423031E-2</c:v>
                </c:pt>
                <c:pt idx="100">
                  <c:v>9.4239655173423031E-2</c:v>
                </c:pt>
                <c:pt idx="101">
                  <c:v>9.4239655173423031E-2</c:v>
                </c:pt>
                <c:pt idx="102">
                  <c:v>9.4239655173423031E-2</c:v>
                </c:pt>
                <c:pt idx="103">
                  <c:v>9.4239655173423031E-2</c:v>
                </c:pt>
                <c:pt idx="104">
                  <c:v>9.4239655173423031E-2</c:v>
                </c:pt>
                <c:pt idx="105">
                  <c:v>9.4239655173423031E-2</c:v>
                </c:pt>
                <c:pt idx="106">
                  <c:v>9.4239655173423031E-2</c:v>
                </c:pt>
                <c:pt idx="107">
                  <c:v>9.4239655173423031E-2</c:v>
                </c:pt>
                <c:pt idx="108">
                  <c:v>9.4239655173423031E-2</c:v>
                </c:pt>
                <c:pt idx="109">
                  <c:v>9.4239655173423031E-2</c:v>
                </c:pt>
                <c:pt idx="110">
                  <c:v>9.4239655173423031E-2</c:v>
                </c:pt>
                <c:pt idx="111">
                  <c:v>9.4239655173423031E-2</c:v>
                </c:pt>
                <c:pt idx="112">
                  <c:v>9.4239655173423031E-2</c:v>
                </c:pt>
                <c:pt idx="113">
                  <c:v>9.0602087255436059E-2</c:v>
                </c:pt>
                <c:pt idx="114">
                  <c:v>9.0602087255436059E-2</c:v>
                </c:pt>
                <c:pt idx="115">
                  <c:v>9.0602087255436059E-2</c:v>
                </c:pt>
                <c:pt idx="116">
                  <c:v>9.0602087255436059E-2</c:v>
                </c:pt>
                <c:pt idx="117">
                  <c:v>9.0602087255436059E-2</c:v>
                </c:pt>
                <c:pt idx="118">
                  <c:v>9.0602087255436059E-2</c:v>
                </c:pt>
                <c:pt idx="119">
                  <c:v>9.0602087255436059E-2</c:v>
                </c:pt>
                <c:pt idx="120">
                  <c:v>9.0602087255436059E-2</c:v>
                </c:pt>
                <c:pt idx="121">
                  <c:v>9.0602087255436059E-2</c:v>
                </c:pt>
                <c:pt idx="122">
                  <c:v>9.0602087255436059E-2</c:v>
                </c:pt>
                <c:pt idx="123">
                  <c:v>9.0602087255436059E-2</c:v>
                </c:pt>
                <c:pt idx="124">
                  <c:v>9.0602087255436059E-2</c:v>
                </c:pt>
                <c:pt idx="125">
                  <c:v>9.0602087255436059E-2</c:v>
                </c:pt>
                <c:pt idx="126">
                  <c:v>9.0602087255436059E-2</c:v>
                </c:pt>
                <c:pt idx="127">
                  <c:v>9.0602087255436059E-2</c:v>
                </c:pt>
                <c:pt idx="128">
                  <c:v>9.0602087255436059E-2</c:v>
                </c:pt>
                <c:pt idx="129">
                  <c:v>3.6368730612507449E-2</c:v>
                </c:pt>
                <c:pt idx="130">
                  <c:v>3.6368730612507449E-2</c:v>
                </c:pt>
                <c:pt idx="131">
                  <c:v>3.6368730612507449E-2</c:v>
                </c:pt>
                <c:pt idx="132">
                  <c:v>3.6368730612507449E-2</c:v>
                </c:pt>
                <c:pt idx="133">
                  <c:v>3.6368730612507449E-2</c:v>
                </c:pt>
                <c:pt idx="134">
                  <c:v>3.6368730612507449E-2</c:v>
                </c:pt>
                <c:pt idx="135">
                  <c:v>3.6368730612507449E-2</c:v>
                </c:pt>
                <c:pt idx="136">
                  <c:v>3.6368730612507449E-2</c:v>
                </c:pt>
                <c:pt idx="137">
                  <c:v>3.6368730612507449E-2</c:v>
                </c:pt>
                <c:pt idx="138">
                  <c:v>3.6129769223651964E-2</c:v>
                </c:pt>
                <c:pt idx="139">
                  <c:v>3.6129769223651964E-2</c:v>
                </c:pt>
                <c:pt idx="140">
                  <c:v>3.6129769223651964E-2</c:v>
                </c:pt>
                <c:pt idx="141">
                  <c:v>3.6129769223651964E-2</c:v>
                </c:pt>
                <c:pt idx="142">
                  <c:v>3.6129769223651964E-2</c:v>
                </c:pt>
                <c:pt idx="143">
                  <c:v>3.6129769223651964E-2</c:v>
                </c:pt>
                <c:pt idx="144">
                  <c:v>3.6129769223651964E-2</c:v>
                </c:pt>
                <c:pt idx="145">
                  <c:v>3.6129769223651964E-2</c:v>
                </c:pt>
                <c:pt idx="146">
                  <c:v>3.6129769223651964E-2</c:v>
                </c:pt>
                <c:pt idx="147">
                  <c:v>3.6129769223651964E-2</c:v>
                </c:pt>
                <c:pt idx="148">
                  <c:v>3.6129769223651964E-2</c:v>
                </c:pt>
                <c:pt idx="149">
                  <c:v>3.6129769223651964E-2</c:v>
                </c:pt>
                <c:pt idx="150">
                  <c:v>3.6129769223651964E-2</c:v>
                </c:pt>
                <c:pt idx="151">
                  <c:v>3.6129769223651964E-2</c:v>
                </c:pt>
                <c:pt idx="152">
                  <c:v>3.6129769223651964E-2</c:v>
                </c:pt>
                <c:pt idx="153">
                  <c:v>3.6129769223651964E-2</c:v>
                </c:pt>
                <c:pt idx="154">
                  <c:v>3.6129769223651964E-2</c:v>
                </c:pt>
                <c:pt idx="155">
                  <c:v>3.6129769223651964E-2</c:v>
                </c:pt>
                <c:pt idx="156">
                  <c:v>3.6129769223651964E-2</c:v>
                </c:pt>
                <c:pt idx="157">
                  <c:v>3.6129769223651964E-2</c:v>
                </c:pt>
                <c:pt idx="158">
                  <c:v>3.6129769223651964E-2</c:v>
                </c:pt>
                <c:pt idx="159">
                  <c:v>3.6129769223651964E-2</c:v>
                </c:pt>
                <c:pt idx="160">
                  <c:v>3.6129769223651964E-2</c:v>
                </c:pt>
                <c:pt idx="161">
                  <c:v>3.3776858058109926E-2</c:v>
                </c:pt>
                <c:pt idx="162">
                  <c:v>3.3776858058109926E-2</c:v>
                </c:pt>
                <c:pt idx="163">
                  <c:v>3.3776858058109926E-2</c:v>
                </c:pt>
                <c:pt idx="164">
                  <c:v>3.3776858058109926E-2</c:v>
                </c:pt>
                <c:pt idx="165">
                  <c:v>3.3776858058109926E-2</c:v>
                </c:pt>
                <c:pt idx="166">
                  <c:v>3.3776858058109926E-2</c:v>
                </c:pt>
                <c:pt idx="167">
                  <c:v>3.3776858058109926E-2</c:v>
                </c:pt>
                <c:pt idx="168">
                  <c:v>3.3776858058109926E-2</c:v>
                </c:pt>
                <c:pt idx="169">
                  <c:v>3.3776858058109926E-2</c:v>
                </c:pt>
                <c:pt idx="170">
                  <c:v>3.3776858058109926E-2</c:v>
                </c:pt>
                <c:pt idx="171">
                  <c:v>3.3776858058109926E-2</c:v>
                </c:pt>
                <c:pt idx="172">
                  <c:v>3.3776858058109926E-2</c:v>
                </c:pt>
                <c:pt idx="173">
                  <c:v>3.3776858058109926E-2</c:v>
                </c:pt>
                <c:pt idx="174">
                  <c:v>3.3776858058109926E-2</c:v>
                </c:pt>
                <c:pt idx="175">
                  <c:v>3.3776858058109926E-2</c:v>
                </c:pt>
                <c:pt idx="176">
                  <c:v>3.3776858058109926E-2</c:v>
                </c:pt>
                <c:pt idx="177">
                  <c:v>3.3776858058109926E-2</c:v>
                </c:pt>
                <c:pt idx="178">
                  <c:v>3.3776858058109926E-2</c:v>
                </c:pt>
                <c:pt idx="179">
                  <c:v>3.3776858058109926E-2</c:v>
                </c:pt>
                <c:pt idx="180">
                  <c:v>3.3776858058109926E-2</c:v>
                </c:pt>
                <c:pt idx="181">
                  <c:v>3.3776858058109926E-2</c:v>
                </c:pt>
                <c:pt idx="182">
                  <c:v>3.3776858058109926E-2</c:v>
                </c:pt>
                <c:pt idx="183">
                  <c:v>3.3776858058109926E-2</c:v>
                </c:pt>
                <c:pt idx="184">
                  <c:v>3.3776858058109926E-2</c:v>
                </c:pt>
                <c:pt idx="185">
                  <c:v>3.3776858058109926E-2</c:v>
                </c:pt>
                <c:pt idx="186">
                  <c:v>3.3776858058109926E-2</c:v>
                </c:pt>
                <c:pt idx="187">
                  <c:v>3.3776858058109926E-2</c:v>
                </c:pt>
                <c:pt idx="188">
                  <c:v>2.8780686287888435E-2</c:v>
                </c:pt>
                <c:pt idx="189">
                  <c:v>2.8780686287888435E-2</c:v>
                </c:pt>
                <c:pt idx="190">
                  <c:v>2.8780686287888435E-2</c:v>
                </c:pt>
                <c:pt idx="191">
                  <c:v>2.8780686287888435E-2</c:v>
                </c:pt>
                <c:pt idx="192">
                  <c:v>2.8780686287888435E-2</c:v>
                </c:pt>
                <c:pt idx="193">
                  <c:v>2.8780686287888435E-2</c:v>
                </c:pt>
                <c:pt idx="194">
                  <c:v>2.8780686287888435E-2</c:v>
                </c:pt>
                <c:pt idx="195">
                  <c:v>2.8780686287888435E-2</c:v>
                </c:pt>
                <c:pt idx="196">
                  <c:v>2.8780686287888435E-2</c:v>
                </c:pt>
                <c:pt idx="197">
                  <c:v>2.8780686287888435E-2</c:v>
                </c:pt>
                <c:pt idx="198">
                  <c:v>2.8780686287888435E-2</c:v>
                </c:pt>
                <c:pt idx="199">
                  <c:v>2.8780686287888435E-2</c:v>
                </c:pt>
                <c:pt idx="200">
                  <c:v>2.8780686287888435E-2</c:v>
                </c:pt>
                <c:pt idx="201">
                  <c:v>2.8780686287888435E-2</c:v>
                </c:pt>
                <c:pt idx="202">
                  <c:v>2.8780686287888435E-2</c:v>
                </c:pt>
                <c:pt idx="203">
                  <c:v>2.8780686287888435E-2</c:v>
                </c:pt>
                <c:pt idx="204">
                  <c:v>2.8780686287888435E-2</c:v>
                </c:pt>
                <c:pt idx="205">
                  <c:v>2.8780686287888435E-2</c:v>
                </c:pt>
                <c:pt idx="206">
                  <c:v>2.8780686287888435E-2</c:v>
                </c:pt>
                <c:pt idx="207">
                  <c:v>2.8780686287888435E-2</c:v>
                </c:pt>
                <c:pt idx="208">
                  <c:v>2.8780686287888435E-2</c:v>
                </c:pt>
                <c:pt idx="209">
                  <c:v>2.8780686287888435E-2</c:v>
                </c:pt>
                <c:pt idx="210">
                  <c:v>2.8780686287888435E-2</c:v>
                </c:pt>
                <c:pt idx="211">
                  <c:v>2.8780686287888435E-2</c:v>
                </c:pt>
                <c:pt idx="212">
                  <c:v>2.8780686287888435E-2</c:v>
                </c:pt>
                <c:pt idx="213">
                  <c:v>2.8780686287888435E-2</c:v>
                </c:pt>
                <c:pt idx="214">
                  <c:v>2.8780686287888435E-2</c:v>
                </c:pt>
                <c:pt idx="215">
                  <c:v>2.8780686287888435E-2</c:v>
                </c:pt>
                <c:pt idx="216">
                  <c:v>2.8780686287888435E-2</c:v>
                </c:pt>
                <c:pt idx="217">
                  <c:v>2.8780686287888435E-2</c:v>
                </c:pt>
                <c:pt idx="218">
                  <c:v>2.8780686287888435E-2</c:v>
                </c:pt>
                <c:pt idx="219">
                  <c:v>2.8780686287888435E-2</c:v>
                </c:pt>
                <c:pt idx="220">
                  <c:v>2.8780686287888435E-2</c:v>
                </c:pt>
                <c:pt idx="221">
                  <c:v>2.8780686287888435E-2</c:v>
                </c:pt>
                <c:pt idx="222">
                  <c:v>2.8780686287888435E-2</c:v>
                </c:pt>
                <c:pt idx="223">
                  <c:v>2.8780686287888435E-2</c:v>
                </c:pt>
                <c:pt idx="224">
                  <c:v>2.8780686287888435E-2</c:v>
                </c:pt>
                <c:pt idx="225">
                  <c:v>2.8780686287888435E-2</c:v>
                </c:pt>
                <c:pt idx="226">
                  <c:v>2.8780686287888435E-2</c:v>
                </c:pt>
                <c:pt idx="227">
                  <c:v>2.8780686287888435E-2</c:v>
                </c:pt>
                <c:pt idx="228">
                  <c:v>2.8780686287888435E-2</c:v>
                </c:pt>
                <c:pt idx="229">
                  <c:v>2.8780686287888435E-2</c:v>
                </c:pt>
                <c:pt idx="230">
                  <c:v>2.8780686287888435E-2</c:v>
                </c:pt>
                <c:pt idx="231">
                  <c:v>2.8780686287888435E-2</c:v>
                </c:pt>
                <c:pt idx="232">
                  <c:v>2.8780686287888435E-2</c:v>
                </c:pt>
                <c:pt idx="233">
                  <c:v>2.8780686287888435E-2</c:v>
                </c:pt>
                <c:pt idx="234">
                  <c:v>2.8780686287888435E-2</c:v>
                </c:pt>
                <c:pt idx="235">
                  <c:v>2.8780686287888435E-2</c:v>
                </c:pt>
                <c:pt idx="236">
                  <c:v>2.8780686287888435E-2</c:v>
                </c:pt>
                <c:pt idx="237">
                  <c:v>2.8780686287888435E-2</c:v>
                </c:pt>
                <c:pt idx="238">
                  <c:v>2.8780686287888435E-2</c:v>
                </c:pt>
                <c:pt idx="239">
                  <c:v>2.8780686287888435E-2</c:v>
                </c:pt>
                <c:pt idx="240">
                  <c:v>2.8780686287888435E-2</c:v>
                </c:pt>
                <c:pt idx="241">
                  <c:v>2.8780686287888435E-2</c:v>
                </c:pt>
                <c:pt idx="242">
                  <c:v>2.8780686287888435E-2</c:v>
                </c:pt>
                <c:pt idx="243">
                  <c:v>2.8780686287888435E-2</c:v>
                </c:pt>
                <c:pt idx="244">
                  <c:v>2.8780686287888435E-2</c:v>
                </c:pt>
                <c:pt idx="245">
                  <c:v>2.8780686287888435E-2</c:v>
                </c:pt>
                <c:pt idx="246">
                  <c:v>2.8780686287888435E-2</c:v>
                </c:pt>
                <c:pt idx="247">
                  <c:v>2.8780686287888435E-2</c:v>
                </c:pt>
                <c:pt idx="248">
                  <c:v>2.8780686287888435E-2</c:v>
                </c:pt>
                <c:pt idx="249">
                  <c:v>2.8780686287888435E-2</c:v>
                </c:pt>
                <c:pt idx="250">
                  <c:v>2.8780686287888435E-2</c:v>
                </c:pt>
                <c:pt idx="251">
                  <c:v>2.8780686287888435E-2</c:v>
                </c:pt>
                <c:pt idx="252">
                  <c:v>2.8780686287888435E-2</c:v>
                </c:pt>
                <c:pt idx="253">
                  <c:v>2.8780686287888435E-2</c:v>
                </c:pt>
                <c:pt idx="254">
                  <c:v>2.8780686287888435E-2</c:v>
                </c:pt>
                <c:pt idx="255">
                  <c:v>2.8780686287888435E-2</c:v>
                </c:pt>
                <c:pt idx="256">
                  <c:v>2.8780686287888435E-2</c:v>
                </c:pt>
                <c:pt idx="257">
                  <c:v>2.8780686287888435E-2</c:v>
                </c:pt>
                <c:pt idx="258">
                  <c:v>2.8780686287888435E-2</c:v>
                </c:pt>
                <c:pt idx="259">
                  <c:v>2.8780686287888435E-2</c:v>
                </c:pt>
                <c:pt idx="260">
                  <c:v>2.8780686287888435E-2</c:v>
                </c:pt>
                <c:pt idx="261">
                  <c:v>2.8780686287888435E-2</c:v>
                </c:pt>
                <c:pt idx="262">
                  <c:v>2.8780686287888435E-2</c:v>
                </c:pt>
                <c:pt idx="263">
                  <c:v>2.8780686287888435E-2</c:v>
                </c:pt>
                <c:pt idx="264">
                  <c:v>2.8780686287888435E-2</c:v>
                </c:pt>
                <c:pt idx="265">
                  <c:v>2.8780686287888435E-2</c:v>
                </c:pt>
                <c:pt idx="266">
                  <c:v>2.8780686287888435E-2</c:v>
                </c:pt>
                <c:pt idx="267">
                  <c:v>2.8780686287888435E-2</c:v>
                </c:pt>
                <c:pt idx="268">
                  <c:v>2.8780686287888435E-2</c:v>
                </c:pt>
                <c:pt idx="269">
                  <c:v>2.8780686287888435E-2</c:v>
                </c:pt>
                <c:pt idx="270">
                  <c:v>2.8780686287888435E-2</c:v>
                </c:pt>
                <c:pt idx="271">
                  <c:v>2.8780686287888435E-2</c:v>
                </c:pt>
                <c:pt idx="272">
                  <c:v>2.8780686287888435E-2</c:v>
                </c:pt>
                <c:pt idx="273">
                  <c:v>2.8780686287888435E-2</c:v>
                </c:pt>
                <c:pt idx="274">
                  <c:v>2.8780686287888435E-2</c:v>
                </c:pt>
                <c:pt idx="275">
                  <c:v>2.8780686287888435E-2</c:v>
                </c:pt>
                <c:pt idx="276">
                  <c:v>2.8780686287888435E-2</c:v>
                </c:pt>
                <c:pt idx="277">
                  <c:v>2.8780686287888435E-2</c:v>
                </c:pt>
                <c:pt idx="278">
                  <c:v>2.8780686287888435E-2</c:v>
                </c:pt>
                <c:pt idx="279">
                  <c:v>2.8780686287888435E-2</c:v>
                </c:pt>
                <c:pt idx="280">
                  <c:v>2.8780686287888435E-2</c:v>
                </c:pt>
                <c:pt idx="281">
                  <c:v>2.8780686287888435E-2</c:v>
                </c:pt>
                <c:pt idx="282">
                  <c:v>2.8780686287888435E-2</c:v>
                </c:pt>
                <c:pt idx="283">
                  <c:v>2.8780686287888435E-2</c:v>
                </c:pt>
                <c:pt idx="284">
                  <c:v>2.8780686287888435E-2</c:v>
                </c:pt>
                <c:pt idx="285">
                  <c:v>2.8780686287888435E-2</c:v>
                </c:pt>
                <c:pt idx="286">
                  <c:v>2.8780686287888435E-2</c:v>
                </c:pt>
                <c:pt idx="287">
                  <c:v>2.8780686287888435E-2</c:v>
                </c:pt>
                <c:pt idx="288">
                  <c:v>2.8780686287888435E-2</c:v>
                </c:pt>
                <c:pt idx="289">
                  <c:v>2.8780686287888435E-2</c:v>
                </c:pt>
                <c:pt idx="290">
                  <c:v>2.8780686287888435E-2</c:v>
                </c:pt>
                <c:pt idx="291">
                  <c:v>2.8780686287888435E-2</c:v>
                </c:pt>
                <c:pt idx="292">
                  <c:v>2.8780686287888435E-2</c:v>
                </c:pt>
                <c:pt idx="293">
                  <c:v>2.8780686287888435E-2</c:v>
                </c:pt>
                <c:pt idx="294">
                  <c:v>2.8780686287888435E-2</c:v>
                </c:pt>
                <c:pt idx="295">
                  <c:v>2.8780686287888435E-2</c:v>
                </c:pt>
                <c:pt idx="296">
                  <c:v>2.8780686287888435E-2</c:v>
                </c:pt>
                <c:pt idx="297">
                  <c:v>2.8780686287888435E-2</c:v>
                </c:pt>
                <c:pt idx="298">
                  <c:v>2.8780686287888435E-2</c:v>
                </c:pt>
                <c:pt idx="299">
                  <c:v>2.8780686287888435E-2</c:v>
                </c:pt>
                <c:pt idx="300">
                  <c:v>2.8780686287888435E-2</c:v>
                </c:pt>
                <c:pt idx="301">
                  <c:v>2.8780686287888435E-2</c:v>
                </c:pt>
                <c:pt idx="302">
                  <c:v>2.8780686287888435E-2</c:v>
                </c:pt>
                <c:pt idx="303">
                  <c:v>2.8780686287888435E-2</c:v>
                </c:pt>
                <c:pt idx="304">
                  <c:v>2.8780686287888435E-2</c:v>
                </c:pt>
                <c:pt idx="305">
                  <c:v>2.8780686287888435E-2</c:v>
                </c:pt>
                <c:pt idx="306">
                  <c:v>2.8780686287888435E-2</c:v>
                </c:pt>
                <c:pt idx="307">
                  <c:v>2.8780686287888435E-2</c:v>
                </c:pt>
                <c:pt idx="308">
                  <c:v>2.8780686287888435E-2</c:v>
                </c:pt>
                <c:pt idx="309">
                  <c:v>2.8780686287888435E-2</c:v>
                </c:pt>
                <c:pt idx="310">
                  <c:v>2.8780686287888435E-2</c:v>
                </c:pt>
                <c:pt idx="311">
                  <c:v>2.8780686287888435E-2</c:v>
                </c:pt>
                <c:pt idx="312">
                  <c:v>2.8780686287888435E-2</c:v>
                </c:pt>
                <c:pt idx="313">
                  <c:v>2.8780686287888435E-2</c:v>
                </c:pt>
                <c:pt idx="314">
                  <c:v>2.8780686287888435E-2</c:v>
                </c:pt>
                <c:pt idx="315">
                  <c:v>2.8780686287888435E-2</c:v>
                </c:pt>
                <c:pt idx="316">
                  <c:v>2.8780686287888435E-2</c:v>
                </c:pt>
                <c:pt idx="317">
                  <c:v>2.8780686287888435E-2</c:v>
                </c:pt>
                <c:pt idx="318">
                  <c:v>2.8780686287888435E-2</c:v>
                </c:pt>
                <c:pt idx="319">
                  <c:v>2.8780686287888435E-2</c:v>
                </c:pt>
                <c:pt idx="320">
                  <c:v>2.8780686287888435E-2</c:v>
                </c:pt>
                <c:pt idx="321">
                  <c:v>2.8780686287888435E-2</c:v>
                </c:pt>
                <c:pt idx="322">
                  <c:v>2.8780686287888435E-2</c:v>
                </c:pt>
                <c:pt idx="323">
                  <c:v>2.8780686287888435E-2</c:v>
                </c:pt>
                <c:pt idx="324">
                  <c:v>2.8780686287888435E-2</c:v>
                </c:pt>
                <c:pt idx="325">
                  <c:v>2.8780686287888435E-2</c:v>
                </c:pt>
                <c:pt idx="326">
                  <c:v>2.8780686287888435E-2</c:v>
                </c:pt>
                <c:pt idx="327">
                  <c:v>2.8780686287888435E-2</c:v>
                </c:pt>
                <c:pt idx="328">
                  <c:v>2.8780686287888435E-2</c:v>
                </c:pt>
                <c:pt idx="329">
                  <c:v>2.8780686287888435E-2</c:v>
                </c:pt>
                <c:pt idx="330">
                  <c:v>2.8780686287888435E-2</c:v>
                </c:pt>
                <c:pt idx="331">
                  <c:v>2.8780686287888435E-2</c:v>
                </c:pt>
                <c:pt idx="332">
                  <c:v>2.8780686287888435E-2</c:v>
                </c:pt>
                <c:pt idx="333">
                  <c:v>2.8780686287888435E-2</c:v>
                </c:pt>
                <c:pt idx="334">
                  <c:v>2.8780686287888435E-2</c:v>
                </c:pt>
                <c:pt idx="335">
                  <c:v>2.8780686287888435E-2</c:v>
                </c:pt>
                <c:pt idx="336">
                  <c:v>2.8780686287888435E-2</c:v>
                </c:pt>
                <c:pt idx="337">
                  <c:v>2.8780686287888435E-2</c:v>
                </c:pt>
                <c:pt idx="338">
                  <c:v>2.8780686287888435E-2</c:v>
                </c:pt>
                <c:pt idx="339">
                  <c:v>2.8780686287888435E-2</c:v>
                </c:pt>
                <c:pt idx="340">
                  <c:v>2.8780686287888435E-2</c:v>
                </c:pt>
                <c:pt idx="341">
                  <c:v>2.8780686287888435E-2</c:v>
                </c:pt>
                <c:pt idx="342">
                  <c:v>2.8780686287888435E-2</c:v>
                </c:pt>
                <c:pt idx="343">
                  <c:v>2.8780686287888435E-2</c:v>
                </c:pt>
                <c:pt idx="344">
                  <c:v>2.8780686287888435E-2</c:v>
                </c:pt>
                <c:pt idx="345">
                  <c:v>2.8780686287888435E-2</c:v>
                </c:pt>
                <c:pt idx="346">
                  <c:v>2.8780686287888435E-2</c:v>
                </c:pt>
                <c:pt idx="347">
                  <c:v>2.8780686287888435E-2</c:v>
                </c:pt>
                <c:pt idx="348">
                  <c:v>2.8780686287888435E-2</c:v>
                </c:pt>
                <c:pt idx="349">
                  <c:v>2.8780686287888435E-2</c:v>
                </c:pt>
                <c:pt idx="350">
                  <c:v>2.8780686287888435E-2</c:v>
                </c:pt>
                <c:pt idx="351">
                  <c:v>2.8780686287888435E-2</c:v>
                </c:pt>
                <c:pt idx="352">
                  <c:v>2.8780686287888435E-2</c:v>
                </c:pt>
                <c:pt idx="353">
                  <c:v>2.8780686287888435E-2</c:v>
                </c:pt>
                <c:pt idx="354">
                  <c:v>2.8780686287888435E-2</c:v>
                </c:pt>
                <c:pt idx="355">
                  <c:v>2.8780686287888435E-2</c:v>
                </c:pt>
                <c:pt idx="356">
                  <c:v>2.8780686287888435E-2</c:v>
                </c:pt>
                <c:pt idx="357">
                  <c:v>2.8780686287888435E-2</c:v>
                </c:pt>
                <c:pt idx="358">
                  <c:v>2.8780686287888435E-2</c:v>
                </c:pt>
                <c:pt idx="359">
                  <c:v>2.8780686287888435E-2</c:v>
                </c:pt>
                <c:pt idx="360">
                  <c:v>2.8780686287888435E-2</c:v>
                </c:pt>
                <c:pt idx="361">
                  <c:v>2.8780686287888435E-2</c:v>
                </c:pt>
                <c:pt idx="362">
                  <c:v>2.8780686287888435E-2</c:v>
                </c:pt>
                <c:pt idx="363">
                  <c:v>2.8780686287888435E-2</c:v>
                </c:pt>
                <c:pt idx="364">
                  <c:v>2.7249368782396366E-2</c:v>
                </c:pt>
                <c:pt idx="365">
                  <c:v>2.7249368782396366E-2</c:v>
                </c:pt>
                <c:pt idx="366">
                  <c:v>2.7249368782396366E-2</c:v>
                </c:pt>
                <c:pt idx="367">
                  <c:v>2.7249368782396366E-2</c:v>
                </c:pt>
                <c:pt idx="368">
                  <c:v>2.7249368782396366E-2</c:v>
                </c:pt>
                <c:pt idx="369">
                  <c:v>2.7249368782396366E-2</c:v>
                </c:pt>
                <c:pt idx="370">
                  <c:v>2.7249368782396366E-2</c:v>
                </c:pt>
                <c:pt idx="371">
                  <c:v>2.7171639817020532E-2</c:v>
                </c:pt>
                <c:pt idx="372">
                  <c:v>2.7171639817020532E-2</c:v>
                </c:pt>
                <c:pt idx="373">
                  <c:v>2.7171639817020532E-2</c:v>
                </c:pt>
                <c:pt idx="374">
                  <c:v>2.7171639817020532E-2</c:v>
                </c:pt>
                <c:pt idx="375">
                  <c:v>2.7171639817020532E-2</c:v>
                </c:pt>
                <c:pt idx="376">
                  <c:v>2.7146862597074772E-2</c:v>
                </c:pt>
                <c:pt idx="377">
                  <c:v>2.7146862597074772E-2</c:v>
                </c:pt>
                <c:pt idx="378">
                  <c:v>2.7146862597074772E-2</c:v>
                </c:pt>
                <c:pt idx="379">
                  <c:v>2.7146862597074772E-2</c:v>
                </c:pt>
                <c:pt idx="380">
                  <c:v>2.7146862597074772E-2</c:v>
                </c:pt>
                <c:pt idx="381">
                  <c:v>2.7146862597074772E-2</c:v>
                </c:pt>
                <c:pt idx="382">
                  <c:v>2.7146862597074772E-2</c:v>
                </c:pt>
                <c:pt idx="383">
                  <c:v>2.7146862597074772E-2</c:v>
                </c:pt>
                <c:pt idx="384">
                  <c:v>2.7146862597074772E-2</c:v>
                </c:pt>
                <c:pt idx="385">
                  <c:v>2.7146862597074772E-2</c:v>
                </c:pt>
                <c:pt idx="386">
                  <c:v>2.7146862597074772E-2</c:v>
                </c:pt>
                <c:pt idx="387">
                  <c:v>2.7146862597074772E-2</c:v>
                </c:pt>
                <c:pt idx="388">
                  <c:v>2.7146862597074772E-2</c:v>
                </c:pt>
                <c:pt idx="389">
                  <c:v>2.7146862597074772E-2</c:v>
                </c:pt>
                <c:pt idx="390">
                  <c:v>2.7146862597074772E-2</c:v>
                </c:pt>
                <c:pt idx="391">
                  <c:v>2.7146862597074772E-2</c:v>
                </c:pt>
                <c:pt idx="392">
                  <c:v>2.7146862597074772E-2</c:v>
                </c:pt>
                <c:pt idx="393">
                  <c:v>2.7146862597074772E-2</c:v>
                </c:pt>
                <c:pt idx="394">
                  <c:v>2.7146862597074772E-2</c:v>
                </c:pt>
                <c:pt idx="395">
                  <c:v>2.7146862597074772E-2</c:v>
                </c:pt>
                <c:pt idx="396">
                  <c:v>2.7146862597074772E-2</c:v>
                </c:pt>
                <c:pt idx="397">
                  <c:v>2.7146862597074772E-2</c:v>
                </c:pt>
                <c:pt idx="398">
                  <c:v>2.7146862597074772E-2</c:v>
                </c:pt>
                <c:pt idx="399">
                  <c:v>2.7142968227473641E-2</c:v>
                </c:pt>
                <c:pt idx="400">
                  <c:v>2.7142968227473641E-2</c:v>
                </c:pt>
                <c:pt idx="401">
                  <c:v>2.7142968227473641E-2</c:v>
                </c:pt>
                <c:pt idx="402">
                  <c:v>2.7142968227473641E-2</c:v>
                </c:pt>
                <c:pt idx="403">
                  <c:v>2.7142968227473641E-2</c:v>
                </c:pt>
                <c:pt idx="404">
                  <c:v>2.7142968227473641E-2</c:v>
                </c:pt>
                <c:pt idx="405">
                  <c:v>2.7142968227473641E-2</c:v>
                </c:pt>
                <c:pt idx="406">
                  <c:v>2.7142968227473641E-2</c:v>
                </c:pt>
                <c:pt idx="407">
                  <c:v>2.7142968227473641E-2</c:v>
                </c:pt>
                <c:pt idx="408">
                  <c:v>2.7142968227473641E-2</c:v>
                </c:pt>
                <c:pt idx="409">
                  <c:v>2.7142968227473641E-2</c:v>
                </c:pt>
                <c:pt idx="410">
                  <c:v>2.7142968227473641E-2</c:v>
                </c:pt>
                <c:pt idx="411">
                  <c:v>2.7142968227473641E-2</c:v>
                </c:pt>
                <c:pt idx="412">
                  <c:v>2.7142968227473641E-2</c:v>
                </c:pt>
                <c:pt idx="413">
                  <c:v>2.7142968227473641E-2</c:v>
                </c:pt>
                <c:pt idx="414">
                  <c:v>2.7142968227473641E-2</c:v>
                </c:pt>
                <c:pt idx="415">
                  <c:v>2.7142968227473641E-2</c:v>
                </c:pt>
                <c:pt idx="416">
                  <c:v>2.7142968227473641E-2</c:v>
                </c:pt>
                <c:pt idx="417">
                  <c:v>2.7142968227473641E-2</c:v>
                </c:pt>
                <c:pt idx="418">
                  <c:v>2.7142968227473641E-2</c:v>
                </c:pt>
                <c:pt idx="419">
                  <c:v>2.7142968227473641E-2</c:v>
                </c:pt>
                <c:pt idx="420">
                  <c:v>2.7142968227473641E-2</c:v>
                </c:pt>
                <c:pt idx="421">
                  <c:v>2.7142968227473641E-2</c:v>
                </c:pt>
                <c:pt idx="422">
                  <c:v>2.7142968227473641E-2</c:v>
                </c:pt>
                <c:pt idx="423">
                  <c:v>2.7142968227473641E-2</c:v>
                </c:pt>
                <c:pt idx="424">
                  <c:v>2.5874425602871565E-2</c:v>
                </c:pt>
                <c:pt idx="425">
                  <c:v>2.5874425602871565E-2</c:v>
                </c:pt>
                <c:pt idx="426">
                  <c:v>2.5874425602871565E-2</c:v>
                </c:pt>
                <c:pt idx="427">
                  <c:v>2.5874425602871565E-2</c:v>
                </c:pt>
                <c:pt idx="428">
                  <c:v>2.5874425602871565E-2</c:v>
                </c:pt>
                <c:pt idx="429">
                  <c:v>2.5874425602871565E-2</c:v>
                </c:pt>
                <c:pt idx="430">
                  <c:v>2.5874425602871565E-2</c:v>
                </c:pt>
                <c:pt idx="431">
                  <c:v>2.5874425602871565E-2</c:v>
                </c:pt>
                <c:pt idx="432">
                  <c:v>2.5874425602871565E-2</c:v>
                </c:pt>
                <c:pt idx="433">
                  <c:v>2.5874425602871565E-2</c:v>
                </c:pt>
                <c:pt idx="434">
                  <c:v>2.5874425602871565E-2</c:v>
                </c:pt>
                <c:pt idx="435">
                  <c:v>2.5874425602871565E-2</c:v>
                </c:pt>
                <c:pt idx="436">
                  <c:v>2.5874425602871565E-2</c:v>
                </c:pt>
                <c:pt idx="437">
                  <c:v>2.5874425602871565E-2</c:v>
                </c:pt>
                <c:pt idx="438">
                  <c:v>2.5874425602871565E-2</c:v>
                </c:pt>
                <c:pt idx="439">
                  <c:v>2.5874425602871565E-2</c:v>
                </c:pt>
                <c:pt idx="440">
                  <c:v>2.5874425602871565E-2</c:v>
                </c:pt>
                <c:pt idx="441">
                  <c:v>2.5874425602871565E-2</c:v>
                </c:pt>
                <c:pt idx="442">
                  <c:v>2.5874425602871565E-2</c:v>
                </c:pt>
                <c:pt idx="443">
                  <c:v>2.5874425602871565E-2</c:v>
                </c:pt>
                <c:pt idx="444">
                  <c:v>2.5874425602871565E-2</c:v>
                </c:pt>
                <c:pt idx="445">
                  <c:v>2.5874425602871565E-2</c:v>
                </c:pt>
                <c:pt idx="446">
                  <c:v>2.5874425602871565E-2</c:v>
                </c:pt>
                <c:pt idx="447">
                  <c:v>2.5874425602871565E-2</c:v>
                </c:pt>
                <c:pt idx="448">
                  <c:v>2.5874425602871565E-2</c:v>
                </c:pt>
                <c:pt idx="449">
                  <c:v>2.5874425602871565E-2</c:v>
                </c:pt>
                <c:pt idx="450">
                  <c:v>2.5874425602871565E-2</c:v>
                </c:pt>
                <c:pt idx="451">
                  <c:v>2.5874425602871565E-2</c:v>
                </c:pt>
                <c:pt idx="452">
                  <c:v>2.5874425602871565E-2</c:v>
                </c:pt>
                <c:pt idx="453">
                  <c:v>2.5874425602871565E-2</c:v>
                </c:pt>
                <c:pt idx="454">
                  <c:v>2.5874425602871565E-2</c:v>
                </c:pt>
                <c:pt idx="455">
                  <c:v>2.5874425602871565E-2</c:v>
                </c:pt>
                <c:pt idx="456">
                  <c:v>2.5874425602871565E-2</c:v>
                </c:pt>
                <c:pt idx="457">
                  <c:v>2.5874425602871565E-2</c:v>
                </c:pt>
                <c:pt idx="458">
                  <c:v>2.5874425602871565E-2</c:v>
                </c:pt>
                <c:pt idx="459">
                  <c:v>2.5874425602871565E-2</c:v>
                </c:pt>
                <c:pt idx="460">
                  <c:v>2.5874425602871565E-2</c:v>
                </c:pt>
                <c:pt idx="461">
                  <c:v>2.5874425602871565E-2</c:v>
                </c:pt>
                <c:pt idx="462">
                  <c:v>2.5874425602871565E-2</c:v>
                </c:pt>
                <c:pt idx="463">
                  <c:v>2.5874425602871565E-2</c:v>
                </c:pt>
                <c:pt idx="464">
                  <c:v>2.5874425602871565E-2</c:v>
                </c:pt>
                <c:pt idx="465">
                  <c:v>2.5874425602871565E-2</c:v>
                </c:pt>
                <c:pt idx="466">
                  <c:v>2.5874425602871565E-2</c:v>
                </c:pt>
                <c:pt idx="467">
                  <c:v>2.5874425602871565E-2</c:v>
                </c:pt>
                <c:pt idx="468">
                  <c:v>2.5874425602871565E-2</c:v>
                </c:pt>
                <c:pt idx="469">
                  <c:v>2.5874425602871565E-2</c:v>
                </c:pt>
                <c:pt idx="470">
                  <c:v>2.5874425602871565E-2</c:v>
                </c:pt>
                <c:pt idx="471">
                  <c:v>2.5874425602871565E-2</c:v>
                </c:pt>
                <c:pt idx="472">
                  <c:v>2.5874425602871565E-2</c:v>
                </c:pt>
                <c:pt idx="473">
                  <c:v>2.5874425602871565E-2</c:v>
                </c:pt>
                <c:pt idx="474">
                  <c:v>2.5874425602871565E-2</c:v>
                </c:pt>
                <c:pt idx="475">
                  <c:v>2.5874425602871565E-2</c:v>
                </c:pt>
                <c:pt idx="476">
                  <c:v>2.5874425602871565E-2</c:v>
                </c:pt>
                <c:pt idx="477">
                  <c:v>2.5874425602871565E-2</c:v>
                </c:pt>
                <c:pt idx="478">
                  <c:v>2.5874425602871565E-2</c:v>
                </c:pt>
                <c:pt idx="479">
                  <c:v>2.5874425602871565E-2</c:v>
                </c:pt>
                <c:pt idx="480">
                  <c:v>2.5874425602871565E-2</c:v>
                </c:pt>
                <c:pt idx="481">
                  <c:v>2.5874425602871565E-2</c:v>
                </c:pt>
                <c:pt idx="482">
                  <c:v>2.5874425602871565E-2</c:v>
                </c:pt>
                <c:pt idx="483">
                  <c:v>2.5874425602871565E-2</c:v>
                </c:pt>
                <c:pt idx="484">
                  <c:v>2.5874425602871565E-2</c:v>
                </c:pt>
                <c:pt idx="485">
                  <c:v>2.5874425602871565E-2</c:v>
                </c:pt>
                <c:pt idx="486">
                  <c:v>2.5874425602871565E-2</c:v>
                </c:pt>
                <c:pt idx="487">
                  <c:v>2.5874425602871565E-2</c:v>
                </c:pt>
                <c:pt idx="488">
                  <c:v>2.5874425602871565E-2</c:v>
                </c:pt>
                <c:pt idx="489">
                  <c:v>2.5874425602871565E-2</c:v>
                </c:pt>
                <c:pt idx="490">
                  <c:v>2.5874425602871565E-2</c:v>
                </c:pt>
                <c:pt idx="491">
                  <c:v>2.5874425602871565E-2</c:v>
                </c:pt>
                <c:pt idx="492">
                  <c:v>2.5874425602871565E-2</c:v>
                </c:pt>
                <c:pt idx="493">
                  <c:v>2.5874425602871565E-2</c:v>
                </c:pt>
                <c:pt idx="494">
                  <c:v>2.5874425602871565E-2</c:v>
                </c:pt>
                <c:pt idx="495">
                  <c:v>2.5874425602871565E-2</c:v>
                </c:pt>
                <c:pt idx="496">
                  <c:v>2.5874425602871565E-2</c:v>
                </c:pt>
                <c:pt idx="497">
                  <c:v>2.5874425602871565E-2</c:v>
                </c:pt>
                <c:pt idx="498">
                  <c:v>2.5874425602871565E-2</c:v>
                </c:pt>
                <c:pt idx="499">
                  <c:v>2.5874425602871565E-2</c:v>
                </c:pt>
                <c:pt idx="500">
                  <c:v>2.5874425602871565E-2</c:v>
                </c:pt>
                <c:pt idx="501">
                  <c:v>2.5874425602871565E-2</c:v>
                </c:pt>
                <c:pt idx="502">
                  <c:v>2.5874425602871565E-2</c:v>
                </c:pt>
                <c:pt idx="503">
                  <c:v>2.5874425602871565E-2</c:v>
                </c:pt>
                <c:pt idx="504">
                  <c:v>2.5874425602871565E-2</c:v>
                </c:pt>
                <c:pt idx="505">
                  <c:v>2.5874425602871565E-2</c:v>
                </c:pt>
                <c:pt idx="506">
                  <c:v>2.5874425602871565E-2</c:v>
                </c:pt>
                <c:pt idx="507">
                  <c:v>2.5874425602871565E-2</c:v>
                </c:pt>
                <c:pt idx="508">
                  <c:v>2.5874425602871565E-2</c:v>
                </c:pt>
                <c:pt idx="509">
                  <c:v>2.5874425602871565E-2</c:v>
                </c:pt>
                <c:pt idx="510">
                  <c:v>2.5874425602871565E-2</c:v>
                </c:pt>
                <c:pt idx="511">
                  <c:v>2.5874425602871565E-2</c:v>
                </c:pt>
                <c:pt idx="512">
                  <c:v>2.5874425602871565E-2</c:v>
                </c:pt>
                <c:pt idx="513">
                  <c:v>2.5874425602871565E-2</c:v>
                </c:pt>
                <c:pt idx="514">
                  <c:v>2.5874425602871565E-2</c:v>
                </c:pt>
                <c:pt idx="515">
                  <c:v>2.5874425602871565E-2</c:v>
                </c:pt>
                <c:pt idx="516">
                  <c:v>2.5874425602871565E-2</c:v>
                </c:pt>
                <c:pt idx="517">
                  <c:v>2.5874425602871565E-2</c:v>
                </c:pt>
                <c:pt idx="518">
                  <c:v>2.5874425602871565E-2</c:v>
                </c:pt>
                <c:pt idx="519">
                  <c:v>2.5874425602871565E-2</c:v>
                </c:pt>
                <c:pt idx="520">
                  <c:v>2.5874425602871565E-2</c:v>
                </c:pt>
                <c:pt idx="521">
                  <c:v>2.5874425602871565E-2</c:v>
                </c:pt>
                <c:pt idx="522">
                  <c:v>2.5874425602871565E-2</c:v>
                </c:pt>
                <c:pt idx="523">
                  <c:v>2.5874425602871565E-2</c:v>
                </c:pt>
                <c:pt idx="524">
                  <c:v>2.5874425602871565E-2</c:v>
                </c:pt>
                <c:pt idx="525">
                  <c:v>2.5874425602871565E-2</c:v>
                </c:pt>
                <c:pt idx="526">
                  <c:v>2.5874425602871565E-2</c:v>
                </c:pt>
                <c:pt idx="527">
                  <c:v>2.5874425602871565E-2</c:v>
                </c:pt>
                <c:pt idx="528">
                  <c:v>2.5874425602871565E-2</c:v>
                </c:pt>
                <c:pt idx="529">
                  <c:v>2.5874425602871565E-2</c:v>
                </c:pt>
                <c:pt idx="530">
                  <c:v>2.5874425602871565E-2</c:v>
                </c:pt>
                <c:pt idx="531">
                  <c:v>2.5874425602871565E-2</c:v>
                </c:pt>
                <c:pt idx="532">
                  <c:v>2.5874425602871565E-2</c:v>
                </c:pt>
                <c:pt idx="533">
                  <c:v>2.5874425602871565E-2</c:v>
                </c:pt>
                <c:pt idx="534">
                  <c:v>2.5874425602871565E-2</c:v>
                </c:pt>
                <c:pt idx="535">
                  <c:v>2.5874425602871565E-2</c:v>
                </c:pt>
                <c:pt idx="536">
                  <c:v>2.5874425602871565E-2</c:v>
                </c:pt>
                <c:pt idx="537">
                  <c:v>2.5874425602871565E-2</c:v>
                </c:pt>
                <c:pt idx="538">
                  <c:v>2.5874425602871565E-2</c:v>
                </c:pt>
                <c:pt idx="539">
                  <c:v>2.5874425602871565E-2</c:v>
                </c:pt>
                <c:pt idx="540">
                  <c:v>2.5874425602871565E-2</c:v>
                </c:pt>
                <c:pt idx="541">
                  <c:v>2.5874425602871565E-2</c:v>
                </c:pt>
                <c:pt idx="542">
                  <c:v>2.5874425602871565E-2</c:v>
                </c:pt>
                <c:pt idx="543">
                  <c:v>2.5874425602871565E-2</c:v>
                </c:pt>
                <c:pt idx="544">
                  <c:v>2.5874425602871565E-2</c:v>
                </c:pt>
                <c:pt idx="545">
                  <c:v>2.5874425602871565E-2</c:v>
                </c:pt>
                <c:pt idx="546">
                  <c:v>2.5874425602871565E-2</c:v>
                </c:pt>
                <c:pt idx="547">
                  <c:v>2.5874425602871565E-2</c:v>
                </c:pt>
                <c:pt idx="548">
                  <c:v>2.5874425602871565E-2</c:v>
                </c:pt>
                <c:pt idx="549">
                  <c:v>2.5874425602871565E-2</c:v>
                </c:pt>
                <c:pt idx="550">
                  <c:v>2.5874425602871565E-2</c:v>
                </c:pt>
                <c:pt idx="551">
                  <c:v>2.5874425602871565E-2</c:v>
                </c:pt>
                <c:pt idx="552">
                  <c:v>2.5874425602871565E-2</c:v>
                </c:pt>
                <c:pt idx="553">
                  <c:v>2.5874425602871565E-2</c:v>
                </c:pt>
                <c:pt idx="554">
                  <c:v>2.5874425602871565E-2</c:v>
                </c:pt>
                <c:pt idx="555">
                  <c:v>2.5874425602871565E-2</c:v>
                </c:pt>
                <c:pt idx="556">
                  <c:v>2.5874425602871565E-2</c:v>
                </c:pt>
                <c:pt idx="557">
                  <c:v>2.5874425602871565E-2</c:v>
                </c:pt>
                <c:pt idx="558">
                  <c:v>2.5874425602871565E-2</c:v>
                </c:pt>
                <c:pt idx="559">
                  <c:v>2.5874425602871565E-2</c:v>
                </c:pt>
                <c:pt idx="560">
                  <c:v>2.5874425602871565E-2</c:v>
                </c:pt>
                <c:pt idx="561">
                  <c:v>2.5874425602871565E-2</c:v>
                </c:pt>
                <c:pt idx="562">
                  <c:v>2.5874425602871565E-2</c:v>
                </c:pt>
                <c:pt idx="563">
                  <c:v>2.5874425602871565E-2</c:v>
                </c:pt>
                <c:pt idx="564">
                  <c:v>2.5874425602871565E-2</c:v>
                </c:pt>
                <c:pt idx="565">
                  <c:v>2.5874425602871565E-2</c:v>
                </c:pt>
                <c:pt idx="566">
                  <c:v>2.5874425602871565E-2</c:v>
                </c:pt>
                <c:pt idx="567">
                  <c:v>2.5874425602871565E-2</c:v>
                </c:pt>
                <c:pt idx="568">
                  <c:v>2.5874425602871565E-2</c:v>
                </c:pt>
                <c:pt idx="569">
                  <c:v>2.5874425602871565E-2</c:v>
                </c:pt>
                <c:pt idx="570">
                  <c:v>2.5874425602871565E-2</c:v>
                </c:pt>
                <c:pt idx="571">
                  <c:v>2.5874425602871565E-2</c:v>
                </c:pt>
                <c:pt idx="572">
                  <c:v>2.5874425602871565E-2</c:v>
                </c:pt>
                <c:pt idx="573">
                  <c:v>2.5874425602871565E-2</c:v>
                </c:pt>
                <c:pt idx="574">
                  <c:v>2.5874425602871565E-2</c:v>
                </c:pt>
                <c:pt idx="575">
                  <c:v>2.5874425602871565E-2</c:v>
                </c:pt>
                <c:pt idx="576">
                  <c:v>2.5874425602871565E-2</c:v>
                </c:pt>
                <c:pt idx="577">
                  <c:v>2.5874425602871565E-2</c:v>
                </c:pt>
                <c:pt idx="578">
                  <c:v>2.5874425602871565E-2</c:v>
                </c:pt>
                <c:pt idx="579">
                  <c:v>2.5874425602871565E-2</c:v>
                </c:pt>
                <c:pt idx="580">
                  <c:v>2.5874425602871565E-2</c:v>
                </c:pt>
                <c:pt idx="581">
                  <c:v>2.5874425602871565E-2</c:v>
                </c:pt>
                <c:pt idx="582">
                  <c:v>2.5874425602871565E-2</c:v>
                </c:pt>
                <c:pt idx="583">
                  <c:v>2.5874425602871565E-2</c:v>
                </c:pt>
                <c:pt idx="584">
                  <c:v>2.5874425602871565E-2</c:v>
                </c:pt>
                <c:pt idx="585">
                  <c:v>2.5874425602871565E-2</c:v>
                </c:pt>
                <c:pt idx="586">
                  <c:v>2.5874425602871565E-2</c:v>
                </c:pt>
                <c:pt idx="587">
                  <c:v>2.5874425602871565E-2</c:v>
                </c:pt>
                <c:pt idx="588">
                  <c:v>2.5874425602871565E-2</c:v>
                </c:pt>
                <c:pt idx="589">
                  <c:v>2.5874425602871565E-2</c:v>
                </c:pt>
                <c:pt idx="590">
                  <c:v>2.5874425602871565E-2</c:v>
                </c:pt>
                <c:pt idx="591">
                  <c:v>2.5874425602871565E-2</c:v>
                </c:pt>
                <c:pt idx="592">
                  <c:v>2.5874425602871565E-2</c:v>
                </c:pt>
                <c:pt idx="593">
                  <c:v>2.5874425602871565E-2</c:v>
                </c:pt>
                <c:pt idx="594">
                  <c:v>2.5874425602871565E-2</c:v>
                </c:pt>
                <c:pt idx="595">
                  <c:v>2.5874425602871565E-2</c:v>
                </c:pt>
                <c:pt idx="596">
                  <c:v>2.5874425602871565E-2</c:v>
                </c:pt>
                <c:pt idx="597">
                  <c:v>2.5874425602871565E-2</c:v>
                </c:pt>
                <c:pt idx="598">
                  <c:v>2.5874425602871565E-2</c:v>
                </c:pt>
                <c:pt idx="599">
                  <c:v>2.5874425602871565E-2</c:v>
                </c:pt>
                <c:pt idx="600">
                  <c:v>2.5874425602871565E-2</c:v>
                </c:pt>
                <c:pt idx="601">
                  <c:v>2.5874425602871565E-2</c:v>
                </c:pt>
                <c:pt idx="602">
                  <c:v>2.5874425602871565E-2</c:v>
                </c:pt>
                <c:pt idx="603">
                  <c:v>2.5874425602871565E-2</c:v>
                </c:pt>
                <c:pt idx="604">
                  <c:v>2.5874425602871565E-2</c:v>
                </c:pt>
                <c:pt idx="605">
                  <c:v>2.5874425602871565E-2</c:v>
                </c:pt>
                <c:pt idx="606">
                  <c:v>2.5874425602871565E-2</c:v>
                </c:pt>
                <c:pt idx="607">
                  <c:v>2.5874425602871565E-2</c:v>
                </c:pt>
                <c:pt idx="608">
                  <c:v>2.5874425602871565E-2</c:v>
                </c:pt>
                <c:pt idx="609">
                  <c:v>2.5874425602871565E-2</c:v>
                </c:pt>
                <c:pt idx="610">
                  <c:v>2.5874425602871565E-2</c:v>
                </c:pt>
                <c:pt idx="611">
                  <c:v>2.5874425602871565E-2</c:v>
                </c:pt>
                <c:pt idx="612">
                  <c:v>2.5874425602871565E-2</c:v>
                </c:pt>
                <c:pt idx="613">
                  <c:v>2.5874425602871565E-2</c:v>
                </c:pt>
                <c:pt idx="614">
                  <c:v>2.5874425602871565E-2</c:v>
                </c:pt>
                <c:pt idx="615">
                  <c:v>2.5874425602871565E-2</c:v>
                </c:pt>
                <c:pt idx="616">
                  <c:v>2.5874425602871565E-2</c:v>
                </c:pt>
                <c:pt idx="617">
                  <c:v>2.5874425602871565E-2</c:v>
                </c:pt>
                <c:pt idx="618">
                  <c:v>2.5874425602871565E-2</c:v>
                </c:pt>
                <c:pt idx="619">
                  <c:v>2.5874425602871565E-2</c:v>
                </c:pt>
                <c:pt idx="620">
                  <c:v>2.5874425602871565E-2</c:v>
                </c:pt>
                <c:pt idx="621">
                  <c:v>2.5874425602871565E-2</c:v>
                </c:pt>
                <c:pt idx="622">
                  <c:v>2.5874425602871565E-2</c:v>
                </c:pt>
                <c:pt idx="623">
                  <c:v>2.5874425602871565E-2</c:v>
                </c:pt>
                <c:pt idx="624">
                  <c:v>2.5874425602871565E-2</c:v>
                </c:pt>
                <c:pt idx="625">
                  <c:v>2.5874425602871565E-2</c:v>
                </c:pt>
                <c:pt idx="626">
                  <c:v>2.5874425602871565E-2</c:v>
                </c:pt>
                <c:pt idx="627">
                  <c:v>2.5874425602871565E-2</c:v>
                </c:pt>
                <c:pt idx="628">
                  <c:v>2.5874425602871565E-2</c:v>
                </c:pt>
                <c:pt idx="629">
                  <c:v>2.5874425602871565E-2</c:v>
                </c:pt>
                <c:pt idx="630">
                  <c:v>2.5874425602871565E-2</c:v>
                </c:pt>
                <c:pt idx="631">
                  <c:v>2.5874425602871565E-2</c:v>
                </c:pt>
                <c:pt idx="632">
                  <c:v>2.5874425602871565E-2</c:v>
                </c:pt>
                <c:pt idx="633">
                  <c:v>2.5874425602871565E-2</c:v>
                </c:pt>
                <c:pt idx="634">
                  <c:v>2.5874425602871565E-2</c:v>
                </c:pt>
                <c:pt idx="635">
                  <c:v>2.5874425602871565E-2</c:v>
                </c:pt>
                <c:pt idx="636">
                  <c:v>2.5874425602871565E-2</c:v>
                </c:pt>
                <c:pt idx="637">
                  <c:v>2.5874425602871565E-2</c:v>
                </c:pt>
                <c:pt idx="638">
                  <c:v>2.5874425602871565E-2</c:v>
                </c:pt>
                <c:pt idx="639">
                  <c:v>2.5874425602871565E-2</c:v>
                </c:pt>
                <c:pt idx="640">
                  <c:v>2.5874425602871565E-2</c:v>
                </c:pt>
                <c:pt idx="641">
                  <c:v>2.5874425602871565E-2</c:v>
                </c:pt>
                <c:pt idx="642">
                  <c:v>2.5874425602871565E-2</c:v>
                </c:pt>
                <c:pt idx="643">
                  <c:v>2.5874425602871565E-2</c:v>
                </c:pt>
                <c:pt idx="644">
                  <c:v>2.5874425602871565E-2</c:v>
                </c:pt>
                <c:pt idx="645">
                  <c:v>2.5874425602871565E-2</c:v>
                </c:pt>
                <c:pt idx="646">
                  <c:v>2.5874425602871565E-2</c:v>
                </c:pt>
                <c:pt idx="647">
                  <c:v>2.5874425602871565E-2</c:v>
                </c:pt>
                <c:pt idx="648">
                  <c:v>2.5874425602871565E-2</c:v>
                </c:pt>
                <c:pt idx="649">
                  <c:v>2.5874425602871565E-2</c:v>
                </c:pt>
                <c:pt idx="650">
                  <c:v>2.5874425602871565E-2</c:v>
                </c:pt>
                <c:pt idx="651">
                  <c:v>2.5874425602871565E-2</c:v>
                </c:pt>
                <c:pt idx="652">
                  <c:v>2.5874425602871565E-2</c:v>
                </c:pt>
                <c:pt idx="653">
                  <c:v>2.5874425602871565E-2</c:v>
                </c:pt>
                <c:pt idx="654">
                  <c:v>2.5874425602871565E-2</c:v>
                </c:pt>
                <c:pt idx="655">
                  <c:v>2.5874425602871565E-2</c:v>
                </c:pt>
                <c:pt idx="656">
                  <c:v>2.5874425602871565E-2</c:v>
                </c:pt>
                <c:pt idx="657">
                  <c:v>2.5874425602871565E-2</c:v>
                </c:pt>
                <c:pt idx="658">
                  <c:v>2.5874425602871565E-2</c:v>
                </c:pt>
                <c:pt idx="659">
                  <c:v>2.5874425602871565E-2</c:v>
                </c:pt>
                <c:pt idx="660">
                  <c:v>2.5874425602871565E-2</c:v>
                </c:pt>
                <c:pt idx="661">
                  <c:v>2.5874425602871565E-2</c:v>
                </c:pt>
                <c:pt idx="662">
                  <c:v>2.5874425602871565E-2</c:v>
                </c:pt>
                <c:pt idx="663">
                  <c:v>2.5874425602871565E-2</c:v>
                </c:pt>
                <c:pt idx="664">
                  <c:v>2.5874425602871565E-2</c:v>
                </c:pt>
                <c:pt idx="665">
                  <c:v>2.5874425602871565E-2</c:v>
                </c:pt>
                <c:pt idx="666">
                  <c:v>2.5874425602871565E-2</c:v>
                </c:pt>
                <c:pt idx="667">
                  <c:v>2.5874425602871565E-2</c:v>
                </c:pt>
                <c:pt idx="668">
                  <c:v>2.5874425602871565E-2</c:v>
                </c:pt>
                <c:pt idx="669">
                  <c:v>2.5874425602871565E-2</c:v>
                </c:pt>
                <c:pt idx="670">
                  <c:v>2.5874425602871565E-2</c:v>
                </c:pt>
                <c:pt idx="671">
                  <c:v>2.5874425602871565E-2</c:v>
                </c:pt>
                <c:pt idx="672">
                  <c:v>2.5874425602871565E-2</c:v>
                </c:pt>
                <c:pt idx="673">
                  <c:v>2.5874425602871565E-2</c:v>
                </c:pt>
                <c:pt idx="674">
                  <c:v>2.5874425602871565E-2</c:v>
                </c:pt>
                <c:pt idx="675">
                  <c:v>2.5874425602871565E-2</c:v>
                </c:pt>
                <c:pt idx="676">
                  <c:v>2.5874425602871565E-2</c:v>
                </c:pt>
                <c:pt idx="677">
                  <c:v>2.5874425602871565E-2</c:v>
                </c:pt>
                <c:pt idx="678">
                  <c:v>2.5874425602871565E-2</c:v>
                </c:pt>
                <c:pt idx="679">
                  <c:v>2.5874425602871565E-2</c:v>
                </c:pt>
                <c:pt idx="680">
                  <c:v>2.5874425602871565E-2</c:v>
                </c:pt>
                <c:pt idx="681">
                  <c:v>2.5874425602871565E-2</c:v>
                </c:pt>
                <c:pt idx="682">
                  <c:v>2.5874425602871565E-2</c:v>
                </c:pt>
                <c:pt idx="683">
                  <c:v>2.5874425602871565E-2</c:v>
                </c:pt>
                <c:pt idx="684">
                  <c:v>2.5874425602871565E-2</c:v>
                </c:pt>
                <c:pt idx="685">
                  <c:v>2.5874425602871565E-2</c:v>
                </c:pt>
                <c:pt idx="686">
                  <c:v>2.5874425602871565E-2</c:v>
                </c:pt>
                <c:pt idx="687">
                  <c:v>2.5874425602871565E-2</c:v>
                </c:pt>
                <c:pt idx="688">
                  <c:v>2.5874425602871565E-2</c:v>
                </c:pt>
                <c:pt idx="689">
                  <c:v>2.5874425602871565E-2</c:v>
                </c:pt>
                <c:pt idx="690">
                  <c:v>2.5874425602871565E-2</c:v>
                </c:pt>
                <c:pt idx="691">
                  <c:v>2.5874425602871565E-2</c:v>
                </c:pt>
                <c:pt idx="692">
                  <c:v>2.5874425602871565E-2</c:v>
                </c:pt>
                <c:pt idx="693">
                  <c:v>2.5874425602871565E-2</c:v>
                </c:pt>
                <c:pt idx="694">
                  <c:v>2.5874425602871565E-2</c:v>
                </c:pt>
                <c:pt idx="695">
                  <c:v>2.5874425602871565E-2</c:v>
                </c:pt>
                <c:pt idx="696">
                  <c:v>2.5874425602871565E-2</c:v>
                </c:pt>
                <c:pt idx="697">
                  <c:v>2.5874425602871565E-2</c:v>
                </c:pt>
                <c:pt idx="698">
                  <c:v>2.5874425602871565E-2</c:v>
                </c:pt>
                <c:pt idx="699">
                  <c:v>2.5874425602871565E-2</c:v>
                </c:pt>
                <c:pt idx="700">
                  <c:v>2.5874425602871565E-2</c:v>
                </c:pt>
                <c:pt idx="701">
                  <c:v>2.5874425602871565E-2</c:v>
                </c:pt>
                <c:pt idx="702">
                  <c:v>2.5874425602871565E-2</c:v>
                </c:pt>
                <c:pt idx="703">
                  <c:v>2.5874425602871565E-2</c:v>
                </c:pt>
                <c:pt idx="704">
                  <c:v>2.5874425602871565E-2</c:v>
                </c:pt>
                <c:pt idx="705">
                  <c:v>2.5874425602871565E-2</c:v>
                </c:pt>
                <c:pt idx="706">
                  <c:v>2.5874425602871565E-2</c:v>
                </c:pt>
                <c:pt idx="707">
                  <c:v>2.5874425602871565E-2</c:v>
                </c:pt>
                <c:pt idx="708">
                  <c:v>2.5874425602871565E-2</c:v>
                </c:pt>
                <c:pt idx="709">
                  <c:v>2.5874425602871565E-2</c:v>
                </c:pt>
                <c:pt idx="710">
                  <c:v>2.5874425602871565E-2</c:v>
                </c:pt>
                <c:pt idx="711">
                  <c:v>2.5874425602871565E-2</c:v>
                </c:pt>
                <c:pt idx="712">
                  <c:v>2.5874425602871565E-2</c:v>
                </c:pt>
                <c:pt idx="713">
                  <c:v>2.5874425602871565E-2</c:v>
                </c:pt>
                <c:pt idx="714">
                  <c:v>2.5874425602871565E-2</c:v>
                </c:pt>
                <c:pt idx="715">
                  <c:v>2.5874425602871565E-2</c:v>
                </c:pt>
                <c:pt idx="716">
                  <c:v>2.5874425602871565E-2</c:v>
                </c:pt>
                <c:pt idx="717">
                  <c:v>2.5874425602871565E-2</c:v>
                </c:pt>
                <c:pt idx="718">
                  <c:v>2.5874425602871565E-2</c:v>
                </c:pt>
                <c:pt idx="719">
                  <c:v>2.5874425602871565E-2</c:v>
                </c:pt>
                <c:pt idx="720">
                  <c:v>2.5874425602871565E-2</c:v>
                </c:pt>
                <c:pt idx="721">
                  <c:v>2.5874425602871565E-2</c:v>
                </c:pt>
                <c:pt idx="722">
                  <c:v>2.5874425602871565E-2</c:v>
                </c:pt>
                <c:pt idx="723">
                  <c:v>2.5874425602871565E-2</c:v>
                </c:pt>
                <c:pt idx="724">
                  <c:v>2.5874425602871565E-2</c:v>
                </c:pt>
                <c:pt idx="725">
                  <c:v>2.5874425602871565E-2</c:v>
                </c:pt>
                <c:pt idx="726">
                  <c:v>2.5874425602871565E-2</c:v>
                </c:pt>
                <c:pt idx="727">
                  <c:v>2.5874425602871565E-2</c:v>
                </c:pt>
                <c:pt idx="728">
                  <c:v>2.5874425602871565E-2</c:v>
                </c:pt>
                <c:pt idx="729">
                  <c:v>2.5874425602871565E-2</c:v>
                </c:pt>
                <c:pt idx="730">
                  <c:v>2.5874425602871565E-2</c:v>
                </c:pt>
                <c:pt idx="731">
                  <c:v>2.5874425602871565E-2</c:v>
                </c:pt>
                <c:pt idx="732">
                  <c:v>2.5874425602871565E-2</c:v>
                </c:pt>
                <c:pt idx="733">
                  <c:v>2.5874425602871565E-2</c:v>
                </c:pt>
                <c:pt idx="734">
                  <c:v>2.5874425602871565E-2</c:v>
                </c:pt>
                <c:pt idx="735">
                  <c:v>2.5874425602871565E-2</c:v>
                </c:pt>
                <c:pt idx="736">
                  <c:v>2.5874425602871565E-2</c:v>
                </c:pt>
                <c:pt idx="737">
                  <c:v>2.5874425602871565E-2</c:v>
                </c:pt>
                <c:pt idx="738">
                  <c:v>2.5874425602871565E-2</c:v>
                </c:pt>
                <c:pt idx="739">
                  <c:v>2.5874425602871565E-2</c:v>
                </c:pt>
                <c:pt idx="740">
                  <c:v>2.5874425602871565E-2</c:v>
                </c:pt>
                <c:pt idx="741">
                  <c:v>2.5874425602871565E-2</c:v>
                </c:pt>
                <c:pt idx="742">
                  <c:v>2.5874425602871565E-2</c:v>
                </c:pt>
                <c:pt idx="743">
                  <c:v>2.5874425602871565E-2</c:v>
                </c:pt>
                <c:pt idx="744">
                  <c:v>2.5874425602871565E-2</c:v>
                </c:pt>
                <c:pt idx="745">
                  <c:v>2.5874425602871565E-2</c:v>
                </c:pt>
                <c:pt idx="746">
                  <c:v>2.5874425602871565E-2</c:v>
                </c:pt>
                <c:pt idx="747">
                  <c:v>2.5874425602871565E-2</c:v>
                </c:pt>
                <c:pt idx="748">
                  <c:v>2.5874425602871565E-2</c:v>
                </c:pt>
                <c:pt idx="749">
                  <c:v>2.5874425602871565E-2</c:v>
                </c:pt>
                <c:pt idx="750">
                  <c:v>2.5874425602871565E-2</c:v>
                </c:pt>
                <c:pt idx="751">
                  <c:v>2.5874425602871565E-2</c:v>
                </c:pt>
                <c:pt idx="752">
                  <c:v>2.5874425602871565E-2</c:v>
                </c:pt>
                <c:pt idx="753">
                  <c:v>2.5874425602871565E-2</c:v>
                </c:pt>
                <c:pt idx="754">
                  <c:v>2.5874425602871565E-2</c:v>
                </c:pt>
                <c:pt idx="755">
                  <c:v>2.5874425602871565E-2</c:v>
                </c:pt>
                <c:pt idx="756">
                  <c:v>2.5874425602871565E-2</c:v>
                </c:pt>
                <c:pt idx="757">
                  <c:v>2.5874425602871565E-2</c:v>
                </c:pt>
                <c:pt idx="758">
                  <c:v>2.5874425602871565E-2</c:v>
                </c:pt>
                <c:pt idx="759">
                  <c:v>2.5874425602871565E-2</c:v>
                </c:pt>
                <c:pt idx="760">
                  <c:v>2.5874425602871565E-2</c:v>
                </c:pt>
                <c:pt idx="761">
                  <c:v>2.5874425602871565E-2</c:v>
                </c:pt>
                <c:pt idx="762">
                  <c:v>2.5874425602871565E-2</c:v>
                </c:pt>
                <c:pt idx="763">
                  <c:v>2.5874425602871565E-2</c:v>
                </c:pt>
                <c:pt idx="764">
                  <c:v>2.5874425602871565E-2</c:v>
                </c:pt>
                <c:pt idx="765">
                  <c:v>2.5874425602871565E-2</c:v>
                </c:pt>
                <c:pt idx="766">
                  <c:v>2.5874425602871565E-2</c:v>
                </c:pt>
                <c:pt idx="767">
                  <c:v>2.5874425602871565E-2</c:v>
                </c:pt>
                <c:pt idx="768">
                  <c:v>2.5874425602871565E-2</c:v>
                </c:pt>
                <c:pt idx="769">
                  <c:v>2.5874425602871565E-2</c:v>
                </c:pt>
                <c:pt idx="770">
                  <c:v>2.5874425602871565E-2</c:v>
                </c:pt>
                <c:pt idx="771">
                  <c:v>2.5874425602871565E-2</c:v>
                </c:pt>
                <c:pt idx="772">
                  <c:v>2.5874425602871565E-2</c:v>
                </c:pt>
                <c:pt idx="773">
                  <c:v>2.5874425602871565E-2</c:v>
                </c:pt>
                <c:pt idx="774">
                  <c:v>2.5874425602871565E-2</c:v>
                </c:pt>
                <c:pt idx="775">
                  <c:v>2.5874425602871565E-2</c:v>
                </c:pt>
                <c:pt idx="776">
                  <c:v>2.5874425602871565E-2</c:v>
                </c:pt>
                <c:pt idx="777">
                  <c:v>2.5874425602871565E-2</c:v>
                </c:pt>
                <c:pt idx="778">
                  <c:v>2.5874425602871565E-2</c:v>
                </c:pt>
                <c:pt idx="779">
                  <c:v>2.5874425602871565E-2</c:v>
                </c:pt>
                <c:pt idx="780">
                  <c:v>2.5874425602871565E-2</c:v>
                </c:pt>
                <c:pt idx="781">
                  <c:v>2.5874425602871565E-2</c:v>
                </c:pt>
                <c:pt idx="782">
                  <c:v>2.5874425602871565E-2</c:v>
                </c:pt>
                <c:pt idx="783">
                  <c:v>2.5874425602871565E-2</c:v>
                </c:pt>
                <c:pt idx="784">
                  <c:v>2.5874425602871565E-2</c:v>
                </c:pt>
                <c:pt idx="785">
                  <c:v>2.5874425602871565E-2</c:v>
                </c:pt>
                <c:pt idx="786">
                  <c:v>2.5874425602871565E-2</c:v>
                </c:pt>
                <c:pt idx="787">
                  <c:v>2.5874425602871565E-2</c:v>
                </c:pt>
                <c:pt idx="788">
                  <c:v>2.5874425602871565E-2</c:v>
                </c:pt>
                <c:pt idx="789">
                  <c:v>2.5874425602871565E-2</c:v>
                </c:pt>
                <c:pt idx="790">
                  <c:v>2.5874425602871565E-2</c:v>
                </c:pt>
                <c:pt idx="791">
                  <c:v>2.5874425602871565E-2</c:v>
                </c:pt>
                <c:pt idx="792">
                  <c:v>2.5874425602871565E-2</c:v>
                </c:pt>
                <c:pt idx="793">
                  <c:v>2.5874425602871565E-2</c:v>
                </c:pt>
                <c:pt idx="794">
                  <c:v>2.5874425602871565E-2</c:v>
                </c:pt>
                <c:pt idx="795">
                  <c:v>2.5874425602871565E-2</c:v>
                </c:pt>
                <c:pt idx="796">
                  <c:v>2.5874425602871565E-2</c:v>
                </c:pt>
                <c:pt idx="797">
                  <c:v>2.5874425602871565E-2</c:v>
                </c:pt>
                <c:pt idx="798">
                  <c:v>2.5874425602871565E-2</c:v>
                </c:pt>
                <c:pt idx="799">
                  <c:v>2.5874425602871565E-2</c:v>
                </c:pt>
                <c:pt idx="800">
                  <c:v>2.5874425602871565E-2</c:v>
                </c:pt>
                <c:pt idx="801">
                  <c:v>2.5874425602871565E-2</c:v>
                </c:pt>
                <c:pt idx="802">
                  <c:v>2.5874425602871565E-2</c:v>
                </c:pt>
                <c:pt idx="803">
                  <c:v>2.5874425602871565E-2</c:v>
                </c:pt>
                <c:pt idx="804">
                  <c:v>2.5874425602871565E-2</c:v>
                </c:pt>
                <c:pt idx="805">
                  <c:v>2.5874425602871565E-2</c:v>
                </c:pt>
                <c:pt idx="806">
                  <c:v>2.5874425602871565E-2</c:v>
                </c:pt>
                <c:pt idx="807">
                  <c:v>2.5874425602871565E-2</c:v>
                </c:pt>
                <c:pt idx="808">
                  <c:v>2.5874425602871565E-2</c:v>
                </c:pt>
                <c:pt idx="809">
                  <c:v>2.5874425602871565E-2</c:v>
                </c:pt>
                <c:pt idx="810">
                  <c:v>2.5874425602871565E-2</c:v>
                </c:pt>
                <c:pt idx="811">
                  <c:v>2.5874425602871565E-2</c:v>
                </c:pt>
                <c:pt idx="812">
                  <c:v>2.5874425602871565E-2</c:v>
                </c:pt>
                <c:pt idx="813">
                  <c:v>2.5874425602871565E-2</c:v>
                </c:pt>
                <c:pt idx="814">
                  <c:v>2.5874425602871565E-2</c:v>
                </c:pt>
                <c:pt idx="815">
                  <c:v>2.5874425602871565E-2</c:v>
                </c:pt>
                <c:pt idx="816">
                  <c:v>2.5874425602871565E-2</c:v>
                </c:pt>
                <c:pt idx="817">
                  <c:v>2.5874425602871565E-2</c:v>
                </c:pt>
                <c:pt idx="818">
                  <c:v>2.5874425602871565E-2</c:v>
                </c:pt>
                <c:pt idx="819">
                  <c:v>2.5874425602871565E-2</c:v>
                </c:pt>
                <c:pt idx="820">
                  <c:v>2.5874425602871565E-2</c:v>
                </c:pt>
                <c:pt idx="821">
                  <c:v>2.5874425602871565E-2</c:v>
                </c:pt>
                <c:pt idx="822">
                  <c:v>2.5874425602871565E-2</c:v>
                </c:pt>
                <c:pt idx="823">
                  <c:v>2.5874425602871565E-2</c:v>
                </c:pt>
                <c:pt idx="824">
                  <c:v>2.5874425602871565E-2</c:v>
                </c:pt>
                <c:pt idx="825">
                  <c:v>2.5874425602871565E-2</c:v>
                </c:pt>
                <c:pt idx="826">
                  <c:v>2.5874425602871565E-2</c:v>
                </c:pt>
                <c:pt idx="827">
                  <c:v>2.5874425602871565E-2</c:v>
                </c:pt>
                <c:pt idx="828">
                  <c:v>2.5874425602871565E-2</c:v>
                </c:pt>
                <c:pt idx="829">
                  <c:v>2.5874425602871565E-2</c:v>
                </c:pt>
                <c:pt idx="830">
                  <c:v>2.5874425602871565E-2</c:v>
                </c:pt>
                <c:pt idx="831">
                  <c:v>2.5874425602871565E-2</c:v>
                </c:pt>
                <c:pt idx="832">
                  <c:v>2.5874425602871565E-2</c:v>
                </c:pt>
                <c:pt idx="833">
                  <c:v>2.5874425602871565E-2</c:v>
                </c:pt>
                <c:pt idx="834">
                  <c:v>2.5874425602871565E-2</c:v>
                </c:pt>
                <c:pt idx="835">
                  <c:v>2.5874425602871565E-2</c:v>
                </c:pt>
                <c:pt idx="836">
                  <c:v>2.5874425602871565E-2</c:v>
                </c:pt>
                <c:pt idx="837">
                  <c:v>2.5874425602871565E-2</c:v>
                </c:pt>
                <c:pt idx="838">
                  <c:v>2.5874425602871565E-2</c:v>
                </c:pt>
                <c:pt idx="839">
                  <c:v>2.5874425602871565E-2</c:v>
                </c:pt>
                <c:pt idx="840">
                  <c:v>2.5874425602871565E-2</c:v>
                </c:pt>
                <c:pt idx="841">
                  <c:v>2.5874425602871565E-2</c:v>
                </c:pt>
                <c:pt idx="842">
                  <c:v>2.5874425602871565E-2</c:v>
                </c:pt>
                <c:pt idx="843">
                  <c:v>2.5874425602871565E-2</c:v>
                </c:pt>
                <c:pt idx="844">
                  <c:v>2.5874425602871565E-2</c:v>
                </c:pt>
                <c:pt idx="845">
                  <c:v>2.5874425602871565E-2</c:v>
                </c:pt>
                <c:pt idx="846">
                  <c:v>2.5874425602871565E-2</c:v>
                </c:pt>
                <c:pt idx="847">
                  <c:v>2.5874425602871565E-2</c:v>
                </c:pt>
                <c:pt idx="848">
                  <c:v>2.5874425602871565E-2</c:v>
                </c:pt>
                <c:pt idx="849">
                  <c:v>2.5874425602871565E-2</c:v>
                </c:pt>
                <c:pt idx="850">
                  <c:v>2.5874425602871565E-2</c:v>
                </c:pt>
                <c:pt idx="851">
                  <c:v>2.5874425602871565E-2</c:v>
                </c:pt>
                <c:pt idx="852">
                  <c:v>2.5874425602871565E-2</c:v>
                </c:pt>
                <c:pt idx="853">
                  <c:v>2.5874425602871565E-2</c:v>
                </c:pt>
                <c:pt idx="854">
                  <c:v>2.5874425602871565E-2</c:v>
                </c:pt>
                <c:pt idx="855">
                  <c:v>2.5874425602871565E-2</c:v>
                </c:pt>
                <c:pt idx="856">
                  <c:v>2.5874425602871565E-2</c:v>
                </c:pt>
                <c:pt idx="857">
                  <c:v>2.5874425602871565E-2</c:v>
                </c:pt>
                <c:pt idx="858">
                  <c:v>2.5874425602871565E-2</c:v>
                </c:pt>
                <c:pt idx="859">
                  <c:v>2.5874425602871565E-2</c:v>
                </c:pt>
                <c:pt idx="860">
                  <c:v>2.5874425602871565E-2</c:v>
                </c:pt>
                <c:pt idx="861">
                  <c:v>2.5874425602871565E-2</c:v>
                </c:pt>
                <c:pt idx="862">
                  <c:v>2.5874425602871565E-2</c:v>
                </c:pt>
                <c:pt idx="863">
                  <c:v>2.5874425602871565E-2</c:v>
                </c:pt>
                <c:pt idx="864">
                  <c:v>2.5874425602871565E-2</c:v>
                </c:pt>
                <c:pt idx="865">
                  <c:v>2.5874425602871565E-2</c:v>
                </c:pt>
                <c:pt idx="866">
                  <c:v>2.5874425602871565E-2</c:v>
                </c:pt>
                <c:pt idx="867">
                  <c:v>2.5874425602871565E-2</c:v>
                </c:pt>
                <c:pt idx="868">
                  <c:v>2.5874425602871565E-2</c:v>
                </c:pt>
                <c:pt idx="869">
                  <c:v>2.5874425602871565E-2</c:v>
                </c:pt>
                <c:pt idx="870">
                  <c:v>2.5874425602871565E-2</c:v>
                </c:pt>
                <c:pt idx="871">
                  <c:v>2.5874425602871565E-2</c:v>
                </c:pt>
                <c:pt idx="872">
                  <c:v>2.5874425602871565E-2</c:v>
                </c:pt>
                <c:pt idx="873">
                  <c:v>2.5874425602871565E-2</c:v>
                </c:pt>
                <c:pt idx="874">
                  <c:v>2.5874425602871565E-2</c:v>
                </c:pt>
                <c:pt idx="875">
                  <c:v>2.5874425602871565E-2</c:v>
                </c:pt>
                <c:pt idx="876">
                  <c:v>2.5874425602871565E-2</c:v>
                </c:pt>
                <c:pt idx="877">
                  <c:v>2.5874425602871565E-2</c:v>
                </c:pt>
                <c:pt idx="878">
                  <c:v>2.5874425602871565E-2</c:v>
                </c:pt>
                <c:pt idx="879">
                  <c:v>2.5874425602871565E-2</c:v>
                </c:pt>
                <c:pt idx="880">
                  <c:v>2.5874425602871565E-2</c:v>
                </c:pt>
                <c:pt idx="881">
                  <c:v>2.5874425602871565E-2</c:v>
                </c:pt>
                <c:pt idx="882">
                  <c:v>2.5874425602871565E-2</c:v>
                </c:pt>
                <c:pt idx="883">
                  <c:v>2.5874425602871565E-2</c:v>
                </c:pt>
                <c:pt idx="884">
                  <c:v>2.5874425602871565E-2</c:v>
                </c:pt>
                <c:pt idx="885">
                  <c:v>2.5874425602871565E-2</c:v>
                </c:pt>
                <c:pt idx="886">
                  <c:v>2.5874425602871565E-2</c:v>
                </c:pt>
                <c:pt idx="887">
                  <c:v>2.5874425602871565E-2</c:v>
                </c:pt>
                <c:pt idx="888">
                  <c:v>2.5874425602871565E-2</c:v>
                </c:pt>
                <c:pt idx="889">
                  <c:v>2.5874425602871565E-2</c:v>
                </c:pt>
                <c:pt idx="890">
                  <c:v>2.5874425602871565E-2</c:v>
                </c:pt>
                <c:pt idx="891">
                  <c:v>2.5874425602871565E-2</c:v>
                </c:pt>
                <c:pt idx="892">
                  <c:v>2.5874425602871565E-2</c:v>
                </c:pt>
                <c:pt idx="893">
                  <c:v>2.5874425602871565E-2</c:v>
                </c:pt>
                <c:pt idx="894">
                  <c:v>2.5874425602871565E-2</c:v>
                </c:pt>
                <c:pt idx="895">
                  <c:v>2.5874425602871565E-2</c:v>
                </c:pt>
                <c:pt idx="896">
                  <c:v>2.5874425602871565E-2</c:v>
                </c:pt>
                <c:pt idx="897">
                  <c:v>2.5874425602871565E-2</c:v>
                </c:pt>
                <c:pt idx="898">
                  <c:v>2.5874425602871565E-2</c:v>
                </c:pt>
                <c:pt idx="899">
                  <c:v>2.5874425602871565E-2</c:v>
                </c:pt>
                <c:pt idx="900">
                  <c:v>2.5874425602871565E-2</c:v>
                </c:pt>
                <c:pt idx="901">
                  <c:v>2.5874425602871565E-2</c:v>
                </c:pt>
                <c:pt idx="902">
                  <c:v>2.5874425602871565E-2</c:v>
                </c:pt>
                <c:pt idx="903">
                  <c:v>2.5874425602871565E-2</c:v>
                </c:pt>
                <c:pt idx="904">
                  <c:v>2.5874425602871565E-2</c:v>
                </c:pt>
                <c:pt idx="905">
                  <c:v>2.5874425602871565E-2</c:v>
                </c:pt>
                <c:pt idx="906">
                  <c:v>2.5874425602871565E-2</c:v>
                </c:pt>
                <c:pt idx="907">
                  <c:v>2.5874425602871565E-2</c:v>
                </c:pt>
                <c:pt idx="908">
                  <c:v>2.5874425602871565E-2</c:v>
                </c:pt>
                <c:pt idx="909">
                  <c:v>2.5874425602871565E-2</c:v>
                </c:pt>
                <c:pt idx="910">
                  <c:v>2.5874425602871565E-2</c:v>
                </c:pt>
                <c:pt idx="911">
                  <c:v>2.5874425602871565E-2</c:v>
                </c:pt>
                <c:pt idx="912">
                  <c:v>2.5874425602871565E-2</c:v>
                </c:pt>
                <c:pt idx="913">
                  <c:v>2.5874425602871565E-2</c:v>
                </c:pt>
                <c:pt idx="914">
                  <c:v>2.5874425602871565E-2</c:v>
                </c:pt>
                <c:pt idx="915">
                  <c:v>2.5874425602871565E-2</c:v>
                </c:pt>
                <c:pt idx="916">
                  <c:v>2.5874425602871565E-2</c:v>
                </c:pt>
                <c:pt idx="917">
                  <c:v>2.5874425602871565E-2</c:v>
                </c:pt>
                <c:pt idx="918">
                  <c:v>2.5874425602871565E-2</c:v>
                </c:pt>
                <c:pt idx="919">
                  <c:v>2.5874425602871565E-2</c:v>
                </c:pt>
                <c:pt idx="920">
                  <c:v>2.5874425602871565E-2</c:v>
                </c:pt>
                <c:pt idx="921">
                  <c:v>2.5874425602871565E-2</c:v>
                </c:pt>
                <c:pt idx="922">
                  <c:v>2.5874425602871565E-2</c:v>
                </c:pt>
                <c:pt idx="923">
                  <c:v>2.5874425602871565E-2</c:v>
                </c:pt>
                <c:pt idx="924">
                  <c:v>2.5874425602871565E-2</c:v>
                </c:pt>
                <c:pt idx="925">
                  <c:v>2.5874425602871565E-2</c:v>
                </c:pt>
                <c:pt idx="926">
                  <c:v>2.5874425602871565E-2</c:v>
                </c:pt>
                <c:pt idx="927">
                  <c:v>2.5874425602871565E-2</c:v>
                </c:pt>
                <c:pt idx="928">
                  <c:v>2.5874425602871565E-2</c:v>
                </c:pt>
                <c:pt idx="929">
                  <c:v>2.5874425602871565E-2</c:v>
                </c:pt>
                <c:pt idx="930">
                  <c:v>2.5874425602871565E-2</c:v>
                </c:pt>
                <c:pt idx="931">
                  <c:v>2.5874425602871565E-2</c:v>
                </c:pt>
                <c:pt idx="932">
                  <c:v>2.5874425602871565E-2</c:v>
                </c:pt>
                <c:pt idx="933">
                  <c:v>2.5874425602871565E-2</c:v>
                </c:pt>
                <c:pt idx="934">
                  <c:v>2.5874425602871565E-2</c:v>
                </c:pt>
                <c:pt idx="935">
                  <c:v>2.5874425602871565E-2</c:v>
                </c:pt>
                <c:pt idx="936">
                  <c:v>2.5874425602871565E-2</c:v>
                </c:pt>
                <c:pt idx="937">
                  <c:v>2.5874425602871565E-2</c:v>
                </c:pt>
                <c:pt idx="938">
                  <c:v>2.5874425602871565E-2</c:v>
                </c:pt>
                <c:pt idx="939">
                  <c:v>2.5874425602871565E-2</c:v>
                </c:pt>
                <c:pt idx="940">
                  <c:v>2.5874425602871565E-2</c:v>
                </c:pt>
                <c:pt idx="941">
                  <c:v>2.5874425602871565E-2</c:v>
                </c:pt>
                <c:pt idx="942">
                  <c:v>2.5874425602871565E-2</c:v>
                </c:pt>
                <c:pt idx="943">
                  <c:v>2.5874425602871565E-2</c:v>
                </c:pt>
                <c:pt idx="944">
                  <c:v>2.5874425602871565E-2</c:v>
                </c:pt>
                <c:pt idx="945">
                  <c:v>2.5874425602871565E-2</c:v>
                </c:pt>
                <c:pt idx="946">
                  <c:v>2.5874425602871565E-2</c:v>
                </c:pt>
                <c:pt idx="947">
                  <c:v>2.5874425602871565E-2</c:v>
                </c:pt>
                <c:pt idx="948">
                  <c:v>2.5874425602871565E-2</c:v>
                </c:pt>
                <c:pt idx="949">
                  <c:v>2.5874425602871565E-2</c:v>
                </c:pt>
                <c:pt idx="950">
                  <c:v>2.5874425602871565E-2</c:v>
                </c:pt>
                <c:pt idx="951">
                  <c:v>2.5874425602871565E-2</c:v>
                </c:pt>
                <c:pt idx="952">
                  <c:v>2.5874425602871565E-2</c:v>
                </c:pt>
                <c:pt idx="953">
                  <c:v>2.5874425602871565E-2</c:v>
                </c:pt>
                <c:pt idx="954">
                  <c:v>2.5874425602871565E-2</c:v>
                </c:pt>
                <c:pt idx="955">
                  <c:v>2.5874425602871565E-2</c:v>
                </c:pt>
                <c:pt idx="956">
                  <c:v>2.5874425602871565E-2</c:v>
                </c:pt>
                <c:pt idx="957">
                  <c:v>2.5874425602871565E-2</c:v>
                </c:pt>
                <c:pt idx="958">
                  <c:v>2.5874425602871565E-2</c:v>
                </c:pt>
                <c:pt idx="959">
                  <c:v>2.5874425602871565E-2</c:v>
                </c:pt>
                <c:pt idx="960">
                  <c:v>2.5874425602871565E-2</c:v>
                </c:pt>
                <c:pt idx="961">
                  <c:v>2.5874425602871565E-2</c:v>
                </c:pt>
                <c:pt idx="962">
                  <c:v>1.0407048538726427E-2</c:v>
                </c:pt>
                <c:pt idx="963">
                  <c:v>1.0407048538726427E-2</c:v>
                </c:pt>
                <c:pt idx="964">
                  <c:v>1.0407048538726427E-2</c:v>
                </c:pt>
                <c:pt idx="965">
                  <c:v>1.0407048538726427E-2</c:v>
                </c:pt>
                <c:pt idx="966">
                  <c:v>1.0407048538726427E-2</c:v>
                </c:pt>
                <c:pt idx="967">
                  <c:v>1.0407048538726427E-2</c:v>
                </c:pt>
                <c:pt idx="968">
                  <c:v>1.0407048538726427E-2</c:v>
                </c:pt>
                <c:pt idx="969">
                  <c:v>1.0407048538726427E-2</c:v>
                </c:pt>
                <c:pt idx="970">
                  <c:v>1.0407048538726427E-2</c:v>
                </c:pt>
                <c:pt idx="971">
                  <c:v>1.0407048538726427E-2</c:v>
                </c:pt>
                <c:pt idx="972">
                  <c:v>1.0407048538726427E-2</c:v>
                </c:pt>
                <c:pt idx="973">
                  <c:v>1.0407048538726427E-2</c:v>
                </c:pt>
                <c:pt idx="974">
                  <c:v>1.0407048538726427E-2</c:v>
                </c:pt>
                <c:pt idx="975">
                  <c:v>1.0407048538726427E-2</c:v>
                </c:pt>
                <c:pt idx="976">
                  <c:v>1.0407048538726427E-2</c:v>
                </c:pt>
                <c:pt idx="977">
                  <c:v>1.0407048538726427E-2</c:v>
                </c:pt>
                <c:pt idx="978">
                  <c:v>1.0407048538726427E-2</c:v>
                </c:pt>
                <c:pt idx="979">
                  <c:v>1.0407048538726427E-2</c:v>
                </c:pt>
                <c:pt idx="980">
                  <c:v>1.0407048538726427E-2</c:v>
                </c:pt>
                <c:pt idx="981">
                  <c:v>1.0407048538726427E-2</c:v>
                </c:pt>
                <c:pt idx="982">
                  <c:v>1.0407048538726427E-2</c:v>
                </c:pt>
                <c:pt idx="983">
                  <c:v>1.0407048538726427E-2</c:v>
                </c:pt>
                <c:pt idx="984">
                  <c:v>1.0407048538726427E-2</c:v>
                </c:pt>
                <c:pt idx="985">
                  <c:v>1.0407048538726427E-2</c:v>
                </c:pt>
                <c:pt idx="986">
                  <c:v>1.0407048538726427E-2</c:v>
                </c:pt>
                <c:pt idx="987">
                  <c:v>1.0407048538726427E-2</c:v>
                </c:pt>
                <c:pt idx="988">
                  <c:v>1.0407048538726427E-2</c:v>
                </c:pt>
                <c:pt idx="989">
                  <c:v>1.0407048538726427E-2</c:v>
                </c:pt>
                <c:pt idx="990">
                  <c:v>9.2195592606147958E-3</c:v>
                </c:pt>
                <c:pt idx="991">
                  <c:v>9.2195592606147958E-3</c:v>
                </c:pt>
                <c:pt idx="992">
                  <c:v>9.2195592606147958E-3</c:v>
                </c:pt>
                <c:pt idx="993">
                  <c:v>9.2195592606147958E-3</c:v>
                </c:pt>
                <c:pt idx="994">
                  <c:v>9.2195592606147958E-3</c:v>
                </c:pt>
                <c:pt idx="995">
                  <c:v>9.2195592606147958E-3</c:v>
                </c:pt>
                <c:pt idx="996">
                  <c:v>9.2195592606147958E-3</c:v>
                </c:pt>
                <c:pt idx="997">
                  <c:v>9.2195592606147958E-3</c:v>
                </c:pt>
                <c:pt idx="998">
                  <c:v>9.2195592606147958E-3</c:v>
                </c:pt>
                <c:pt idx="999">
                  <c:v>9.2195592606147958E-3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0-25FE-4C8D-AD4D-24E7EB99A208}"/>
            </c:ext>
          </c:extLst>
        </c:ser>
        <c:ser>
          <c:idx val="17"/>
          <c:order val="17"/>
          <c:spPr>
            <a:ln w="19050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Sheet1!$S$1:$S$1000</c:f>
              <c:numCache>
                <c:formatCode>General</c:formatCode>
                <c:ptCount val="1000"/>
                <c:pt idx="0">
                  <c:v>0.20651681359390139</c:v>
                </c:pt>
                <c:pt idx="1">
                  <c:v>0.20651681359390139</c:v>
                </c:pt>
                <c:pt idx="2">
                  <c:v>0.19345320089334139</c:v>
                </c:pt>
                <c:pt idx="3">
                  <c:v>0.19345320089334139</c:v>
                </c:pt>
                <c:pt idx="4">
                  <c:v>0.19345320089334139</c:v>
                </c:pt>
                <c:pt idx="5">
                  <c:v>0.19345320089334139</c:v>
                </c:pt>
                <c:pt idx="6">
                  <c:v>0.19345320089334139</c:v>
                </c:pt>
                <c:pt idx="7">
                  <c:v>6.8437409108676239E-2</c:v>
                </c:pt>
                <c:pt idx="8">
                  <c:v>6.8437409108676239E-2</c:v>
                </c:pt>
                <c:pt idx="9">
                  <c:v>6.8437409108676239E-2</c:v>
                </c:pt>
                <c:pt idx="10">
                  <c:v>6.8437409108676239E-2</c:v>
                </c:pt>
                <c:pt idx="11">
                  <c:v>6.8437409108676239E-2</c:v>
                </c:pt>
                <c:pt idx="12">
                  <c:v>6.8437409108676239E-2</c:v>
                </c:pt>
                <c:pt idx="13">
                  <c:v>6.8437409108676239E-2</c:v>
                </c:pt>
                <c:pt idx="14">
                  <c:v>6.8437409108676239E-2</c:v>
                </c:pt>
                <c:pt idx="15">
                  <c:v>6.8437409108676239E-2</c:v>
                </c:pt>
                <c:pt idx="16">
                  <c:v>6.8437409108676239E-2</c:v>
                </c:pt>
                <c:pt idx="17">
                  <c:v>6.8437409108676239E-2</c:v>
                </c:pt>
                <c:pt idx="18">
                  <c:v>6.8437409108676239E-2</c:v>
                </c:pt>
                <c:pt idx="19">
                  <c:v>6.8437409108676239E-2</c:v>
                </c:pt>
                <c:pt idx="20">
                  <c:v>6.8437409108676239E-2</c:v>
                </c:pt>
                <c:pt idx="21">
                  <c:v>6.8437409108676239E-2</c:v>
                </c:pt>
                <c:pt idx="22">
                  <c:v>6.8437409108676239E-2</c:v>
                </c:pt>
                <c:pt idx="23">
                  <c:v>6.8437409108676239E-2</c:v>
                </c:pt>
                <c:pt idx="24">
                  <c:v>6.8437409108676239E-2</c:v>
                </c:pt>
                <c:pt idx="25">
                  <c:v>6.8437409108676239E-2</c:v>
                </c:pt>
                <c:pt idx="26">
                  <c:v>6.8437409108676239E-2</c:v>
                </c:pt>
                <c:pt idx="27">
                  <c:v>6.8437409108676239E-2</c:v>
                </c:pt>
                <c:pt idx="28">
                  <c:v>6.8437409108676239E-2</c:v>
                </c:pt>
                <c:pt idx="29">
                  <c:v>6.8437409108676239E-2</c:v>
                </c:pt>
                <c:pt idx="30">
                  <c:v>6.8437409108676239E-2</c:v>
                </c:pt>
                <c:pt idx="31">
                  <c:v>6.8437409108676239E-2</c:v>
                </c:pt>
                <c:pt idx="32">
                  <c:v>6.8437409108676239E-2</c:v>
                </c:pt>
                <c:pt idx="33">
                  <c:v>6.8437409108676239E-2</c:v>
                </c:pt>
                <c:pt idx="34">
                  <c:v>6.8437409108676239E-2</c:v>
                </c:pt>
                <c:pt idx="35">
                  <c:v>6.8437409108676239E-2</c:v>
                </c:pt>
                <c:pt idx="36">
                  <c:v>6.8437409108676239E-2</c:v>
                </c:pt>
                <c:pt idx="37">
                  <c:v>6.8437409108676239E-2</c:v>
                </c:pt>
                <c:pt idx="38">
                  <c:v>6.8437409108676239E-2</c:v>
                </c:pt>
                <c:pt idx="39">
                  <c:v>6.8437409108676239E-2</c:v>
                </c:pt>
                <c:pt idx="40">
                  <c:v>6.8437409108676239E-2</c:v>
                </c:pt>
                <c:pt idx="41">
                  <c:v>6.8437409108676239E-2</c:v>
                </c:pt>
                <c:pt idx="42">
                  <c:v>6.8437409108676239E-2</c:v>
                </c:pt>
                <c:pt idx="43">
                  <c:v>6.8437409108676239E-2</c:v>
                </c:pt>
                <c:pt idx="44">
                  <c:v>6.8437409108676239E-2</c:v>
                </c:pt>
                <c:pt idx="45">
                  <c:v>6.8437409108676239E-2</c:v>
                </c:pt>
                <c:pt idx="46">
                  <c:v>6.8437409108676239E-2</c:v>
                </c:pt>
                <c:pt idx="47">
                  <c:v>6.8437409108676239E-2</c:v>
                </c:pt>
                <c:pt idx="48">
                  <c:v>6.8437409108676239E-2</c:v>
                </c:pt>
                <c:pt idx="49">
                  <c:v>6.8437409108676239E-2</c:v>
                </c:pt>
                <c:pt idx="50">
                  <c:v>6.8437409108676239E-2</c:v>
                </c:pt>
                <c:pt idx="51">
                  <c:v>6.8437409108676239E-2</c:v>
                </c:pt>
                <c:pt idx="52">
                  <c:v>6.8437409108676239E-2</c:v>
                </c:pt>
                <c:pt idx="53">
                  <c:v>6.8437409108676239E-2</c:v>
                </c:pt>
                <c:pt idx="54">
                  <c:v>6.8437409108676239E-2</c:v>
                </c:pt>
                <c:pt idx="55">
                  <c:v>6.8437409108676239E-2</c:v>
                </c:pt>
                <c:pt idx="56">
                  <c:v>6.8437409108676239E-2</c:v>
                </c:pt>
                <c:pt idx="57">
                  <c:v>6.8437409108676239E-2</c:v>
                </c:pt>
                <c:pt idx="58">
                  <c:v>6.8437409108676239E-2</c:v>
                </c:pt>
                <c:pt idx="59">
                  <c:v>6.8437409108676239E-2</c:v>
                </c:pt>
                <c:pt idx="60">
                  <c:v>6.8437409108676239E-2</c:v>
                </c:pt>
                <c:pt idx="61">
                  <c:v>6.8437409108676239E-2</c:v>
                </c:pt>
                <c:pt idx="62">
                  <c:v>6.8437409108676239E-2</c:v>
                </c:pt>
                <c:pt idx="63">
                  <c:v>6.8437409108676239E-2</c:v>
                </c:pt>
                <c:pt idx="64">
                  <c:v>6.8437409108676239E-2</c:v>
                </c:pt>
                <c:pt idx="65">
                  <c:v>6.8437409108676239E-2</c:v>
                </c:pt>
                <c:pt idx="66">
                  <c:v>6.8437409108676239E-2</c:v>
                </c:pt>
                <c:pt idx="67">
                  <c:v>6.8437409108676239E-2</c:v>
                </c:pt>
                <c:pt idx="68">
                  <c:v>6.8437409108676239E-2</c:v>
                </c:pt>
                <c:pt idx="69">
                  <c:v>6.8437409108676239E-2</c:v>
                </c:pt>
                <c:pt idx="70">
                  <c:v>6.8437409108676239E-2</c:v>
                </c:pt>
                <c:pt idx="71">
                  <c:v>6.8437409108676239E-2</c:v>
                </c:pt>
                <c:pt idx="72">
                  <c:v>6.8437409108676239E-2</c:v>
                </c:pt>
                <c:pt idx="73">
                  <c:v>6.8437409108676239E-2</c:v>
                </c:pt>
                <c:pt idx="74">
                  <c:v>6.8437409108676239E-2</c:v>
                </c:pt>
                <c:pt idx="75">
                  <c:v>6.8437409108676239E-2</c:v>
                </c:pt>
                <c:pt idx="76">
                  <c:v>6.8437409108676239E-2</c:v>
                </c:pt>
                <c:pt idx="77">
                  <c:v>2.9221627733487021E-2</c:v>
                </c:pt>
                <c:pt idx="78">
                  <c:v>2.9221627733487021E-2</c:v>
                </c:pt>
                <c:pt idx="79">
                  <c:v>2.9221627733487021E-2</c:v>
                </c:pt>
                <c:pt idx="80">
                  <c:v>2.9221627733487021E-2</c:v>
                </c:pt>
                <c:pt idx="81">
                  <c:v>2.9221627733487021E-2</c:v>
                </c:pt>
                <c:pt idx="82">
                  <c:v>2.9221627733487021E-2</c:v>
                </c:pt>
                <c:pt idx="83">
                  <c:v>2.9221627733487021E-2</c:v>
                </c:pt>
                <c:pt idx="84">
                  <c:v>2.9221627733487021E-2</c:v>
                </c:pt>
                <c:pt idx="85">
                  <c:v>2.9221627733487021E-2</c:v>
                </c:pt>
                <c:pt idx="86">
                  <c:v>2.9221627733487021E-2</c:v>
                </c:pt>
                <c:pt idx="87">
                  <c:v>2.9221627733487021E-2</c:v>
                </c:pt>
                <c:pt idx="88">
                  <c:v>2.9221627733487021E-2</c:v>
                </c:pt>
                <c:pt idx="89">
                  <c:v>2.9221627733487021E-2</c:v>
                </c:pt>
                <c:pt idx="90">
                  <c:v>2.9221627733487021E-2</c:v>
                </c:pt>
                <c:pt idx="91">
                  <c:v>2.9221627733487021E-2</c:v>
                </c:pt>
                <c:pt idx="92">
                  <c:v>2.9221627733487021E-2</c:v>
                </c:pt>
                <c:pt idx="93">
                  <c:v>2.9221627733487021E-2</c:v>
                </c:pt>
                <c:pt idx="94">
                  <c:v>2.9221627733487021E-2</c:v>
                </c:pt>
                <c:pt idx="95">
                  <c:v>2.9221627733487021E-2</c:v>
                </c:pt>
                <c:pt idx="96">
                  <c:v>2.9221627733487021E-2</c:v>
                </c:pt>
                <c:pt idx="97">
                  <c:v>2.9221627733487021E-2</c:v>
                </c:pt>
                <c:pt idx="98">
                  <c:v>2.9221627733487021E-2</c:v>
                </c:pt>
                <c:pt idx="99">
                  <c:v>2.9221627733487021E-2</c:v>
                </c:pt>
                <c:pt idx="100">
                  <c:v>2.9221627733487021E-2</c:v>
                </c:pt>
                <c:pt idx="101">
                  <c:v>2.9221627733487021E-2</c:v>
                </c:pt>
                <c:pt idx="102">
                  <c:v>2.9221627733487021E-2</c:v>
                </c:pt>
                <c:pt idx="103">
                  <c:v>2.9221627733487021E-2</c:v>
                </c:pt>
                <c:pt idx="104">
                  <c:v>2.9221627733487021E-2</c:v>
                </c:pt>
                <c:pt idx="105">
                  <c:v>2.9221627733487021E-2</c:v>
                </c:pt>
                <c:pt idx="106">
                  <c:v>2.9221627733487021E-2</c:v>
                </c:pt>
                <c:pt idx="107">
                  <c:v>2.9221627733487021E-2</c:v>
                </c:pt>
                <c:pt idx="108">
                  <c:v>2.9221627733487021E-2</c:v>
                </c:pt>
                <c:pt idx="109">
                  <c:v>2.9221627733487021E-2</c:v>
                </c:pt>
                <c:pt idx="110">
                  <c:v>2.9221627733487021E-2</c:v>
                </c:pt>
                <c:pt idx="111">
                  <c:v>2.9221627733487021E-2</c:v>
                </c:pt>
                <c:pt idx="112">
                  <c:v>2.9221627733487021E-2</c:v>
                </c:pt>
                <c:pt idx="113">
                  <c:v>2.9221627733487021E-2</c:v>
                </c:pt>
                <c:pt idx="114">
                  <c:v>2.9221627733487021E-2</c:v>
                </c:pt>
                <c:pt idx="115">
                  <c:v>2.9221627733487021E-2</c:v>
                </c:pt>
                <c:pt idx="116">
                  <c:v>2.9221627733487021E-2</c:v>
                </c:pt>
                <c:pt idx="117">
                  <c:v>2.9221627733487021E-2</c:v>
                </c:pt>
                <c:pt idx="118">
                  <c:v>2.9221627733487021E-2</c:v>
                </c:pt>
                <c:pt idx="119">
                  <c:v>2.9221627733487021E-2</c:v>
                </c:pt>
                <c:pt idx="120">
                  <c:v>2.9221627733487021E-2</c:v>
                </c:pt>
                <c:pt idx="121">
                  <c:v>2.9221627733487021E-2</c:v>
                </c:pt>
                <c:pt idx="122">
                  <c:v>2.9221627733487021E-2</c:v>
                </c:pt>
                <c:pt idx="123">
                  <c:v>2.9221627733487021E-2</c:v>
                </c:pt>
                <c:pt idx="124">
                  <c:v>2.9221627733487021E-2</c:v>
                </c:pt>
                <c:pt idx="125">
                  <c:v>2.9221627733487021E-2</c:v>
                </c:pt>
                <c:pt idx="126">
                  <c:v>2.9221627733487021E-2</c:v>
                </c:pt>
                <c:pt idx="127">
                  <c:v>2.9221627733487021E-2</c:v>
                </c:pt>
                <c:pt idx="128">
                  <c:v>2.9221627733487021E-2</c:v>
                </c:pt>
                <c:pt idx="129">
                  <c:v>2.9221627733487021E-2</c:v>
                </c:pt>
                <c:pt idx="130">
                  <c:v>2.9221627733487021E-2</c:v>
                </c:pt>
                <c:pt idx="131">
                  <c:v>2.9221627733487021E-2</c:v>
                </c:pt>
                <c:pt idx="132">
                  <c:v>2.9221627733487021E-2</c:v>
                </c:pt>
                <c:pt idx="133">
                  <c:v>2.9221627733487021E-2</c:v>
                </c:pt>
                <c:pt idx="134">
                  <c:v>2.9221627733487021E-2</c:v>
                </c:pt>
                <c:pt idx="135">
                  <c:v>2.9221627733487021E-2</c:v>
                </c:pt>
                <c:pt idx="136">
                  <c:v>2.9221627733487021E-2</c:v>
                </c:pt>
                <c:pt idx="137">
                  <c:v>2.9221627733487021E-2</c:v>
                </c:pt>
                <c:pt idx="138">
                  <c:v>2.9221627733487021E-2</c:v>
                </c:pt>
                <c:pt idx="139">
                  <c:v>2.9221627733487021E-2</c:v>
                </c:pt>
                <c:pt idx="140">
                  <c:v>2.9221627733487021E-2</c:v>
                </c:pt>
                <c:pt idx="141">
                  <c:v>2.9221627733487021E-2</c:v>
                </c:pt>
                <c:pt idx="142">
                  <c:v>2.9221627733487021E-2</c:v>
                </c:pt>
                <c:pt idx="143">
                  <c:v>2.9221627733487021E-2</c:v>
                </c:pt>
                <c:pt idx="144">
                  <c:v>2.9221627733487021E-2</c:v>
                </c:pt>
                <c:pt idx="145">
                  <c:v>2.9221627733487021E-2</c:v>
                </c:pt>
                <c:pt idx="146">
                  <c:v>2.9221627733487021E-2</c:v>
                </c:pt>
                <c:pt idx="147">
                  <c:v>2.9221627733487021E-2</c:v>
                </c:pt>
                <c:pt idx="148">
                  <c:v>2.9221627733487021E-2</c:v>
                </c:pt>
                <c:pt idx="149">
                  <c:v>2.9221627733487021E-2</c:v>
                </c:pt>
                <c:pt idx="150">
                  <c:v>2.9221627733487021E-2</c:v>
                </c:pt>
                <c:pt idx="151">
                  <c:v>2.9221627733487021E-2</c:v>
                </c:pt>
                <c:pt idx="152">
                  <c:v>2.9221627733487021E-2</c:v>
                </c:pt>
                <c:pt idx="153">
                  <c:v>2.9221627733487021E-2</c:v>
                </c:pt>
                <c:pt idx="154">
                  <c:v>2.9221627733487021E-2</c:v>
                </c:pt>
                <c:pt idx="155">
                  <c:v>2.9221627733487021E-2</c:v>
                </c:pt>
                <c:pt idx="156">
                  <c:v>2.9221627733487021E-2</c:v>
                </c:pt>
                <c:pt idx="157">
                  <c:v>2.9221627733487021E-2</c:v>
                </c:pt>
                <c:pt idx="158">
                  <c:v>2.9221627733487021E-2</c:v>
                </c:pt>
                <c:pt idx="159">
                  <c:v>2.9221627733487021E-2</c:v>
                </c:pt>
                <c:pt idx="160">
                  <c:v>2.9221627733487021E-2</c:v>
                </c:pt>
                <c:pt idx="161">
                  <c:v>2.9221627733487021E-2</c:v>
                </c:pt>
                <c:pt idx="162">
                  <c:v>2.9221627733487021E-2</c:v>
                </c:pt>
                <c:pt idx="163">
                  <c:v>2.9221627733487021E-2</c:v>
                </c:pt>
                <c:pt idx="164">
                  <c:v>2.9221627733487021E-2</c:v>
                </c:pt>
                <c:pt idx="165">
                  <c:v>2.9221627733487021E-2</c:v>
                </c:pt>
                <c:pt idx="166">
                  <c:v>2.9221627733487021E-2</c:v>
                </c:pt>
                <c:pt idx="167">
                  <c:v>2.9221627733487021E-2</c:v>
                </c:pt>
                <c:pt idx="168">
                  <c:v>2.9221627733487021E-2</c:v>
                </c:pt>
                <c:pt idx="169">
                  <c:v>2.9221627733487021E-2</c:v>
                </c:pt>
                <c:pt idx="170">
                  <c:v>2.9221627733487021E-2</c:v>
                </c:pt>
                <c:pt idx="171">
                  <c:v>2.9221627733487021E-2</c:v>
                </c:pt>
                <c:pt idx="172">
                  <c:v>2.9221627733487021E-2</c:v>
                </c:pt>
                <c:pt idx="173">
                  <c:v>2.9221627733487021E-2</c:v>
                </c:pt>
                <c:pt idx="174">
                  <c:v>2.9221627733487021E-2</c:v>
                </c:pt>
                <c:pt idx="175">
                  <c:v>2.9221627733487021E-2</c:v>
                </c:pt>
                <c:pt idx="176">
                  <c:v>2.9221627733487021E-2</c:v>
                </c:pt>
                <c:pt idx="177">
                  <c:v>2.9221627733487021E-2</c:v>
                </c:pt>
                <c:pt idx="178">
                  <c:v>2.9221627733487021E-2</c:v>
                </c:pt>
                <c:pt idx="179">
                  <c:v>2.9221627733487021E-2</c:v>
                </c:pt>
                <c:pt idx="180">
                  <c:v>2.9221627733487021E-2</c:v>
                </c:pt>
                <c:pt idx="181">
                  <c:v>2.9221627733487021E-2</c:v>
                </c:pt>
                <c:pt idx="182">
                  <c:v>2.9221627733487021E-2</c:v>
                </c:pt>
                <c:pt idx="183">
                  <c:v>2.9221627733487021E-2</c:v>
                </c:pt>
                <c:pt idx="184">
                  <c:v>2.9221627733487021E-2</c:v>
                </c:pt>
                <c:pt idx="185">
                  <c:v>2.9221627733487021E-2</c:v>
                </c:pt>
                <c:pt idx="186">
                  <c:v>2.9221627733487021E-2</c:v>
                </c:pt>
                <c:pt idx="187">
                  <c:v>2.9221627733487021E-2</c:v>
                </c:pt>
                <c:pt idx="188">
                  <c:v>2.9221627733487021E-2</c:v>
                </c:pt>
                <c:pt idx="189">
                  <c:v>2.9221627733487021E-2</c:v>
                </c:pt>
                <c:pt idx="190">
                  <c:v>2.9221627733487021E-2</c:v>
                </c:pt>
                <c:pt idx="191">
                  <c:v>2.9221627733487021E-2</c:v>
                </c:pt>
                <c:pt idx="192">
                  <c:v>2.9221627733487021E-2</c:v>
                </c:pt>
                <c:pt idx="193">
                  <c:v>2.9221627733487021E-2</c:v>
                </c:pt>
                <c:pt idx="194">
                  <c:v>2.9221627733487021E-2</c:v>
                </c:pt>
                <c:pt idx="195">
                  <c:v>2.9221627733487021E-2</c:v>
                </c:pt>
                <c:pt idx="196">
                  <c:v>2.9221627733487021E-2</c:v>
                </c:pt>
                <c:pt idx="197">
                  <c:v>2.9221627733487021E-2</c:v>
                </c:pt>
                <c:pt idx="198">
                  <c:v>2.9221627733487021E-2</c:v>
                </c:pt>
                <c:pt idx="199">
                  <c:v>2.9221627733487021E-2</c:v>
                </c:pt>
                <c:pt idx="200">
                  <c:v>2.9221627733487021E-2</c:v>
                </c:pt>
                <c:pt idx="201">
                  <c:v>2.9221627733487021E-2</c:v>
                </c:pt>
                <c:pt idx="202">
                  <c:v>2.9221627733487021E-2</c:v>
                </c:pt>
                <c:pt idx="203">
                  <c:v>2.9221627733487021E-2</c:v>
                </c:pt>
                <c:pt idx="204">
                  <c:v>2.9221627733487021E-2</c:v>
                </c:pt>
                <c:pt idx="205">
                  <c:v>2.9221627733487021E-2</c:v>
                </c:pt>
                <c:pt idx="206">
                  <c:v>2.9221627733487021E-2</c:v>
                </c:pt>
                <c:pt idx="207">
                  <c:v>2.9221627733487021E-2</c:v>
                </c:pt>
                <c:pt idx="208">
                  <c:v>2.9221627733487021E-2</c:v>
                </c:pt>
                <c:pt idx="209">
                  <c:v>2.9221627733487021E-2</c:v>
                </c:pt>
                <c:pt idx="210">
                  <c:v>2.9221627733487021E-2</c:v>
                </c:pt>
                <c:pt idx="211">
                  <c:v>2.9221627733487021E-2</c:v>
                </c:pt>
                <c:pt idx="212">
                  <c:v>2.9221627733487021E-2</c:v>
                </c:pt>
                <c:pt idx="213">
                  <c:v>2.9221627733487021E-2</c:v>
                </c:pt>
                <c:pt idx="214">
                  <c:v>2.9221627733487021E-2</c:v>
                </c:pt>
                <c:pt idx="215">
                  <c:v>2.9221627733487021E-2</c:v>
                </c:pt>
                <c:pt idx="216">
                  <c:v>2.9221627733487021E-2</c:v>
                </c:pt>
                <c:pt idx="217">
                  <c:v>2.9221627733487021E-2</c:v>
                </c:pt>
                <c:pt idx="218">
                  <c:v>2.9221627733487021E-2</c:v>
                </c:pt>
                <c:pt idx="219">
                  <c:v>2.9221627733487021E-2</c:v>
                </c:pt>
                <c:pt idx="220">
                  <c:v>2.9221627733487021E-2</c:v>
                </c:pt>
                <c:pt idx="221">
                  <c:v>2.9221627733487021E-2</c:v>
                </c:pt>
                <c:pt idx="222">
                  <c:v>2.9221627733487021E-2</c:v>
                </c:pt>
                <c:pt idx="223">
                  <c:v>2.9221627733487021E-2</c:v>
                </c:pt>
                <c:pt idx="224">
                  <c:v>2.9221627733487021E-2</c:v>
                </c:pt>
                <c:pt idx="225">
                  <c:v>2.9221627733487021E-2</c:v>
                </c:pt>
                <c:pt idx="226">
                  <c:v>2.9221627733487021E-2</c:v>
                </c:pt>
                <c:pt idx="227">
                  <c:v>2.9221627733487021E-2</c:v>
                </c:pt>
                <c:pt idx="228">
                  <c:v>2.9221627733487021E-2</c:v>
                </c:pt>
                <c:pt idx="229">
                  <c:v>2.9221627733487021E-2</c:v>
                </c:pt>
                <c:pt idx="230">
                  <c:v>2.9221627733487021E-2</c:v>
                </c:pt>
                <c:pt idx="231">
                  <c:v>2.9221627733487021E-2</c:v>
                </c:pt>
                <c:pt idx="232">
                  <c:v>2.9221627733487021E-2</c:v>
                </c:pt>
                <c:pt idx="233">
                  <c:v>2.9221627733487021E-2</c:v>
                </c:pt>
                <c:pt idx="234">
                  <c:v>2.9221627733487021E-2</c:v>
                </c:pt>
                <c:pt idx="235">
                  <c:v>2.9221627733487021E-2</c:v>
                </c:pt>
                <c:pt idx="236">
                  <c:v>2.9221627733487021E-2</c:v>
                </c:pt>
                <c:pt idx="237">
                  <c:v>2.9221627733487021E-2</c:v>
                </c:pt>
                <c:pt idx="238">
                  <c:v>2.9221627733487021E-2</c:v>
                </c:pt>
                <c:pt idx="239">
                  <c:v>2.9221627733487021E-2</c:v>
                </c:pt>
                <c:pt idx="240">
                  <c:v>2.9221627733487021E-2</c:v>
                </c:pt>
                <c:pt idx="241">
                  <c:v>2.9221627733487021E-2</c:v>
                </c:pt>
                <c:pt idx="242">
                  <c:v>2.9221627733487021E-2</c:v>
                </c:pt>
                <c:pt idx="243">
                  <c:v>2.9221627733487021E-2</c:v>
                </c:pt>
                <c:pt idx="244">
                  <c:v>2.9221627733487021E-2</c:v>
                </c:pt>
                <c:pt idx="245">
                  <c:v>2.9221627733487021E-2</c:v>
                </c:pt>
                <c:pt idx="246">
                  <c:v>2.9221627733487021E-2</c:v>
                </c:pt>
                <c:pt idx="247">
                  <c:v>2.9221627733487021E-2</c:v>
                </c:pt>
                <c:pt idx="248">
                  <c:v>2.9221627733487021E-2</c:v>
                </c:pt>
                <c:pt idx="249">
                  <c:v>2.9221627733487021E-2</c:v>
                </c:pt>
                <c:pt idx="250">
                  <c:v>2.9221627733487021E-2</c:v>
                </c:pt>
                <c:pt idx="251">
                  <c:v>2.9221627733487021E-2</c:v>
                </c:pt>
                <c:pt idx="252">
                  <c:v>2.9221627733487021E-2</c:v>
                </c:pt>
                <c:pt idx="253">
                  <c:v>2.9221627733487021E-2</c:v>
                </c:pt>
                <c:pt idx="254">
                  <c:v>2.9221627733487021E-2</c:v>
                </c:pt>
                <c:pt idx="255">
                  <c:v>2.9221627733487021E-2</c:v>
                </c:pt>
                <c:pt idx="256">
                  <c:v>2.9221627733487021E-2</c:v>
                </c:pt>
                <c:pt idx="257">
                  <c:v>2.9221627733487021E-2</c:v>
                </c:pt>
                <c:pt idx="258">
                  <c:v>2.9221627733487021E-2</c:v>
                </c:pt>
                <c:pt idx="259">
                  <c:v>2.9221627733487021E-2</c:v>
                </c:pt>
                <c:pt idx="260">
                  <c:v>2.9221627733487021E-2</c:v>
                </c:pt>
                <c:pt idx="261">
                  <c:v>2.9221627733487021E-2</c:v>
                </c:pt>
                <c:pt idx="262">
                  <c:v>2.9221627733487021E-2</c:v>
                </c:pt>
                <c:pt idx="263">
                  <c:v>2.9221627733487021E-2</c:v>
                </c:pt>
                <c:pt idx="264">
                  <c:v>2.9221627733487021E-2</c:v>
                </c:pt>
                <c:pt idx="265">
                  <c:v>2.9221627733487021E-2</c:v>
                </c:pt>
                <c:pt idx="266">
                  <c:v>2.9221627733487021E-2</c:v>
                </c:pt>
                <c:pt idx="267">
                  <c:v>2.9221627733487021E-2</c:v>
                </c:pt>
                <c:pt idx="268">
                  <c:v>2.9221627733487021E-2</c:v>
                </c:pt>
                <c:pt idx="269">
                  <c:v>2.9221627733487021E-2</c:v>
                </c:pt>
                <c:pt idx="270">
                  <c:v>2.9221627733487021E-2</c:v>
                </c:pt>
                <c:pt idx="271">
                  <c:v>2.9221627733487021E-2</c:v>
                </c:pt>
                <c:pt idx="272">
                  <c:v>2.9221627733487021E-2</c:v>
                </c:pt>
                <c:pt idx="273">
                  <c:v>2.9221627733487021E-2</c:v>
                </c:pt>
                <c:pt idx="274">
                  <c:v>2.9221627733487021E-2</c:v>
                </c:pt>
                <c:pt idx="275">
                  <c:v>2.9221627733487021E-2</c:v>
                </c:pt>
                <c:pt idx="276">
                  <c:v>2.9221627733487021E-2</c:v>
                </c:pt>
                <c:pt idx="277">
                  <c:v>2.9221627733487021E-2</c:v>
                </c:pt>
                <c:pt idx="278">
                  <c:v>2.9221627733487021E-2</c:v>
                </c:pt>
                <c:pt idx="279">
                  <c:v>2.9221627733487021E-2</c:v>
                </c:pt>
                <c:pt idx="280">
                  <c:v>2.9221627733487021E-2</c:v>
                </c:pt>
                <c:pt idx="281">
                  <c:v>2.9221627733487021E-2</c:v>
                </c:pt>
                <c:pt idx="282">
                  <c:v>2.9221627733487021E-2</c:v>
                </c:pt>
                <c:pt idx="283">
                  <c:v>2.9221627733487021E-2</c:v>
                </c:pt>
                <c:pt idx="284">
                  <c:v>2.9221627733487021E-2</c:v>
                </c:pt>
                <c:pt idx="285">
                  <c:v>2.9221627733487021E-2</c:v>
                </c:pt>
                <c:pt idx="286">
                  <c:v>2.9221627733487021E-2</c:v>
                </c:pt>
                <c:pt idx="287">
                  <c:v>2.9221627733487021E-2</c:v>
                </c:pt>
                <c:pt idx="288">
                  <c:v>2.9221627733487021E-2</c:v>
                </c:pt>
                <c:pt idx="289">
                  <c:v>2.9221627733487021E-2</c:v>
                </c:pt>
                <c:pt idx="290">
                  <c:v>2.9221627733487021E-2</c:v>
                </c:pt>
                <c:pt idx="291">
                  <c:v>2.9221627733487021E-2</c:v>
                </c:pt>
                <c:pt idx="292">
                  <c:v>2.9221627733487021E-2</c:v>
                </c:pt>
                <c:pt idx="293">
                  <c:v>2.9221627733487021E-2</c:v>
                </c:pt>
                <c:pt idx="294">
                  <c:v>2.9221627733487021E-2</c:v>
                </c:pt>
                <c:pt idx="295">
                  <c:v>2.9221627733487021E-2</c:v>
                </c:pt>
                <c:pt idx="296">
                  <c:v>2.9221627733487021E-2</c:v>
                </c:pt>
                <c:pt idx="297">
                  <c:v>2.9221627733487021E-2</c:v>
                </c:pt>
                <c:pt idx="298">
                  <c:v>2.9221627733487021E-2</c:v>
                </c:pt>
                <c:pt idx="299">
                  <c:v>2.9221627733487021E-2</c:v>
                </c:pt>
                <c:pt idx="300">
                  <c:v>2.9221627733487021E-2</c:v>
                </c:pt>
                <c:pt idx="301">
                  <c:v>2.9221627733487021E-2</c:v>
                </c:pt>
                <c:pt idx="302">
                  <c:v>2.9221627733487021E-2</c:v>
                </c:pt>
                <c:pt idx="303">
                  <c:v>2.9221627733487021E-2</c:v>
                </c:pt>
                <c:pt idx="304">
                  <c:v>2.9221627733487021E-2</c:v>
                </c:pt>
                <c:pt idx="305">
                  <c:v>2.9221627733487021E-2</c:v>
                </c:pt>
                <c:pt idx="306">
                  <c:v>2.9221627733487021E-2</c:v>
                </c:pt>
                <c:pt idx="307">
                  <c:v>2.9221627733487021E-2</c:v>
                </c:pt>
                <c:pt idx="308">
                  <c:v>2.9221627733487021E-2</c:v>
                </c:pt>
                <c:pt idx="309">
                  <c:v>2.9221627733487021E-2</c:v>
                </c:pt>
                <c:pt idx="310">
                  <c:v>2.9221627733487021E-2</c:v>
                </c:pt>
                <c:pt idx="311">
                  <c:v>2.9221627733487021E-2</c:v>
                </c:pt>
                <c:pt idx="312">
                  <c:v>2.9221627733487021E-2</c:v>
                </c:pt>
                <c:pt idx="313">
                  <c:v>2.9221627733487021E-2</c:v>
                </c:pt>
                <c:pt idx="314">
                  <c:v>2.9221627733487021E-2</c:v>
                </c:pt>
                <c:pt idx="315">
                  <c:v>2.9221627733487021E-2</c:v>
                </c:pt>
                <c:pt idx="316">
                  <c:v>2.9221627733487021E-2</c:v>
                </c:pt>
                <c:pt idx="317">
                  <c:v>2.9221627733487021E-2</c:v>
                </c:pt>
                <c:pt idx="318">
                  <c:v>2.9221627733487021E-2</c:v>
                </c:pt>
                <c:pt idx="319">
                  <c:v>2.9221627733487021E-2</c:v>
                </c:pt>
                <c:pt idx="320">
                  <c:v>2.9221627733487021E-2</c:v>
                </c:pt>
                <c:pt idx="321">
                  <c:v>2.9221627733487021E-2</c:v>
                </c:pt>
                <c:pt idx="322">
                  <c:v>2.9221627733487021E-2</c:v>
                </c:pt>
                <c:pt idx="323">
                  <c:v>2.9221627733487021E-2</c:v>
                </c:pt>
                <c:pt idx="324">
                  <c:v>2.9221627733487021E-2</c:v>
                </c:pt>
                <c:pt idx="325">
                  <c:v>2.9221627733487021E-2</c:v>
                </c:pt>
                <c:pt idx="326">
                  <c:v>2.9221627733487021E-2</c:v>
                </c:pt>
                <c:pt idx="327">
                  <c:v>2.9221627733487021E-2</c:v>
                </c:pt>
                <c:pt idx="328">
                  <c:v>2.9221627733487021E-2</c:v>
                </c:pt>
                <c:pt idx="329">
                  <c:v>2.9221627733487021E-2</c:v>
                </c:pt>
                <c:pt idx="330">
                  <c:v>2.9221627733487021E-2</c:v>
                </c:pt>
                <c:pt idx="331">
                  <c:v>2.9221627733487021E-2</c:v>
                </c:pt>
                <c:pt idx="332">
                  <c:v>2.9221627733487021E-2</c:v>
                </c:pt>
                <c:pt idx="333">
                  <c:v>2.9221627733487021E-2</c:v>
                </c:pt>
                <c:pt idx="334">
                  <c:v>2.9221627733487021E-2</c:v>
                </c:pt>
                <c:pt idx="335">
                  <c:v>2.9221627733487021E-2</c:v>
                </c:pt>
                <c:pt idx="336">
                  <c:v>2.9221627733487021E-2</c:v>
                </c:pt>
                <c:pt idx="337">
                  <c:v>2.9221627733487021E-2</c:v>
                </c:pt>
                <c:pt idx="338">
                  <c:v>2.9221627733487021E-2</c:v>
                </c:pt>
                <c:pt idx="339">
                  <c:v>2.9221627733487021E-2</c:v>
                </c:pt>
                <c:pt idx="340">
                  <c:v>2.9221627733487021E-2</c:v>
                </c:pt>
                <c:pt idx="341">
                  <c:v>2.9221627733487021E-2</c:v>
                </c:pt>
                <c:pt idx="342">
                  <c:v>2.9221627733487021E-2</c:v>
                </c:pt>
                <c:pt idx="343">
                  <c:v>2.9221627733487021E-2</c:v>
                </c:pt>
                <c:pt idx="344">
                  <c:v>2.9221627733487021E-2</c:v>
                </c:pt>
                <c:pt idx="345">
                  <c:v>2.9221627733487021E-2</c:v>
                </c:pt>
                <c:pt idx="346">
                  <c:v>2.9221627733487021E-2</c:v>
                </c:pt>
                <c:pt idx="347">
                  <c:v>2.9221627733487021E-2</c:v>
                </c:pt>
                <c:pt idx="348">
                  <c:v>2.9221627733487021E-2</c:v>
                </c:pt>
                <c:pt idx="349">
                  <c:v>2.9221627733487021E-2</c:v>
                </c:pt>
                <c:pt idx="350">
                  <c:v>2.9221627733487021E-2</c:v>
                </c:pt>
                <c:pt idx="351">
                  <c:v>2.9221627733487021E-2</c:v>
                </c:pt>
                <c:pt idx="352">
                  <c:v>2.9221627733487021E-2</c:v>
                </c:pt>
                <c:pt idx="353">
                  <c:v>2.9221627733487021E-2</c:v>
                </c:pt>
                <c:pt idx="354">
                  <c:v>2.9221627733487021E-2</c:v>
                </c:pt>
                <c:pt idx="355">
                  <c:v>2.9221627733487021E-2</c:v>
                </c:pt>
                <c:pt idx="356">
                  <c:v>2.9221627733487021E-2</c:v>
                </c:pt>
                <c:pt idx="357">
                  <c:v>2.9221627733487021E-2</c:v>
                </c:pt>
                <c:pt idx="358">
                  <c:v>2.9221627733487021E-2</c:v>
                </c:pt>
                <c:pt idx="359">
                  <c:v>2.9221627733487021E-2</c:v>
                </c:pt>
                <c:pt idx="360">
                  <c:v>2.9221627733487021E-2</c:v>
                </c:pt>
                <c:pt idx="361">
                  <c:v>2.9221627733487021E-2</c:v>
                </c:pt>
                <c:pt idx="362">
                  <c:v>2.9221627733487021E-2</c:v>
                </c:pt>
                <c:pt idx="363">
                  <c:v>2.9221627733487021E-2</c:v>
                </c:pt>
                <c:pt idx="364">
                  <c:v>2.9221627733487021E-2</c:v>
                </c:pt>
                <c:pt idx="365">
                  <c:v>2.9221627733487021E-2</c:v>
                </c:pt>
                <c:pt idx="366">
                  <c:v>2.9221627733487021E-2</c:v>
                </c:pt>
                <c:pt idx="367">
                  <c:v>2.9221627733487021E-2</c:v>
                </c:pt>
                <c:pt idx="368">
                  <c:v>2.9221627733487021E-2</c:v>
                </c:pt>
                <c:pt idx="369">
                  <c:v>2.9221627733487021E-2</c:v>
                </c:pt>
                <c:pt idx="370">
                  <c:v>2.9221627733487021E-2</c:v>
                </c:pt>
                <c:pt idx="371">
                  <c:v>2.9221627733487021E-2</c:v>
                </c:pt>
                <c:pt idx="372">
                  <c:v>2.9221627733487021E-2</c:v>
                </c:pt>
                <c:pt idx="373">
                  <c:v>2.9221627733487021E-2</c:v>
                </c:pt>
                <c:pt idx="374">
                  <c:v>2.9221627733487021E-2</c:v>
                </c:pt>
                <c:pt idx="375">
                  <c:v>2.9221627733487021E-2</c:v>
                </c:pt>
                <c:pt idx="376">
                  <c:v>2.9221627733487021E-2</c:v>
                </c:pt>
                <c:pt idx="377">
                  <c:v>2.9221627733487021E-2</c:v>
                </c:pt>
                <c:pt idx="378">
                  <c:v>2.9221627733487021E-2</c:v>
                </c:pt>
                <c:pt idx="379">
                  <c:v>2.9221627733487021E-2</c:v>
                </c:pt>
                <c:pt idx="380">
                  <c:v>2.9221627733487021E-2</c:v>
                </c:pt>
                <c:pt idx="381">
                  <c:v>2.9221627733487021E-2</c:v>
                </c:pt>
                <c:pt idx="382">
                  <c:v>2.9221627733487021E-2</c:v>
                </c:pt>
                <c:pt idx="383">
                  <c:v>2.9221627733487021E-2</c:v>
                </c:pt>
                <c:pt idx="384">
                  <c:v>2.9221627733487021E-2</c:v>
                </c:pt>
                <c:pt idx="385">
                  <c:v>2.9221627733487021E-2</c:v>
                </c:pt>
                <c:pt idx="386">
                  <c:v>2.9221627733487021E-2</c:v>
                </c:pt>
                <c:pt idx="387">
                  <c:v>2.9221627733487021E-2</c:v>
                </c:pt>
                <c:pt idx="388">
                  <c:v>2.9221627733487021E-2</c:v>
                </c:pt>
                <c:pt idx="389">
                  <c:v>2.9221627733487021E-2</c:v>
                </c:pt>
                <c:pt idx="390">
                  <c:v>2.9221627733487021E-2</c:v>
                </c:pt>
                <c:pt idx="391">
                  <c:v>2.9221627733487021E-2</c:v>
                </c:pt>
                <c:pt idx="392">
                  <c:v>2.9221627733487021E-2</c:v>
                </c:pt>
                <c:pt idx="393">
                  <c:v>2.9221627733487021E-2</c:v>
                </c:pt>
                <c:pt idx="394">
                  <c:v>2.9221627733487021E-2</c:v>
                </c:pt>
                <c:pt idx="395">
                  <c:v>2.9221627733487021E-2</c:v>
                </c:pt>
                <c:pt idx="396">
                  <c:v>2.9221627733487021E-2</c:v>
                </c:pt>
                <c:pt idx="397">
                  <c:v>2.9221627733487021E-2</c:v>
                </c:pt>
                <c:pt idx="398">
                  <c:v>2.9221627733487021E-2</c:v>
                </c:pt>
                <c:pt idx="399">
                  <c:v>2.9221627733487021E-2</c:v>
                </c:pt>
                <c:pt idx="400">
                  <c:v>2.9221627733487021E-2</c:v>
                </c:pt>
                <c:pt idx="401">
                  <c:v>2.9221627733487021E-2</c:v>
                </c:pt>
                <c:pt idx="402">
                  <c:v>2.9221627733487021E-2</c:v>
                </c:pt>
                <c:pt idx="403">
                  <c:v>2.9221627733487021E-2</c:v>
                </c:pt>
                <c:pt idx="404">
                  <c:v>2.9221627733487021E-2</c:v>
                </c:pt>
                <c:pt idx="405">
                  <c:v>2.9221627733487021E-2</c:v>
                </c:pt>
                <c:pt idx="406">
                  <c:v>2.9221627733487021E-2</c:v>
                </c:pt>
                <c:pt idx="407">
                  <c:v>2.9221627733487021E-2</c:v>
                </c:pt>
                <c:pt idx="408">
                  <c:v>2.9221627733487021E-2</c:v>
                </c:pt>
                <c:pt idx="409">
                  <c:v>2.9221627733487021E-2</c:v>
                </c:pt>
                <c:pt idx="410">
                  <c:v>2.9221627733487021E-2</c:v>
                </c:pt>
                <c:pt idx="411">
                  <c:v>2.9221627733487021E-2</c:v>
                </c:pt>
                <c:pt idx="412">
                  <c:v>2.9221627733487021E-2</c:v>
                </c:pt>
                <c:pt idx="413">
                  <c:v>2.9221627733487021E-2</c:v>
                </c:pt>
                <c:pt idx="414">
                  <c:v>2.9221627733487021E-2</c:v>
                </c:pt>
                <c:pt idx="415">
                  <c:v>2.9221627733487021E-2</c:v>
                </c:pt>
                <c:pt idx="416">
                  <c:v>2.9221627733487021E-2</c:v>
                </c:pt>
                <c:pt idx="417">
                  <c:v>2.9221627733487021E-2</c:v>
                </c:pt>
                <c:pt idx="418">
                  <c:v>2.9221627733487021E-2</c:v>
                </c:pt>
                <c:pt idx="419">
                  <c:v>2.9221627733487021E-2</c:v>
                </c:pt>
                <c:pt idx="420">
                  <c:v>2.9221627733487021E-2</c:v>
                </c:pt>
                <c:pt idx="421">
                  <c:v>2.9221627733487021E-2</c:v>
                </c:pt>
                <c:pt idx="422">
                  <c:v>2.9221627733487021E-2</c:v>
                </c:pt>
                <c:pt idx="423">
                  <c:v>2.9221627733487021E-2</c:v>
                </c:pt>
                <c:pt idx="424">
                  <c:v>2.9221627733487021E-2</c:v>
                </c:pt>
                <c:pt idx="425">
                  <c:v>2.9221627733487021E-2</c:v>
                </c:pt>
                <c:pt idx="426">
                  <c:v>2.9221627733487021E-2</c:v>
                </c:pt>
                <c:pt idx="427">
                  <c:v>2.9221627733487021E-2</c:v>
                </c:pt>
                <c:pt idx="428">
                  <c:v>2.9221627733487021E-2</c:v>
                </c:pt>
                <c:pt idx="429">
                  <c:v>2.9221627733487021E-2</c:v>
                </c:pt>
                <c:pt idx="430">
                  <c:v>2.9221627733487021E-2</c:v>
                </c:pt>
                <c:pt idx="431">
                  <c:v>2.9221627733487021E-2</c:v>
                </c:pt>
                <c:pt idx="432">
                  <c:v>2.9221627733487021E-2</c:v>
                </c:pt>
                <c:pt idx="433">
                  <c:v>2.9221627733487021E-2</c:v>
                </c:pt>
                <c:pt idx="434">
                  <c:v>2.9221627733487021E-2</c:v>
                </c:pt>
                <c:pt idx="435">
                  <c:v>2.9221627733487021E-2</c:v>
                </c:pt>
                <c:pt idx="436">
                  <c:v>2.9221627733487021E-2</c:v>
                </c:pt>
                <c:pt idx="437">
                  <c:v>2.9221627733487021E-2</c:v>
                </c:pt>
                <c:pt idx="438">
                  <c:v>2.9221627733487021E-2</c:v>
                </c:pt>
                <c:pt idx="439">
                  <c:v>2.9221627733487021E-2</c:v>
                </c:pt>
                <c:pt idx="440">
                  <c:v>2.9221627733487021E-2</c:v>
                </c:pt>
                <c:pt idx="441">
                  <c:v>2.9221627733487021E-2</c:v>
                </c:pt>
                <c:pt idx="442">
                  <c:v>2.9221627733487021E-2</c:v>
                </c:pt>
                <c:pt idx="443">
                  <c:v>2.9221627733487021E-2</c:v>
                </c:pt>
                <c:pt idx="444">
                  <c:v>2.9221627733487021E-2</c:v>
                </c:pt>
                <c:pt idx="445">
                  <c:v>2.9221627733487021E-2</c:v>
                </c:pt>
                <c:pt idx="446">
                  <c:v>2.9221627733487021E-2</c:v>
                </c:pt>
                <c:pt idx="447">
                  <c:v>2.9221627733487021E-2</c:v>
                </c:pt>
                <c:pt idx="448">
                  <c:v>2.9221627733487021E-2</c:v>
                </c:pt>
                <c:pt idx="449">
                  <c:v>2.9221627733487021E-2</c:v>
                </c:pt>
                <c:pt idx="450">
                  <c:v>2.9221627733487021E-2</c:v>
                </c:pt>
                <c:pt idx="451">
                  <c:v>2.9221627733487021E-2</c:v>
                </c:pt>
                <c:pt idx="452">
                  <c:v>2.9221627733487021E-2</c:v>
                </c:pt>
                <c:pt idx="453">
                  <c:v>2.9221627733487021E-2</c:v>
                </c:pt>
                <c:pt idx="454">
                  <c:v>2.9221627733487021E-2</c:v>
                </c:pt>
                <c:pt idx="455">
                  <c:v>2.9221627733487021E-2</c:v>
                </c:pt>
                <c:pt idx="456">
                  <c:v>2.9221627733487021E-2</c:v>
                </c:pt>
                <c:pt idx="457">
                  <c:v>2.9221627733487021E-2</c:v>
                </c:pt>
                <c:pt idx="458">
                  <c:v>2.9221627733487021E-2</c:v>
                </c:pt>
                <c:pt idx="459">
                  <c:v>2.9221627733487021E-2</c:v>
                </c:pt>
                <c:pt idx="460">
                  <c:v>2.9221627733487021E-2</c:v>
                </c:pt>
                <c:pt idx="461">
                  <c:v>2.9221627733487021E-2</c:v>
                </c:pt>
                <c:pt idx="462">
                  <c:v>2.9221627733487021E-2</c:v>
                </c:pt>
                <c:pt idx="463">
                  <c:v>2.9221627733487021E-2</c:v>
                </c:pt>
                <c:pt idx="464">
                  <c:v>2.9221627733487021E-2</c:v>
                </c:pt>
                <c:pt idx="465">
                  <c:v>2.9221627733487021E-2</c:v>
                </c:pt>
                <c:pt idx="466">
                  <c:v>2.9221627733487021E-2</c:v>
                </c:pt>
                <c:pt idx="467">
                  <c:v>2.9221627733487021E-2</c:v>
                </c:pt>
                <c:pt idx="468">
                  <c:v>2.9221627733487021E-2</c:v>
                </c:pt>
                <c:pt idx="469">
                  <c:v>2.9221627733487021E-2</c:v>
                </c:pt>
                <c:pt idx="470">
                  <c:v>2.9221627733487021E-2</c:v>
                </c:pt>
                <c:pt idx="471">
                  <c:v>2.9221627733487021E-2</c:v>
                </c:pt>
                <c:pt idx="472">
                  <c:v>2.9221627733487021E-2</c:v>
                </c:pt>
                <c:pt idx="473">
                  <c:v>2.9221627733487021E-2</c:v>
                </c:pt>
                <c:pt idx="474">
                  <c:v>2.9221627733487021E-2</c:v>
                </c:pt>
                <c:pt idx="475">
                  <c:v>2.9221627733487021E-2</c:v>
                </c:pt>
                <c:pt idx="476">
                  <c:v>2.9221627733487021E-2</c:v>
                </c:pt>
                <c:pt idx="477">
                  <c:v>2.9221627733487021E-2</c:v>
                </c:pt>
                <c:pt idx="478">
                  <c:v>2.9221627733487021E-2</c:v>
                </c:pt>
                <c:pt idx="479">
                  <c:v>2.9221627733487021E-2</c:v>
                </c:pt>
                <c:pt idx="480">
                  <c:v>2.9221627733487021E-2</c:v>
                </c:pt>
                <c:pt idx="481">
                  <c:v>2.9221627733487021E-2</c:v>
                </c:pt>
                <c:pt idx="482">
                  <c:v>2.9221627733487021E-2</c:v>
                </c:pt>
                <c:pt idx="483">
                  <c:v>2.9221627733487021E-2</c:v>
                </c:pt>
                <c:pt idx="484">
                  <c:v>2.9221627733487021E-2</c:v>
                </c:pt>
                <c:pt idx="485">
                  <c:v>2.9221627733487021E-2</c:v>
                </c:pt>
                <c:pt idx="486">
                  <c:v>2.9221627733487021E-2</c:v>
                </c:pt>
                <c:pt idx="487">
                  <c:v>2.9221627733487021E-2</c:v>
                </c:pt>
                <c:pt idx="488">
                  <c:v>2.9221627733487021E-2</c:v>
                </c:pt>
                <c:pt idx="489">
                  <c:v>2.9221627733487021E-2</c:v>
                </c:pt>
                <c:pt idx="490">
                  <c:v>2.9221627733487021E-2</c:v>
                </c:pt>
                <c:pt idx="491">
                  <c:v>2.9221627733487021E-2</c:v>
                </c:pt>
                <c:pt idx="492">
                  <c:v>2.9221627733487021E-2</c:v>
                </c:pt>
                <c:pt idx="493">
                  <c:v>2.9221627733487021E-2</c:v>
                </c:pt>
                <c:pt idx="494">
                  <c:v>2.9221627733487021E-2</c:v>
                </c:pt>
                <c:pt idx="495">
                  <c:v>2.9221627733487021E-2</c:v>
                </c:pt>
                <c:pt idx="496">
                  <c:v>2.9221627733487021E-2</c:v>
                </c:pt>
                <c:pt idx="497">
                  <c:v>2.9221627733487021E-2</c:v>
                </c:pt>
                <c:pt idx="498">
                  <c:v>2.9221627733487021E-2</c:v>
                </c:pt>
                <c:pt idx="499">
                  <c:v>2.9221627733487021E-2</c:v>
                </c:pt>
                <c:pt idx="500">
                  <c:v>2.9221627733487021E-2</c:v>
                </c:pt>
                <c:pt idx="501">
                  <c:v>2.9221627733487021E-2</c:v>
                </c:pt>
                <c:pt idx="502">
                  <c:v>2.9221627733487021E-2</c:v>
                </c:pt>
                <c:pt idx="503">
                  <c:v>2.9221627733487021E-2</c:v>
                </c:pt>
                <c:pt idx="504">
                  <c:v>2.9221627733487021E-2</c:v>
                </c:pt>
                <c:pt idx="505">
                  <c:v>2.9221627733487021E-2</c:v>
                </c:pt>
                <c:pt idx="506">
                  <c:v>2.9221627733487021E-2</c:v>
                </c:pt>
                <c:pt idx="507">
                  <c:v>2.9221627733487021E-2</c:v>
                </c:pt>
                <c:pt idx="508">
                  <c:v>2.9221627733487021E-2</c:v>
                </c:pt>
                <c:pt idx="509">
                  <c:v>2.9221627733487021E-2</c:v>
                </c:pt>
                <c:pt idx="510">
                  <c:v>2.9221627733487021E-2</c:v>
                </c:pt>
                <c:pt idx="511">
                  <c:v>2.9221627733487021E-2</c:v>
                </c:pt>
                <c:pt idx="512">
                  <c:v>2.9221627733487021E-2</c:v>
                </c:pt>
                <c:pt idx="513">
                  <c:v>2.9221627733487021E-2</c:v>
                </c:pt>
                <c:pt idx="514">
                  <c:v>2.9221627733487021E-2</c:v>
                </c:pt>
                <c:pt idx="515">
                  <c:v>2.9221627733487021E-2</c:v>
                </c:pt>
                <c:pt idx="516">
                  <c:v>2.9221627733487021E-2</c:v>
                </c:pt>
                <c:pt idx="517">
                  <c:v>2.9221627733487021E-2</c:v>
                </c:pt>
                <c:pt idx="518">
                  <c:v>2.9221627733487021E-2</c:v>
                </c:pt>
                <c:pt idx="519">
                  <c:v>2.9221627733487021E-2</c:v>
                </c:pt>
                <c:pt idx="520">
                  <c:v>2.9221627733487021E-2</c:v>
                </c:pt>
                <c:pt idx="521">
                  <c:v>2.9221627733487021E-2</c:v>
                </c:pt>
                <c:pt idx="522">
                  <c:v>2.9221627733487021E-2</c:v>
                </c:pt>
                <c:pt idx="523">
                  <c:v>2.9221627733487021E-2</c:v>
                </c:pt>
                <c:pt idx="524">
                  <c:v>2.9221627733487021E-2</c:v>
                </c:pt>
                <c:pt idx="525">
                  <c:v>2.9221627733487021E-2</c:v>
                </c:pt>
                <c:pt idx="526">
                  <c:v>2.9221627733487021E-2</c:v>
                </c:pt>
                <c:pt idx="527">
                  <c:v>2.9221627733487021E-2</c:v>
                </c:pt>
                <c:pt idx="528">
                  <c:v>2.9221627733487021E-2</c:v>
                </c:pt>
                <c:pt idx="529">
                  <c:v>2.9221627733487021E-2</c:v>
                </c:pt>
                <c:pt idx="530">
                  <c:v>2.9221627733487021E-2</c:v>
                </c:pt>
                <c:pt idx="531">
                  <c:v>2.9221627733487021E-2</c:v>
                </c:pt>
                <c:pt idx="532">
                  <c:v>2.9221627733487021E-2</c:v>
                </c:pt>
                <c:pt idx="533">
                  <c:v>2.9221627733487021E-2</c:v>
                </c:pt>
                <c:pt idx="534">
                  <c:v>2.9221627733487021E-2</c:v>
                </c:pt>
                <c:pt idx="535">
                  <c:v>2.9221627733487021E-2</c:v>
                </c:pt>
                <c:pt idx="536">
                  <c:v>2.9221627733487021E-2</c:v>
                </c:pt>
                <c:pt idx="537">
                  <c:v>2.9221627733487021E-2</c:v>
                </c:pt>
                <c:pt idx="538">
                  <c:v>2.9221627733487021E-2</c:v>
                </c:pt>
                <c:pt idx="539">
                  <c:v>2.9221627733487021E-2</c:v>
                </c:pt>
                <c:pt idx="540">
                  <c:v>2.9221627733487021E-2</c:v>
                </c:pt>
                <c:pt idx="541">
                  <c:v>2.9221627733487021E-2</c:v>
                </c:pt>
                <c:pt idx="542">
                  <c:v>2.9221627733487021E-2</c:v>
                </c:pt>
                <c:pt idx="543">
                  <c:v>2.9221627733487021E-2</c:v>
                </c:pt>
                <c:pt idx="544">
                  <c:v>2.9221627733487021E-2</c:v>
                </c:pt>
                <c:pt idx="545">
                  <c:v>2.9221627733487021E-2</c:v>
                </c:pt>
                <c:pt idx="546">
                  <c:v>2.9221627733487021E-2</c:v>
                </c:pt>
                <c:pt idx="547">
                  <c:v>2.9221627733487021E-2</c:v>
                </c:pt>
                <c:pt idx="548">
                  <c:v>2.9221627733487021E-2</c:v>
                </c:pt>
                <c:pt idx="549">
                  <c:v>2.9221627733487021E-2</c:v>
                </c:pt>
                <c:pt idx="550">
                  <c:v>2.9221627733487021E-2</c:v>
                </c:pt>
                <c:pt idx="551">
                  <c:v>2.9221627733487021E-2</c:v>
                </c:pt>
                <c:pt idx="552">
                  <c:v>2.9221627733487021E-2</c:v>
                </c:pt>
                <c:pt idx="553">
                  <c:v>2.9221627733487021E-2</c:v>
                </c:pt>
                <c:pt idx="554">
                  <c:v>2.9221627733487021E-2</c:v>
                </c:pt>
                <c:pt idx="555">
                  <c:v>2.9221627733487021E-2</c:v>
                </c:pt>
                <c:pt idx="556">
                  <c:v>2.9221627733487021E-2</c:v>
                </c:pt>
                <c:pt idx="557">
                  <c:v>2.9221627733487021E-2</c:v>
                </c:pt>
                <c:pt idx="558">
                  <c:v>2.9221627733487021E-2</c:v>
                </c:pt>
                <c:pt idx="559">
                  <c:v>2.9221627733487021E-2</c:v>
                </c:pt>
                <c:pt idx="560">
                  <c:v>2.9221627733487021E-2</c:v>
                </c:pt>
                <c:pt idx="561">
                  <c:v>2.9221627733487021E-2</c:v>
                </c:pt>
                <c:pt idx="562">
                  <c:v>2.9221627733487021E-2</c:v>
                </c:pt>
                <c:pt idx="563">
                  <c:v>2.9221627733487021E-2</c:v>
                </c:pt>
                <c:pt idx="564">
                  <c:v>2.9221627733487021E-2</c:v>
                </c:pt>
                <c:pt idx="565">
                  <c:v>2.9221627733487021E-2</c:v>
                </c:pt>
                <c:pt idx="566">
                  <c:v>2.9221627733487021E-2</c:v>
                </c:pt>
                <c:pt idx="567">
                  <c:v>2.9221627733487021E-2</c:v>
                </c:pt>
                <c:pt idx="568">
                  <c:v>2.9221627733487021E-2</c:v>
                </c:pt>
                <c:pt idx="569">
                  <c:v>2.9221627733487021E-2</c:v>
                </c:pt>
                <c:pt idx="570">
                  <c:v>2.9221627733487021E-2</c:v>
                </c:pt>
                <c:pt idx="571">
                  <c:v>2.9221627733487021E-2</c:v>
                </c:pt>
                <c:pt idx="572">
                  <c:v>2.9221627733487021E-2</c:v>
                </c:pt>
                <c:pt idx="573">
                  <c:v>2.9221627733487021E-2</c:v>
                </c:pt>
                <c:pt idx="574">
                  <c:v>2.9221627733487021E-2</c:v>
                </c:pt>
                <c:pt idx="575">
                  <c:v>2.9221627733487021E-2</c:v>
                </c:pt>
                <c:pt idx="576">
                  <c:v>2.9221627733487021E-2</c:v>
                </c:pt>
                <c:pt idx="577">
                  <c:v>2.9221627733487021E-2</c:v>
                </c:pt>
                <c:pt idx="578">
                  <c:v>2.9221627733487021E-2</c:v>
                </c:pt>
                <c:pt idx="579">
                  <c:v>2.9221627733487021E-2</c:v>
                </c:pt>
                <c:pt idx="580">
                  <c:v>2.9221627733487021E-2</c:v>
                </c:pt>
                <c:pt idx="581">
                  <c:v>2.9221627733487021E-2</c:v>
                </c:pt>
                <c:pt idx="582">
                  <c:v>2.9221627733487021E-2</c:v>
                </c:pt>
                <c:pt idx="583">
                  <c:v>2.9221627733487021E-2</c:v>
                </c:pt>
                <c:pt idx="584">
                  <c:v>2.9221627733487021E-2</c:v>
                </c:pt>
                <c:pt idx="585">
                  <c:v>2.9221627733487021E-2</c:v>
                </c:pt>
                <c:pt idx="586">
                  <c:v>2.9221627733487021E-2</c:v>
                </c:pt>
                <c:pt idx="587">
                  <c:v>2.9221627733487021E-2</c:v>
                </c:pt>
                <c:pt idx="588">
                  <c:v>2.9221627733487021E-2</c:v>
                </c:pt>
                <c:pt idx="589">
                  <c:v>2.9221627733487021E-2</c:v>
                </c:pt>
                <c:pt idx="590">
                  <c:v>2.9221627733487021E-2</c:v>
                </c:pt>
                <c:pt idx="591">
                  <c:v>2.9221627733487021E-2</c:v>
                </c:pt>
                <c:pt idx="592">
                  <c:v>2.9221627733487021E-2</c:v>
                </c:pt>
                <c:pt idx="593">
                  <c:v>2.9221627733487021E-2</c:v>
                </c:pt>
                <c:pt idx="594">
                  <c:v>2.9221627733487021E-2</c:v>
                </c:pt>
                <c:pt idx="595">
                  <c:v>2.9221627733487021E-2</c:v>
                </c:pt>
                <c:pt idx="596">
                  <c:v>2.9221627733487021E-2</c:v>
                </c:pt>
                <c:pt idx="597">
                  <c:v>2.9221627733487021E-2</c:v>
                </c:pt>
                <c:pt idx="598">
                  <c:v>2.9221627733487021E-2</c:v>
                </c:pt>
                <c:pt idx="599">
                  <c:v>2.9221627733487021E-2</c:v>
                </c:pt>
                <c:pt idx="600">
                  <c:v>2.9221627733487021E-2</c:v>
                </c:pt>
                <c:pt idx="601">
                  <c:v>2.9221627733487021E-2</c:v>
                </c:pt>
                <c:pt idx="602">
                  <c:v>2.9221627733487021E-2</c:v>
                </c:pt>
                <c:pt idx="603">
                  <c:v>2.9221627733487021E-2</c:v>
                </c:pt>
                <c:pt idx="604">
                  <c:v>2.9221627733487021E-2</c:v>
                </c:pt>
                <c:pt idx="605">
                  <c:v>2.9221627733487021E-2</c:v>
                </c:pt>
                <c:pt idx="606">
                  <c:v>2.9221627733487021E-2</c:v>
                </c:pt>
                <c:pt idx="607">
                  <c:v>2.9221627733487021E-2</c:v>
                </c:pt>
                <c:pt idx="608">
                  <c:v>2.9221627733487021E-2</c:v>
                </c:pt>
                <c:pt idx="609">
                  <c:v>2.9221627733487021E-2</c:v>
                </c:pt>
                <c:pt idx="610">
                  <c:v>2.9221627733487021E-2</c:v>
                </c:pt>
                <c:pt idx="611">
                  <c:v>2.9221627733487021E-2</c:v>
                </c:pt>
                <c:pt idx="612">
                  <c:v>2.9221627733487021E-2</c:v>
                </c:pt>
                <c:pt idx="613">
                  <c:v>2.9221627733487021E-2</c:v>
                </c:pt>
                <c:pt idx="614">
                  <c:v>2.9221627733487021E-2</c:v>
                </c:pt>
                <c:pt idx="615">
                  <c:v>2.9221627733487021E-2</c:v>
                </c:pt>
                <c:pt idx="616">
                  <c:v>2.9221627733487021E-2</c:v>
                </c:pt>
                <c:pt idx="617">
                  <c:v>2.9221627733487021E-2</c:v>
                </c:pt>
                <c:pt idx="618">
                  <c:v>2.9221627733487021E-2</c:v>
                </c:pt>
                <c:pt idx="619">
                  <c:v>2.9221627733487021E-2</c:v>
                </c:pt>
                <c:pt idx="620">
                  <c:v>2.9221627733487021E-2</c:v>
                </c:pt>
                <c:pt idx="621">
                  <c:v>2.9221627733487021E-2</c:v>
                </c:pt>
                <c:pt idx="622">
                  <c:v>2.9221627733487021E-2</c:v>
                </c:pt>
                <c:pt idx="623">
                  <c:v>2.9221627733487021E-2</c:v>
                </c:pt>
                <c:pt idx="624">
                  <c:v>2.9221627733487021E-2</c:v>
                </c:pt>
                <c:pt idx="625">
                  <c:v>2.9221627733487021E-2</c:v>
                </c:pt>
                <c:pt idx="626">
                  <c:v>2.9221627733487021E-2</c:v>
                </c:pt>
                <c:pt idx="627">
                  <c:v>2.9221627733487021E-2</c:v>
                </c:pt>
                <c:pt idx="628">
                  <c:v>2.9221627733487021E-2</c:v>
                </c:pt>
                <c:pt idx="629">
                  <c:v>2.9221627733487021E-2</c:v>
                </c:pt>
                <c:pt idx="630">
                  <c:v>2.9221627733487021E-2</c:v>
                </c:pt>
                <c:pt idx="631">
                  <c:v>2.9221627733487021E-2</c:v>
                </c:pt>
                <c:pt idx="632">
                  <c:v>2.9221627733487021E-2</c:v>
                </c:pt>
                <c:pt idx="633">
                  <c:v>2.9221627733487021E-2</c:v>
                </c:pt>
                <c:pt idx="634">
                  <c:v>2.9221627733487021E-2</c:v>
                </c:pt>
                <c:pt idx="635">
                  <c:v>2.9221627733487021E-2</c:v>
                </c:pt>
                <c:pt idx="636">
                  <c:v>2.9221627733487021E-2</c:v>
                </c:pt>
                <c:pt idx="637">
                  <c:v>2.9221627733487021E-2</c:v>
                </c:pt>
                <c:pt idx="638">
                  <c:v>2.9221627733487021E-2</c:v>
                </c:pt>
                <c:pt idx="639">
                  <c:v>2.9221627733487021E-2</c:v>
                </c:pt>
                <c:pt idx="640">
                  <c:v>2.9221627733487021E-2</c:v>
                </c:pt>
                <c:pt idx="641">
                  <c:v>2.9221627733487021E-2</c:v>
                </c:pt>
                <c:pt idx="642">
                  <c:v>2.9221627733487021E-2</c:v>
                </c:pt>
                <c:pt idx="643">
                  <c:v>2.9221627733487021E-2</c:v>
                </c:pt>
                <c:pt idx="644">
                  <c:v>2.9221627733487021E-2</c:v>
                </c:pt>
                <c:pt idx="645">
                  <c:v>2.9221627733487021E-2</c:v>
                </c:pt>
                <c:pt idx="646">
                  <c:v>2.9221627733487021E-2</c:v>
                </c:pt>
                <c:pt idx="647">
                  <c:v>2.9221627733487021E-2</c:v>
                </c:pt>
                <c:pt idx="648">
                  <c:v>2.9221627733487021E-2</c:v>
                </c:pt>
                <c:pt idx="649">
                  <c:v>2.9221627733487021E-2</c:v>
                </c:pt>
                <c:pt idx="650">
                  <c:v>2.9221627733487021E-2</c:v>
                </c:pt>
                <c:pt idx="651">
                  <c:v>2.9221627733487021E-2</c:v>
                </c:pt>
                <c:pt idx="652">
                  <c:v>2.9221627733487021E-2</c:v>
                </c:pt>
                <c:pt idx="653">
                  <c:v>2.9221627733487021E-2</c:v>
                </c:pt>
                <c:pt idx="654">
                  <c:v>2.9221627733487021E-2</c:v>
                </c:pt>
                <c:pt idx="655">
                  <c:v>2.9221627733487021E-2</c:v>
                </c:pt>
                <c:pt idx="656">
                  <c:v>2.9221627733487021E-2</c:v>
                </c:pt>
                <c:pt idx="657">
                  <c:v>2.9221627733487021E-2</c:v>
                </c:pt>
                <c:pt idx="658">
                  <c:v>2.9221627733487021E-2</c:v>
                </c:pt>
                <c:pt idx="659">
                  <c:v>2.9221627733487021E-2</c:v>
                </c:pt>
                <c:pt idx="660">
                  <c:v>2.9221627733487021E-2</c:v>
                </c:pt>
                <c:pt idx="661">
                  <c:v>2.9221627733487021E-2</c:v>
                </c:pt>
                <c:pt idx="662">
                  <c:v>2.9221627733487021E-2</c:v>
                </c:pt>
                <c:pt idx="663">
                  <c:v>2.9221627733487021E-2</c:v>
                </c:pt>
                <c:pt idx="664">
                  <c:v>2.9221627733487021E-2</c:v>
                </c:pt>
                <c:pt idx="665">
                  <c:v>2.9221627733487021E-2</c:v>
                </c:pt>
                <c:pt idx="666">
                  <c:v>2.9221627733487021E-2</c:v>
                </c:pt>
                <c:pt idx="667">
                  <c:v>2.9221627733487021E-2</c:v>
                </c:pt>
                <c:pt idx="668">
                  <c:v>2.9221627733487021E-2</c:v>
                </c:pt>
                <c:pt idx="669">
                  <c:v>2.9221627733487021E-2</c:v>
                </c:pt>
                <c:pt idx="670">
                  <c:v>2.9221627733487021E-2</c:v>
                </c:pt>
                <c:pt idx="671">
                  <c:v>2.9221627733487021E-2</c:v>
                </c:pt>
                <c:pt idx="672">
                  <c:v>2.9221627733487021E-2</c:v>
                </c:pt>
                <c:pt idx="673">
                  <c:v>2.9221627733487021E-2</c:v>
                </c:pt>
                <c:pt idx="674">
                  <c:v>2.9221627733487021E-2</c:v>
                </c:pt>
                <c:pt idx="675">
                  <c:v>2.9221627733487021E-2</c:v>
                </c:pt>
                <c:pt idx="676">
                  <c:v>2.9221627733487021E-2</c:v>
                </c:pt>
                <c:pt idx="677">
                  <c:v>2.9221627733487021E-2</c:v>
                </c:pt>
                <c:pt idx="678">
                  <c:v>2.9221627733487021E-2</c:v>
                </c:pt>
                <c:pt idx="679">
                  <c:v>2.9221627733487021E-2</c:v>
                </c:pt>
                <c:pt idx="680">
                  <c:v>2.9221627733487021E-2</c:v>
                </c:pt>
                <c:pt idx="681">
                  <c:v>2.9221627733487021E-2</c:v>
                </c:pt>
                <c:pt idx="682">
                  <c:v>2.9221627733487021E-2</c:v>
                </c:pt>
                <c:pt idx="683">
                  <c:v>2.9221627733487021E-2</c:v>
                </c:pt>
                <c:pt idx="684">
                  <c:v>2.9221627733487021E-2</c:v>
                </c:pt>
                <c:pt idx="685">
                  <c:v>2.9221627733487021E-2</c:v>
                </c:pt>
                <c:pt idx="686">
                  <c:v>2.9221627733487021E-2</c:v>
                </c:pt>
                <c:pt idx="687">
                  <c:v>2.9221627733487021E-2</c:v>
                </c:pt>
                <c:pt idx="688">
                  <c:v>2.9221627733487021E-2</c:v>
                </c:pt>
                <c:pt idx="689">
                  <c:v>2.9221627733487021E-2</c:v>
                </c:pt>
                <c:pt idx="690">
                  <c:v>2.9221627733487021E-2</c:v>
                </c:pt>
                <c:pt idx="691">
                  <c:v>2.9221627733487021E-2</c:v>
                </c:pt>
                <c:pt idx="692">
                  <c:v>2.9221627733487021E-2</c:v>
                </c:pt>
                <c:pt idx="693">
                  <c:v>2.9221627733487021E-2</c:v>
                </c:pt>
                <c:pt idx="694">
                  <c:v>2.9221627733487021E-2</c:v>
                </c:pt>
                <c:pt idx="695">
                  <c:v>2.9221627733487021E-2</c:v>
                </c:pt>
                <c:pt idx="696">
                  <c:v>2.9221627733487021E-2</c:v>
                </c:pt>
                <c:pt idx="697">
                  <c:v>2.9221627733487021E-2</c:v>
                </c:pt>
                <c:pt idx="698">
                  <c:v>2.9221627733487021E-2</c:v>
                </c:pt>
                <c:pt idx="699">
                  <c:v>2.9221627733487021E-2</c:v>
                </c:pt>
                <c:pt idx="700">
                  <c:v>2.9221627733487021E-2</c:v>
                </c:pt>
                <c:pt idx="701">
                  <c:v>2.9221627733487021E-2</c:v>
                </c:pt>
                <c:pt idx="702">
                  <c:v>2.9221627733487021E-2</c:v>
                </c:pt>
                <c:pt idx="703">
                  <c:v>2.9221627733487021E-2</c:v>
                </c:pt>
                <c:pt idx="704">
                  <c:v>2.9221627733487021E-2</c:v>
                </c:pt>
                <c:pt idx="705">
                  <c:v>2.9221627733487021E-2</c:v>
                </c:pt>
                <c:pt idx="706">
                  <c:v>2.9221627733487021E-2</c:v>
                </c:pt>
                <c:pt idx="707">
                  <c:v>2.9221627733487021E-2</c:v>
                </c:pt>
                <c:pt idx="708">
                  <c:v>2.9221627733487021E-2</c:v>
                </c:pt>
                <c:pt idx="709">
                  <c:v>2.9221627733487021E-2</c:v>
                </c:pt>
                <c:pt idx="710">
                  <c:v>2.9221627733487021E-2</c:v>
                </c:pt>
                <c:pt idx="711">
                  <c:v>2.9221627733487021E-2</c:v>
                </c:pt>
                <c:pt idx="712">
                  <c:v>2.9221627733487021E-2</c:v>
                </c:pt>
                <c:pt idx="713">
                  <c:v>2.9221627733487021E-2</c:v>
                </c:pt>
                <c:pt idx="714">
                  <c:v>2.9221627733487021E-2</c:v>
                </c:pt>
                <c:pt idx="715">
                  <c:v>2.9221627733487021E-2</c:v>
                </c:pt>
                <c:pt idx="716">
                  <c:v>2.9221627733487021E-2</c:v>
                </c:pt>
                <c:pt idx="717">
                  <c:v>2.9221627733487021E-2</c:v>
                </c:pt>
                <c:pt idx="718">
                  <c:v>2.9221627733487021E-2</c:v>
                </c:pt>
                <c:pt idx="719">
                  <c:v>2.9221627733487021E-2</c:v>
                </c:pt>
                <c:pt idx="720">
                  <c:v>2.9221627733487021E-2</c:v>
                </c:pt>
                <c:pt idx="721">
                  <c:v>2.9221627733487021E-2</c:v>
                </c:pt>
                <c:pt idx="722">
                  <c:v>2.9221627733487021E-2</c:v>
                </c:pt>
                <c:pt idx="723">
                  <c:v>2.9221627733487021E-2</c:v>
                </c:pt>
                <c:pt idx="724">
                  <c:v>2.9221627733487021E-2</c:v>
                </c:pt>
                <c:pt idx="725">
                  <c:v>2.9221627733487021E-2</c:v>
                </c:pt>
                <c:pt idx="726">
                  <c:v>2.9221627733487021E-2</c:v>
                </c:pt>
                <c:pt idx="727">
                  <c:v>2.9221627733487021E-2</c:v>
                </c:pt>
                <c:pt idx="728">
                  <c:v>2.9221627733487021E-2</c:v>
                </c:pt>
                <c:pt idx="729">
                  <c:v>2.9221627733487021E-2</c:v>
                </c:pt>
                <c:pt idx="730">
                  <c:v>2.9221627733487021E-2</c:v>
                </c:pt>
                <c:pt idx="731">
                  <c:v>2.9221627733487021E-2</c:v>
                </c:pt>
                <c:pt idx="732">
                  <c:v>2.9221627733487021E-2</c:v>
                </c:pt>
                <c:pt idx="733">
                  <c:v>2.9221627733487021E-2</c:v>
                </c:pt>
                <c:pt idx="734">
                  <c:v>2.9221627733487021E-2</c:v>
                </c:pt>
                <c:pt idx="735">
                  <c:v>2.9221627733487021E-2</c:v>
                </c:pt>
                <c:pt idx="736">
                  <c:v>2.9221627733487021E-2</c:v>
                </c:pt>
                <c:pt idx="737">
                  <c:v>2.9221627733487021E-2</c:v>
                </c:pt>
                <c:pt idx="738">
                  <c:v>2.9221627733487021E-2</c:v>
                </c:pt>
                <c:pt idx="739">
                  <c:v>2.9221627733487021E-2</c:v>
                </c:pt>
                <c:pt idx="740">
                  <c:v>2.9221627733487021E-2</c:v>
                </c:pt>
                <c:pt idx="741">
                  <c:v>2.9221627733487021E-2</c:v>
                </c:pt>
                <c:pt idx="742">
                  <c:v>2.9221627733487021E-2</c:v>
                </c:pt>
                <c:pt idx="743">
                  <c:v>2.9221627733487021E-2</c:v>
                </c:pt>
                <c:pt idx="744">
                  <c:v>2.9221627733487021E-2</c:v>
                </c:pt>
                <c:pt idx="745">
                  <c:v>2.9221627733487021E-2</c:v>
                </c:pt>
                <c:pt idx="746">
                  <c:v>2.9221627733487021E-2</c:v>
                </c:pt>
                <c:pt idx="747">
                  <c:v>2.9221627733487021E-2</c:v>
                </c:pt>
                <c:pt idx="748">
                  <c:v>2.9221627733487021E-2</c:v>
                </c:pt>
                <c:pt idx="749">
                  <c:v>2.9221627733487021E-2</c:v>
                </c:pt>
                <c:pt idx="750">
                  <c:v>2.9221627733487021E-2</c:v>
                </c:pt>
                <c:pt idx="751">
                  <c:v>2.9221627733487021E-2</c:v>
                </c:pt>
                <c:pt idx="752">
                  <c:v>2.9221627733487021E-2</c:v>
                </c:pt>
                <c:pt idx="753">
                  <c:v>2.9221627733487021E-2</c:v>
                </c:pt>
                <c:pt idx="754">
                  <c:v>2.9221627733487021E-2</c:v>
                </c:pt>
                <c:pt idx="755">
                  <c:v>2.9221627733487021E-2</c:v>
                </c:pt>
                <c:pt idx="756">
                  <c:v>2.9221627733487021E-2</c:v>
                </c:pt>
                <c:pt idx="757">
                  <c:v>2.9221627733487021E-2</c:v>
                </c:pt>
                <c:pt idx="758">
                  <c:v>2.9221627733487021E-2</c:v>
                </c:pt>
                <c:pt idx="759">
                  <c:v>2.9221627733487021E-2</c:v>
                </c:pt>
                <c:pt idx="760">
                  <c:v>2.9221627733487021E-2</c:v>
                </c:pt>
                <c:pt idx="761">
                  <c:v>2.9221627733487021E-2</c:v>
                </c:pt>
                <c:pt idx="762">
                  <c:v>2.9221627733487021E-2</c:v>
                </c:pt>
                <c:pt idx="763">
                  <c:v>2.9221627733487021E-2</c:v>
                </c:pt>
                <c:pt idx="764">
                  <c:v>2.9221627733487021E-2</c:v>
                </c:pt>
                <c:pt idx="765">
                  <c:v>2.9221627733487021E-2</c:v>
                </c:pt>
                <c:pt idx="766">
                  <c:v>2.9221627733487021E-2</c:v>
                </c:pt>
                <c:pt idx="767">
                  <c:v>2.9221627733487021E-2</c:v>
                </c:pt>
                <c:pt idx="768">
                  <c:v>2.9221627733487021E-2</c:v>
                </c:pt>
                <c:pt idx="769">
                  <c:v>2.9221627733487021E-2</c:v>
                </c:pt>
                <c:pt idx="770">
                  <c:v>2.9221627733487021E-2</c:v>
                </c:pt>
                <c:pt idx="771">
                  <c:v>2.9221627733487021E-2</c:v>
                </c:pt>
                <c:pt idx="772">
                  <c:v>2.9221627733487021E-2</c:v>
                </c:pt>
                <c:pt idx="773">
                  <c:v>2.9221627733487021E-2</c:v>
                </c:pt>
                <c:pt idx="774">
                  <c:v>2.9221627733487021E-2</c:v>
                </c:pt>
                <c:pt idx="775">
                  <c:v>2.9221627733487021E-2</c:v>
                </c:pt>
                <c:pt idx="776">
                  <c:v>2.9221627733487021E-2</c:v>
                </c:pt>
                <c:pt idx="777">
                  <c:v>2.9221627733487021E-2</c:v>
                </c:pt>
                <c:pt idx="778">
                  <c:v>2.9221627733487021E-2</c:v>
                </c:pt>
                <c:pt idx="779">
                  <c:v>2.9221627733487021E-2</c:v>
                </c:pt>
                <c:pt idx="780">
                  <c:v>2.9221627733487021E-2</c:v>
                </c:pt>
                <c:pt idx="781">
                  <c:v>2.9221627733487021E-2</c:v>
                </c:pt>
                <c:pt idx="782">
                  <c:v>2.9221627733487021E-2</c:v>
                </c:pt>
                <c:pt idx="783">
                  <c:v>2.9221627733487021E-2</c:v>
                </c:pt>
                <c:pt idx="784">
                  <c:v>2.9221627733487021E-2</c:v>
                </c:pt>
                <c:pt idx="785">
                  <c:v>2.9221627733487021E-2</c:v>
                </c:pt>
                <c:pt idx="786">
                  <c:v>2.9221627733487021E-2</c:v>
                </c:pt>
                <c:pt idx="787">
                  <c:v>2.9221627733487021E-2</c:v>
                </c:pt>
                <c:pt idx="788">
                  <c:v>2.9221627733487021E-2</c:v>
                </c:pt>
                <c:pt idx="789">
                  <c:v>2.9221627733487021E-2</c:v>
                </c:pt>
                <c:pt idx="790">
                  <c:v>2.9221627733487021E-2</c:v>
                </c:pt>
                <c:pt idx="791">
                  <c:v>2.9221627733487021E-2</c:v>
                </c:pt>
                <c:pt idx="792">
                  <c:v>2.9221627733487021E-2</c:v>
                </c:pt>
                <c:pt idx="793">
                  <c:v>2.9221627733487021E-2</c:v>
                </c:pt>
                <c:pt idx="794">
                  <c:v>2.9221627733487021E-2</c:v>
                </c:pt>
                <c:pt idx="795">
                  <c:v>2.9221627733487021E-2</c:v>
                </c:pt>
                <c:pt idx="796">
                  <c:v>2.9221627733487021E-2</c:v>
                </c:pt>
                <c:pt idx="797">
                  <c:v>2.9221627733487021E-2</c:v>
                </c:pt>
                <c:pt idx="798">
                  <c:v>2.9221627733487021E-2</c:v>
                </c:pt>
                <c:pt idx="799">
                  <c:v>2.9221627733487021E-2</c:v>
                </c:pt>
                <c:pt idx="800">
                  <c:v>2.9221627733487021E-2</c:v>
                </c:pt>
                <c:pt idx="801">
                  <c:v>2.9221627733487021E-2</c:v>
                </c:pt>
                <c:pt idx="802">
                  <c:v>2.9221627733487021E-2</c:v>
                </c:pt>
                <c:pt idx="803">
                  <c:v>2.9221627733487021E-2</c:v>
                </c:pt>
                <c:pt idx="804">
                  <c:v>2.9221627733487021E-2</c:v>
                </c:pt>
                <c:pt idx="805">
                  <c:v>2.9221627733487021E-2</c:v>
                </c:pt>
                <c:pt idx="806">
                  <c:v>2.9221627733487021E-2</c:v>
                </c:pt>
                <c:pt idx="807">
                  <c:v>2.9221627733487021E-2</c:v>
                </c:pt>
                <c:pt idx="808">
                  <c:v>2.9221627733487021E-2</c:v>
                </c:pt>
                <c:pt idx="809">
                  <c:v>2.9221627733487021E-2</c:v>
                </c:pt>
                <c:pt idx="810">
                  <c:v>2.9221627733487021E-2</c:v>
                </c:pt>
                <c:pt idx="811">
                  <c:v>2.9221627733487021E-2</c:v>
                </c:pt>
                <c:pt idx="812">
                  <c:v>2.9221627733487021E-2</c:v>
                </c:pt>
                <c:pt idx="813">
                  <c:v>2.9221627733487021E-2</c:v>
                </c:pt>
                <c:pt idx="814">
                  <c:v>2.9221627733487021E-2</c:v>
                </c:pt>
                <c:pt idx="815">
                  <c:v>2.9221627733487021E-2</c:v>
                </c:pt>
                <c:pt idx="816">
                  <c:v>2.9221627733487021E-2</c:v>
                </c:pt>
                <c:pt idx="817">
                  <c:v>2.9221627733487021E-2</c:v>
                </c:pt>
                <c:pt idx="818">
                  <c:v>2.9221627733487021E-2</c:v>
                </c:pt>
                <c:pt idx="819">
                  <c:v>2.9221627733487021E-2</c:v>
                </c:pt>
                <c:pt idx="820">
                  <c:v>2.9221627733487021E-2</c:v>
                </c:pt>
                <c:pt idx="821">
                  <c:v>2.9221627733487021E-2</c:v>
                </c:pt>
                <c:pt idx="822">
                  <c:v>2.9221627733487021E-2</c:v>
                </c:pt>
                <c:pt idx="823">
                  <c:v>2.9221627733487021E-2</c:v>
                </c:pt>
                <c:pt idx="824">
                  <c:v>2.9221627733487021E-2</c:v>
                </c:pt>
                <c:pt idx="825">
                  <c:v>2.9221627733487021E-2</c:v>
                </c:pt>
                <c:pt idx="826">
                  <c:v>2.9221627733487021E-2</c:v>
                </c:pt>
                <c:pt idx="827">
                  <c:v>2.9221627733487021E-2</c:v>
                </c:pt>
                <c:pt idx="828">
                  <c:v>2.9221627733487021E-2</c:v>
                </c:pt>
                <c:pt idx="829">
                  <c:v>2.9221627733487021E-2</c:v>
                </c:pt>
                <c:pt idx="830">
                  <c:v>2.9221627733487021E-2</c:v>
                </c:pt>
                <c:pt idx="831">
                  <c:v>2.9221627733487021E-2</c:v>
                </c:pt>
                <c:pt idx="832">
                  <c:v>2.9221627733487021E-2</c:v>
                </c:pt>
                <c:pt idx="833">
                  <c:v>2.9221627733487021E-2</c:v>
                </c:pt>
                <c:pt idx="834">
                  <c:v>2.9221627733487021E-2</c:v>
                </c:pt>
                <c:pt idx="835">
                  <c:v>2.9221627733487021E-2</c:v>
                </c:pt>
                <c:pt idx="836">
                  <c:v>2.9221627733487021E-2</c:v>
                </c:pt>
                <c:pt idx="837">
                  <c:v>2.9221627733487021E-2</c:v>
                </c:pt>
                <c:pt idx="838">
                  <c:v>2.9221627733487021E-2</c:v>
                </c:pt>
                <c:pt idx="839">
                  <c:v>2.9221627733487021E-2</c:v>
                </c:pt>
                <c:pt idx="840">
                  <c:v>2.9221627733487021E-2</c:v>
                </c:pt>
                <c:pt idx="841">
                  <c:v>2.9221627733487021E-2</c:v>
                </c:pt>
                <c:pt idx="842">
                  <c:v>2.9221627733487021E-2</c:v>
                </c:pt>
                <c:pt idx="843">
                  <c:v>2.9221627733487021E-2</c:v>
                </c:pt>
                <c:pt idx="844">
                  <c:v>2.9221627733487021E-2</c:v>
                </c:pt>
                <c:pt idx="845">
                  <c:v>2.9221627733487021E-2</c:v>
                </c:pt>
                <c:pt idx="846">
                  <c:v>2.9221627733487021E-2</c:v>
                </c:pt>
                <c:pt idx="847">
                  <c:v>2.9221627733487021E-2</c:v>
                </c:pt>
                <c:pt idx="848">
                  <c:v>2.9221627733487021E-2</c:v>
                </c:pt>
                <c:pt idx="849">
                  <c:v>2.9221627733487021E-2</c:v>
                </c:pt>
                <c:pt idx="850">
                  <c:v>2.9221627733487021E-2</c:v>
                </c:pt>
                <c:pt idx="851">
                  <c:v>2.9221627733487021E-2</c:v>
                </c:pt>
                <c:pt idx="852">
                  <c:v>2.9221627733487021E-2</c:v>
                </c:pt>
                <c:pt idx="853">
                  <c:v>2.9221627733487021E-2</c:v>
                </c:pt>
                <c:pt idx="854">
                  <c:v>2.9221627733487021E-2</c:v>
                </c:pt>
                <c:pt idx="855">
                  <c:v>2.9221627733487021E-2</c:v>
                </c:pt>
                <c:pt idx="856">
                  <c:v>2.9221627733487021E-2</c:v>
                </c:pt>
                <c:pt idx="857">
                  <c:v>2.9221627733487021E-2</c:v>
                </c:pt>
                <c:pt idx="858">
                  <c:v>2.9221627733487021E-2</c:v>
                </c:pt>
                <c:pt idx="859">
                  <c:v>2.9221627733487021E-2</c:v>
                </c:pt>
                <c:pt idx="860">
                  <c:v>2.9221627733487021E-2</c:v>
                </c:pt>
                <c:pt idx="861">
                  <c:v>2.9221627733487021E-2</c:v>
                </c:pt>
                <c:pt idx="862">
                  <c:v>2.9221627733487021E-2</c:v>
                </c:pt>
                <c:pt idx="863">
                  <c:v>2.9221627733487021E-2</c:v>
                </c:pt>
                <c:pt idx="864">
                  <c:v>2.9221627733487021E-2</c:v>
                </c:pt>
                <c:pt idx="865">
                  <c:v>2.9221627733487021E-2</c:v>
                </c:pt>
                <c:pt idx="866">
                  <c:v>2.9221627733487021E-2</c:v>
                </c:pt>
                <c:pt idx="867">
                  <c:v>2.9221627733487021E-2</c:v>
                </c:pt>
                <c:pt idx="868">
                  <c:v>2.9221627733487021E-2</c:v>
                </c:pt>
                <c:pt idx="869">
                  <c:v>2.9221627733487021E-2</c:v>
                </c:pt>
                <c:pt idx="870">
                  <c:v>2.9221627733487021E-2</c:v>
                </c:pt>
                <c:pt idx="871">
                  <c:v>2.9221627733487021E-2</c:v>
                </c:pt>
                <c:pt idx="872">
                  <c:v>2.9221627733487021E-2</c:v>
                </c:pt>
                <c:pt idx="873">
                  <c:v>2.9221627733487021E-2</c:v>
                </c:pt>
                <c:pt idx="874">
                  <c:v>2.9221627733487021E-2</c:v>
                </c:pt>
                <c:pt idx="875">
                  <c:v>2.9221627733487021E-2</c:v>
                </c:pt>
                <c:pt idx="876">
                  <c:v>2.9221627733487021E-2</c:v>
                </c:pt>
                <c:pt idx="877">
                  <c:v>2.9221627733487021E-2</c:v>
                </c:pt>
                <c:pt idx="878">
                  <c:v>2.9221627733487021E-2</c:v>
                </c:pt>
                <c:pt idx="879">
                  <c:v>2.9221627733487021E-2</c:v>
                </c:pt>
                <c:pt idx="880">
                  <c:v>2.9221627733487021E-2</c:v>
                </c:pt>
                <c:pt idx="881">
                  <c:v>2.9221627733487021E-2</c:v>
                </c:pt>
                <c:pt idx="882">
                  <c:v>2.9221627733487021E-2</c:v>
                </c:pt>
                <c:pt idx="883">
                  <c:v>2.9221627733487021E-2</c:v>
                </c:pt>
                <c:pt idx="884">
                  <c:v>2.9221627733487021E-2</c:v>
                </c:pt>
                <c:pt idx="885">
                  <c:v>2.9221627733487021E-2</c:v>
                </c:pt>
                <c:pt idx="886">
                  <c:v>2.9221627733487021E-2</c:v>
                </c:pt>
                <c:pt idx="887">
                  <c:v>2.9221627733487021E-2</c:v>
                </c:pt>
                <c:pt idx="888">
                  <c:v>2.9221627733487021E-2</c:v>
                </c:pt>
                <c:pt idx="889">
                  <c:v>2.9221627733487021E-2</c:v>
                </c:pt>
                <c:pt idx="890">
                  <c:v>2.9221627733487021E-2</c:v>
                </c:pt>
                <c:pt idx="891">
                  <c:v>2.9221627733487021E-2</c:v>
                </c:pt>
                <c:pt idx="892">
                  <c:v>2.9221627733487021E-2</c:v>
                </c:pt>
                <c:pt idx="893">
                  <c:v>2.9221627733487021E-2</c:v>
                </c:pt>
                <c:pt idx="894">
                  <c:v>2.9221627733487021E-2</c:v>
                </c:pt>
                <c:pt idx="895">
                  <c:v>2.9221627733487021E-2</c:v>
                </c:pt>
                <c:pt idx="896">
                  <c:v>2.9221627733487021E-2</c:v>
                </c:pt>
                <c:pt idx="897">
                  <c:v>2.9221627733487021E-2</c:v>
                </c:pt>
                <c:pt idx="898">
                  <c:v>2.9221627733487021E-2</c:v>
                </c:pt>
                <c:pt idx="899">
                  <c:v>2.9221627733487021E-2</c:v>
                </c:pt>
                <c:pt idx="900">
                  <c:v>2.9221627733487021E-2</c:v>
                </c:pt>
                <c:pt idx="901">
                  <c:v>2.9221627733487021E-2</c:v>
                </c:pt>
                <c:pt idx="902">
                  <c:v>2.9221627733487021E-2</c:v>
                </c:pt>
                <c:pt idx="903">
                  <c:v>2.9221627733487021E-2</c:v>
                </c:pt>
                <c:pt idx="904">
                  <c:v>2.9221627733487021E-2</c:v>
                </c:pt>
                <c:pt idx="905">
                  <c:v>2.9221627733487021E-2</c:v>
                </c:pt>
                <c:pt idx="906">
                  <c:v>2.9221627733487021E-2</c:v>
                </c:pt>
                <c:pt idx="907">
                  <c:v>2.9221627733487021E-2</c:v>
                </c:pt>
                <c:pt idx="908">
                  <c:v>2.9221627733487021E-2</c:v>
                </c:pt>
                <c:pt idx="909">
                  <c:v>2.9221627733487021E-2</c:v>
                </c:pt>
                <c:pt idx="910">
                  <c:v>2.9221627733487021E-2</c:v>
                </c:pt>
                <c:pt idx="911">
                  <c:v>2.9221627733487021E-2</c:v>
                </c:pt>
                <c:pt idx="912">
                  <c:v>2.9221627733487021E-2</c:v>
                </c:pt>
                <c:pt idx="913">
                  <c:v>2.9221627733487021E-2</c:v>
                </c:pt>
                <c:pt idx="914">
                  <c:v>2.9221627733487021E-2</c:v>
                </c:pt>
                <c:pt idx="915">
                  <c:v>2.9221627733487021E-2</c:v>
                </c:pt>
                <c:pt idx="916">
                  <c:v>2.9221627733487021E-2</c:v>
                </c:pt>
                <c:pt idx="917">
                  <c:v>2.9221627733487021E-2</c:v>
                </c:pt>
                <c:pt idx="918">
                  <c:v>2.9221627733487021E-2</c:v>
                </c:pt>
                <c:pt idx="919">
                  <c:v>2.9221627733487021E-2</c:v>
                </c:pt>
                <c:pt idx="920">
                  <c:v>2.9221627733487021E-2</c:v>
                </c:pt>
                <c:pt idx="921">
                  <c:v>2.9221627733487021E-2</c:v>
                </c:pt>
                <c:pt idx="922">
                  <c:v>2.9221627733487021E-2</c:v>
                </c:pt>
                <c:pt idx="923">
                  <c:v>2.9221627733487021E-2</c:v>
                </c:pt>
                <c:pt idx="924">
                  <c:v>2.9221627733487021E-2</c:v>
                </c:pt>
                <c:pt idx="925">
                  <c:v>2.9221627733487021E-2</c:v>
                </c:pt>
                <c:pt idx="926">
                  <c:v>2.9221627733487021E-2</c:v>
                </c:pt>
                <c:pt idx="927">
                  <c:v>2.9221627733487021E-2</c:v>
                </c:pt>
                <c:pt idx="928">
                  <c:v>2.9221627733487021E-2</c:v>
                </c:pt>
                <c:pt idx="929">
                  <c:v>2.9221627733487021E-2</c:v>
                </c:pt>
                <c:pt idx="930">
                  <c:v>2.9221627733487021E-2</c:v>
                </c:pt>
                <c:pt idx="931">
                  <c:v>2.9221627733487021E-2</c:v>
                </c:pt>
                <c:pt idx="932">
                  <c:v>2.9221627733487021E-2</c:v>
                </c:pt>
                <c:pt idx="933">
                  <c:v>2.9221627733487021E-2</c:v>
                </c:pt>
                <c:pt idx="934">
                  <c:v>2.9221627733487021E-2</c:v>
                </c:pt>
                <c:pt idx="935">
                  <c:v>2.9221627733487021E-2</c:v>
                </c:pt>
                <c:pt idx="936">
                  <c:v>2.9221627733487021E-2</c:v>
                </c:pt>
                <c:pt idx="937">
                  <c:v>2.9221627733487021E-2</c:v>
                </c:pt>
                <c:pt idx="938">
                  <c:v>2.9221627733487021E-2</c:v>
                </c:pt>
                <c:pt idx="939">
                  <c:v>2.9221627733487021E-2</c:v>
                </c:pt>
                <c:pt idx="940">
                  <c:v>2.9221627733487021E-2</c:v>
                </c:pt>
                <c:pt idx="941">
                  <c:v>2.9221627733487021E-2</c:v>
                </c:pt>
                <c:pt idx="942">
                  <c:v>2.9221627733487021E-2</c:v>
                </c:pt>
                <c:pt idx="943">
                  <c:v>2.9221627733487021E-2</c:v>
                </c:pt>
                <c:pt idx="944">
                  <c:v>2.9221627733487021E-2</c:v>
                </c:pt>
                <c:pt idx="945">
                  <c:v>2.9221627733487021E-2</c:v>
                </c:pt>
                <c:pt idx="946">
                  <c:v>2.9221627733487021E-2</c:v>
                </c:pt>
                <c:pt idx="947">
                  <c:v>2.9221627733487021E-2</c:v>
                </c:pt>
                <c:pt idx="948">
                  <c:v>2.9221627733487021E-2</c:v>
                </c:pt>
                <c:pt idx="949">
                  <c:v>2.2162206811977003E-2</c:v>
                </c:pt>
                <c:pt idx="950">
                  <c:v>2.2162206811977003E-2</c:v>
                </c:pt>
                <c:pt idx="951">
                  <c:v>2.2162206811977003E-2</c:v>
                </c:pt>
                <c:pt idx="952">
                  <c:v>2.2162206811977003E-2</c:v>
                </c:pt>
                <c:pt idx="953">
                  <c:v>2.2162206811977003E-2</c:v>
                </c:pt>
                <c:pt idx="954">
                  <c:v>2.2162206811977003E-2</c:v>
                </c:pt>
                <c:pt idx="955">
                  <c:v>2.2162206811977003E-2</c:v>
                </c:pt>
                <c:pt idx="956">
                  <c:v>2.2162206811977003E-2</c:v>
                </c:pt>
                <c:pt idx="957">
                  <c:v>2.2162206811977003E-2</c:v>
                </c:pt>
                <c:pt idx="958">
                  <c:v>2.2162206811977003E-2</c:v>
                </c:pt>
                <c:pt idx="959">
                  <c:v>2.2162206811977003E-2</c:v>
                </c:pt>
                <c:pt idx="960">
                  <c:v>2.2162206811977003E-2</c:v>
                </c:pt>
                <c:pt idx="961">
                  <c:v>2.2162206811977003E-2</c:v>
                </c:pt>
                <c:pt idx="962">
                  <c:v>2.2162206811977003E-2</c:v>
                </c:pt>
                <c:pt idx="963">
                  <c:v>2.2162206811977003E-2</c:v>
                </c:pt>
                <c:pt idx="964">
                  <c:v>2.2162206811977003E-2</c:v>
                </c:pt>
                <c:pt idx="965">
                  <c:v>2.2162206811977003E-2</c:v>
                </c:pt>
                <c:pt idx="966">
                  <c:v>2.2162206811977003E-2</c:v>
                </c:pt>
                <c:pt idx="967">
                  <c:v>2.2162206811977003E-2</c:v>
                </c:pt>
                <c:pt idx="968">
                  <c:v>2.2162206811977003E-2</c:v>
                </c:pt>
                <c:pt idx="969">
                  <c:v>2.2162206811977003E-2</c:v>
                </c:pt>
                <c:pt idx="970">
                  <c:v>2.2162206811977003E-2</c:v>
                </c:pt>
                <c:pt idx="971">
                  <c:v>2.2162206811977003E-2</c:v>
                </c:pt>
                <c:pt idx="972">
                  <c:v>2.2162206811977003E-2</c:v>
                </c:pt>
                <c:pt idx="973">
                  <c:v>2.2162206811977003E-2</c:v>
                </c:pt>
                <c:pt idx="974">
                  <c:v>2.2162206811977003E-2</c:v>
                </c:pt>
                <c:pt idx="975">
                  <c:v>2.2162206811977003E-2</c:v>
                </c:pt>
                <c:pt idx="976">
                  <c:v>2.2162206811977003E-2</c:v>
                </c:pt>
                <c:pt idx="977">
                  <c:v>2.2162206811977003E-2</c:v>
                </c:pt>
                <c:pt idx="978">
                  <c:v>2.2162206811977003E-2</c:v>
                </c:pt>
                <c:pt idx="979">
                  <c:v>2.2162206811977003E-2</c:v>
                </c:pt>
                <c:pt idx="980">
                  <c:v>2.2162206811977003E-2</c:v>
                </c:pt>
                <c:pt idx="981">
                  <c:v>2.2162206811977003E-2</c:v>
                </c:pt>
                <c:pt idx="982">
                  <c:v>2.2162206811977003E-2</c:v>
                </c:pt>
                <c:pt idx="983">
                  <c:v>2.2162206811977003E-2</c:v>
                </c:pt>
                <c:pt idx="984">
                  <c:v>2.2162206811977003E-2</c:v>
                </c:pt>
                <c:pt idx="985">
                  <c:v>2.2162206811977003E-2</c:v>
                </c:pt>
                <c:pt idx="986">
                  <c:v>2.2162206811977003E-2</c:v>
                </c:pt>
                <c:pt idx="987">
                  <c:v>2.2162206811977003E-2</c:v>
                </c:pt>
                <c:pt idx="988">
                  <c:v>1.0661572626515237E-2</c:v>
                </c:pt>
                <c:pt idx="989">
                  <c:v>1.0661572626515237E-2</c:v>
                </c:pt>
                <c:pt idx="990">
                  <c:v>1.0661572626515237E-2</c:v>
                </c:pt>
                <c:pt idx="991">
                  <c:v>1.0661572626515237E-2</c:v>
                </c:pt>
                <c:pt idx="992">
                  <c:v>1.0661572626515237E-2</c:v>
                </c:pt>
                <c:pt idx="993">
                  <c:v>1.0661572626515237E-2</c:v>
                </c:pt>
                <c:pt idx="994">
                  <c:v>1.0661572626515237E-2</c:v>
                </c:pt>
                <c:pt idx="995">
                  <c:v>1.0661572626515237E-2</c:v>
                </c:pt>
                <c:pt idx="996">
                  <c:v>1.0661572626515237E-2</c:v>
                </c:pt>
                <c:pt idx="997">
                  <c:v>1.0661572626515237E-2</c:v>
                </c:pt>
                <c:pt idx="998">
                  <c:v>1.0661572626515237E-2</c:v>
                </c:pt>
                <c:pt idx="999">
                  <c:v>1.0661572626515237E-2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1-25FE-4C8D-AD4D-24E7EB99A208}"/>
            </c:ext>
          </c:extLst>
        </c:ser>
        <c:ser>
          <c:idx val="18"/>
          <c:order val="18"/>
          <c:spPr>
            <a:ln w="19050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Sheet1!$T$1:$T$1000</c:f>
              <c:numCache>
                <c:formatCode>General</c:formatCode>
                <c:ptCount val="1000"/>
                <c:pt idx="0">
                  <c:v>0.53211193306422233</c:v>
                </c:pt>
                <c:pt idx="1">
                  <c:v>0.53211193306422233</c:v>
                </c:pt>
                <c:pt idx="2">
                  <c:v>0.53211193306422233</c:v>
                </c:pt>
                <c:pt idx="3">
                  <c:v>0.53211193306422233</c:v>
                </c:pt>
                <c:pt idx="4">
                  <c:v>0.53211193306422233</c:v>
                </c:pt>
                <c:pt idx="5">
                  <c:v>0.53211193306422233</c:v>
                </c:pt>
                <c:pt idx="6">
                  <c:v>0.53211193306422233</c:v>
                </c:pt>
                <c:pt idx="7">
                  <c:v>0.53211193306422233</c:v>
                </c:pt>
                <c:pt idx="8">
                  <c:v>0.53211193306422233</c:v>
                </c:pt>
                <c:pt idx="9">
                  <c:v>0.53211193306422233</c:v>
                </c:pt>
                <c:pt idx="10">
                  <c:v>0.53211193306422233</c:v>
                </c:pt>
                <c:pt idx="11">
                  <c:v>0.53211193306422233</c:v>
                </c:pt>
                <c:pt idx="12">
                  <c:v>0.53211193306422233</c:v>
                </c:pt>
                <c:pt idx="13">
                  <c:v>0.53211193306422233</c:v>
                </c:pt>
                <c:pt idx="14">
                  <c:v>0.53211193306422233</c:v>
                </c:pt>
                <c:pt idx="15">
                  <c:v>0.53211193306422233</c:v>
                </c:pt>
                <c:pt idx="16">
                  <c:v>0.53211193306422233</c:v>
                </c:pt>
                <c:pt idx="17">
                  <c:v>0.53211193306422233</c:v>
                </c:pt>
                <c:pt idx="18">
                  <c:v>0.53211193306422233</c:v>
                </c:pt>
                <c:pt idx="19">
                  <c:v>0.53211193306422233</c:v>
                </c:pt>
                <c:pt idx="20">
                  <c:v>0.53211193306422233</c:v>
                </c:pt>
                <c:pt idx="21">
                  <c:v>0.53211193306422233</c:v>
                </c:pt>
                <c:pt idx="22">
                  <c:v>0.53211193306422233</c:v>
                </c:pt>
                <c:pt idx="23">
                  <c:v>0.29905177112068471</c:v>
                </c:pt>
                <c:pt idx="24">
                  <c:v>0.29905177112068471</c:v>
                </c:pt>
                <c:pt idx="25">
                  <c:v>0.29905177112068471</c:v>
                </c:pt>
                <c:pt idx="26">
                  <c:v>0.29905177112068471</c:v>
                </c:pt>
                <c:pt idx="27">
                  <c:v>0.29905177112068471</c:v>
                </c:pt>
                <c:pt idx="28">
                  <c:v>0.11636512396677945</c:v>
                </c:pt>
                <c:pt idx="29">
                  <c:v>0.11636512396677945</c:v>
                </c:pt>
                <c:pt idx="30">
                  <c:v>0.11636512396677945</c:v>
                </c:pt>
                <c:pt idx="31">
                  <c:v>0.11636512396677945</c:v>
                </c:pt>
                <c:pt idx="32">
                  <c:v>0.11636512396677945</c:v>
                </c:pt>
                <c:pt idx="33">
                  <c:v>0.11636512396677945</c:v>
                </c:pt>
                <c:pt idx="34">
                  <c:v>0.11636512396677945</c:v>
                </c:pt>
                <c:pt idx="35">
                  <c:v>0.11636512396677945</c:v>
                </c:pt>
                <c:pt idx="36">
                  <c:v>0.11636512396677945</c:v>
                </c:pt>
                <c:pt idx="37">
                  <c:v>0.11636512396677945</c:v>
                </c:pt>
                <c:pt idx="38">
                  <c:v>0.11636512396677945</c:v>
                </c:pt>
                <c:pt idx="39">
                  <c:v>0.11636512396677945</c:v>
                </c:pt>
                <c:pt idx="40">
                  <c:v>0.11636512396677945</c:v>
                </c:pt>
                <c:pt idx="41">
                  <c:v>0.11636512396677945</c:v>
                </c:pt>
                <c:pt idx="42">
                  <c:v>0.11636512396677945</c:v>
                </c:pt>
                <c:pt idx="43">
                  <c:v>0.11636512396677945</c:v>
                </c:pt>
                <c:pt idx="44">
                  <c:v>0.11636512396677945</c:v>
                </c:pt>
                <c:pt idx="45">
                  <c:v>0.11636512396677945</c:v>
                </c:pt>
                <c:pt idx="46">
                  <c:v>0.11636512396677945</c:v>
                </c:pt>
                <c:pt idx="47">
                  <c:v>0.11636512396677945</c:v>
                </c:pt>
                <c:pt idx="48">
                  <c:v>0.11636512396677945</c:v>
                </c:pt>
                <c:pt idx="49">
                  <c:v>0.11636512396677945</c:v>
                </c:pt>
                <c:pt idx="50">
                  <c:v>0.11636512396677945</c:v>
                </c:pt>
                <c:pt idx="51">
                  <c:v>0.11636512396677945</c:v>
                </c:pt>
                <c:pt idx="52">
                  <c:v>0.11636512396677945</c:v>
                </c:pt>
                <c:pt idx="53">
                  <c:v>0.11636512396677945</c:v>
                </c:pt>
                <c:pt idx="54">
                  <c:v>0.11636512396677945</c:v>
                </c:pt>
                <c:pt idx="55">
                  <c:v>0.11636512396677945</c:v>
                </c:pt>
                <c:pt idx="56">
                  <c:v>0.11636512396677945</c:v>
                </c:pt>
                <c:pt idx="57">
                  <c:v>0.11636512396677945</c:v>
                </c:pt>
                <c:pt idx="58">
                  <c:v>0.11489942679759391</c:v>
                </c:pt>
                <c:pt idx="59">
                  <c:v>0.11489942679759391</c:v>
                </c:pt>
                <c:pt idx="60">
                  <c:v>0.11489942679759391</c:v>
                </c:pt>
                <c:pt idx="61">
                  <c:v>0.11489942679759391</c:v>
                </c:pt>
                <c:pt idx="62">
                  <c:v>0.11489942679759391</c:v>
                </c:pt>
                <c:pt idx="63">
                  <c:v>0.11489942679759391</c:v>
                </c:pt>
                <c:pt idx="64">
                  <c:v>0.11489942679759391</c:v>
                </c:pt>
                <c:pt idx="65">
                  <c:v>0.11489942679759391</c:v>
                </c:pt>
                <c:pt idx="66">
                  <c:v>0.11489942679759391</c:v>
                </c:pt>
                <c:pt idx="67">
                  <c:v>0.11489942679759391</c:v>
                </c:pt>
                <c:pt idx="68">
                  <c:v>0.11489942679759391</c:v>
                </c:pt>
                <c:pt idx="69">
                  <c:v>0.11489942679759391</c:v>
                </c:pt>
                <c:pt idx="70">
                  <c:v>0.11489942679759391</c:v>
                </c:pt>
                <c:pt idx="71">
                  <c:v>0.11489942679759391</c:v>
                </c:pt>
                <c:pt idx="72">
                  <c:v>0.11489942679759391</c:v>
                </c:pt>
                <c:pt idx="73">
                  <c:v>0.11489942679759391</c:v>
                </c:pt>
                <c:pt idx="74">
                  <c:v>0.11489942679759391</c:v>
                </c:pt>
                <c:pt idx="75">
                  <c:v>0.11489942679759391</c:v>
                </c:pt>
                <c:pt idx="76">
                  <c:v>0.11489942679759391</c:v>
                </c:pt>
                <c:pt idx="77">
                  <c:v>0.11489942679759391</c:v>
                </c:pt>
                <c:pt idx="78">
                  <c:v>0.11489942679759391</c:v>
                </c:pt>
                <c:pt idx="79">
                  <c:v>0.11489942679759391</c:v>
                </c:pt>
                <c:pt idx="80">
                  <c:v>0.11489942679759391</c:v>
                </c:pt>
                <c:pt idx="81">
                  <c:v>0.11489942679759391</c:v>
                </c:pt>
                <c:pt idx="82">
                  <c:v>0.11489942679759391</c:v>
                </c:pt>
                <c:pt idx="83">
                  <c:v>0.11489942679759391</c:v>
                </c:pt>
                <c:pt idx="84">
                  <c:v>0.11489942679759391</c:v>
                </c:pt>
                <c:pt idx="85">
                  <c:v>0.11489942679759391</c:v>
                </c:pt>
                <c:pt idx="86">
                  <c:v>0.11489942679759391</c:v>
                </c:pt>
                <c:pt idx="87">
                  <c:v>0.11489942679759391</c:v>
                </c:pt>
                <c:pt idx="88">
                  <c:v>0.11489942679759391</c:v>
                </c:pt>
                <c:pt idx="89">
                  <c:v>0.11489942679759391</c:v>
                </c:pt>
                <c:pt idx="90">
                  <c:v>0.11489942679759391</c:v>
                </c:pt>
                <c:pt idx="91">
                  <c:v>0.11489942679759391</c:v>
                </c:pt>
                <c:pt idx="92">
                  <c:v>0.11489942679759391</c:v>
                </c:pt>
                <c:pt idx="93">
                  <c:v>0.11489942679759391</c:v>
                </c:pt>
                <c:pt idx="94">
                  <c:v>0.11489942679759391</c:v>
                </c:pt>
                <c:pt idx="95">
                  <c:v>0.11489942679759391</c:v>
                </c:pt>
                <c:pt idx="96">
                  <c:v>0.11489942679759391</c:v>
                </c:pt>
                <c:pt idx="97">
                  <c:v>0.11489942679759391</c:v>
                </c:pt>
                <c:pt idx="98">
                  <c:v>0.11489942679759391</c:v>
                </c:pt>
                <c:pt idx="99">
                  <c:v>0.11489942679759391</c:v>
                </c:pt>
                <c:pt idx="100">
                  <c:v>0.11489942679759391</c:v>
                </c:pt>
                <c:pt idx="101">
                  <c:v>0.11489942679759391</c:v>
                </c:pt>
                <c:pt idx="102">
                  <c:v>0.11489942679759391</c:v>
                </c:pt>
                <c:pt idx="103">
                  <c:v>0.11489942679759391</c:v>
                </c:pt>
                <c:pt idx="104">
                  <c:v>0.11489942679759391</c:v>
                </c:pt>
                <c:pt idx="105">
                  <c:v>0.11489942679759391</c:v>
                </c:pt>
                <c:pt idx="106">
                  <c:v>0.11489942679759391</c:v>
                </c:pt>
                <c:pt idx="107">
                  <c:v>0.11489942679759391</c:v>
                </c:pt>
                <c:pt idx="108">
                  <c:v>0.11489942679759391</c:v>
                </c:pt>
                <c:pt idx="109">
                  <c:v>0.11489942679759391</c:v>
                </c:pt>
                <c:pt idx="110">
                  <c:v>0.11489942679759391</c:v>
                </c:pt>
                <c:pt idx="111">
                  <c:v>0.11489942679759391</c:v>
                </c:pt>
                <c:pt idx="112">
                  <c:v>0.11489942679759391</c:v>
                </c:pt>
                <c:pt idx="113">
                  <c:v>0.11489942679759391</c:v>
                </c:pt>
                <c:pt idx="114">
                  <c:v>0.11489942679759391</c:v>
                </c:pt>
                <c:pt idx="115">
                  <c:v>0.11489942679759391</c:v>
                </c:pt>
                <c:pt idx="116">
                  <c:v>0.11489942679759391</c:v>
                </c:pt>
                <c:pt idx="117">
                  <c:v>0.11489942679759391</c:v>
                </c:pt>
                <c:pt idx="118">
                  <c:v>0.11489942679759391</c:v>
                </c:pt>
                <c:pt idx="119">
                  <c:v>0.11489942679759391</c:v>
                </c:pt>
                <c:pt idx="120">
                  <c:v>0.11489942679759391</c:v>
                </c:pt>
                <c:pt idx="121">
                  <c:v>0.11489942679759391</c:v>
                </c:pt>
                <c:pt idx="122">
                  <c:v>0.11489942679759391</c:v>
                </c:pt>
                <c:pt idx="123">
                  <c:v>0.11489942679759391</c:v>
                </c:pt>
                <c:pt idx="124">
                  <c:v>0.11489942679759391</c:v>
                </c:pt>
                <c:pt idx="125">
                  <c:v>0.11489942679759391</c:v>
                </c:pt>
                <c:pt idx="126">
                  <c:v>0.11489942679759391</c:v>
                </c:pt>
                <c:pt idx="127">
                  <c:v>0.11489942679759391</c:v>
                </c:pt>
                <c:pt idx="128">
                  <c:v>0.11489942679759391</c:v>
                </c:pt>
                <c:pt idx="129">
                  <c:v>0.11489942679759391</c:v>
                </c:pt>
                <c:pt idx="130">
                  <c:v>0.11489942679759391</c:v>
                </c:pt>
                <c:pt idx="131">
                  <c:v>0.11489942679759391</c:v>
                </c:pt>
                <c:pt idx="132">
                  <c:v>0.11489942679759391</c:v>
                </c:pt>
                <c:pt idx="133">
                  <c:v>0.11489942679759391</c:v>
                </c:pt>
                <c:pt idx="134">
                  <c:v>0.11489942679759391</c:v>
                </c:pt>
                <c:pt idx="135">
                  <c:v>0.11489942679759391</c:v>
                </c:pt>
                <c:pt idx="136">
                  <c:v>0.11489942679759391</c:v>
                </c:pt>
                <c:pt idx="137">
                  <c:v>0.11489942679759391</c:v>
                </c:pt>
                <c:pt idx="138">
                  <c:v>0.11489942679759391</c:v>
                </c:pt>
                <c:pt idx="139">
                  <c:v>0.11489942679759391</c:v>
                </c:pt>
                <c:pt idx="140">
                  <c:v>0.11489942679759391</c:v>
                </c:pt>
                <c:pt idx="141">
                  <c:v>0.11489942679759391</c:v>
                </c:pt>
                <c:pt idx="142">
                  <c:v>0.11489942679759391</c:v>
                </c:pt>
                <c:pt idx="143">
                  <c:v>0.11489942679759391</c:v>
                </c:pt>
                <c:pt idx="144">
                  <c:v>0.11489942679759391</c:v>
                </c:pt>
                <c:pt idx="145">
                  <c:v>0.11489942679759391</c:v>
                </c:pt>
                <c:pt idx="146">
                  <c:v>0.11489942679759391</c:v>
                </c:pt>
                <c:pt idx="147">
                  <c:v>0.11489942679759391</c:v>
                </c:pt>
                <c:pt idx="148">
                  <c:v>0.11489942679759391</c:v>
                </c:pt>
                <c:pt idx="149">
                  <c:v>0.11489942679759391</c:v>
                </c:pt>
                <c:pt idx="150">
                  <c:v>0.11489942679759391</c:v>
                </c:pt>
                <c:pt idx="151">
                  <c:v>0.11489942679759391</c:v>
                </c:pt>
                <c:pt idx="152">
                  <c:v>0.11489942679759391</c:v>
                </c:pt>
                <c:pt idx="153">
                  <c:v>0.11489942679759391</c:v>
                </c:pt>
                <c:pt idx="154">
                  <c:v>0.11489942679759391</c:v>
                </c:pt>
                <c:pt idx="155">
                  <c:v>0.11489942679759391</c:v>
                </c:pt>
                <c:pt idx="156">
                  <c:v>0.11489942679759391</c:v>
                </c:pt>
                <c:pt idx="157">
                  <c:v>0.11489942679759391</c:v>
                </c:pt>
                <c:pt idx="158">
                  <c:v>0.11489942679759391</c:v>
                </c:pt>
                <c:pt idx="159">
                  <c:v>0.11489942679759391</c:v>
                </c:pt>
                <c:pt idx="160">
                  <c:v>0.11489942679759391</c:v>
                </c:pt>
                <c:pt idx="161">
                  <c:v>0.11489942679759391</c:v>
                </c:pt>
                <c:pt idx="162">
                  <c:v>0.11489942679759391</c:v>
                </c:pt>
                <c:pt idx="163">
                  <c:v>0.11489942679759391</c:v>
                </c:pt>
                <c:pt idx="164">
                  <c:v>0.11489942679759391</c:v>
                </c:pt>
                <c:pt idx="165">
                  <c:v>0.11489942679759391</c:v>
                </c:pt>
                <c:pt idx="166">
                  <c:v>0.11489942679759391</c:v>
                </c:pt>
                <c:pt idx="167">
                  <c:v>0.11489942679759391</c:v>
                </c:pt>
                <c:pt idx="168">
                  <c:v>0.11489942679759391</c:v>
                </c:pt>
                <c:pt idx="169">
                  <c:v>0.11489942679759391</c:v>
                </c:pt>
                <c:pt idx="170">
                  <c:v>0.11489942679759391</c:v>
                </c:pt>
                <c:pt idx="171">
                  <c:v>0.11489942679759391</c:v>
                </c:pt>
                <c:pt idx="172">
                  <c:v>0.11489942679759391</c:v>
                </c:pt>
                <c:pt idx="173">
                  <c:v>0.11489942679759391</c:v>
                </c:pt>
                <c:pt idx="174">
                  <c:v>0.11489942679759391</c:v>
                </c:pt>
                <c:pt idx="175">
                  <c:v>0.11489942679759391</c:v>
                </c:pt>
                <c:pt idx="176">
                  <c:v>0.11489942679759391</c:v>
                </c:pt>
                <c:pt idx="177">
                  <c:v>0.11489942679759391</c:v>
                </c:pt>
                <c:pt idx="178">
                  <c:v>0.11489942679759391</c:v>
                </c:pt>
                <c:pt idx="179">
                  <c:v>0.11489942679759391</c:v>
                </c:pt>
                <c:pt idx="180">
                  <c:v>0.11489942679759391</c:v>
                </c:pt>
                <c:pt idx="181">
                  <c:v>0.11489942679759391</c:v>
                </c:pt>
                <c:pt idx="182">
                  <c:v>0.11489942679759391</c:v>
                </c:pt>
                <c:pt idx="183">
                  <c:v>0.11489942679759391</c:v>
                </c:pt>
                <c:pt idx="184">
                  <c:v>0.11489942679759391</c:v>
                </c:pt>
                <c:pt idx="185">
                  <c:v>0.11489942679759391</c:v>
                </c:pt>
                <c:pt idx="186">
                  <c:v>0.11489942679759391</c:v>
                </c:pt>
                <c:pt idx="187">
                  <c:v>0.11489942679759391</c:v>
                </c:pt>
                <c:pt idx="188">
                  <c:v>0.11489942679759391</c:v>
                </c:pt>
                <c:pt idx="189">
                  <c:v>0.11489942679759391</c:v>
                </c:pt>
                <c:pt idx="190">
                  <c:v>0.11489942679759391</c:v>
                </c:pt>
                <c:pt idx="191">
                  <c:v>5.2820676045227E-2</c:v>
                </c:pt>
                <c:pt idx="192">
                  <c:v>5.2820676045227E-2</c:v>
                </c:pt>
                <c:pt idx="193">
                  <c:v>5.2820676045227E-2</c:v>
                </c:pt>
                <c:pt idx="194">
                  <c:v>5.2820676045227E-2</c:v>
                </c:pt>
                <c:pt idx="195">
                  <c:v>5.2820676045227E-2</c:v>
                </c:pt>
                <c:pt idx="196">
                  <c:v>5.2820676045227E-2</c:v>
                </c:pt>
                <c:pt idx="197">
                  <c:v>5.2820676045227E-2</c:v>
                </c:pt>
                <c:pt idx="198">
                  <c:v>5.2820676045227E-2</c:v>
                </c:pt>
                <c:pt idx="199">
                  <c:v>5.2820676045227E-2</c:v>
                </c:pt>
                <c:pt idx="200">
                  <c:v>5.2820676045227E-2</c:v>
                </c:pt>
                <c:pt idx="201">
                  <c:v>5.2820676045227E-2</c:v>
                </c:pt>
                <c:pt idx="202">
                  <c:v>5.2820676045227E-2</c:v>
                </c:pt>
                <c:pt idx="203">
                  <c:v>5.2820676045227E-2</c:v>
                </c:pt>
                <c:pt idx="204">
                  <c:v>5.2820676045227E-2</c:v>
                </c:pt>
                <c:pt idx="205">
                  <c:v>5.2820676045227E-2</c:v>
                </c:pt>
                <c:pt idx="206">
                  <c:v>5.2820676045227E-2</c:v>
                </c:pt>
                <c:pt idx="207">
                  <c:v>5.2820676045227E-2</c:v>
                </c:pt>
                <c:pt idx="208">
                  <c:v>5.2820676045227E-2</c:v>
                </c:pt>
                <c:pt idx="209">
                  <c:v>5.2820676045227E-2</c:v>
                </c:pt>
                <c:pt idx="210">
                  <c:v>5.2820676045227E-2</c:v>
                </c:pt>
                <c:pt idx="211">
                  <c:v>5.2820676045227E-2</c:v>
                </c:pt>
                <c:pt idx="212">
                  <c:v>3.7898523578170806E-2</c:v>
                </c:pt>
                <c:pt idx="213">
                  <c:v>3.7898523578170806E-2</c:v>
                </c:pt>
                <c:pt idx="214">
                  <c:v>3.7898523578170806E-2</c:v>
                </c:pt>
                <c:pt idx="215">
                  <c:v>3.7898523578170806E-2</c:v>
                </c:pt>
                <c:pt idx="216">
                  <c:v>3.7898523578170806E-2</c:v>
                </c:pt>
                <c:pt idx="217">
                  <c:v>3.7898523578170806E-2</c:v>
                </c:pt>
                <c:pt idx="218">
                  <c:v>3.7898523578170806E-2</c:v>
                </c:pt>
                <c:pt idx="219">
                  <c:v>3.7898523578170806E-2</c:v>
                </c:pt>
                <c:pt idx="220">
                  <c:v>3.7898523578170806E-2</c:v>
                </c:pt>
                <c:pt idx="221">
                  <c:v>3.7898523578170806E-2</c:v>
                </c:pt>
                <c:pt idx="222">
                  <c:v>3.7898523578170806E-2</c:v>
                </c:pt>
                <c:pt idx="223">
                  <c:v>3.7898523578170806E-2</c:v>
                </c:pt>
                <c:pt idx="224">
                  <c:v>3.7898523578170806E-2</c:v>
                </c:pt>
                <c:pt idx="225">
                  <c:v>3.7898523578170806E-2</c:v>
                </c:pt>
                <c:pt idx="226">
                  <c:v>3.7898523578170806E-2</c:v>
                </c:pt>
                <c:pt idx="227">
                  <c:v>3.7898523578170806E-2</c:v>
                </c:pt>
                <c:pt idx="228">
                  <c:v>3.7898523578170806E-2</c:v>
                </c:pt>
                <c:pt idx="229">
                  <c:v>3.7898523578170806E-2</c:v>
                </c:pt>
                <c:pt idx="230">
                  <c:v>3.7898523578170806E-2</c:v>
                </c:pt>
                <c:pt idx="231">
                  <c:v>3.7898523578170806E-2</c:v>
                </c:pt>
                <c:pt idx="232">
                  <c:v>3.7898523578170806E-2</c:v>
                </c:pt>
                <c:pt idx="233">
                  <c:v>3.7898523578170806E-2</c:v>
                </c:pt>
                <c:pt idx="234">
                  <c:v>3.7898523578170806E-2</c:v>
                </c:pt>
                <c:pt idx="235">
                  <c:v>3.7898523578170806E-2</c:v>
                </c:pt>
                <c:pt idx="236">
                  <c:v>3.7898523578170806E-2</c:v>
                </c:pt>
                <c:pt idx="237">
                  <c:v>3.7898523578170806E-2</c:v>
                </c:pt>
                <c:pt idx="238">
                  <c:v>3.7898523578170806E-2</c:v>
                </c:pt>
                <c:pt idx="239">
                  <c:v>3.7898523578170806E-2</c:v>
                </c:pt>
                <c:pt idx="240">
                  <c:v>3.7898523578170806E-2</c:v>
                </c:pt>
                <c:pt idx="241">
                  <c:v>3.7898523578170806E-2</c:v>
                </c:pt>
                <c:pt idx="242">
                  <c:v>3.7898523578170806E-2</c:v>
                </c:pt>
                <c:pt idx="243">
                  <c:v>3.7898523578170806E-2</c:v>
                </c:pt>
                <c:pt idx="244">
                  <c:v>3.7898523578170806E-2</c:v>
                </c:pt>
                <c:pt idx="245">
                  <c:v>3.7898523578170806E-2</c:v>
                </c:pt>
                <c:pt idx="246">
                  <c:v>3.7898523578170806E-2</c:v>
                </c:pt>
                <c:pt idx="247">
                  <c:v>3.7898523578170806E-2</c:v>
                </c:pt>
                <c:pt idx="248">
                  <c:v>3.7898523578170806E-2</c:v>
                </c:pt>
                <c:pt idx="249">
                  <c:v>3.7898523578170806E-2</c:v>
                </c:pt>
                <c:pt idx="250">
                  <c:v>3.7898523578170806E-2</c:v>
                </c:pt>
                <c:pt idx="251">
                  <c:v>3.7898523578170806E-2</c:v>
                </c:pt>
                <c:pt idx="252">
                  <c:v>3.7898523578170806E-2</c:v>
                </c:pt>
                <c:pt idx="253">
                  <c:v>3.7898523578170806E-2</c:v>
                </c:pt>
                <c:pt idx="254">
                  <c:v>3.7898523578170806E-2</c:v>
                </c:pt>
                <c:pt idx="255">
                  <c:v>3.7898523578170806E-2</c:v>
                </c:pt>
                <c:pt idx="256">
                  <c:v>3.7898523578170806E-2</c:v>
                </c:pt>
                <c:pt idx="257">
                  <c:v>3.7898523578170806E-2</c:v>
                </c:pt>
                <c:pt idx="258">
                  <c:v>3.7898523578170806E-2</c:v>
                </c:pt>
                <c:pt idx="259">
                  <c:v>3.7898523578170806E-2</c:v>
                </c:pt>
                <c:pt idx="260">
                  <c:v>3.7898523578170806E-2</c:v>
                </c:pt>
                <c:pt idx="261">
                  <c:v>3.7898523578170806E-2</c:v>
                </c:pt>
                <c:pt idx="262">
                  <c:v>3.7898523578170806E-2</c:v>
                </c:pt>
                <c:pt idx="263">
                  <c:v>3.7898523578170806E-2</c:v>
                </c:pt>
                <c:pt idx="264">
                  <c:v>3.7898523578170806E-2</c:v>
                </c:pt>
                <c:pt idx="265">
                  <c:v>3.7898523578170806E-2</c:v>
                </c:pt>
                <c:pt idx="266">
                  <c:v>3.7898523578170806E-2</c:v>
                </c:pt>
                <c:pt idx="267">
                  <c:v>3.7898523578170806E-2</c:v>
                </c:pt>
                <c:pt idx="268">
                  <c:v>3.7898523578170806E-2</c:v>
                </c:pt>
                <c:pt idx="269">
                  <c:v>3.7898523578170806E-2</c:v>
                </c:pt>
                <c:pt idx="270">
                  <c:v>3.7898523578170806E-2</c:v>
                </c:pt>
                <c:pt idx="271">
                  <c:v>3.7898523578170806E-2</c:v>
                </c:pt>
                <c:pt idx="272">
                  <c:v>3.7898523578170806E-2</c:v>
                </c:pt>
                <c:pt idx="273">
                  <c:v>3.7898523578170806E-2</c:v>
                </c:pt>
                <c:pt idx="274">
                  <c:v>3.7898523578170806E-2</c:v>
                </c:pt>
                <c:pt idx="275">
                  <c:v>3.7898523578170806E-2</c:v>
                </c:pt>
                <c:pt idx="276">
                  <c:v>3.7898523578170806E-2</c:v>
                </c:pt>
                <c:pt idx="277">
                  <c:v>3.7898523578170806E-2</c:v>
                </c:pt>
                <c:pt idx="278">
                  <c:v>3.7898523578170806E-2</c:v>
                </c:pt>
                <c:pt idx="279">
                  <c:v>3.7898523578170806E-2</c:v>
                </c:pt>
                <c:pt idx="280">
                  <c:v>3.7898523578170806E-2</c:v>
                </c:pt>
                <c:pt idx="281">
                  <c:v>3.7898523578170806E-2</c:v>
                </c:pt>
                <c:pt idx="282">
                  <c:v>3.7898523578170806E-2</c:v>
                </c:pt>
                <c:pt idx="283">
                  <c:v>3.7898523578170806E-2</c:v>
                </c:pt>
                <c:pt idx="284">
                  <c:v>3.7898523578170806E-2</c:v>
                </c:pt>
                <c:pt idx="285">
                  <c:v>3.7898523578170806E-2</c:v>
                </c:pt>
                <c:pt idx="286">
                  <c:v>3.7898523578170806E-2</c:v>
                </c:pt>
                <c:pt idx="287">
                  <c:v>3.7898523578170806E-2</c:v>
                </c:pt>
                <c:pt idx="288">
                  <c:v>3.7898523578170806E-2</c:v>
                </c:pt>
                <c:pt idx="289">
                  <c:v>3.7898523578170806E-2</c:v>
                </c:pt>
                <c:pt idx="290">
                  <c:v>3.7898523578170806E-2</c:v>
                </c:pt>
                <c:pt idx="291">
                  <c:v>3.7898523578170806E-2</c:v>
                </c:pt>
                <c:pt idx="292">
                  <c:v>3.7898523578170806E-2</c:v>
                </c:pt>
                <c:pt idx="293">
                  <c:v>3.7898523578170806E-2</c:v>
                </c:pt>
                <c:pt idx="294">
                  <c:v>3.7898523578170806E-2</c:v>
                </c:pt>
                <c:pt idx="295">
                  <c:v>3.7898523578170806E-2</c:v>
                </c:pt>
                <c:pt idx="296">
                  <c:v>3.7898523578170806E-2</c:v>
                </c:pt>
                <c:pt idx="297">
                  <c:v>3.7898523578170806E-2</c:v>
                </c:pt>
                <c:pt idx="298">
                  <c:v>3.7898523578170806E-2</c:v>
                </c:pt>
                <c:pt idx="299">
                  <c:v>3.7898523578170806E-2</c:v>
                </c:pt>
                <c:pt idx="300">
                  <c:v>3.7898523578170806E-2</c:v>
                </c:pt>
                <c:pt idx="301">
                  <c:v>3.7898523578170806E-2</c:v>
                </c:pt>
                <c:pt idx="302">
                  <c:v>3.7898523578170806E-2</c:v>
                </c:pt>
                <c:pt idx="303">
                  <c:v>3.7898523578170806E-2</c:v>
                </c:pt>
                <c:pt idx="304">
                  <c:v>3.7898523578170806E-2</c:v>
                </c:pt>
                <c:pt idx="305">
                  <c:v>3.7898523578170806E-2</c:v>
                </c:pt>
                <c:pt idx="306">
                  <c:v>3.7898523578170806E-2</c:v>
                </c:pt>
                <c:pt idx="307">
                  <c:v>3.7898523578170806E-2</c:v>
                </c:pt>
                <c:pt idx="308">
                  <c:v>3.7898523578170806E-2</c:v>
                </c:pt>
                <c:pt idx="309">
                  <c:v>3.7898523578170806E-2</c:v>
                </c:pt>
                <c:pt idx="310">
                  <c:v>3.7898523578170806E-2</c:v>
                </c:pt>
                <c:pt idx="311">
                  <c:v>3.7898523578170806E-2</c:v>
                </c:pt>
                <c:pt idx="312">
                  <c:v>3.7898523578170806E-2</c:v>
                </c:pt>
                <c:pt idx="313">
                  <c:v>3.7898523578170806E-2</c:v>
                </c:pt>
                <c:pt idx="314">
                  <c:v>3.7898523578170806E-2</c:v>
                </c:pt>
                <c:pt idx="315">
                  <c:v>3.7898523578170806E-2</c:v>
                </c:pt>
                <c:pt idx="316">
                  <c:v>3.7898523578170806E-2</c:v>
                </c:pt>
                <c:pt idx="317">
                  <c:v>3.7898523578170806E-2</c:v>
                </c:pt>
                <c:pt idx="318">
                  <c:v>3.7898523578170806E-2</c:v>
                </c:pt>
                <c:pt idx="319">
                  <c:v>3.7898523578170806E-2</c:v>
                </c:pt>
                <c:pt idx="320">
                  <c:v>3.7898523578170806E-2</c:v>
                </c:pt>
                <c:pt idx="321">
                  <c:v>3.7898523578170806E-2</c:v>
                </c:pt>
                <c:pt idx="322">
                  <c:v>3.7898523578170806E-2</c:v>
                </c:pt>
                <c:pt idx="323">
                  <c:v>3.7898523578170806E-2</c:v>
                </c:pt>
                <c:pt idx="324">
                  <c:v>3.7898523578170806E-2</c:v>
                </c:pt>
                <c:pt idx="325">
                  <c:v>3.7898523578170806E-2</c:v>
                </c:pt>
                <c:pt idx="326">
                  <c:v>3.7898523578170806E-2</c:v>
                </c:pt>
                <c:pt idx="327">
                  <c:v>3.7898523578170806E-2</c:v>
                </c:pt>
                <c:pt idx="328">
                  <c:v>3.7898523578170806E-2</c:v>
                </c:pt>
                <c:pt idx="329">
                  <c:v>3.7898523578170806E-2</c:v>
                </c:pt>
                <c:pt idx="330">
                  <c:v>3.7898523578170806E-2</c:v>
                </c:pt>
                <c:pt idx="331">
                  <c:v>3.7898523578170806E-2</c:v>
                </c:pt>
                <c:pt idx="332">
                  <c:v>3.7898523578170806E-2</c:v>
                </c:pt>
                <c:pt idx="333">
                  <c:v>3.7898523578170806E-2</c:v>
                </c:pt>
                <c:pt idx="334">
                  <c:v>3.7898523578170806E-2</c:v>
                </c:pt>
                <c:pt idx="335">
                  <c:v>3.7898523578170806E-2</c:v>
                </c:pt>
                <c:pt idx="336">
                  <c:v>3.7898523578170806E-2</c:v>
                </c:pt>
                <c:pt idx="337">
                  <c:v>3.7898523578170806E-2</c:v>
                </c:pt>
                <c:pt idx="338">
                  <c:v>3.7898523578170806E-2</c:v>
                </c:pt>
                <c:pt idx="339">
                  <c:v>3.7898523578170806E-2</c:v>
                </c:pt>
                <c:pt idx="340">
                  <c:v>3.7898523578170806E-2</c:v>
                </c:pt>
                <c:pt idx="341">
                  <c:v>3.7898523578170806E-2</c:v>
                </c:pt>
                <c:pt idx="342">
                  <c:v>3.7898523578170806E-2</c:v>
                </c:pt>
                <c:pt idx="343">
                  <c:v>3.7898523578170806E-2</c:v>
                </c:pt>
                <c:pt idx="344">
                  <c:v>3.7898523578170806E-2</c:v>
                </c:pt>
                <c:pt idx="345">
                  <c:v>3.7898523578170806E-2</c:v>
                </c:pt>
                <c:pt idx="346">
                  <c:v>3.7898523578170806E-2</c:v>
                </c:pt>
                <c:pt idx="347">
                  <c:v>3.7898523578170806E-2</c:v>
                </c:pt>
                <c:pt idx="348">
                  <c:v>3.7898523578170806E-2</c:v>
                </c:pt>
                <c:pt idx="349">
                  <c:v>3.7898523578170806E-2</c:v>
                </c:pt>
                <c:pt idx="350">
                  <c:v>3.7898523578170806E-2</c:v>
                </c:pt>
                <c:pt idx="351">
                  <c:v>3.7898523578170806E-2</c:v>
                </c:pt>
                <c:pt idx="352">
                  <c:v>3.7898523578170806E-2</c:v>
                </c:pt>
                <c:pt idx="353">
                  <c:v>3.7898523578170806E-2</c:v>
                </c:pt>
                <c:pt idx="354">
                  <c:v>3.7898523578170806E-2</c:v>
                </c:pt>
                <c:pt idx="355">
                  <c:v>3.7898523578170806E-2</c:v>
                </c:pt>
                <c:pt idx="356">
                  <c:v>3.7898523578170806E-2</c:v>
                </c:pt>
                <c:pt idx="357">
                  <c:v>3.7898523578170806E-2</c:v>
                </c:pt>
                <c:pt idx="358">
                  <c:v>3.7898523578170806E-2</c:v>
                </c:pt>
                <c:pt idx="359">
                  <c:v>3.7898523578170806E-2</c:v>
                </c:pt>
                <c:pt idx="360">
                  <c:v>3.7898523578170806E-2</c:v>
                </c:pt>
                <c:pt idx="361">
                  <c:v>3.7898523578170806E-2</c:v>
                </c:pt>
                <c:pt idx="362">
                  <c:v>3.7898523578170806E-2</c:v>
                </c:pt>
                <c:pt idx="363">
                  <c:v>3.7898523578170806E-2</c:v>
                </c:pt>
                <c:pt idx="364">
                  <c:v>3.7898523578170806E-2</c:v>
                </c:pt>
                <c:pt idx="365">
                  <c:v>3.7898523578170806E-2</c:v>
                </c:pt>
                <c:pt idx="366">
                  <c:v>3.7898523578170806E-2</c:v>
                </c:pt>
                <c:pt idx="367">
                  <c:v>3.7898523578170806E-2</c:v>
                </c:pt>
                <c:pt idx="368">
                  <c:v>3.7898523578170806E-2</c:v>
                </c:pt>
                <c:pt idx="369">
                  <c:v>3.7898523578170806E-2</c:v>
                </c:pt>
                <c:pt idx="370">
                  <c:v>3.7898523578170806E-2</c:v>
                </c:pt>
                <c:pt idx="371">
                  <c:v>3.7898523578170806E-2</c:v>
                </c:pt>
                <c:pt idx="372">
                  <c:v>3.7898523578170806E-2</c:v>
                </c:pt>
                <c:pt idx="373">
                  <c:v>3.7898523578170806E-2</c:v>
                </c:pt>
                <c:pt idx="374">
                  <c:v>3.7898523578170806E-2</c:v>
                </c:pt>
                <c:pt idx="375">
                  <c:v>3.7898523578170806E-2</c:v>
                </c:pt>
                <c:pt idx="376">
                  <c:v>3.7898523578170806E-2</c:v>
                </c:pt>
                <c:pt idx="377">
                  <c:v>3.7898523578170806E-2</c:v>
                </c:pt>
                <c:pt idx="378">
                  <c:v>3.7898523578170806E-2</c:v>
                </c:pt>
                <c:pt idx="379">
                  <c:v>3.7898523578170806E-2</c:v>
                </c:pt>
                <c:pt idx="380">
                  <c:v>3.7898523578170806E-2</c:v>
                </c:pt>
                <c:pt idx="381">
                  <c:v>3.7898523578170806E-2</c:v>
                </c:pt>
                <c:pt idx="382">
                  <c:v>3.7898523578170806E-2</c:v>
                </c:pt>
                <c:pt idx="383">
                  <c:v>3.7898523578170806E-2</c:v>
                </c:pt>
                <c:pt idx="384">
                  <c:v>3.7898523578170806E-2</c:v>
                </c:pt>
                <c:pt idx="385">
                  <c:v>3.7898523578170806E-2</c:v>
                </c:pt>
                <c:pt idx="386">
                  <c:v>3.7898523578170806E-2</c:v>
                </c:pt>
                <c:pt idx="387">
                  <c:v>3.7898523578170806E-2</c:v>
                </c:pt>
                <c:pt idx="388">
                  <c:v>3.7898523578170806E-2</c:v>
                </c:pt>
                <c:pt idx="389">
                  <c:v>3.7898523578170806E-2</c:v>
                </c:pt>
                <c:pt idx="390">
                  <c:v>3.7898523578170806E-2</c:v>
                </c:pt>
                <c:pt idx="391">
                  <c:v>3.7898523578170806E-2</c:v>
                </c:pt>
                <c:pt idx="392">
                  <c:v>3.7898523578170806E-2</c:v>
                </c:pt>
                <c:pt idx="393">
                  <c:v>3.7898523578170806E-2</c:v>
                </c:pt>
                <c:pt idx="394">
                  <c:v>3.7898523578170806E-2</c:v>
                </c:pt>
                <c:pt idx="395">
                  <c:v>3.7898523578170806E-2</c:v>
                </c:pt>
                <c:pt idx="396">
                  <c:v>3.7898523578170806E-2</c:v>
                </c:pt>
                <c:pt idx="397">
                  <c:v>3.7898523578170806E-2</c:v>
                </c:pt>
                <c:pt idx="398">
                  <c:v>3.7898523578170806E-2</c:v>
                </c:pt>
                <c:pt idx="399">
                  <c:v>3.7898523578170806E-2</c:v>
                </c:pt>
                <c:pt idx="400">
                  <c:v>3.7898523578170806E-2</c:v>
                </c:pt>
                <c:pt idx="401">
                  <c:v>3.7898523578170806E-2</c:v>
                </c:pt>
                <c:pt idx="402">
                  <c:v>3.7898523578170806E-2</c:v>
                </c:pt>
                <c:pt idx="403">
                  <c:v>3.7898523578170806E-2</c:v>
                </c:pt>
                <c:pt idx="404">
                  <c:v>3.7898523578170806E-2</c:v>
                </c:pt>
                <c:pt idx="405">
                  <c:v>3.7898523578170806E-2</c:v>
                </c:pt>
                <c:pt idx="406">
                  <c:v>3.7898523578170806E-2</c:v>
                </c:pt>
                <c:pt idx="407">
                  <c:v>3.7898523578170806E-2</c:v>
                </c:pt>
                <c:pt idx="408">
                  <c:v>3.7898523578170806E-2</c:v>
                </c:pt>
                <c:pt idx="409">
                  <c:v>3.7898523578170806E-2</c:v>
                </c:pt>
                <c:pt idx="410">
                  <c:v>3.7898523578170806E-2</c:v>
                </c:pt>
                <c:pt idx="411">
                  <c:v>3.7898523578170806E-2</c:v>
                </c:pt>
                <c:pt idx="412">
                  <c:v>3.7898523578170806E-2</c:v>
                </c:pt>
                <c:pt idx="413">
                  <c:v>3.7898523578170806E-2</c:v>
                </c:pt>
                <c:pt idx="414">
                  <c:v>3.7898523578170806E-2</c:v>
                </c:pt>
                <c:pt idx="415">
                  <c:v>3.7898523578170806E-2</c:v>
                </c:pt>
                <c:pt idx="416">
                  <c:v>3.7898523578170806E-2</c:v>
                </c:pt>
                <c:pt idx="417">
                  <c:v>3.7898523578170806E-2</c:v>
                </c:pt>
                <c:pt idx="418">
                  <c:v>3.7898523578170806E-2</c:v>
                </c:pt>
                <c:pt idx="419">
                  <c:v>3.7898523578170806E-2</c:v>
                </c:pt>
                <c:pt idx="420">
                  <c:v>3.7898523578170806E-2</c:v>
                </c:pt>
                <c:pt idx="421">
                  <c:v>3.7898523578170806E-2</c:v>
                </c:pt>
                <c:pt idx="422">
                  <c:v>3.7898523578170806E-2</c:v>
                </c:pt>
                <c:pt idx="423">
                  <c:v>3.7898523578170806E-2</c:v>
                </c:pt>
                <c:pt idx="424">
                  <c:v>3.7898523578170806E-2</c:v>
                </c:pt>
                <c:pt idx="425">
                  <c:v>3.7898523578170806E-2</c:v>
                </c:pt>
                <c:pt idx="426">
                  <c:v>3.7898523578170806E-2</c:v>
                </c:pt>
                <c:pt idx="427">
                  <c:v>3.7898523578170806E-2</c:v>
                </c:pt>
                <c:pt idx="428">
                  <c:v>3.7898523578170806E-2</c:v>
                </c:pt>
                <c:pt idx="429">
                  <c:v>3.7898523578170806E-2</c:v>
                </c:pt>
                <c:pt idx="430">
                  <c:v>3.7898523578170806E-2</c:v>
                </c:pt>
                <c:pt idx="431">
                  <c:v>3.7898523578170806E-2</c:v>
                </c:pt>
                <c:pt idx="432">
                  <c:v>3.7898523578170806E-2</c:v>
                </c:pt>
                <c:pt idx="433">
                  <c:v>3.7898523578170806E-2</c:v>
                </c:pt>
                <c:pt idx="434">
                  <c:v>3.7898523578170806E-2</c:v>
                </c:pt>
                <c:pt idx="435">
                  <c:v>3.7898523578170806E-2</c:v>
                </c:pt>
                <c:pt idx="436">
                  <c:v>3.7898523578170806E-2</c:v>
                </c:pt>
                <c:pt idx="437">
                  <c:v>3.7898523578170806E-2</c:v>
                </c:pt>
                <c:pt idx="438">
                  <c:v>3.7898523578170806E-2</c:v>
                </c:pt>
                <c:pt idx="439">
                  <c:v>3.7898523578170806E-2</c:v>
                </c:pt>
                <c:pt idx="440">
                  <c:v>3.7898523578170806E-2</c:v>
                </c:pt>
                <c:pt idx="441">
                  <c:v>3.7898523578170806E-2</c:v>
                </c:pt>
                <c:pt idx="442">
                  <c:v>3.7898523578170806E-2</c:v>
                </c:pt>
                <c:pt idx="443">
                  <c:v>3.7898523578170806E-2</c:v>
                </c:pt>
                <c:pt idx="444">
                  <c:v>3.7898523578170806E-2</c:v>
                </c:pt>
                <c:pt idx="445">
                  <c:v>3.7898523578170806E-2</c:v>
                </c:pt>
                <c:pt idx="446">
                  <c:v>3.7898523578170806E-2</c:v>
                </c:pt>
                <c:pt idx="447">
                  <c:v>3.7898523578170806E-2</c:v>
                </c:pt>
                <c:pt idx="448">
                  <c:v>3.7898523578170806E-2</c:v>
                </c:pt>
                <c:pt idx="449">
                  <c:v>3.7898523578170806E-2</c:v>
                </c:pt>
                <c:pt idx="450">
                  <c:v>3.7898523578170806E-2</c:v>
                </c:pt>
                <c:pt idx="451">
                  <c:v>3.7898523578170806E-2</c:v>
                </c:pt>
                <c:pt idx="452">
                  <c:v>3.7898523578170806E-2</c:v>
                </c:pt>
                <c:pt idx="453">
                  <c:v>3.7898523578170806E-2</c:v>
                </c:pt>
                <c:pt idx="454">
                  <c:v>3.7898523578170806E-2</c:v>
                </c:pt>
                <c:pt idx="455">
                  <c:v>3.7898523578170806E-2</c:v>
                </c:pt>
                <c:pt idx="456">
                  <c:v>3.7898523578170806E-2</c:v>
                </c:pt>
                <c:pt idx="457">
                  <c:v>3.7898523578170806E-2</c:v>
                </c:pt>
                <c:pt idx="458">
                  <c:v>3.7898523578170806E-2</c:v>
                </c:pt>
                <c:pt idx="459">
                  <c:v>3.7898523578170806E-2</c:v>
                </c:pt>
                <c:pt idx="460">
                  <c:v>3.7898523578170806E-2</c:v>
                </c:pt>
                <c:pt idx="461">
                  <c:v>3.7898523578170806E-2</c:v>
                </c:pt>
                <c:pt idx="462">
                  <c:v>3.1594287559659984E-2</c:v>
                </c:pt>
                <c:pt idx="463">
                  <c:v>3.1594287559659984E-2</c:v>
                </c:pt>
                <c:pt idx="464">
                  <c:v>3.1594287559659984E-2</c:v>
                </c:pt>
                <c:pt idx="465">
                  <c:v>3.1594287559659984E-2</c:v>
                </c:pt>
                <c:pt idx="466">
                  <c:v>3.1594287559659984E-2</c:v>
                </c:pt>
                <c:pt idx="467">
                  <c:v>3.1594287559659984E-2</c:v>
                </c:pt>
                <c:pt idx="468">
                  <c:v>3.1594287559659984E-2</c:v>
                </c:pt>
                <c:pt idx="469">
                  <c:v>3.1594287559659984E-2</c:v>
                </c:pt>
                <c:pt idx="470">
                  <c:v>3.1594287559659984E-2</c:v>
                </c:pt>
                <c:pt idx="471">
                  <c:v>3.1594287559659984E-2</c:v>
                </c:pt>
                <c:pt idx="472">
                  <c:v>3.1594287559659984E-2</c:v>
                </c:pt>
                <c:pt idx="473">
                  <c:v>3.1594287559659984E-2</c:v>
                </c:pt>
                <c:pt idx="474">
                  <c:v>3.1594287559659984E-2</c:v>
                </c:pt>
                <c:pt idx="475">
                  <c:v>3.1594287559659984E-2</c:v>
                </c:pt>
                <c:pt idx="476">
                  <c:v>3.1594287559659984E-2</c:v>
                </c:pt>
                <c:pt idx="477">
                  <c:v>3.1594287559659984E-2</c:v>
                </c:pt>
                <c:pt idx="478">
                  <c:v>3.1594287559659984E-2</c:v>
                </c:pt>
                <c:pt idx="479">
                  <c:v>3.1594287559659984E-2</c:v>
                </c:pt>
                <c:pt idx="480">
                  <c:v>3.1594287559659984E-2</c:v>
                </c:pt>
                <c:pt idx="481">
                  <c:v>3.1594287559659984E-2</c:v>
                </c:pt>
                <c:pt idx="482">
                  <c:v>3.1594287559659984E-2</c:v>
                </c:pt>
                <c:pt idx="483">
                  <c:v>3.1594287559659984E-2</c:v>
                </c:pt>
                <c:pt idx="484">
                  <c:v>3.1594287559659984E-2</c:v>
                </c:pt>
                <c:pt idx="485">
                  <c:v>3.1594287559659984E-2</c:v>
                </c:pt>
                <c:pt idx="486">
                  <c:v>3.1594287559659984E-2</c:v>
                </c:pt>
                <c:pt idx="487">
                  <c:v>3.1594287559659984E-2</c:v>
                </c:pt>
                <c:pt idx="488">
                  <c:v>3.1594287559659984E-2</c:v>
                </c:pt>
                <c:pt idx="489">
                  <c:v>3.1594287559659984E-2</c:v>
                </c:pt>
                <c:pt idx="490">
                  <c:v>3.1594287559659984E-2</c:v>
                </c:pt>
                <c:pt idx="491">
                  <c:v>3.1594287559659984E-2</c:v>
                </c:pt>
                <c:pt idx="492">
                  <c:v>3.1594287559659984E-2</c:v>
                </c:pt>
                <c:pt idx="493">
                  <c:v>3.1594287559659984E-2</c:v>
                </c:pt>
                <c:pt idx="494">
                  <c:v>3.1594287559659984E-2</c:v>
                </c:pt>
                <c:pt idx="495">
                  <c:v>3.1594287559659984E-2</c:v>
                </c:pt>
                <c:pt idx="496">
                  <c:v>3.1594287559659984E-2</c:v>
                </c:pt>
                <c:pt idx="497">
                  <c:v>3.1594287559659984E-2</c:v>
                </c:pt>
                <c:pt idx="498">
                  <c:v>3.1594287559659984E-2</c:v>
                </c:pt>
                <c:pt idx="499">
                  <c:v>3.1594287559659984E-2</c:v>
                </c:pt>
                <c:pt idx="500">
                  <c:v>3.1594287559659984E-2</c:v>
                </c:pt>
                <c:pt idx="501">
                  <c:v>3.1594287559659984E-2</c:v>
                </c:pt>
                <c:pt idx="502">
                  <c:v>3.1594287559659984E-2</c:v>
                </c:pt>
                <c:pt idx="503">
                  <c:v>3.1594287559659984E-2</c:v>
                </c:pt>
                <c:pt idx="504">
                  <c:v>3.1594287559659984E-2</c:v>
                </c:pt>
                <c:pt idx="505">
                  <c:v>3.1594287559659984E-2</c:v>
                </c:pt>
                <c:pt idx="506">
                  <c:v>3.1594287559659984E-2</c:v>
                </c:pt>
                <c:pt idx="507">
                  <c:v>3.1594287559659984E-2</c:v>
                </c:pt>
                <c:pt idx="508">
                  <c:v>3.1594287559659984E-2</c:v>
                </c:pt>
                <c:pt idx="509">
                  <c:v>3.1594287559659984E-2</c:v>
                </c:pt>
                <c:pt idx="510">
                  <c:v>3.1594287559659984E-2</c:v>
                </c:pt>
                <c:pt idx="511">
                  <c:v>3.1594287559659984E-2</c:v>
                </c:pt>
                <c:pt idx="512">
                  <c:v>3.1594287559659984E-2</c:v>
                </c:pt>
                <c:pt idx="513">
                  <c:v>3.1594287559659984E-2</c:v>
                </c:pt>
                <c:pt idx="514">
                  <c:v>3.1594287559659984E-2</c:v>
                </c:pt>
                <c:pt idx="515">
                  <c:v>3.1594287559659984E-2</c:v>
                </c:pt>
                <c:pt idx="516">
                  <c:v>3.1594287559659984E-2</c:v>
                </c:pt>
                <c:pt idx="517">
                  <c:v>3.1594287559659984E-2</c:v>
                </c:pt>
                <c:pt idx="518">
                  <c:v>3.1594287559659984E-2</c:v>
                </c:pt>
                <c:pt idx="519">
                  <c:v>3.1594287559659984E-2</c:v>
                </c:pt>
                <c:pt idx="520">
                  <c:v>3.1594287559659984E-2</c:v>
                </c:pt>
                <c:pt idx="521">
                  <c:v>3.1594287559659984E-2</c:v>
                </c:pt>
                <c:pt idx="522">
                  <c:v>3.1594287559659984E-2</c:v>
                </c:pt>
                <c:pt idx="523">
                  <c:v>3.1594287559659984E-2</c:v>
                </c:pt>
                <c:pt idx="524">
                  <c:v>3.1594287559659984E-2</c:v>
                </c:pt>
                <c:pt idx="525">
                  <c:v>3.1594287559659984E-2</c:v>
                </c:pt>
                <c:pt idx="526">
                  <c:v>3.1594287559659984E-2</c:v>
                </c:pt>
                <c:pt idx="527">
                  <c:v>3.1594287559659984E-2</c:v>
                </c:pt>
                <c:pt idx="528">
                  <c:v>3.1594287559659984E-2</c:v>
                </c:pt>
                <c:pt idx="529">
                  <c:v>3.1594287559659984E-2</c:v>
                </c:pt>
                <c:pt idx="530">
                  <c:v>3.1594287559659984E-2</c:v>
                </c:pt>
                <c:pt idx="531">
                  <c:v>3.1594287559659984E-2</c:v>
                </c:pt>
                <c:pt idx="532">
                  <c:v>3.1594287559659984E-2</c:v>
                </c:pt>
                <c:pt idx="533">
                  <c:v>3.1594287559659984E-2</c:v>
                </c:pt>
                <c:pt idx="534">
                  <c:v>3.1594287559659984E-2</c:v>
                </c:pt>
                <c:pt idx="535">
                  <c:v>3.1594287559659984E-2</c:v>
                </c:pt>
                <c:pt idx="536">
                  <c:v>3.1594287559659984E-2</c:v>
                </c:pt>
                <c:pt idx="537">
                  <c:v>3.1594287559659984E-2</c:v>
                </c:pt>
                <c:pt idx="538">
                  <c:v>3.1594287559659984E-2</c:v>
                </c:pt>
                <c:pt idx="539">
                  <c:v>3.1594287559659984E-2</c:v>
                </c:pt>
                <c:pt idx="540">
                  <c:v>3.1594287559659984E-2</c:v>
                </c:pt>
                <c:pt idx="541">
                  <c:v>3.1594287559659984E-2</c:v>
                </c:pt>
                <c:pt idx="542">
                  <c:v>3.1594287559659984E-2</c:v>
                </c:pt>
                <c:pt idx="543">
                  <c:v>3.1594287559659984E-2</c:v>
                </c:pt>
                <c:pt idx="544">
                  <c:v>3.1594287559659984E-2</c:v>
                </c:pt>
                <c:pt idx="545">
                  <c:v>3.1594287559659984E-2</c:v>
                </c:pt>
                <c:pt idx="546">
                  <c:v>3.1594287559659984E-2</c:v>
                </c:pt>
                <c:pt idx="547">
                  <c:v>3.1594287559659984E-2</c:v>
                </c:pt>
                <c:pt idx="548">
                  <c:v>3.1594287559659984E-2</c:v>
                </c:pt>
                <c:pt idx="549">
                  <c:v>3.1594287559659984E-2</c:v>
                </c:pt>
                <c:pt idx="550">
                  <c:v>3.1594287559659984E-2</c:v>
                </c:pt>
                <c:pt idx="551">
                  <c:v>3.1594287559659984E-2</c:v>
                </c:pt>
                <c:pt idx="552">
                  <c:v>3.1594287559659984E-2</c:v>
                </c:pt>
                <c:pt idx="553">
                  <c:v>3.1594287559659984E-2</c:v>
                </c:pt>
                <c:pt idx="554">
                  <c:v>3.1594287559659984E-2</c:v>
                </c:pt>
                <c:pt idx="555">
                  <c:v>3.1594287559659984E-2</c:v>
                </c:pt>
                <c:pt idx="556">
                  <c:v>3.1594287559659984E-2</c:v>
                </c:pt>
                <c:pt idx="557">
                  <c:v>3.1594287559659984E-2</c:v>
                </c:pt>
                <c:pt idx="558">
                  <c:v>3.1594287559659984E-2</c:v>
                </c:pt>
                <c:pt idx="559">
                  <c:v>3.1594287559659984E-2</c:v>
                </c:pt>
                <c:pt idx="560">
                  <c:v>3.1594287559659984E-2</c:v>
                </c:pt>
                <c:pt idx="561">
                  <c:v>3.1594287559659984E-2</c:v>
                </c:pt>
                <c:pt idx="562">
                  <c:v>3.1594287559659984E-2</c:v>
                </c:pt>
                <c:pt idx="563">
                  <c:v>3.1594287559659984E-2</c:v>
                </c:pt>
                <c:pt idx="564">
                  <c:v>3.1594287559659984E-2</c:v>
                </c:pt>
                <c:pt idx="565">
                  <c:v>3.1594287559659984E-2</c:v>
                </c:pt>
                <c:pt idx="566">
                  <c:v>3.1594287559659984E-2</c:v>
                </c:pt>
                <c:pt idx="567">
                  <c:v>3.1594287559659984E-2</c:v>
                </c:pt>
                <c:pt idx="568">
                  <c:v>3.1594287559659984E-2</c:v>
                </c:pt>
                <c:pt idx="569">
                  <c:v>3.1594287559659984E-2</c:v>
                </c:pt>
                <c:pt idx="570">
                  <c:v>3.1594287559659984E-2</c:v>
                </c:pt>
                <c:pt idx="571">
                  <c:v>3.1594287559659984E-2</c:v>
                </c:pt>
                <c:pt idx="572">
                  <c:v>3.1594287559659984E-2</c:v>
                </c:pt>
                <c:pt idx="573">
                  <c:v>3.1594287559659984E-2</c:v>
                </c:pt>
                <c:pt idx="574">
                  <c:v>3.1594287559659984E-2</c:v>
                </c:pt>
                <c:pt idx="575">
                  <c:v>3.1594287559659984E-2</c:v>
                </c:pt>
                <c:pt idx="576">
                  <c:v>3.1594287559659984E-2</c:v>
                </c:pt>
                <c:pt idx="577">
                  <c:v>3.1594287559659984E-2</c:v>
                </c:pt>
                <c:pt idx="578">
                  <c:v>3.1594287559659984E-2</c:v>
                </c:pt>
                <c:pt idx="579">
                  <c:v>3.1594287559659984E-2</c:v>
                </c:pt>
                <c:pt idx="580">
                  <c:v>3.1594287559659984E-2</c:v>
                </c:pt>
                <c:pt idx="581">
                  <c:v>3.1594287559659984E-2</c:v>
                </c:pt>
                <c:pt idx="582">
                  <c:v>3.1594287559659984E-2</c:v>
                </c:pt>
                <c:pt idx="583">
                  <c:v>3.1594287559659984E-2</c:v>
                </c:pt>
                <c:pt idx="584">
                  <c:v>3.1594287559659984E-2</c:v>
                </c:pt>
                <c:pt idx="585">
                  <c:v>3.1594287559659984E-2</c:v>
                </c:pt>
                <c:pt idx="586">
                  <c:v>3.1594287559659984E-2</c:v>
                </c:pt>
                <c:pt idx="587">
                  <c:v>3.1594287559659984E-2</c:v>
                </c:pt>
                <c:pt idx="588">
                  <c:v>3.1594287559659984E-2</c:v>
                </c:pt>
                <c:pt idx="589">
                  <c:v>3.1594287559659984E-2</c:v>
                </c:pt>
                <c:pt idx="590">
                  <c:v>3.1594287559659984E-2</c:v>
                </c:pt>
                <c:pt idx="591">
                  <c:v>3.1594287559659984E-2</c:v>
                </c:pt>
                <c:pt idx="592">
                  <c:v>3.1594287559659984E-2</c:v>
                </c:pt>
                <c:pt idx="593">
                  <c:v>3.1594287559659984E-2</c:v>
                </c:pt>
                <c:pt idx="594">
                  <c:v>3.1594287559659984E-2</c:v>
                </c:pt>
                <c:pt idx="595">
                  <c:v>3.1594287559659984E-2</c:v>
                </c:pt>
                <c:pt idx="596">
                  <c:v>3.1594287559659984E-2</c:v>
                </c:pt>
                <c:pt idx="597">
                  <c:v>3.1594287559659984E-2</c:v>
                </c:pt>
                <c:pt idx="598">
                  <c:v>3.1594287559659984E-2</c:v>
                </c:pt>
                <c:pt idx="599">
                  <c:v>3.1594287559659984E-2</c:v>
                </c:pt>
                <c:pt idx="600">
                  <c:v>3.1594287559659984E-2</c:v>
                </c:pt>
                <c:pt idx="601">
                  <c:v>3.1594287559659984E-2</c:v>
                </c:pt>
                <c:pt idx="602">
                  <c:v>3.1594287559659984E-2</c:v>
                </c:pt>
                <c:pt idx="603">
                  <c:v>3.1594287559659984E-2</c:v>
                </c:pt>
                <c:pt idx="604">
                  <c:v>3.1594287559659984E-2</c:v>
                </c:pt>
                <c:pt idx="605">
                  <c:v>3.1594287559659984E-2</c:v>
                </c:pt>
                <c:pt idx="606">
                  <c:v>3.1594287559659984E-2</c:v>
                </c:pt>
                <c:pt idx="607">
                  <c:v>3.1594287559659984E-2</c:v>
                </c:pt>
                <c:pt idx="608">
                  <c:v>3.1594287559659984E-2</c:v>
                </c:pt>
                <c:pt idx="609">
                  <c:v>3.1594287559659984E-2</c:v>
                </c:pt>
                <c:pt idx="610">
                  <c:v>3.1594287559659984E-2</c:v>
                </c:pt>
                <c:pt idx="611">
                  <c:v>3.1594287559659984E-2</c:v>
                </c:pt>
                <c:pt idx="612">
                  <c:v>3.1594287559659984E-2</c:v>
                </c:pt>
                <c:pt idx="613">
                  <c:v>3.1594287559659984E-2</c:v>
                </c:pt>
                <c:pt idx="614">
                  <c:v>3.1594287559659984E-2</c:v>
                </c:pt>
                <c:pt idx="615">
                  <c:v>3.1594287559659984E-2</c:v>
                </c:pt>
                <c:pt idx="616">
                  <c:v>3.1594287559659984E-2</c:v>
                </c:pt>
                <c:pt idx="617">
                  <c:v>3.1594287559659984E-2</c:v>
                </c:pt>
                <c:pt idx="618">
                  <c:v>3.1594287559659984E-2</c:v>
                </c:pt>
                <c:pt idx="619">
                  <c:v>3.1594287559659984E-2</c:v>
                </c:pt>
                <c:pt idx="620">
                  <c:v>3.1594287559659984E-2</c:v>
                </c:pt>
                <c:pt idx="621">
                  <c:v>3.1053398600755733E-2</c:v>
                </c:pt>
                <c:pt idx="622">
                  <c:v>3.1053398600755733E-2</c:v>
                </c:pt>
                <c:pt idx="623">
                  <c:v>3.1053398600755733E-2</c:v>
                </c:pt>
                <c:pt idx="624">
                  <c:v>3.1053398600755733E-2</c:v>
                </c:pt>
                <c:pt idx="625">
                  <c:v>3.1053398600755733E-2</c:v>
                </c:pt>
                <c:pt idx="626">
                  <c:v>3.1053398600755733E-2</c:v>
                </c:pt>
                <c:pt idx="627">
                  <c:v>3.1053398600755733E-2</c:v>
                </c:pt>
                <c:pt idx="628">
                  <c:v>3.1053398600755733E-2</c:v>
                </c:pt>
                <c:pt idx="629">
                  <c:v>3.1053398600755733E-2</c:v>
                </c:pt>
                <c:pt idx="630">
                  <c:v>3.1053398600755733E-2</c:v>
                </c:pt>
                <c:pt idx="631">
                  <c:v>3.1053398600755733E-2</c:v>
                </c:pt>
                <c:pt idx="632">
                  <c:v>3.0613227384942543E-2</c:v>
                </c:pt>
                <c:pt idx="633">
                  <c:v>3.0613227384942543E-2</c:v>
                </c:pt>
                <c:pt idx="634">
                  <c:v>3.0613227384942543E-2</c:v>
                </c:pt>
                <c:pt idx="635">
                  <c:v>3.0613227384942543E-2</c:v>
                </c:pt>
                <c:pt idx="636">
                  <c:v>3.0613227384942543E-2</c:v>
                </c:pt>
                <c:pt idx="637">
                  <c:v>3.0613227384942543E-2</c:v>
                </c:pt>
                <c:pt idx="638">
                  <c:v>3.0613227384942543E-2</c:v>
                </c:pt>
                <c:pt idx="639">
                  <c:v>3.0613227384942543E-2</c:v>
                </c:pt>
                <c:pt idx="640">
                  <c:v>3.0613227384942543E-2</c:v>
                </c:pt>
                <c:pt idx="641">
                  <c:v>3.0613227384942543E-2</c:v>
                </c:pt>
                <c:pt idx="642">
                  <c:v>3.0613227384942543E-2</c:v>
                </c:pt>
                <c:pt idx="643">
                  <c:v>3.0613227384942543E-2</c:v>
                </c:pt>
                <c:pt idx="644">
                  <c:v>3.0613227384942543E-2</c:v>
                </c:pt>
                <c:pt idx="645">
                  <c:v>3.0613227384942543E-2</c:v>
                </c:pt>
                <c:pt idx="646">
                  <c:v>3.0613227384942543E-2</c:v>
                </c:pt>
                <c:pt idx="647">
                  <c:v>3.0613227384942543E-2</c:v>
                </c:pt>
                <c:pt idx="648">
                  <c:v>3.0613227384942543E-2</c:v>
                </c:pt>
                <c:pt idx="649">
                  <c:v>3.0613227384942543E-2</c:v>
                </c:pt>
                <c:pt idx="650">
                  <c:v>3.0613227384942543E-2</c:v>
                </c:pt>
                <c:pt idx="651">
                  <c:v>3.0613227384942543E-2</c:v>
                </c:pt>
                <c:pt idx="652">
                  <c:v>3.0613227384942543E-2</c:v>
                </c:pt>
                <c:pt idx="653">
                  <c:v>3.0613227384942543E-2</c:v>
                </c:pt>
                <c:pt idx="654">
                  <c:v>3.0613227384942543E-2</c:v>
                </c:pt>
                <c:pt idx="655">
                  <c:v>3.0613227384942543E-2</c:v>
                </c:pt>
                <c:pt idx="656">
                  <c:v>3.0613227384942543E-2</c:v>
                </c:pt>
                <c:pt idx="657">
                  <c:v>3.0613227384942543E-2</c:v>
                </c:pt>
                <c:pt idx="658">
                  <c:v>3.0613227384942543E-2</c:v>
                </c:pt>
                <c:pt idx="659">
                  <c:v>3.0613227384942543E-2</c:v>
                </c:pt>
                <c:pt idx="660">
                  <c:v>3.0613227384942543E-2</c:v>
                </c:pt>
                <c:pt idx="661">
                  <c:v>3.0613227384942543E-2</c:v>
                </c:pt>
                <c:pt idx="662">
                  <c:v>3.0613227384942543E-2</c:v>
                </c:pt>
                <c:pt idx="663">
                  <c:v>3.0613227384942543E-2</c:v>
                </c:pt>
                <c:pt idx="664">
                  <c:v>3.0613227384942543E-2</c:v>
                </c:pt>
                <c:pt idx="665">
                  <c:v>3.0613227384942543E-2</c:v>
                </c:pt>
                <c:pt idx="666">
                  <c:v>3.0613227384942543E-2</c:v>
                </c:pt>
                <c:pt idx="667">
                  <c:v>3.0613227384942543E-2</c:v>
                </c:pt>
                <c:pt idx="668">
                  <c:v>3.0613227384942543E-2</c:v>
                </c:pt>
                <c:pt idx="669">
                  <c:v>3.0613227384942543E-2</c:v>
                </c:pt>
                <c:pt idx="670">
                  <c:v>3.0613227384942543E-2</c:v>
                </c:pt>
                <c:pt idx="671">
                  <c:v>3.0613227384942543E-2</c:v>
                </c:pt>
                <c:pt idx="672">
                  <c:v>3.0613227384942543E-2</c:v>
                </c:pt>
                <c:pt idx="673">
                  <c:v>3.0613227384942543E-2</c:v>
                </c:pt>
                <c:pt idx="674">
                  <c:v>3.0613227384942543E-2</c:v>
                </c:pt>
                <c:pt idx="675">
                  <c:v>3.0613227384942543E-2</c:v>
                </c:pt>
                <c:pt idx="676">
                  <c:v>3.0613227384942543E-2</c:v>
                </c:pt>
                <c:pt idx="677">
                  <c:v>3.0613227384942543E-2</c:v>
                </c:pt>
                <c:pt idx="678">
                  <c:v>3.0613227384942543E-2</c:v>
                </c:pt>
                <c:pt idx="679">
                  <c:v>3.0613227384942543E-2</c:v>
                </c:pt>
                <c:pt idx="680">
                  <c:v>3.0613227384942543E-2</c:v>
                </c:pt>
                <c:pt idx="681">
                  <c:v>3.0613227384942543E-2</c:v>
                </c:pt>
                <c:pt idx="682">
                  <c:v>3.0613227384942543E-2</c:v>
                </c:pt>
                <c:pt idx="683">
                  <c:v>3.0613227384942543E-2</c:v>
                </c:pt>
                <c:pt idx="684">
                  <c:v>3.0613227384942543E-2</c:v>
                </c:pt>
                <c:pt idx="685">
                  <c:v>3.0613227384942543E-2</c:v>
                </c:pt>
                <c:pt idx="686">
                  <c:v>3.0613227384942543E-2</c:v>
                </c:pt>
                <c:pt idx="687">
                  <c:v>3.0613227384942543E-2</c:v>
                </c:pt>
                <c:pt idx="688">
                  <c:v>3.0613227384942543E-2</c:v>
                </c:pt>
                <c:pt idx="689">
                  <c:v>3.0613227384942543E-2</c:v>
                </c:pt>
                <c:pt idx="690">
                  <c:v>3.0613227384942543E-2</c:v>
                </c:pt>
                <c:pt idx="691">
                  <c:v>3.0613227384942543E-2</c:v>
                </c:pt>
                <c:pt idx="692">
                  <c:v>3.0613227384942543E-2</c:v>
                </c:pt>
                <c:pt idx="693">
                  <c:v>3.0613227384942543E-2</c:v>
                </c:pt>
                <c:pt idx="694">
                  <c:v>3.0613227384942543E-2</c:v>
                </c:pt>
                <c:pt idx="695">
                  <c:v>3.0613227384942543E-2</c:v>
                </c:pt>
                <c:pt idx="696">
                  <c:v>3.0613227384942543E-2</c:v>
                </c:pt>
                <c:pt idx="697">
                  <c:v>3.0613227384942543E-2</c:v>
                </c:pt>
                <c:pt idx="698">
                  <c:v>3.0613227384942543E-2</c:v>
                </c:pt>
                <c:pt idx="699">
                  <c:v>3.0613227384942543E-2</c:v>
                </c:pt>
                <c:pt idx="700">
                  <c:v>3.0613227384942543E-2</c:v>
                </c:pt>
                <c:pt idx="701">
                  <c:v>3.0613227384942543E-2</c:v>
                </c:pt>
                <c:pt idx="702">
                  <c:v>3.0613227384942543E-2</c:v>
                </c:pt>
                <c:pt idx="703">
                  <c:v>3.0613227384942543E-2</c:v>
                </c:pt>
                <c:pt idx="704">
                  <c:v>3.0613227384942543E-2</c:v>
                </c:pt>
                <c:pt idx="705">
                  <c:v>3.0613227384942543E-2</c:v>
                </c:pt>
                <c:pt idx="706">
                  <c:v>3.0613227384942543E-2</c:v>
                </c:pt>
                <c:pt idx="707">
                  <c:v>3.0613227384942543E-2</c:v>
                </c:pt>
                <c:pt idx="708">
                  <c:v>3.0613227384942543E-2</c:v>
                </c:pt>
                <c:pt idx="709">
                  <c:v>3.0613227384942543E-2</c:v>
                </c:pt>
                <c:pt idx="710">
                  <c:v>3.0613227384942543E-2</c:v>
                </c:pt>
                <c:pt idx="711">
                  <c:v>3.0613227384942543E-2</c:v>
                </c:pt>
                <c:pt idx="712">
                  <c:v>3.0613227384942543E-2</c:v>
                </c:pt>
                <c:pt idx="713">
                  <c:v>3.0613227384942543E-2</c:v>
                </c:pt>
                <c:pt idx="714">
                  <c:v>3.0613227384942543E-2</c:v>
                </c:pt>
                <c:pt idx="715">
                  <c:v>3.0613227384942543E-2</c:v>
                </c:pt>
                <c:pt idx="716">
                  <c:v>3.0613227384942543E-2</c:v>
                </c:pt>
                <c:pt idx="717">
                  <c:v>3.0613227384942543E-2</c:v>
                </c:pt>
                <c:pt idx="718">
                  <c:v>3.0613227384942543E-2</c:v>
                </c:pt>
                <c:pt idx="719">
                  <c:v>3.0613227384942543E-2</c:v>
                </c:pt>
                <c:pt idx="720">
                  <c:v>3.0613227384942543E-2</c:v>
                </c:pt>
                <c:pt idx="721">
                  <c:v>3.0613227384942543E-2</c:v>
                </c:pt>
                <c:pt idx="722">
                  <c:v>3.0613227384942543E-2</c:v>
                </c:pt>
                <c:pt idx="723">
                  <c:v>3.0613227384942543E-2</c:v>
                </c:pt>
                <c:pt idx="724">
                  <c:v>3.0613227384942543E-2</c:v>
                </c:pt>
                <c:pt idx="725">
                  <c:v>3.0613227384942543E-2</c:v>
                </c:pt>
                <c:pt idx="726">
                  <c:v>3.0613227384942543E-2</c:v>
                </c:pt>
                <c:pt idx="727">
                  <c:v>3.0613227384942543E-2</c:v>
                </c:pt>
                <c:pt idx="728">
                  <c:v>3.0613227384942543E-2</c:v>
                </c:pt>
                <c:pt idx="729">
                  <c:v>3.0613227384942543E-2</c:v>
                </c:pt>
                <c:pt idx="730">
                  <c:v>3.0613227384942543E-2</c:v>
                </c:pt>
                <c:pt idx="731">
                  <c:v>3.0613227384942543E-2</c:v>
                </c:pt>
                <c:pt idx="732">
                  <c:v>3.0613227384942543E-2</c:v>
                </c:pt>
                <c:pt idx="733">
                  <c:v>3.0613227384942543E-2</c:v>
                </c:pt>
                <c:pt idx="734">
                  <c:v>3.0613227384942543E-2</c:v>
                </c:pt>
                <c:pt idx="735">
                  <c:v>3.0613227384942543E-2</c:v>
                </c:pt>
                <c:pt idx="736">
                  <c:v>3.0613227384942543E-2</c:v>
                </c:pt>
                <c:pt idx="737">
                  <c:v>3.0613227384942543E-2</c:v>
                </c:pt>
                <c:pt idx="738">
                  <c:v>3.0613227384942543E-2</c:v>
                </c:pt>
                <c:pt idx="739">
                  <c:v>3.0613227384942543E-2</c:v>
                </c:pt>
                <c:pt idx="740">
                  <c:v>3.0613227384942543E-2</c:v>
                </c:pt>
                <c:pt idx="741">
                  <c:v>3.0613227384942543E-2</c:v>
                </c:pt>
                <c:pt idx="742">
                  <c:v>3.0613227384942543E-2</c:v>
                </c:pt>
                <c:pt idx="743">
                  <c:v>3.0613227384942543E-2</c:v>
                </c:pt>
                <c:pt idx="744">
                  <c:v>3.0613227384942543E-2</c:v>
                </c:pt>
                <c:pt idx="745">
                  <c:v>3.0613227384942543E-2</c:v>
                </c:pt>
                <c:pt idx="746">
                  <c:v>3.0613227384942543E-2</c:v>
                </c:pt>
                <c:pt idx="747">
                  <c:v>3.0613227384942543E-2</c:v>
                </c:pt>
                <c:pt idx="748">
                  <c:v>3.0613227384942543E-2</c:v>
                </c:pt>
                <c:pt idx="749">
                  <c:v>3.0613227384942543E-2</c:v>
                </c:pt>
                <c:pt idx="750">
                  <c:v>3.0613227384942543E-2</c:v>
                </c:pt>
                <c:pt idx="751">
                  <c:v>3.0613227384942543E-2</c:v>
                </c:pt>
                <c:pt idx="752">
                  <c:v>3.0613227384942543E-2</c:v>
                </c:pt>
                <c:pt idx="753">
                  <c:v>3.0613227384942543E-2</c:v>
                </c:pt>
                <c:pt idx="754">
                  <c:v>3.0613227384942543E-2</c:v>
                </c:pt>
                <c:pt idx="755">
                  <c:v>3.0613227384942543E-2</c:v>
                </c:pt>
                <c:pt idx="756">
                  <c:v>3.0613227384942543E-2</c:v>
                </c:pt>
                <c:pt idx="757">
                  <c:v>3.0613227384942543E-2</c:v>
                </c:pt>
                <c:pt idx="758">
                  <c:v>3.0613227384942543E-2</c:v>
                </c:pt>
                <c:pt idx="759">
                  <c:v>3.0613227384942543E-2</c:v>
                </c:pt>
                <c:pt idx="760">
                  <c:v>3.0613227384942543E-2</c:v>
                </c:pt>
                <c:pt idx="761">
                  <c:v>3.0613227384942543E-2</c:v>
                </c:pt>
                <c:pt idx="762">
                  <c:v>3.0613227384942543E-2</c:v>
                </c:pt>
                <c:pt idx="763">
                  <c:v>3.0613227384942543E-2</c:v>
                </c:pt>
                <c:pt idx="764">
                  <c:v>3.0613227384942543E-2</c:v>
                </c:pt>
                <c:pt idx="765">
                  <c:v>3.0613227384942543E-2</c:v>
                </c:pt>
                <c:pt idx="766">
                  <c:v>3.0613227384942543E-2</c:v>
                </c:pt>
                <c:pt idx="767">
                  <c:v>3.0613227384942543E-2</c:v>
                </c:pt>
                <c:pt idx="768">
                  <c:v>3.0613227384942543E-2</c:v>
                </c:pt>
                <c:pt idx="769">
                  <c:v>3.0613227384942543E-2</c:v>
                </c:pt>
                <c:pt idx="770">
                  <c:v>3.0613227384942543E-2</c:v>
                </c:pt>
                <c:pt idx="771">
                  <c:v>3.0613227384942543E-2</c:v>
                </c:pt>
                <c:pt idx="772">
                  <c:v>3.0613227384942543E-2</c:v>
                </c:pt>
                <c:pt idx="773">
                  <c:v>3.0613227384942543E-2</c:v>
                </c:pt>
                <c:pt idx="774">
                  <c:v>3.0613227384942543E-2</c:v>
                </c:pt>
                <c:pt idx="775">
                  <c:v>3.0613227384942543E-2</c:v>
                </c:pt>
                <c:pt idx="776">
                  <c:v>3.0613227384942543E-2</c:v>
                </c:pt>
                <c:pt idx="777">
                  <c:v>3.0613227384942543E-2</c:v>
                </c:pt>
                <c:pt idx="778">
                  <c:v>3.0613227384942543E-2</c:v>
                </c:pt>
                <c:pt idx="779">
                  <c:v>3.0613227384942543E-2</c:v>
                </c:pt>
                <c:pt idx="780">
                  <c:v>3.0613227384942543E-2</c:v>
                </c:pt>
                <c:pt idx="781">
                  <c:v>3.0613227384942543E-2</c:v>
                </c:pt>
                <c:pt idx="782">
                  <c:v>3.0613227384942543E-2</c:v>
                </c:pt>
                <c:pt idx="783">
                  <c:v>3.0613227384942543E-2</c:v>
                </c:pt>
                <c:pt idx="784">
                  <c:v>3.0613227384942543E-2</c:v>
                </c:pt>
                <c:pt idx="785">
                  <c:v>3.0613227384942543E-2</c:v>
                </c:pt>
                <c:pt idx="786">
                  <c:v>3.0613227384942543E-2</c:v>
                </c:pt>
                <c:pt idx="787">
                  <c:v>3.0613227384942543E-2</c:v>
                </c:pt>
                <c:pt idx="788">
                  <c:v>3.0613227384942543E-2</c:v>
                </c:pt>
                <c:pt idx="789">
                  <c:v>3.0613227384942543E-2</c:v>
                </c:pt>
                <c:pt idx="790">
                  <c:v>3.0613227384942543E-2</c:v>
                </c:pt>
                <c:pt idx="791">
                  <c:v>3.0613227384942543E-2</c:v>
                </c:pt>
                <c:pt idx="792">
                  <c:v>3.0613227384942543E-2</c:v>
                </c:pt>
                <c:pt idx="793">
                  <c:v>3.0613227384942543E-2</c:v>
                </c:pt>
                <c:pt idx="794">
                  <c:v>3.0613227384942543E-2</c:v>
                </c:pt>
                <c:pt idx="795">
                  <c:v>3.0613227384942543E-2</c:v>
                </c:pt>
                <c:pt idx="796">
                  <c:v>3.0613227384942543E-2</c:v>
                </c:pt>
                <c:pt idx="797">
                  <c:v>3.0613227384942543E-2</c:v>
                </c:pt>
                <c:pt idx="798">
                  <c:v>3.0613227384942543E-2</c:v>
                </c:pt>
                <c:pt idx="799">
                  <c:v>3.0613227384942543E-2</c:v>
                </c:pt>
                <c:pt idx="800">
                  <c:v>3.0613227384942543E-2</c:v>
                </c:pt>
                <c:pt idx="801">
                  <c:v>3.0613227384942543E-2</c:v>
                </c:pt>
                <c:pt idx="802">
                  <c:v>3.0613227384942543E-2</c:v>
                </c:pt>
                <c:pt idx="803">
                  <c:v>3.0613227384942543E-2</c:v>
                </c:pt>
                <c:pt idx="804">
                  <c:v>3.0613227384942543E-2</c:v>
                </c:pt>
                <c:pt idx="805">
                  <c:v>3.0613227384942543E-2</c:v>
                </c:pt>
                <c:pt idx="806">
                  <c:v>3.0613227384942543E-2</c:v>
                </c:pt>
                <c:pt idx="807">
                  <c:v>3.0613227384942543E-2</c:v>
                </c:pt>
                <c:pt idx="808">
                  <c:v>3.0613227384942543E-2</c:v>
                </c:pt>
                <c:pt idx="809">
                  <c:v>3.0613227384942543E-2</c:v>
                </c:pt>
                <c:pt idx="810">
                  <c:v>3.0613227384942543E-2</c:v>
                </c:pt>
                <c:pt idx="811">
                  <c:v>3.0613227384942543E-2</c:v>
                </c:pt>
                <c:pt idx="812">
                  <c:v>3.0613227384942543E-2</c:v>
                </c:pt>
                <c:pt idx="813">
                  <c:v>3.0613227384942543E-2</c:v>
                </c:pt>
                <c:pt idx="814">
                  <c:v>3.0613227384942543E-2</c:v>
                </c:pt>
                <c:pt idx="815">
                  <c:v>3.0613227384942543E-2</c:v>
                </c:pt>
                <c:pt idx="816">
                  <c:v>3.0613227384942543E-2</c:v>
                </c:pt>
                <c:pt idx="817">
                  <c:v>3.0613227384942543E-2</c:v>
                </c:pt>
                <c:pt idx="818">
                  <c:v>3.0613227384942543E-2</c:v>
                </c:pt>
                <c:pt idx="819">
                  <c:v>3.0613227384942543E-2</c:v>
                </c:pt>
                <c:pt idx="820">
                  <c:v>3.0613227384942543E-2</c:v>
                </c:pt>
                <c:pt idx="821">
                  <c:v>3.0613227384942543E-2</c:v>
                </c:pt>
                <c:pt idx="822">
                  <c:v>3.0613227384942543E-2</c:v>
                </c:pt>
                <c:pt idx="823">
                  <c:v>3.0613227384942543E-2</c:v>
                </c:pt>
                <c:pt idx="824">
                  <c:v>3.0613227384942543E-2</c:v>
                </c:pt>
                <c:pt idx="825">
                  <c:v>3.0613227384942543E-2</c:v>
                </c:pt>
                <c:pt idx="826">
                  <c:v>3.0613227384942543E-2</c:v>
                </c:pt>
                <c:pt idx="827">
                  <c:v>3.0613227384942543E-2</c:v>
                </c:pt>
                <c:pt idx="828">
                  <c:v>3.0613227384942543E-2</c:v>
                </c:pt>
                <c:pt idx="829">
                  <c:v>3.0613227384942543E-2</c:v>
                </c:pt>
                <c:pt idx="830">
                  <c:v>3.0613227384942543E-2</c:v>
                </c:pt>
                <c:pt idx="831">
                  <c:v>3.0613227384942543E-2</c:v>
                </c:pt>
                <c:pt idx="832">
                  <c:v>3.0613227384942543E-2</c:v>
                </c:pt>
                <c:pt idx="833">
                  <c:v>3.0613227384942543E-2</c:v>
                </c:pt>
                <c:pt idx="834">
                  <c:v>3.0613227384942543E-2</c:v>
                </c:pt>
                <c:pt idx="835">
                  <c:v>3.0613227384942543E-2</c:v>
                </c:pt>
                <c:pt idx="836">
                  <c:v>3.0613227384942543E-2</c:v>
                </c:pt>
                <c:pt idx="837">
                  <c:v>3.0613227384942543E-2</c:v>
                </c:pt>
                <c:pt idx="838">
                  <c:v>3.0613227384942543E-2</c:v>
                </c:pt>
                <c:pt idx="839">
                  <c:v>3.0613227384942543E-2</c:v>
                </c:pt>
                <c:pt idx="840">
                  <c:v>3.0613227384942543E-2</c:v>
                </c:pt>
                <c:pt idx="841">
                  <c:v>3.0613227384942543E-2</c:v>
                </c:pt>
                <c:pt idx="842">
                  <c:v>3.0613227384942543E-2</c:v>
                </c:pt>
                <c:pt idx="843">
                  <c:v>3.0613227384942543E-2</c:v>
                </c:pt>
                <c:pt idx="844">
                  <c:v>3.0613227384942543E-2</c:v>
                </c:pt>
                <c:pt idx="845">
                  <c:v>3.0613227384942543E-2</c:v>
                </c:pt>
                <c:pt idx="846">
                  <c:v>3.0613227384942543E-2</c:v>
                </c:pt>
                <c:pt idx="847">
                  <c:v>3.0613227384942543E-2</c:v>
                </c:pt>
                <c:pt idx="848">
                  <c:v>3.0613227384942543E-2</c:v>
                </c:pt>
                <c:pt idx="849">
                  <c:v>3.0613227384942543E-2</c:v>
                </c:pt>
                <c:pt idx="850">
                  <c:v>3.0613227384942543E-2</c:v>
                </c:pt>
                <c:pt idx="851">
                  <c:v>3.0613227384942543E-2</c:v>
                </c:pt>
                <c:pt idx="852">
                  <c:v>3.0613227384942543E-2</c:v>
                </c:pt>
                <c:pt idx="853">
                  <c:v>3.0613227384942543E-2</c:v>
                </c:pt>
                <c:pt idx="854">
                  <c:v>3.0613227384942543E-2</c:v>
                </c:pt>
                <c:pt idx="855">
                  <c:v>3.0613227384942543E-2</c:v>
                </c:pt>
                <c:pt idx="856">
                  <c:v>3.0613227384942543E-2</c:v>
                </c:pt>
                <c:pt idx="857">
                  <c:v>3.0613227384942543E-2</c:v>
                </c:pt>
                <c:pt idx="858">
                  <c:v>3.0613227384942543E-2</c:v>
                </c:pt>
                <c:pt idx="859">
                  <c:v>3.0613227384942543E-2</c:v>
                </c:pt>
                <c:pt idx="860">
                  <c:v>3.0613227384942543E-2</c:v>
                </c:pt>
                <c:pt idx="861">
                  <c:v>3.0613227384942543E-2</c:v>
                </c:pt>
                <c:pt idx="862">
                  <c:v>3.0613227384942543E-2</c:v>
                </c:pt>
                <c:pt idx="863">
                  <c:v>3.0613227384942543E-2</c:v>
                </c:pt>
                <c:pt idx="864">
                  <c:v>3.0613227384942543E-2</c:v>
                </c:pt>
                <c:pt idx="865">
                  <c:v>3.0613227384942543E-2</c:v>
                </c:pt>
                <c:pt idx="866">
                  <c:v>3.0613227384942543E-2</c:v>
                </c:pt>
                <c:pt idx="867">
                  <c:v>3.0613227384942543E-2</c:v>
                </c:pt>
                <c:pt idx="868">
                  <c:v>3.0613227384942543E-2</c:v>
                </c:pt>
                <c:pt idx="869">
                  <c:v>3.0613227384942543E-2</c:v>
                </c:pt>
                <c:pt idx="870">
                  <c:v>3.0613227384942543E-2</c:v>
                </c:pt>
                <c:pt idx="871">
                  <c:v>3.0613227384942543E-2</c:v>
                </c:pt>
                <c:pt idx="872">
                  <c:v>3.0613227384942543E-2</c:v>
                </c:pt>
                <c:pt idx="873">
                  <c:v>3.0613227384942543E-2</c:v>
                </c:pt>
                <c:pt idx="874">
                  <c:v>3.0613227384942543E-2</c:v>
                </c:pt>
                <c:pt idx="875">
                  <c:v>3.0613227384942543E-2</c:v>
                </c:pt>
                <c:pt idx="876">
                  <c:v>3.0613227384942543E-2</c:v>
                </c:pt>
                <c:pt idx="877">
                  <c:v>3.0613227384942543E-2</c:v>
                </c:pt>
                <c:pt idx="878">
                  <c:v>3.0613227384942543E-2</c:v>
                </c:pt>
                <c:pt idx="879">
                  <c:v>3.0613227384942543E-2</c:v>
                </c:pt>
                <c:pt idx="880">
                  <c:v>3.0613227384942543E-2</c:v>
                </c:pt>
                <c:pt idx="881">
                  <c:v>3.0613227384942543E-2</c:v>
                </c:pt>
                <c:pt idx="882">
                  <c:v>3.0613227384942543E-2</c:v>
                </c:pt>
                <c:pt idx="883">
                  <c:v>3.0613227384942543E-2</c:v>
                </c:pt>
                <c:pt idx="884">
                  <c:v>3.0613227384942543E-2</c:v>
                </c:pt>
                <c:pt idx="885">
                  <c:v>3.0613227384942543E-2</c:v>
                </c:pt>
                <c:pt idx="886">
                  <c:v>3.0613227384942543E-2</c:v>
                </c:pt>
                <c:pt idx="887">
                  <c:v>3.0613227384942543E-2</c:v>
                </c:pt>
                <c:pt idx="888">
                  <c:v>3.0613227384942543E-2</c:v>
                </c:pt>
                <c:pt idx="889">
                  <c:v>3.0613227384942543E-2</c:v>
                </c:pt>
                <c:pt idx="890">
                  <c:v>3.0613227384942543E-2</c:v>
                </c:pt>
                <c:pt idx="891">
                  <c:v>3.0613227384942543E-2</c:v>
                </c:pt>
                <c:pt idx="892">
                  <c:v>3.0613227384942543E-2</c:v>
                </c:pt>
                <c:pt idx="893">
                  <c:v>3.0613227384942543E-2</c:v>
                </c:pt>
                <c:pt idx="894">
                  <c:v>2.9586514472547565E-2</c:v>
                </c:pt>
                <c:pt idx="895">
                  <c:v>2.9586514472547565E-2</c:v>
                </c:pt>
                <c:pt idx="896">
                  <c:v>2.9586514472547565E-2</c:v>
                </c:pt>
                <c:pt idx="897">
                  <c:v>2.9586514472547565E-2</c:v>
                </c:pt>
                <c:pt idx="898">
                  <c:v>2.9586514472547565E-2</c:v>
                </c:pt>
                <c:pt idx="899">
                  <c:v>2.9586514472547565E-2</c:v>
                </c:pt>
                <c:pt idx="900">
                  <c:v>2.9586514472547565E-2</c:v>
                </c:pt>
                <c:pt idx="901">
                  <c:v>2.9586514472547565E-2</c:v>
                </c:pt>
                <c:pt idx="902">
                  <c:v>2.9586514472547565E-2</c:v>
                </c:pt>
                <c:pt idx="903">
                  <c:v>2.9586514472547565E-2</c:v>
                </c:pt>
                <c:pt idx="904">
                  <c:v>2.9586514472547565E-2</c:v>
                </c:pt>
                <c:pt idx="905">
                  <c:v>2.9586514472547565E-2</c:v>
                </c:pt>
                <c:pt idx="906">
                  <c:v>2.9586514472547565E-2</c:v>
                </c:pt>
                <c:pt idx="907">
                  <c:v>2.9586514472547565E-2</c:v>
                </c:pt>
                <c:pt idx="908">
                  <c:v>2.9586514472547565E-2</c:v>
                </c:pt>
                <c:pt idx="909">
                  <c:v>2.9586514472547565E-2</c:v>
                </c:pt>
                <c:pt idx="910">
                  <c:v>2.9586514472547565E-2</c:v>
                </c:pt>
                <c:pt idx="911">
                  <c:v>2.9586514472547565E-2</c:v>
                </c:pt>
                <c:pt idx="912">
                  <c:v>2.9586514472547565E-2</c:v>
                </c:pt>
                <c:pt idx="913">
                  <c:v>2.9586514472547565E-2</c:v>
                </c:pt>
                <c:pt idx="914">
                  <c:v>2.9586514472547565E-2</c:v>
                </c:pt>
                <c:pt idx="915">
                  <c:v>2.9586514472547565E-2</c:v>
                </c:pt>
                <c:pt idx="916">
                  <c:v>2.9586514472547565E-2</c:v>
                </c:pt>
                <c:pt idx="917">
                  <c:v>2.9586514472547565E-2</c:v>
                </c:pt>
                <c:pt idx="918">
                  <c:v>2.9586514472547565E-2</c:v>
                </c:pt>
                <c:pt idx="919">
                  <c:v>2.9586514472547565E-2</c:v>
                </c:pt>
                <c:pt idx="920">
                  <c:v>2.9586514472547565E-2</c:v>
                </c:pt>
                <c:pt idx="921">
                  <c:v>2.9586514472547565E-2</c:v>
                </c:pt>
                <c:pt idx="922">
                  <c:v>2.9585983183067155E-2</c:v>
                </c:pt>
                <c:pt idx="923">
                  <c:v>2.9585983183067155E-2</c:v>
                </c:pt>
                <c:pt idx="924">
                  <c:v>2.9585983183067155E-2</c:v>
                </c:pt>
                <c:pt idx="925">
                  <c:v>2.9585983183067155E-2</c:v>
                </c:pt>
                <c:pt idx="926">
                  <c:v>2.9585983183067155E-2</c:v>
                </c:pt>
                <c:pt idx="927">
                  <c:v>2.9585983183067155E-2</c:v>
                </c:pt>
                <c:pt idx="928">
                  <c:v>2.9585983183067155E-2</c:v>
                </c:pt>
                <c:pt idx="929">
                  <c:v>2.9585983183067155E-2</c:v>
                </c:pt>
                <c:pt idx="930">
                  <c:v>2.9585983183067155E-2</c:v>
                </c:pt>
                <c:pt idx="931">
                  <c:v>2.9585983183067155E-2</c:v>
                </c:pt>
                <c:pt idx="932">
                  <c:v>2.9585983183067155E-2</c:v>
                </c:pt>
                <c:pt idx="933">
                  <c:v>2.9585983183067155E-2</c:v>
                </c:pt>
                <c:pt idx="934">
                  <c:v>2.9585983183067155E-2</c:v>
                </c:pt>
                <c:pt idx="935">
                  <c:v>2.9585983183067155E-2</c:v>
                </c:pt>
                <c:pt idx="936">
                  <c:v>2.9585983183067155E-2</c:v>
                </c:pt>
                <c:pt idx="937">
                  <c:v>2.9585983183067155E-2</c:v>
                </c:pt>
                <c:pt idx="938">
                  <c:v>2.9585983183067155E-2</c:v>
                </c:pt>
                <c:pt idx="939">
                  <c:v>2.9585983183067155E-2</c:v>
                </c:pt>
                <c:pt idx="940">
                  <c:v>2.9585983183067155E-2</c:v>
                </c:pt>
                <c:pt idx="941">
                  <c:v>2.9585983183067155E-2</c:v>
                </c:pt>
                <c:pt idx="942">
                  <c:v>2.9585983183067155E-2</c:v>
                </c:pt>
                <c:pt idx="943">
                  <c:v>2.9585983183067155E-2</c:v>
                </c:pt>
                <c:pt idx="944">
                  <c:v>2.9585983183067155E-2</c:v>
                </c:pt>
                <c:pt idx="945">
                  <c:v>2.9585983183067155E-2</c:v>
                </c:pt>
                <c:pt idx="946">
                  <c:v>2.9585983183067155E-2</c:v>
                </c:pt>
                <c:pt idx="947">
                  <c:v>2.9585983183067155E-2</c:v>
                </c:pt>
                <c:pt idx="948">
                  <c:v>2.9585983183067155E-2</c:v>
                </c:pt>
                <c:pt idx="949">
                  <c:v>2.9585983183067155E-2</c:v>
                </c:pt>
                <c:pt idx="950">
                  <c:v>2.9585983183067155E-2</c:v>
                </c:pt>
                <c:pt idx="951">
                  <c:v>2.9585983183067155E-2</c:v>
                </c:pt>
                <c:pt idx="952">
                  <c:v>2.9585983183067155E-2</c:v>
                </c:pt>
                <c:pt idx="953">
                  <c:v>2.9585983183067155E-2</c:v>
                </c:pt>
                <c:pt idx="954">
                  <c:v>2.9585983183067155E-2</c:v>
                </c:pt>
                <c:pt idx="955">
                  <c:v>2.9585983183067155E-2</c:v>
                </c:pt>
                <c:pt idx="956">
                  <c:v>2.9585983183067155E-2</c:v>
                </c:pt>
                <c:pt idx="957">
                  <c:v>2.9585983183067155E-2</c:v>
                </c:pt>
                <c:pt idx="958">
                  <c:v>2.9585983183067155E-2</c:v>
                </c:pt>
                <c:pt idx="959">
                  <c:v>2.9585983183067155E-2</c:v>
                </c:pt>
                <c:pt idx="960">
                  <c:v>2.9585983183067155E-2</c:v>
                </c:pt>
                <c:pt idx="961">
                  <c:v>2.9585983183067155E-2</c:v>
                </c:pt>
                <c:pt idx="962">
                  <c:v>2.9585983183067155E-2</c:v>
                </c:pt>
                <c:pt idx="963">
                  <c:v>2.9585983183067155E-2</c:v>
                </c:pt>
                <c:pt idx="964">
                  <c:v>2.9585983183067155E-2</c:v>
                </c:pt>
                <c:pt idx="965">
                  <c:v>2.9585983183067155E-2</c:v>
                </c:pt>
                <c:pt idx="966">
                  <c:v>2.9585983183067155E-2</c:v>
                </c:pt>
                <c:pt idx="967">
                  <c:v>2.9585983183067155E-2</c:v>
                </c:pt>
                <c:pt idx="968">
                  <c:v>2.9585983183067155E-2</c:v>
                </c:pt>
                <c:pt idx="969">
                  <c:v>2.9585983183067155E-2</c:v>
                </c:pt>
                <c:pt idx="970">
                  <c:v>2.9585983183067155E-2</c:v>
                </c:pt>
                <c:pt idx="971">
                  <c:v>2.9585983183067155E-2</c:v>
                </c:pt>
                <c:pt idx="972">
                  <c:v>2.9585983183067155E-2</c:v>
                </c:pt>
                <c:pt idx="973">
                  <c:v>2.9585983183067155E-2</c:v>
                </c:pt>
                <c:pt idx="974">
                  <c:v>2.9585983183067155E-2</c:v>
                </c:pt>
                <c:pt idx="975">
                  <c:v>2.9585983183067155E-2</c:v>
                </c:pt>
                <c:pt idx="976">
                  <c:v>2.9585983183067155E-2</c:v>
                </c:pt>
                <c:pt idx="977">
                  <c:v>2.9585983183067155E-2</c:v>
                </c:pt>
                <c:pt idx="978">
                  <c:v>2.9585983183067155E-2</c:v>
                </c:pt>
                <c:pt idx="979">
                  <c:v>2.9585983183067155E-2</c:v>
                </c:pt>
                <c:pt idx="980">
                  <c:v>2.9585983183067155E-2</c:v>
                </c:pt>
                <c:pt idx="981">
                  <c:v>2.9585983183067155E-2</c:v>
                </c:pt>
                <c:pt idx="982">
                  <c:v>2.9585983183067155E-2</c:v>
                </c:pt>
                <c:pt idx="983">
                  <c:v>2.9585983183067155E-2</c:v>
                </c:pt>
                <c:pt idx="984">
                  <c:v>2.9585983183067155E-2</c:v>
                </c:pt>
                <c:pt idx="985">
                  <c:v>2.9585983183067155E-2</c:v>
                </c:pt>
                <c:pt idx="986">
                  <c:v>2.9585983183067155E-2</c:v>
                </c:pt>
                <c:pt idx="987">
                  <c:v>2.9585983183067155E-2</c:v>
                </c:pt>
                <c:pt idx="988">
                  <c:v>2.9585983183067155E-2</c:v>
                </c:pt>
                <c:pt idx="989">
                  <c:v>2.9585983183067155E-2</c:v>
                </c:pt>
                <c:pt idx="990">
                  <c:v>2.9585983183067155E-2</c:v>
                </c:pt>
                <c:pt idx="991">
                  <c:v>2.9585983183067155E-2</c:v>
                </c:pt>
                <c:pt idx="992">
                  <c:v>2.9585983183067155E-2</c:v>
                </c:pt>
                <c:pt idx="993">
                  <c:v>2.9585983183067155E-2</c:v>
                </c:pt>
                <c:pt idx="994">
                  <c:v>2.9585983183067155E-2</c:v>
                </c:pt>
                <c:pt idx="995">
                  <c:v>2.9585983183067155E-2</c:v>
                </c:pt>
                <c:pt idx="996">
                  <c:v>2.9585983183067155E-2</c:v>
                </c:pt>
                <c:pt idx="997">
                  <c:v>2.9585983183067155E-2</c:v>
                </c:pt>
                <c:pt idx="998">
                  <c:v>2.9585983183067155E-2</c:v>
                </c:pt>
                <c:pt idx="999">
                  <c:v>2.9585983183067155E-2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2-25FE-4C8D-AD4D-24E7EB99A208}"/>
            </c:ext>
          </c:extLst>
        </c:ser>
        <c:ser>
          <c:idx val="19"/>
          <c:order val="19"/>
          <c:spPr>
            <a:ln w="19050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Sheet1!$U$1:$U$1000</c:f>
              <c:numCache>
                <c:formatCode>General</c:formatCode>
                <c:ptCount val="1000"/>
                <c:pt idx="0">
                  <c:v>0.9409328171451965</c:v>
                </c:pt>
                <c:pt idx="1">
                  <c:v>8.7632808658529404E-2</c:v>
                </c:pt>
                <c:pt idx="2">
                  <c:v>8.7632808658529404E-2</c:v>
                </c:pt>
                <c:pt idx="3">
                  <c:v>8.7632808658529404E-2</c:v>
                </c:pt>
                <c:pt idx="4">
                  <c:v>8.7632808658529404E-2</c:v>
                </c:pt>
                <c:pt idx="5">
                  <c:v>8.7632808658529404E-2</c:v>
                </c:pt>
                <c:pt idx="6">
                  <c:v>8.7632808658529404E-2</c:v>
                </c:pt>
                <c:pt idx="7">
                  <c:v>8.7632808658529404E-2</c:v>
                </c:pt>
                <c:pt idx="8">
                  <c:v>8.7632808658529404E-2</c:v>
                </c:pt>
                <c:pt idx="9">
                  <c:v>8.7632808658529404E-2</c:v>
                </c:pt>
                <c:pt idx="10">
                  <c:v>8.7632808658529404E-2</c:v>
                </c:pt>
                <c:pt idx="11">
                  <c:v>8.7632808658529404E-2</c:v>
                </c:pt>
                <c:pt idx="12">
                  <c:v>8.7632808658529404E-2</c:v>
                </c:pt>
                <c:pt idx="13">
                  <c:v>8.7632808658529404E-2</c:v>
                </c:pt>
                <c:pt idx="14">
                  <c:v>8.7632808658529404E-2</c:v>
                </c:pt>
                <c:pt idx="15">
                  <c:v>4.3203035265547696E-2</c:v>
                </c:pt>
                <c:pt idx="16">
                  <c:v>4.3203035265547696E-2</c:v>
                </c:pt>
                <c:pt idx="17">
                  <c:v>4.3203035265547696E-2</c:v>
                </c:pt>
                <c:pt idx="18">
                  <c:v>4.3203035265547696E-2</c:v>
                </c:pt>
                <c:pt idx="19">
                  <c:v>4.3203035265547696E-2</c:v>
                </c:pt>
                <c:pt idx="20">
                  <c:v>4.3203035265547696E-2</c:v>
                </c:pt>
                <c:pt idx="21">
                  <c:v>4.3203035265547696E-2</c:v>
                </c:pt>
                <c:pt idx="22">
                  <c:v>4.3203035265547696E-2</c:v>
                </c:pt>
                <c:pt idx="23">
                  <c:v>4.3203035265547696E-2</c:v>
                </c:pt>
                <c:pt idx="24">
                  <c:v>4.3203035265547696E-2</c:v>
                </c:pt>
                <c:pt idx="25">
                  <c:v>4.3203035265547696E-2</c:v>
                </c:pt>
                <c:pt idx="26">
                  <c:v>4.3203035265547696E-2</c:v>
                </c:pt>
                <c:pt idx="27">
                  <c:v>4.3203035265547696E-2</c:v>
                </c:pt>
                <c:pt idx="28">
                  <c:v>4.3203035265547696E-2</c:v>
                </c:pt>
                <c:pt idx="29">
                  <c:v>4.3203035265547696E-2</c:v>
                </c:pt>
                <c:pt idx="30">
                  <c:v>4.3203035265547696E-2</c:v>
                </c:pt>
                <c:pt idx="31">
                  <c:v>4.3203035265547696E-2</c:v>
                </c:pt>
                <c:pt idx="32">
                  <c:v>4.3203035265547696E-2</c:v>
                </c:pt>
                <c:pt idx="33">
                  <c:v>4.3203035265547696E-2</c:v>
                </c:pt>
                <c:pt idx="34">
                  <c:v>4.3203035265547696E-2</c:v>
                </c:pt>
                <c:pt idx="35">
                  <c:v>4.3203035265547696E-2</c:v>
                </c:pt>
                <c:pt idx="36">
                  <c:v>4.3203035265547696E-2</c:v>
                </c:pt>
                <c:pt idx="37">
                  <c:v>4.3203035265547696E-2</c:v>
                </c:pt>
                <c:pt idx="38">
                  <c:v>4.3203035265547696E-2</c:v>
                </c:pt>
                <c:pt idx="39">
                  <c:v>4.3203035265547696E-2</c:v>
                </c:pt>
                <c:pt idx="40">
                  <c:v>4.3203035265547696E-2</c:v>
                </c:pt>
                <c:pt idx="41">
                  <c:v>4.3203035265547696E-2</c:v>
                </c:pt>
                <c:pt idx="42">
                  <c:v>4.3203035265547696E-2</c:v>
                </c:pt>
                <c:pt idx="43">
                  <c:v>4.3203035265547696E-2</c:v>
                </c:pt>
                <c:pt idx="44">
                  <c:v>4.3203035265547696E-2</c:v>
                </c:pt>
                <c:pt idx="45">
                  <c:v>4.3203035265547696E-2</c:v>
                </c:pt>
                <c:pt idx="46">
                  <c:v>4.3203035265547696E-2</c:v>
                </c:pt>
                <c:pt idx="47">
                  <c:v>4.3203035265547696E-2</c:v>
                </c:pt>
                <c:pt idx="48">
                  <c:v>4.3203035265547696E-2</c:v>
                </c:pt>
                <c:pt idx="49">
                  <c:v>4.3203035265547696E-2</c:v>
                </c:pt>
                <c:pt idx="50">
                  <c:v>4.3203035265547696E-2</c:v>
                </c:pt>
                <c:pt idx="51">
                  <c:v>4.3203035265547696E-2</c:v>
                </c:pt>
                <c:pt idx="52">
                  <c:v>4.3203035265547696E-2</c:v>
                </c:pt>
                <c:pt idx="53">
                  <c:v>4.3203035265547696E-2</c:v>
                </c:pt>
                <c:pt idx="54">
                  <c:v>4.3203035265547696E-2</c:v>
                </c:pt>
                <c:pt idx="55">
                  <c:v>4.3203035265547696E-2</c:v>
                </c:pt>
                <c:pt idx="56">
                  <c:v>4.3203035265547696E-2</c:v>
                </c:pt>
                <c:pt idx="57">
                  <c:v>4.3203035265547696E-2</c:v>
                </c:pt>
                <c:pt idx="58">
                  <c:v>4.3203035265547696E-2</c:v>
                </c:pt>
                <c:pt idx="59">
                  <c:v>4.3203035265547696E-2</c:v>
                </c:pt>
                <c:pt idx="60">
                  <c:v>4.3203035265547696E-2</c:v>
                </c:pt>
                <c:pt idx="61">
                  <c:v>4.3203035265547696E-2</c:v>
                </c:pt>
                <c:pt idx="62">
                  <c:v>4.3203035265547696E-2</c:v>
                </c:pt>
                <c:pt idx="63">
                  <c:v>4.3203035265547696E-2</c:v>
                </c:pt>
                <c:pt idx="64">
                  <c:v>3.0003015724590187E-2</c:v>
                </c:pt>
                <c:pt idx="65">
                  <c:v>3.0003015724590187E-2</c:v>
                </c:pt>
                <c:pt idx="66">
                  <c:v>3.0003015724590187E-2</c:v>
                </c:pt>
                <c:pt idx="67">
                  <c:v>3.0003015724590187E-2</c:v>
                </c:pt>
                <c:pt idx="68">
                  <c:v>3.0003015724590187E-2</c:v>
                </c:pt>
                <c:pt idx="69">
                  <c:v>3.0003015724590187E-2</c:v>
                </c:pt>
                <c:pt idx="70">
                  <c:v>3.0003015724590187E-2</c:v>
                </c:pt>
                <c:pt idx="71">
                  <c:v>3.0003015724590187E-2</c:v>
                </c:pt>
                <c:pt idx="72">
                  <c:v>3.0003015724590187E-2</c:v>
                </c:pt>
                <c:pt idx="73">
                  <c:v>3.0003015724590187E-2</c:v>
                </c:pt>
                <c:pt idx="74">
                  <c:v>3.0003015724590187E-2</c:v>
                </c:pt>
                <c:pt idx="75">
                  <c:v>3.0003015724590187E-2</c:v>
                </c:pt>
                <c:pt idx="76">
                  <c:v>3.0003015724590187E-2</c:v>
                </c:pt>
                <c:pt idx="77">
                  <c:v>3.0003015724590187E-2</c:v>
                </c:pt>
                <c:pt idx="78">
                  <c:v>3.0003015724590187E-2</c:v>
                </c:pt>
                <c:pt idx="79">
                  <c:v>3.0003015724590187E-2</c:v>
                </c:pt>
                <c:pt idx="80">
                  <c:v>3.0003015724590187E-2</c:v>
                </c:pt>
                <c:pt idx="81">
                  <c:v>3.0003015724590187E-2</c:v>
                </c:pt>
                <c:pt idx="82">
                  <c:v>3.0003015724590187E-2</c:v>
                </c:pt>
                <c:pt idx="83">
                  <c:v>3.0003015724590187E-2</c:v>
                </c:pt>
                <c:pt idx="84">
                  <c:v>3.0003015724590187E-2</c:v>
                </c:pt>
                <c:pt idx="85">
                  <c:v>3.0003015724590187E-2</c:v>
                </c:pt>
                <c:pt idx="86">
                  <c:v>3.0003015724590187E-2</c:v>
                </c:pt>
                <c:pt idx="87">
                  <c:v>3.0003015724590187E-2</c:v>
                </c:pt>
                <c:pt idx="88">
                  <c:v>3.0003015724590187E-2</c:v>
                </c:pt>
                <c:pt idx="89">
                  <c:v>3.0003015724590187E-2</c:v>
                </c:pt>
                <c:pt idx="90">
                  <c:v>3.0003015724590187E-2</c:v>
                </c:pt>
                <c:pt idx="91">
                  <c:v>3.0003015724590187E-2</c:v>
                </c:pt>
                <c:pt idx="92">
                  <c:v>3.0003015724590187E-2</c:v>
                </c:pt>
                <c:pt idx="93">
                  <c:v>3.0003015724590187E-2</c:v>
                </c:pt>
                <c:pt idx="94">
                  <c:v>3.0003015724590187E-2</c:v>
                </c:pt>
                <c:pt idx="95">
                  <c:v>3.0003015724590187E-2</c:v>
                </c:pt>
                <c:pt idx="96">
                  <c:v>3.0003015724590187E-2</c:v>
                </c:pt>
                <c:pt idx="97">
                  <c:v>3.0003015724590187E-2</c:v>
                </c:pt>
                <c:pt idx="98">
                  <c:v>3.0003015724590187E-2</c:v>
                </c:pt>
                <c:pt idx="99">
                  <c:v>3.0003015724590187E-2</c:v>
                </c:pt>
                <c:pt idx="100">
                  <c:v>3.0003015724590187E-2</c:v>
                </c:pt>
                <c:pt idx="101">
                  <c:v>3.0003015724590187E-2</c:v>
                </c:pt>
                <c:pt idx="102">
                  <c:v>3.0003015724590187E-2</c:v>
                </c:pt>
                <c:pt idx="103">
                  <c:v>3.0003015724590187E-2</c:v>
                </c:pt>
                <c:pt idx="104">
                  <c:v>3.0003015724590187E-2</c:v>
                </c:pt>
                <c:pt idx="105">
                  <c:v>3.0003015724590187E-2</c:v>
                </c:pt>
                <c:pt idx="106">
                  <c:v>3.0003015724590187E-2</c:v>
                </c:pt>
                <c:pt idx="107">
                  <c:v>3.0003015724590187E-2</c:v>
                </c:pt>
                <c:pt idx="108">
                  <c:v>3.0003015724590187E-2</c:v>
                </c:pt>
                <c:pt idx="109">
                  <c:v>3.0003015724590187E-2</c:v>
                </c:pt>
                <c:pt idx="110">
                  <c:v>3.0003015724590187E-2</c:v>
                </c:pt>
                <c:pt idx="111">
                  <c:v>3.0003015724590187E-2</c:v>
                </c:pt>
                <c:pt idx="112">
                  <c:v>3.0003015724590187E-2</c:v>
                </c:pt>
                <c:pt idx="113">
                  <c:v>3.0003015724590187E-2</c:v>
                </c:pt>
                <c:pt idx="114">
                  <c:v>3.0003015724590187E-2</c:v>
                </c:pt>
                <c:pt idx="115">
                  <c:v>3.0003015724590187E-2</c:v>
                </c:pt>
                <c:pt idx="116">
                  <c:v>3.0003015724590187E-2</c:v>
                </c:pt>
                <c:pt idx="117">
                  <c:v>3.0003015724590187E-2</c:v>
                </c:pt>
                <c:pt idx="118">
                  <c:v>3.0003015724590187E-2</c:v>
                </c:pt>
                <c:pt idx="119">
                  <c:v>3.0003015724590187E-2</c:v>
                </c:pt>
                <c:pt idx="120">
                  <c:v>3.0003015724590187E-2</c:v>
                </c:pt>
                <c:pt idx="121">
                  <c:v>3.0003015724590187E-2</c:v>
                </c:pt>
                <c:pt idx="122">
                  <c:v>3.0003015724590187E-2</c:v>
                </c:pt>
                <c:pt idx="123">
                  <c:v>3.0003015724590187E-2</c:v>
                </c:pt>
                <c:pt idx="124">
                  <c:v>3.0003015724590187E-2</c:v>
                </c:pt>
                <c:pt idx="125">
                  <c:v>3.0003015724590187E-2</c:v>
                </c:pt>
                <c:pt idx="126">
                  <c:v>3.0003015724590187E-2</c:v>
                </c:pt>
                <c:pt idx="127">
                  <c:v>3.0003015724590187E-2</c:v>
                </c:pt>
                <c:pt idx="128">
                  <c:v>3.0003015724590187E-2</c:v>
                </c:pt>
                <c:pt idx="129">
                  <c:v>3.0003015724590187E-2</c:v>
                </c:pt>
                <c:pt idx="130">
                  <c:v>3.0003015724590187E-2</c:v>
                </c:pt>
                <c:pt idx="131">
                  <c:v>3.0003015724590187E-2</c:v>
                </c:pt>
                <c:pt idx="132">
                  <c:v>3.0003015724590187E-2</c:v>
                </c:pt>
                <c:pt idx="133">
                  <c:v>3.0003015724590187E-2</c:v>
                </c:pt>
                <c:pt idx="134">
                  <c:v>3.0003015724590187E-2</c:v>
                </c:pt>
                <c:pt idx="135">
                  <c:v>3.0003015724590187E-2</c:v>
                </c:pt>
                <c:pt idx="136">
                  <c:v>3.0003015724590187E-2</c:v>
                </c:pt>
                <c:pt idx="137">
                  <c:v>3.0003015724590187E-2</c:v>
                </c:pt>
                <c:pt idx="138">
                  <c:v>3.0003015724590187E-2</c:v>
                </c:pt>
                <c:pt idx="139">
                  <c:v>3.0003015724590187E-2</c:v>
                </c:pt>
                <c:pt idx="140">
                  <c:v>3.0003015724590187E-2</c:v>
                </c:pt>
                <c:pt idx="141">
                  <c:v>3.0003015724590187E-2</c:v>
                </c:pt>
                <c:pt idx="142">
                  <c:v>3.0003015724590187E-2</c:v>
                </c:pt>
                <c:pt idx="143">
                  <c:v>3.0003015724590187E-2</c:v>
                </c:pt>
                <c:pt idx="144">
                  <c:v>3.0003015724590187E-2</c:v>
                </c:pt>
                <c:pt idx="145">
                  <c:v>3.0003015724590187E-2</c:v>
                </c:pt>
                <c:pt idx="146">
                  <c:v>3.0003015724590187E-2</c:v>
                </c:pt>
                <c:pt idx="147">
                  <c:v>3.0003015724590187E-2</c:v>
                </c:pt>
                <c:pt idx="148">
                  <c:v>3.0003015724590187E-2</c:v>
                </c:pt>
                <c:pt idx="149">
                  <c:v>3.0003015724590187E-2</c:v>
                </c:pt>
                <c:pt idx="150">
                  <c:v>3.0003015724590187E-2</c:v>
                </c:pt>
                <c:pt idx="151">
                  <c:v>3.0003015724590187E-2</c:v>
                </c:pt>
                <c:pt idx="152">
                  <c:v>3.0003015724590187E-2</c:v>
                </c:pt>
                <c:pt idx="153">
                  <c:v>3.0003015724590187E-2</c:v>
                </c:pt>
                <c:pt idx="154">
                  <c:v>3.0003015724590187E-2</c:v>
                </c:pt>
                <c:pt idx="155">
                  <c:v>3.0003015724590187E-2</c:v>
                </c:pt>
                <c:pt idx="156">
                  <c:v>3.0003015724590187E-2</c:v>
                </c:pt>
                <c:pt idx="157">
                  <c:v>3.0003015724590187E-2</c:v>
                </c:pt>
                <c:pt idx="158">
                  <c:v>3.0003015724590187E-2</c:v>
                </c:pt>
                <c:pt idx="159">
                  <c:v>3.0003015724590187E-2</c:v>
                </c:pt>
                <c:pt idx="160">
                  <c:v>3.0003015724590187E-2</c:v>
                </c:pt>
                <c:pt idx="161">
                  <c:v>3.0003015724590187E-2</c:v>
                </c:pt>
                <c:pt idx="162">
                  <c:v>3.0003015724590187E-2</c:v>
                </c:pt>
                <c:pt idx="163">
                  <c:v>3.0003015724590187E-2</c:v>
                </c:pt>
                <c:pt idx="164">
                  <c:v>3.0003015724590187E-2</c:v>
                </c:pt>
                <c:pt idx="165">
                  <c:v>3.0003015724590187E-2</c:v>
                </c:pt>
                <c:pt idx="166">
                  <c:v>3.0003015724590187E-2</c:v>
                </c:pt>
                <c:pt idx="167">
                  <c:v>3.0003015724590187E-2</c:v>
                </c:pt>
                <c:pt idx="168">
                  <c:v>3.0003015724590187E-2</c:v>
                </c:pt>
                <c:pt idx="169">
                  <c:v>3.0003015724590187E-2</c:v>
                </c:pt>
                <c:pt idx="170">
                  <c:v>3.0003015724590187E-2</c:v>
                </c:pt>
                <c:pt idx="171">
                  <c:v>3.0003015724590187E-2</c:v>
                </c:pt>
                <c:pt idx="172">
                  <c:v>3.0003015724590187E-2</c:v>
                </c:pt>
                <c:pt idx="173">
                  <c:v>3.0003015724590187E-2</c:v>
                </c:pt>
                <c:pt idx="174">
                  <c:v>3.0003015724590187E-2</c:v>
                </c:pt>
                <c:pt idx="175">
                  <c:v>3.0003015724590187E-2</c:v>
                </c:pt>
                <c:pt idx="176">
                  <c:v>3.0003015724590187E-2</c:v>
                </c:pt>
                <c:pt idx="177">
                  <c:v>3.0003015724590187E-2</c:v>
                </c:pt>
                <c:pt idx="178">
                  <c:v>3.0003015724590187E-2</c:v>
                </c:pt>
                <c:pt idx="179">
                  <c:v>3.0003015724590187E-2</c:v>
                </c:pt>
                <c:pt idx="180">
                  <c:v>3.0003015724590187E-2</c:v>
                </c:pt>
                <c:pt idx="181">
                  <c:v>3.0003015724590187E-2</c:v>
                </c:pt>
                <c:pt idx="182">
                  <c:v>3.0003015724590187E-2</c:v>
                </c:pt>
                <c:pt idx="183">
                  <c:v>3.0003015724590187E-2</c:v>
                </c:pt>
                <c:pt idx="184">
                  <c:v>3.0003015724590187E-2</c:v>
                </c:pt>
                <c:pt idx="185">
                  <c:v>3.0003015724590187E-2</c:v>
                </c:pt>
                <c:pt idx="186">
                  <c:v>3.0003015724590187E-2</c:v>
                </c:pt>
                <c:pt idx="187">
                  <c:v>3.0003015724590187E-2</c:v>
                </c:pt>
                <c:pt idx="188">
                  <c:v>3.0003015724590187E-2</c:v>
                </c:pt>
                <c:pt idx="189">
                  <c:v>3.0003015724590187E-2</c:v>
                </c:pt>
                <c:pt idx="190">
                  <c:v>3.0003015724590187E-2</c:v>
                </c:pt>
                <c:pt idx="191">
                  <c:v>3.0003015724590187E-2</c:v>
                </c:pt>
                <c:pt idx="192">
                  <c:v>3.0003015724590187E-2</c:v>
                </c:pt>
                <c:pt idx="193">
                  <c:v>3.0003015724590187E-2</c:v>
                </c:pt>
                <c:pt idx="194">
                  <c:v>3.0003015724590187E-2</c:v>
                </c:pt>
                <c:pt idx="195">
                  <c:v>3.0003015724590187E-2</c:v>
                </c:pt>
                <c:pt idx="196">
                  <c:v>3.0003015724590187E-2</c:v>
                </c:pt>
                <c:pt idx="197">
                  <c:v>3.0003015724590187E-2</c:v>
                </c:pt>
                <c:pt idx="198">
                  <c:v>3.0003015724590187E-2</c:v>
                </c:pt>
                <c:pt idx="199">
                  <c:v>3.0003015724590187E-2</c:v>
                </c:pt>
                <c:pt idx="200">
                  <c:v>3.0003015724590187E-2</c:v>
                </c:pt>
                <c:pt idx="201">
                  <c:v>3.0003015724590187E-2</c:v>
                </c:pt>
                <c:pt idx="202">
                  <c:v>3.0003015724590187E-2</c:v>
                </c:pt>
                <c:pt idx="203">
                  <c:v>3.0003015724590187E-2</c:v>
                </c:pt>
                <c:pt idx="204">
                  <c:v>3.0003015724590187E-2</c:v>
                </c:pt>
                <c:pt idx="205">
                  <c:v>3.0003015724590187E-2</c:v>
                </c:pt>
                <c:pt idx="206">
                  <c:v>3.0003015724590187E-2</c:v>
                </c:pt>
                <c:pt idx="207">
                  <c:v>3.0003015724590187E-2</c:v>
                </c:pt>
                <c:pt idx="208">
                  <c:v>3.0003015724590187E-2</c:v>
                </c:pt>
                <c:pt idx="209">
                  <c:v>3.0003015724590187E-2</c:v>
                </c:pt>
                <c:pt idx="210">
                  <c:v>3.0003015724590187E-2</c:v>
                </c:pt>
                <c:pt idx="211">
                  <c:v>3.0003015724590187E-2</c:v>
                </c:pt>
                <c:pt idx="212">
                  <c:v>3.0003015724590187E-2</c:v>
                </c:pt>
                <c:pt idx="213">
                  <c:v>3.0003015724590187E-2</c:v>
                </c:pt>
                <c:pt idx="214">
                  <c:v>3.0003015724590187E-2</c:v>
                </c:pt>
                <c:pt idx="215">
                  <c:v>3.0003015724590187E-2</c:v>
                </c:pt>
                <c:pt idx="216">
                  <c:v>3.0003015724590187E-2</c:v>
                </c:pt>
                <c:pt idx="217">
                  <c:v>3.0003015724590187E-2</c:v>
                </c:pt>
                <c:pt idx="218">
                  <c:v>3.0003015724590187E-2</c:v>
                </c:pt>
                <c:pt idx="219">
                  <c:v>3.0003015724590187E-2</c:v>
                </c:pt>
                <c:pt idx="220">
                  <c:v>3.0003015724590187E-2</c:v>
                </c:pt>
                <c:pt idx="221">
                  <c:v>3.0003015724590187E-2</c:v>
                </c:pt>
                <c:pt idx="222">
                  <c:v>3.0003015724590187E-2</c:v>
                </c:pt>
                <c:pt idx="223">
                  <c:v>3.0003015724590187E-2</c:v>
                </c:pt>
                <c:pt idx="224">
                  <c:v>3.0003015724590187E-2</c:v>
                </c:pt>
                <c:pt idx="225">
                  <c:v>3.0003015724590187E-2</c:v>
                </c:pt>
                <c:pt idx="226">
                  <c:v>3.0003015724590187E-2</c:v>
                </c:pt>
                <c:pt idx="227">
                  <c:v>3.0003015724590187E-2</c:v>
                </c:pt>
                <c:pt idx="228">
                  <c:v>3.0003015724590187E-2</c:v>
                </c:pt>
                <c:pt idx="229">
                  <c:v>3.0003015724590187E-2</c:v>
                </c:pt>
                <c:pt idx="230">
                  <c:v>3.0003015724590187E-2</c:v>
                </c:pt>
                <c:pt idx="231">
                  <c:v>3.0003015724590187E-2</c:v>
                </c:pt>
                <c:pt idx="232">
                  <c:v>3.0003015724590187E-2</c:v>
                </c:pt>
                <c:pt idx="233">
                  <c:v>3.0003015724590187E-2</c:v>
                </c:pt>
                <c:pt idx="234">
                  <c:v>3.0003015724590187E-2</c:v>
                </c:pt>
                <c:pt idx="235">
                  <c:v>3.0003015724590187E-2</c:v>
                </c:pt>
                <c:pt idx="236">
                  <c:v>3.0003015724590187E-2</c:v>
                </c:pt>
                <c:pt idx="237">
                  <c:v>3.0003015724590187E-2</c:v>
                </c:pt>
                <c:pt idx="238">
                  <c:v>3.0003015724590187E-2</c:v>
                </c:pt>
                <c:pt idx="239">
                  <c:v>3.0003015724590187E-2</c:v>
                </c:pt>
                <c:pt idx="240">
                  <c:v>3.0003015724590187E-2</c:v>
                </c:pt>
                <c:pt idx="241">
                  <c:v>3.0003015724590187E-2</c:v>
                </c:pt>
                <c:pt idx="242">
                  <c:v>3.0003015724590187E-2</c:v>
                </c:pt>
                <c:pt idx="243">
                  <c:v>3.0003015724590187E-2</c:v>
                </c:pt>
                <c:pt idx="244">
                  <c:v>3.0003015724590187E-2</c:v>
                </c:pt>
                <c:pt idx="245">
                  <c:v>3.0003015724590187E-2</c:v>
                </c:pt>
                <c:pt idx="246">
                  <c:v>3.0003015724590187E-2</c:v>
                </c:pt>
                <c:pt idx="247">
                  <c:v>3.0003015724590187E-2</c:v>
                </c:pt>
                <c:pt idx="248">
                  <c:v>3.0003015724590187E-2</c:v>
                </c:pt>
                <c:pt idx="249">
                  <c:v>3.0003015724590187E-2</c:v>
                </c:pt>
                <c:pt idx="250">
                  <c:v>3.0003015724590187E-2</c:v>
                </c:pt>
                <c:pt idx="251">
                  <c:v>3.0003015724590187E-2</c:v>
                </c:pt>
                <c:pt idx="252">
                  <c:v>3.0003015724590187E-2</c:v>
                </c:pt>
                <c:pt idx="253">
                  <c:v>3.0003015724590187E-2</c:v>
                </c:pt>
                <c:pt idx="254">
                  <c:v>3.0003015724590187E-2</c:v>
                </c:pt>
                <c:pt idx="255">
                  <c:v>3.0003015724590187E-2</c:v>
                </c:pt>
                <c:pt idx="256">
                  <c:v>3.0003015724590187E-2</c:v>
                </c:pt>
                <c:pt idx="257">
                  <c:v>3.0003015724590187E-2</c:v>
                </c:pt>
                <c:pt idx="258">
                  <c:v>3.0003015724590187E-2</c:v>
                </c:pt>
                <c:pt idx="259">
                  <c:v>3.0003015724590187E-2</c:v>
                </c:pt>
                <c:pt idx="260">
                  <c:v>3.0003015724590187E-2</c:v>
                </c:pt>
                <c:pt idx="261">
                  <c:v>3.0003015724590187E-2</c:v>
                </c:pt>
                <c:pt idx="262">
                  <c:v>3.0003015724590187E-2</c:v>
                </c:pt>
                <c:pt idx="263">
                  <c:v>3.0003015724590187E-2</c:v>
                </c:pt>
                <c:pt idx="264">
                  <c:v>3.0003015724590187E-2</c:v>
                </c:pt>
                <c:pt idx="265">
                  <c:v>3.0003015724590187E-2</c:v>
                </c:pt>
                <c:pt idx="266">
                  <c:v>3.0003015724590187E-2</c:v>
                </c:pt>
                <c:pt idx="267">
                  <c:v>3.0003015724590187E-2</c:v>
                </c:pt>
                <c:pt idx="268">
                  <c:v>3.0003015724590187E-2</c:v>
                </c:pt>
                <c:pt idx="269">
                  <c:v>3.0003015724590187E-2</c:v>
                </c:pt>
                <c:pt idx="270">
                  <c:v>3.0003015724590187E-2</c:v>
                </c:pt>
                <c:pt idx="271">
                  <c:v>3.0003015724590187E-2</c:v>
                </c:pt>
                <c:pt idx="272">
                  <c:v>3.0003015724590187E-2</c:v>
                </c:pt>
                <c:pt idx="273">
                  <c:v>3.0003015724590187E-2</c:v>
                </c:pt>
                <c:pt idx="274">
                  <c:v>3.0003015724590187E-2</c:v>
                </c:pt>
                <c:pt idx="275">
                  <c:v>3.0003015724590187E-2</c:v>
                </c:pt>
                <c:pt idx="276">
                  <c:v>3.0003015724590187E-2</c:v>
                </c:pt>
                <c:pt idx="277">
                  <c:v>3.0003015724590187E-2</c:v>
                </c:pt>
                <c:pt idx="278">
                  <c:v>3.0003015724590187E-2</c:v>
                </c:pt>
                <c:pt idx="279">
                  <c:v>3.0003015724590187E-2</c:v>
                </c:pt>
                <c:pt idx="280">
                  <c:v>3.0003015724590187E-2</c:v>
                </c:pt>
                <c:pt idx="281">
                  <c:v>3.0003015724590187E-2</c:v>
                </c:pt>
                <c:pt idx="282">
                  <c:v>3.0003015724590187E-2</c:v>
                </c:pt>
                <c:pt idx="283">
                  <c:v>3.0003015724590187E-2</c:v>
                </c:pt>
                <c:pt idx="284">
                  <c:v>3.0003015724590187E-2</c:v>
                </c:pt>
                <c:pt idx="285">
                  <c:v>3.0003015724590187E-2</c:v>
                </c:pt>
                <c:pt idx="286">
                  <c:v>3.0003015724590187E-2</c:v>
                </c:pt>
                <c:pt idx="287">
                  <c:v>3.0003015724590187E-2</c:v>
                </c:pt>
                <c:pt idx="288">
                  <c:v>3.0003015724590187E-2</c:v>
                </c:pt>
                <c:pt idx="289">
                  <c:v>3.0003015724590187E-2</c:v>
                </c:pt>
                <c:pt idx="290">
                  <c:v>3.0003015724590187E-2</c:v>
                </c:pt>
                <c:pt idx="291">
                  <c:v>3.0003015724590187E-2</c:v>
                </c:pt>
                <c:pt idx="292">
                  <c:v>3.0003015724590187E-2</c:v>
                </c:pt>
                <c:pt idx="293">
                  <c:v>3.0003015724590187E-2</c:v>
                </c:pt>
                <c:pt idx="294">
                  <c:v>3.0003015724590187E-2</c:v>
                </c:pt>
                <c:pt idx="295">
                  <c:v>3.0003015724590187E-2</c:v>
                </c:pt>
                <c:pt idx="296">
                  <c:v>3.0003015724590187E-2</c:v>
                </c:pt>
                <c:pt idx="297">
                  <c:v>3.0003015724590187E-2</c:v>
                </c:pt>
                <c:pt idx="298">
                  <c:v>3.0003015724590187E-2</c:v>
                </c:pt>
                <c:pt idx="299">
                  <c:v>3.0003015724590187E-2</c:v>
                </c:pt>
                <c:pt idx="300">
                  <c:v>3.0003015724590187E-2</c:v>
                </c:pt>
                <c:pt idx="301">
                  <c:v>3.0003015724590187E-2</c:v>
                </c:pt>
                <c:pt idx="302">
                  <c:v>3.0003015724590187E-2</c:v>
                </c:pt>
                <c:pt idx="303">
                  <c:v>3.0003015724590187E-2</c:v>
                </c:pt>
                <c:pt idx="304">
                  <c:v>3.0003015724590187E-2</c:v>
                </c:pt>
                <c:pt idx="305">
                  <c:v>3.0003015724590187E-2</c:v>
                </c:pt>
                <c:pt idx="306">
                  <c:v>3.0003015724590187E-2</c:v>
                </c:pt>
                <c:pt idx="307">
                  <c:v>3.0003015724590187E-2</c:v>
                </c:pt>
                <c:pt idx="308">
                  <c:v>3.0003015724590187E-2</c:v>
                </c:pt>
                <c:pt idx="309">
                  <c:v>3.0003015724590187E-2</c:v>
                </c:pt>
                <c:pt idx="310">
                  <c:v>3.0003015724590187E-2</c:v>
                </c:pt>
                <c:pt idx="311">
                  <c:v>3.0003015724590187E-2</c:v>
                </c:pt>
                <c:pt idx="312">
                  <c:v>3.0003015724590187E-2</c:v>
                </c:pt>
                <c:pt idx="313">
                  <c:v>3.0003015724590187E-2</c:v>
                </c:pt>
                <c:pt idx="314">
                  <c:v>3.0003015724590187E-2</c:v>
                </c:pt>
                <c:pt idx="315">
                  <c:v>3.0003015724590187E-2</c:v>
                </c:pt>
                <c:pt idx="316">
                  <c:v>3.0003015724590187E-2</c:v>
                </c:pt>
                <c:pt idx="317">
                  <c:v>3.0003015724590187E-2</c:v>
                </c:pt>
                <c:pt idx="318">
                  <c:v>3.0003015724590187E-2</c:v>
                </c:pt>
                <c:pt idx="319">
                  <c:v>3.0003015724590187E-2</c:v>
                </c:pt>
                <c:pt idx="320">
                  <c:v>3.0003015724590187E-2</c:v>
                </c:pt>
                <c:pt idx="321">
                  <c:v>3.0003015724590187E-2</c:v>
                </c:pt>
                <c:pt idx="322">
                  <c:v>3.0003015724590187E-2</c:v>
                </c:pt>
                <c:pt idx="323">
                  <c:v>3.0003015724590187E-2</c:v>
                </c:pt>
                <c:pt idx="324">
                  <c:v>3.0003015724590187E-2</c:v>
                </c:pt>
                <c:pt idx="325">
                  <c:v>3.0003015724590187E-2</c:v>
                </c:pt>
                <c:pt idx="326">
                  <c:v>3.0003015724590187E-2</c:v>
                </c:pt>
                <c:pt idx="327">
                  <c:v>3.0003015724590187E-2</c:v>
                </c:pt>
                <c:pt idx="328">
                  <c:v>3.0003015724590187E-2</c:v>
                </c:pt>
                <c:pt idx="329">
                  <c:v>3.0003015724590187E-2</c:v>
                </c:pt>
                <c:pt idx="330">
                  <c:v>3.0003015724590187E-2</c:v>
                </c:pt>
                <c:pt idx="331">
                  <c:v>3.0003015724590187E-2</c:v>
                </c:pt>
                <c:pt idx="332">
                  <c:v>3.0003015724590187E-2</c:v>
                </c:pt>
                <c:pt idx="333">
                  <c:v>3.0003015724590187E-2</c:v>
                </c:pt>
                <c:pt idx="334">
                  <c:v>3.0003015724590187E-2</c:v>
                </c:pt>
                <c:pt idx="335">
                  <c:v>3.0003015724590187E-2</c:v>
                </c:pt>
                <c:pt idx="336">
                  <c:v>3.0003015724590187E-2</c:v>
                </c:pt>
                <c:pt idx="337">
                  <c:v>3.0003015724590187E-2</c:v>
                </c:pt>
                <c:pt idx="338">
                  <c:v>3.0003015724590187E-2</c:v>
                </c:pt>
                <c:pt idx="339">
                  <c:v>3.0003015724590187E-2</c:v>
                </c:pt>
                <c:pt idx="340">
                  <c:v>3.0003015724590187E-2</c:v>
                </c:pt>
                <c:pt idx="341">
                  <c:v>3.0003015724590187E-2</c:v>
                </c:pt>
                <c:pt idx="342">
                  <c:v>3.0003015724590187E-2</c:v>
                </c:pt>
                <c:pt idx="343">
                  <c:v>3.0003015724590187E-2</c:v>
                </c:pt>
                <c:pt idx="344">
                  <c:v>3.0003015724590187E-2</c:v>
                </c:pt>
                <c:pt idx="345">
                  <c:v>3.0003015724590187E-2</c:v>
                </c:pt>
                <c:pt idx="346">
                  <c:v>3.0003015724590187E-2</c:v>
                </c:pt>
                <c:pt idx="347">
                  <c:v>3.0003015724590187E-2</c:v>
                </c:pt>
                <c:pt idx="348">
                  <c:v>3.0003015724590187E-2</c:v>
                </c:pt>
                <c:pt idx="349">
                  <c:v>3.0003015724590187E-2</c:v>
                </c:pt>
                <c:pt idx="350">
                  <c:v>3.0003015724590187E-2</c:v>
                </c:pt>
                <c:pt idx="351">
                  <c:v>3.0003015724590187E-2</c:v>
                </c:pt>
                <c:pt idx="352">
                  <c:v>3.0003015724590187E-2</c:v>
                </c:pt>
                <c:pt idx="353">
                  <c:v>3.0003015724590187E-2</c:v>
                </c:pt>
                <c:pt idx="354">
                  <c:v>3.0003015724590187E-2</c:v>
                </c:pt>
                <c:pt idx="355">
                  <c:v>3.0003015724590187E-2</c:v>
                </c:pt>
                <c:pt idx="356">
                  <c:v>3.0003015724590187E-2</c:v>
                </c:pt>
                <c:pt idx="357">
                  <c:v>3.0003015724590187E-2</c:v>
                </c:pt>
                <c:pt idx="358">
                  <c:v>3.0003015724590187E-2</c:v>
                </c:pt>
                <c:pt idx="359">
                  <c:v>3.0003015724590187E-2</c:v>
                </c:pt>
                <c:pt idx="360">
                  <c:v>3.0003015724590187E-2</c:v>
                </c:pt>
                <c:pt idx="361">
                  <c:v>3.0003015724590187E-2</c:v>
                </c:pt>
                <c:pt idx="362">
                  <c:v>3.0003015724590187E-2</c:v>
                </c:pt>
                <c:pt idx="363">
                  <c:v>3.0003015724590187E-2</c:v>
                </c:pt>
                <c:pt idx="364">
                  <c:v>3.0003015724590187E-2</c:v>
                </c:pt>
                <c:pt idx="365">
                  <c:v>3.0003015724590187E-2</c:v>
                </c:pt>
                <c:pt idx="366">
                  <c:v>3.0003015724590187E-2</c:v>
                </c:pt>
                <c:pt idx="367">
                  <c:v>3.0003015724590187E-2</c:v>
                </c:pt>
                <c:pt idx="368">
                  <c:v>3.0003015724590187E-2</c:v>
                </c:pt>
                <c:pt idx="369">
                  <c:v>3.0003015724590187E-2</c:v>
                </c:pt>
                <c:pt idx="370">
                  <c:v>3.0003015724590187E-2</c:v>
                </c:pt>
                <c:pt idx="371">
                  <c:v>3.0003015724590187E-2</c:v>
                </c:pt>
                <c:pt idx="372">
                  <c:v>3.0003015724590187E-2</c:v>
                </c:pt>
                <c:pt idx="373">
                  <c:v>3.0003015724590187E-2</c:v>
                </c:pt>
                <c:pt idx="374">
                  <c:v>3.0003015724590187E-2</c:v>
                </c:pt>
                <c:pt idx="375">
                  <c:v>3.0003015724590187E-2</c:v>
                </c:pt>
                <c:pt idx="376">
                  <c:v>3.0003015724590187E-2</c:v>
                </c:pt>
                <c:pt idx="377">
                  <c:v>3.0003015724590187E-2</c:v>
                </c:pt>
                <c:pt idx="378">
                  <c:v>3.0003015724590187E-2</c:v>
                </c:pt>
                <c:pt idx="379">
                  <c:v>3.0003015724590187E-2</c:v>
                </c:pt>
                <c:pt idx="380">
                  <c:v>3.0003015724590187E-2</c:v>
                </c:pt>
                <c:pt idx="381">
                  <c:v>3.0003015724590187E-2</c:v>
                </c:pt>
                <c:pt idx="382">
                  <c:v>3.0003015724590187E-2</c:v>
                </c:pt>
                <c:pt idx="383">
                  <c:v>3.0003015724590187E-2</c:v>
                </c:pt>
                <c:pt idx="384">
                  <c:v>3.0003015724590187E-2</c:v>
                </c:pt>
                <c:pt idx="385">
                  <c:v>3.0003015724590187E-2</c:v>
                </c:pt>
                <c:pt idx="386">
                  <c:v>3.0003015724590187E-2</c:v>
                </c:pt>
                <c:pt idx="387">
                  <c:v>3.0003015724590187E-2</c:v>
                </c:pt>
                <c:pt idx="388">
                  <c:v>3.0003015724590187E-2</c:v>
                </c:pt>
                <c:pt idx="389">
                  <c:v>3.0003015724590187E-2</c:v>
                </c:pt>
                <c:pt idx="390">
                  <c:v>3.0003015724590187E-2</c:v>
                </c:pt>
                <c:pt idx="391">
                  <c:v>3.0003015724590187E-2</c:v>
                </c:pt>
                <c:pt idx="392">
                  <c:v>3.0003015724590187E-2</c:v>
                </c:pt>
                <c:pt idx="393">
                  <c:v>3.0003015724590187E-2</c:v>
                </c:pt>
                <c:pt idx="394">
                  <c:v>3.0003015724590187E-2</c:v>
                </c:pt>
                <c:pt idx="395">
                  <c:v>3.0003015724590187E-2</c:v>
                </c:pt>
                <c:pt idx="396">
                  <c:v>3.0003015724590187E-2</c:v>
                </c:pt>
                <c:pt idx="397">
                  <c:v>3.0003015724590187E-2</c:v>
                </c:pt>
                <c:pt idx="398">
                  <c:v>3.0003015724590187E-2</c:v>
                </c:pt>
                <c:pt idx="399">
                  <c:v>3.0003015724590187E-2</c:v>
                </c:pt>
                <c:pt idx="400">
                  <c:v>3.0003015724590187E-2</c:v>
                </c:pt>
                <c:pt idx="401">
                  <c:v>3.0003015724590187E-2</c:v>
                </c:pt>
                <c:pt idx="402">
                  <c:v>3.0003015724590187E-2</c:v>
                </c:pt>
                <c:pt idx="403">
                  <c:v>3.0003015724590187E-2</c:v>
                </c:pt>
                <c:pt idx="404">
                  <c:v>3.0003015724590187E-2</c:v>
                </c:pt>
                <c:pt idx="405">
                  <c:v>3.0003015724590187E-2</c:v>
                </c:pt>
                <c:pt idx="406">
                  <c:v>3.0003015724590187E-2</c:v>
                </c:pt>
                <c:pt idx="407">
                  <c:v>3.0003015724590187E-2</c:v>
                </c:pt>
                <c:pt idx="408">
                  <c:v>3.0003015724590187E-2</c:v>
                </c:pt>
                <c:pt idx="409">
                  <c:v>3.0003015724590187E-2</c:v>
                </c:pt>
                <c:pt idx="410">
                  <c:v>3.0003015724590187E-2</c:v>
                </c:pt>
                <c:pt idx="411">
                  <c:v>3.0003015724590187E-2</c:v>
                </c:pt>
                <c:pt idx="412">
                  <c:v>3.0003015724590187E-2</c:v>
                </c:pt>
                <c:pt idx="413">
                  <c:v>3.0003015724590187E-2</c:v>
                </c:pt>
                <c:pt idx="414">
                  <c:v>3.0003015724590187E-2</c:v>
                </c:pt>
                <c:pt idx="415">
                  <c:v>3.0003015724590187E-2</c:v>
                </c:pt>
                <c:pt idx="416">
                  <c:v>3.0003015724590187E-2</c:v>
                </c:pt>
                <c:pt idx="417">
                  <c:v>3.0003015724590187E-2</c:v>
                </c:pt>
                <c:pt idx="418">
                  <c:v>3.0003015724590187E-2</c:v>
                </c:pt>
                <c:pt idx="419">
                  <c:v>3.0003015724590187E-2</c:v>
                </c:pt>
                <c:pt idx="420">
                  <c:v>3.0003015724590187E-2</c:v>
                </c:pt>
                <c:pt idx="421">
                  <c:v>3.0003015724590187E-2</c:v>
                </c:pt>
                <c:pt idx="422">
                  <c:v>3.0003015724590187E-2</c:v>
                </c:pt>
                <c:pt idx="423">
                  <c:v>3.0003015724590187E-2</c:v>
                </c:pt>
                <c:pt idx="424">
                  <c:v>3.0003015724590187E-2</c:v>
                </c:pt>
                <c:pt idx="425">
                  <c:v>3.0003015724590187E-2</c:v>
                </c:pt>
                <c:pt idx="426">
                  <c:v>3.0003015724590187E-2</c:v>
                </c:pt>
                <c:pt idx="427">
                  <c:v>3.0003015724590187E-2</c:v>
                </c:pt>
                <c:pt idx="428">
                  <c:v>3.0003015724590187E-2</c:v>
                </c:pt>
                <c:pt idx="429">
                  <c:v>3.0003015724590187E-2</c:v>
                </c:pt>
                <c:pt idx="430">
                  <c:v>3.0003015724590187E-2</c:v>
                </c:pt>
                <c:pt idx="431">
                  <c:v>3.0003015724590187E-2</c:v>
                </c:pt>
                <c:pt idx="432">
                  <c:v>3.0003015724590187E-2</c:v>
                </c:pt>
                <c:pt idx="433">
                  <c:v>3.0003015724590187E-2</c:v>
                </c:pt>
                <c:pt idx="434">
                  <c:v>3.0003015724590187E-2</c:v>
                </c:pt>
                <c:pt idx="435">
                  <c:v>3.0003015724590187E-2</c:v>
                </c:pt>
                <c:pt idx="436">
                  <c:v>3.0003015724590187E-2</c:v>
                </c:pt>
                <c:pt idx="437">
                  <c:v>3.0003015724590187E-2</c:v>
                </c:pt>
                <c:pt idx="438">
                  <c:v>3.0003015724590187E-2</c:v>
                </c:pt>
                <c:pt idx="439">
                  <c:v>3.0003015724590187E-2</c:v>
                </c:pt>
                <c:pt idx="440">
                  <c:v>3.0003015724590187E-2</c:v>
                </c:pt>
                <c:pt idx="441">
                  <c:v>3.0003015724590187E-2</c:v>
                </c:pt>
                <c:pt idx="442">
                  <c:v>3.0003015724590187E-2</c:v>
                </c:pt>
                <c:pt idx="443">
                  <c:v>3.0003015724590187E-2</c:v>
                </c:pt>
                <c:pt idx="444">
                  <c:v>3.0003015724590187E-2</c:v>
                </c:pt>
                <c:pt idx="445">
                  <c:v>3.0003015724590187E-2</c:v>
                </c:pt>
                <c:pt idx="446">
                  <c:v>3.0003015724590187E-2</c:v>
                </c:pt>
                <c:pt idx="447">
                  <c:v>3.0003015724590187E-2</c:v>
                </c:pt>
                <c:pt idx="448">
                  <c:v>3.0003015724590187E-2</c:v>
                </c:pt>
                <c:pt idx="449">
                  <c:v>3.0003015724590187E-2</c:v>
                </c:pt>
                <c:pt idx="450">
                  <c:v>3.0003015724590187E-2</c:v>
                </c:pt>
                <c:pt idx="451">
                  <c:v>3.0003015724590187E-2</c:v>
                </c:pt>
                <c:pt idx="452">
                  <c:v>3.0003015724590187E-2</c:v>
                </c:pt>
                <c:pt idx="453">
                  <c:v>3.0003015724590187E-2</c:v>
                </c:pt>
                <c:pt idx="454">
                  <c:v>3.0003015724590187E-2</c:v>
                </c:pt>
                <c:pt idx="455">
                  <c:v>3.0003015724590187E-2</c:v>
                </c:pt>
                <c:pt idx="456">
                  <c:v>3.0003015724590187E-2</c:v>
                </c:pt>
                <c:pt idx="457">
                  <c:v>3.0003015724590187E-2</c:v>
                </c:pt>
                <c:pt idx="458">
                  <c:v>3.0003015724590187E-2</c:v>
                </c:pt>
                <c:pt idx="459">
                  <c:v>3.0003015724590187E-2</c:v>
                </c:pt>
                <c:pt idx="460">
                  <c:v>3.0003015724590187E-2</c:v>
                </c:pt>
                <c:pt idx="461">
                  <c:v>3.0003015724590187E-2</c:v>
                </c:pt>
                <c:pt idx="462">
                  <c:v>3.0003015724590187E-2</c:v>
                </c:pt>
                <c:pt idx="463">
                  <c:v>3.0003015724590187E-2</c:v>
                </c:pt>
                <c:pt idx="464">
                  <c:v>3.0003015724590187E-2</c:v>
                </c:pt>
                <c:pt idx="465">
                  <c:v>3.0003015724590187E-2</c:v>
                </c:pt>
                <c:pt idx="466">
                  <c:v>3.0003015724590187E-2</c:v>
                </c:pt>
                <c:pt idx="467">
                  <c:v>3.0003015724590187E-2</c:v>
                </c:pt>
                <c:pt idx="468">
                  <c:v>3.0003015724590187E-2</c:v>
                </c:pt>
                <c:pt idx="469">
                  <c:v>3.0003015724590187E-2</c:v>
                </c:pt>
                <c:pt idx="470">
                  <c:v>3.0003015724590187E-2</c:v>
                </c:pt>
                <c:pt idx="471">
                  <c:v>3.0003015724590187E-2</c:v>
                </c:pt>
                <c:pt idx="472">
                  <c:v>3.0003015724590187E-2</c:v>
                </c:pt>
                <c:pt idx="473">
                  <c:v>3.0003015724590187E-2</c:v>
                </c:pt>
                <c:pt idx="474">
                  <c:v>3.0003015724590187E-2</c:v>
                </c:pt>
                <c:pt idx="475">
                  <c:v>3.0003015724590187E-2</c:v>
                </c:pt>
                <c:pt idx="476">
                  <c:v>3.0003015724590187E-2</c:v>
                </c:pt>
                <c:pt idx="477">
                  <c:v>3.0003015724590187E-2</c:v>
                </c:pt>
                <c:pt idx="478">
                  <c:v>3.0003015724590187E-2</c:v>
                </c:pt>
                <c:pt idx="479">
                  <c:v>3.0003015724590187E-2</c:v>
                </c:pt>
                <c:pt idx="480">
                  <c:v>3.0003015724590187E-2</c:v>
                </c:pt>
                <c:pt idx="481">
                  <c:v>3.0003015724590187E-2</c:v>
                </c:pt>
                <c:pt idx="482">
                  <c:v>3.0003015724590187E-2</c:v>
                </c:pt>
                <c:pt idx="483">
                  <c:v>3.0003015724590187E-2</c:v>
                </c:pt>
                <c:pt idx="484">
                  <c:v>3.0003015724590187E-2</c:v>
                </c:pt>
                <c:pt idx="485">
                  <c:v>3.0003015724590187E-2</c:v>
                </c:pt>
                <c:pt idx="486">
                  <c:v>3.0003015724590187E-2</c:v>
                </c:pt>
                <c:pt idx="487">
                  <c:v>3.0003015724590187E-2</c:v>
                </c:pt>
                <c:pt idx="488">
                  <c:v>3.0003015724590187E-2</c:v>
                </c:pt>
                <c:pt idx="489">
                  <c:v>3.0003015724590187E-2</c:v>
                </c:pt>
                <c:pt idx="490">
                  <c:v>3.0003015724590187E-2</c:v>
                </c:pt>
                <c:pt idx="491">
                  <c:v>3.0003015724590187E-2</c:v>
                </c:pt>
                <c:pt idx="492">
                  <c:v>3.0003015724590187E-2</c:v>
                </c:pt>
                <c:pt idx="493">
                  <c:v>3.0003015724590187E-2</c:v>
                </c:pt>
                <c:pt idx="494">
                  <c:v>3.0003015724590187E-2</c:v>
                </c:pt>
                <c:pt idx="495">
                  <c:v>3.0003015724590187E-2</c:v>
                </c:pt>
                <c:pt idx="496">
                  <c:v>3.0003015724590187E-2</c:v>
                </c:pt>
                <c:pt idx="497">
                  <c:v>3.0003015724590187E-2</c:v>
                </c:pt>
                <c:pt idx="498">
                  <c:v>3.0003015724590187E-2</c:v>
                </c:pt>
                <c:pt idx="499">
                  <c:v>3.0003015724590187E-2</c:v>
                </c:pt>
                <c:pt idx="500">
                  <c:v>3.0003015724590187E-2</c:v>
                </c:pt>
                <c:pt idx="501">
                  <c:v>3.0003015724590187E-2</c:v>
                </c:pt>
                <c:pt idx="502">
                  <c:v>3.0003015724590187E-2</c:v>
                </c:pt>
                <c:pt idx="503">
                  <c:v>3.0003015724590187E-2</c:v>
                </c:pt>
                <c:pt idx="504">
                  <c:v>3.0003015724590187E-2</c:v>
                </c:pt>
                <c:pt idx="505">
                  <c:v>3.0003015724590187E-2</c:v>
                </c:pt>
                <c:pt idx="506">
                  <c:v>3.0003015724590187E-2</c:v>
                </c:pt>
                <c:pt idx="507">
                  <c:v>3.0003015724590187E-2</c:v>
                </c:pt>
                <c:pt idx="508">
                  <c:v>3.0003015724590187E-2</c:v>
                </c:pt>
                <c:pt idx="509">
                  <c:v>3.0003015724590187E-2</c:v>
                </c:pt>
                <c:pt idx="510">
                  <c:v>3.0003015724590187E-2</c:v>
                </c:pt>
                <c:pt idx="511">
                  <c:v>3.0003015724590187E-2</c:v>
                </c:pt>
                <c:pt idx="512">
                  <c:v>3.0003015724590187E-2</c:v>
                </c:pt>
                <c:pt idx="513">
                  <c:v>3.0003015724590187E-2</c:v>
                </c:pt>
                <c:pt idx="514">
                  <c:v>3.0003015724590187E-2</c:v>
                </c:pt>
                <c:pt idx="515">
                  <c:v>3.0003015724590187E-2</c:v>
                </c:pt>
                <c:pt idx="516">
                  <c:v>3.0003015724590187E-2</c:v>
                </c:pt>
                <c:pt idx="517">
                  <c:v>3.0003015724590187E-2</c:v>
                </c:pt>
                <c:pt idx="518">
                  <c:v>3.0003015724590187E-2</c:v>
                </c:pt>
                <c:pt idx="519">
                  <c:v>3.0003015724590187E-2</c:v>
                </c:pt>
                <c:pt idx="520">
                  <c:v>3.0003015724590187E-2</c:v>
                </c:pt>
                <c:pt idx="521">
                  <c:v>3.0003015724590187E-2</c:v>
                </c:pt>
                <c:pt idx="522">
                  <c:v>3.0003015724590187E-2</c:v>
                </c:pt>
                <c:pt idx="523">
                  <c:v>3.0003015724590187E-2</c:v>
                </c:pt>
                <c:pt idx="524">
                  <c:v>3.0003015724590187E-2</c:v>
                </c:pt>
                <c:pt idx="525">
                  <c:v>3.0003015724590187E-2</c:v>
                </c:pt>
                <c:pt idx="526">
                  <c:v>3.0003015724590187E-2</c:v>
                </c:pt>
                <c:pt idx="527">
                  <c:v>3.0003015724590187E-2</c:v>
                </c:pt>
                <c:pt idx="528">
                  <c:v>3.0003015724590187E-2</c:v>
                </c:pt>
                <c:pt idx="529">
                  <c:v>3.0003015724590187E-2</c:v>
                </c:pt>
                <c:pt idx="530">
                  <c:v>3.0003015724590187E-2</c:v>
                </c:pt>
                <c:pt idx="531">
                  <c:v>3.0003015724590187E-2</c:v>
                </c:pt>
                <c:pt idx="532">
                  <c:v>3.0003015724590187E-2</c:v>
                </c:pt>
                <c:pt idx="533">
                  <c:v>3.0003015724590187E-2</c:v>
                </c:pt>
                <c:pt idx="534">
                  <c:v>3.0003015724590187E-2</c:v>
                </c:pt>
                <c:pt idx="535">
                  <c:v>3.0003015724590187E-2</c:v>
                </c:pt>
                <c:pt idx="536">
                  <c:v>3.0003015724590187E-2</c:v>
                </c:pt>
                <c:pt idx="537">
                  <c:v>3.0003015724590187E-2</c:v>
                </c:pt>
                <c:pt idx="538">
                  <c:v>3.0003015724590187E-2</c:v>
                </c:pt>
                <c:pt idx="539">
                  <c:v>3.0003015724590187E-2</c:v>
                </c:pt>
                <c:pt idx="540">
                  <c:v>3.0003015724590187E-2</c:v>
                </c:pt>
                <c:pt idx="541">
                  <c:v>3.0003015724590187E-2</c:v>
                </c:pt>
                <c:pt idx="542">
                  <c:v>3.0003015724590187E-2</c:v>
                </c:pt>
                <c:pt idx="543">
                  <c:v>3.0003015724590187E-2</c:v>
                </c:pt>
                <c:pt idx="544">
                  <c:v>3.0003015724590187E-2</c:v>
                </c:pt>
                <c:pt idx="545">
                  <c:v>3.0003015724590187E-2</c:v>
                </c:pt>
                <c:pt idx="546">
                  <c:v>3.0003015724590187E-2</c:v>
                </c:pt>
                <c:pt idx="547">
                  <c:v>3.0003015724590187E-2</c:v>
                </c:pt>
                <c:pt idx="548">
                  <c:v>3.0003015724590187E-2</c:v>
                </c:pt>
                <c:pt idx="549">
                  <c:v>3.0003015724590187E-2</c:v>
                </c:pt>
                <c:pt idx="550">
                  <c:v>3.0003015724590187E-2</c:v>
                </c:pt>
                <c:pt idx="551">
                  <c:v>3.0003015724590187E-2</c:v>
                </c:pt>
                <c:pt idx="552">
                  <c:v>3.0003015724590187E-2</c:v>
                </c:pt>
                <c:pt idx="553">
                  <c:v>3.0003015724590187E-2</c:v>
                </c:pt>
                <c:pt idx="554">
                  <c:v>3.0003015724590187E-2</c:v>
                </c:pt>
                <c:pt idx="555">
                  <c:v>3.0003015724590187E-2</c:v>
                </c:pt>
                <c:pt idx="556">
                  <c:v>3.0003015724590187E-2</c:v>
                </c:pt>
                <c:pt idx="557">
                  <c:v>3.0003015724590187E-2</c:v>
                </c:pt>
                <c:pt idx="558">
                  <c:v>3.0003015724590187E-2</c:v>
                </c:pt>
                <c:pt idx="559">
                  <c:v>3.0003015724590187E-2</c:v>
                </c:pt>
                <c:pt idx="560">
                  <c:v>3.0003015724590187E-2</c:v>
                </c:pt>
                <c:pt idx="561">
                  <c:v>3.0003015724590187E-2</c:v>
                </c:pt>
                <c:pt idx="562">
                  <c:v>3.0003015724590187E-2</c:v>
                </c:pt>
                <c:pt idx="563">
                  <c:v>3.0003015724590187E-2</c:v>
                </c:pt>
                <c:pt idx="564">
                  <c:v>3.0003015724590187E-2</c:v>
                </c:pt>
                <c:pt idx="565">
                  <c:v>3.0003015724590187E-2</c:v>
                </c:pt>
                <c:pt idx="566">
                  <c:v>3.0003015724590187E-2</c:v>
                </c:pt>
                <c:pt idx="567">
                  <c:v>3.0003015724590187E-2</c:v>
                </c:pt>
                <c:pt idx="568">
                  <c:v>3.0003015724590187E-2</c:v>
                </c:pt>
                <c:pt idx="569">
                  <c:v>3.0003015724590187E-2</c:v>
                </c:pt>
                <c:pt idx="570">
                  <c:v>3.0003015724590187E-2</c:v>
                </c:pt>
                <c:pt idx="571">
                  <c:v>3.0003015724590187E-2</c:v>
                </c:pt>
                <c:pt idx="572">
                  <c:v>3.0003015724590187E-2</c:v>
                </c:pt>
                <c:pt idx="573">
                  <c:v>3.0003015724590187E-2</c:v>
                </c:pt>
                <c:pt idx="574">
                  <c:v>3.0003015724590187E-2</c:v>
                </c:pt>
                <c:pt idx="575">
                  <c:v>3.0003015724590187E-2</c:v>
                </c:pt>
                <c:pt idx="576">
                  <c:v>3.0003015724590187E-2</c:v>
                </c:pt>
                <c:pt idx="577">
                  <c:v>3.0003015724590187E-2</c:v>
                </c:pt>
                <c:pt idx="578">
                  <c:v>3.0003015724590187E-2</c:v>
                </c:pt>
                <c:pt idx="579">
                  <c:v>3.0003015724590187E-2</c:v>
                </c:pt>
                <c:pt idx="580">
                  <c:v>3.0003015724590187E-2</c:v>
                </c:pt>
                <c:pt idx="581">
                  <c:v>3.0003015724590187E-2</c:v>
                </c:pt>
                <c:pt idx="582">
                  <c:v>3.0003015724590187E-2</c:v>
                </c:pt>
                <c:pt idx="583">
                  <c:v>3.0003015724590187E-2</c:v>
                </c:pt>
                <c:pt idx="584">
                  <c:v>3.0003015724590187E-2</c:v>
                </c:pt>
                <c:pt idx="585">
                  <c:v>3.0003015724590187E-2</c:v>
                </c:pt>
                <c:pt idx="586">
                  <c:v>3.0003015724590187E-2</c:v>
                </c:pt>
                <c:pt idx="587">
                  <c:v>3.0003015724590187E-2</c:v>
                </c:pt>
                <c:pt idx="588">
                  <c:v>3.0003015724590187E-2</c:v>
                </c:pt>
                <c:pt idx="589">
                  <c:v>3.0003015724590187E-2</c:v>
                </c:pt>
                <c:pt idx="590">
                  <c:v>3.0003015724590187E-2</c:v>
                </c:pt>
                <c:pt idx="591">
                  <c:v>3.0003015724590187E-2</c:v>
                </c:pt>
                <c:pt idx="592">
                  <c:v>3.0003015724590187E-2</c:v>
                </c:pt>
                <c:pt idx="593">
                  <c:v>3.0003015724590187E-2</c:v>
                </c:pt>
                <c:pt idx="594">
                  <c:v>3.0003015724590187E-2</c:v>
                </c:pt>
                <c:pt idx="595">
                  <c:v>3.0003015724590187E-2</c:v>
                </c:pt>
                <c:pt idx="596">
                  <c:v>3.0003015724590187E-2</c:v>
                </c:pt>
                <c:pt idx="597">
                  <c:v>3.0003015724590187E-2</c:v>
                </c:pt>
                <c:pt idx="598">
                  <c:v>3.0003015724590187E-2</c:v>
                </c:pt>
                <c:pt idx="599">
                  <c:v>3.0003015724590187E-2</c:v>
                </c:pt>
                <c:pt idx="600">
                  <c:v>3.0003015724590187E-2</c:v>
                </c:pt>
                <c:pt idx="601">
                  <c:v>3.0003015724590187E-2</c:v>
                </c:pt>
                <c:pt idx="602">
                  <c:v>3.0003015724590187E-2</c:v>
                </c:pt>
                <c:pt idx="603">
                  <c:v>3.0003015724590187E-2</c:v>
                </c:pt>
                <c:pt idx="604">
                  <c:v>3.0003015724590187E-2</c:v>
                </c:pt>
                <c:pt idx="605">
                  <c:v>3.0003015724590187E-2</c:v>
                </c:pt>
                <c:pt idx="606">
                  <c:v>3.0003015724590187E-2</c:v>
                </c:pt>
                <c:pt idx="607">
                  <c:v>3.0003015724590187E-2</c:v>
                </c:pt>
                <c:pt idx="608">
                  <c:v>3.0003015724590187E-2</c:v>
                </c:pt>
                <c:pt idx="609">
                  <c:v>3.0003015724590187E-2</c:v>
                </c:pt>
                <c:pt idx="610">
                  <c:v>3.0003015724590187E-2</c:v>
                </c:pt>
                <c:pt idx="611">
                  <c:v>3.0003015724590187E-2</c:v>
                </c:pt>
                <c:pt idx="612">
                  <c:v>3.0003015724590187E-2</c:v>
                </c:pt>
                <c:pt idx="613">
                  <c:v>3.0003015724590187E-2</c:v>
                </c:pt>
                <c:pt idx="614">
                  <c:v>3.0003015724590187E-2</c:v>
                </c:pt>
                <c:pt idx="615">
                  <c:v>3.0003015724590187E-2</c:v>
                </c:pt>
                <c:pt idx="616">
                  <c:v>3.0003015724590187E-2</c:v>
                </c:pt>
                <c:pt idx="617">
                  <c:v>3.0003015724590187E-2</c:v>
                </c:pt>
                <c:pt idx="618">
                  <c:v>3.0003015724590187E-2</c:v>
                </c:pt>
                <c:pt idx="619">
                  <c:v>3.0003015724590187E-2</c:v>
                </c:pt>
                <c:pt idx="620">
                  <c:v>3.0003015724590187E-2</c:v>
                </c:pt>
                <c:pt idx="621">
                  <c:v>3.0003015724590187E-2</c:v>
                </c:pt>
                <c:pt idx="622">
                  <c:v>3.0003015724590187E-2</c:v>
                </c:pt>
                <c:pt idx="623">
                  <c:v>3.0003015724590187E-2</c:v>
                </c:pt>
                <c:pt idx="624">
                  <c:v>3.0003015724590187E-2</c:v>
                </c:pt>
                <c:pt idx="625">
                  <c:v>3.0003015724590187E-2</c:v>
                </c:pt>
                <c:pt idx="626">
                  <c:v>3.0003015724590187E-2</c:v>
                </c:pt>
                <c:pt idx="627">
                  <c:v>3.0003015724590187E-2</c:v>
                </c:pt>
                <c:pt idx="628">
                  <c:v>3.0003015724590187E-2</c:v>
                </c:pt>
                <c:pt idx="629">
                  <c:v>3.0003015724590187E-2</c:v>
                </c:pt>
                <c:pt idx="630">
                  <c:v>3.0003015724590187E-2</c:v>
                </c:pt>
                <c:pt idx="631">
                  <c:v>3.0003015724590187E-2</c:v>
                </c:pt>
                <c:pt idx="632">
                  <c:v>3.0003015724590187E-2</c:v>
                </c:pt>
                <c:pt idx="633">
                  <c:v>3.0003015724590187E-2</c:v>
                </c:pt>
                <c:pt idx="634">
                  <c:v>3.0003015724590187E-2</c:v>
                </c:pt>
                <c:pt idx="635">
                  <c:v>3.0003015724590187E-2</c:v>
                </c:pt>
                <c:pt idx="636">
                  <c:v>3.0003015724590187E-2</c:v>
                </c:pt>
                <c:pt idx="637">
                  <c:v>3.0003015724590187E-2</c:v>
                </c:pt>
                <c:pt idx="638">
                  <c:v>3.0003015724590187E-2</c:v>
                </c:pt>
                <c:pt idx="639">
                  <c:v>3.0003015724590187E-2</c:v>
                </c:pt>
                <c:pt idx="640">
                  <c:v>3.0003015724590187E-2</c:v>
                </c:pt>
                <c:pt idx="641">
                  <c:v>3.0003015724590187E-2</c:v>
                </c:pt>
                <c:pt idx="642">
                  <c:v>3.0003015724590187E-2</c:v>
                </c:pt>
                <c:pt idx="643">
                  <c:v>3.0003015724590187E-2</c:v>
                </c:pt>
                <c:pt idx="644">
                  <c:v>3.0003015724590187E-2</c:v>
                </c:pt>
                <c:pt idx="645">
                  <c:v>3.0003015724590187E-2</c:v>
                </c:pt>
                <c:pt idx="646">
                  <c:v>3.0003015724590187E-2</c:v>
                </c:pt>
                <c:pt idx="647">
                  <c:v>3.0003015724590187E-2</c:v>
                </c:pt>
                <c:pt idx="648">
                  <c:v>3.0003015724590187E-2</c:v>
                </c:pt>
                <c:pt idx="649">
                  <c:v>3.0003015724590187E-2</c:v>
                </c:pt>
                <c:pt idx="650">
                  <c:v>3.0003015724590187E-2</c:v>
                </c:pt>
                <c:pt idx="651">
                  <c:v>3.0003015724590187E-2</c:v>
                </c:pt>
                <c:pt idx="652">
                  <c:v>3.0003015724590187E-2</c:v>
                </c:pt>
                <c:pt idx="653">
                  <c:v>3.0003015724590187E-2</c:v>
                </c:pt>
                <c:pt idx="654">
                  <c:v>3.0003015724590187E-2</c:v>
                </c:pt>
                <c:pt idx="655">
                  <c:v>3.0003015724590187E-2</c:v>
                </c:pt>
                <c:pt idx="656">
                  <c:v>3.0003015724590187E-2</c:v>
                </c:pt>
                <c:pt idx="657">
                  <c:v>3.0003015724590187E-2</c:v>
                </c:pt>
                <c:pt idx="658">
                  <c:v>3.0003015724590187E-2</c:v>
                </c:pt>
                <c:pt idx="659">
                  <c:v>3.0003015724590187E-2</c:v>
                </c:pt>
                <c:pt idx="660">
                  <c:v>3.0003015724590187E-2</c:v>
                </c:pt>
                <c:pt idx="661">
                  <c:v>3.0003015724590187E-2</c:v>
                </c:pt>
                <c:pt idx="662">
                  <c:v>3.0003015724590187E-2</c:v>
                </c:pt>
                <c:pt idx="663">
                  <c:v>3.0003015724590187E-2</c:v>
                </c:pt>
                <c:pt idx="664">
                  <c:v>3.0003015724590187E-2</c:v>
                </c:pt>
                <c:pt idx="665">
                  <c:v>3.0003015724590187E-2</c:v>
                </c:pt>
                <c:pt idx="666">
                  <c:v>3.0003015724590187E-2</c:v>
                </c:pt>
                <c:pt idx="667">
                  <c:v>3.0003015724590187E-2</c:v>
                </c:pt>
                <c:pt idx="668">
                  <c:v>3.0003015724590187E-2</c:v>
                </c:pt>
                <c:pt idx="669">
                  <c:v>3.0003015724590187E-2</c:v>
                </c:pt>
                <c:pt idx="670">
                  <c:v>3.0003015724590187E-2</c:v>
                </c:pt>
                <c:pt idx="671">
                  <c:v>3.0003015724590187E-2</c:v>
                </c:pt>
                <c:pt idx="672">
                  <c:v>3.0003015724590187E-2</c:v>
                </c:pt>
                <c:pt idx="673">
                  <c:v>3.0003015724590187E-2</c:v>
                </c:pt>
                <c:pt idx="674">
                  <c:v>3.0003015724590187E-2</c:v>
                </c:pt>
                <c:pt idx="675">
                  <c:v>3.0003015724590187E-2</c:v>
                </c:pt>
                <c:pt idx="676">
                  <c:v>3.0003015724590187E-2</c:v>
                </c:pt>
                <c:pt idx="677">
                  <c:v>3.0003015724590187E-2</c:v>
                </c:pt>
                <c:pt idx="678">
                  <c:v>3.0003015724590187E-2</c:v>
                </c:pt>
                <c:pt idx="679">
                  <c:v>3.0003015724590187E-2</c:v>
                </c:pt>
                <c:pt idx="680">
                  <c:v>3.0003015724590187E-2</c:v>
                </c:pt>
                <c:pt idx="681">
                  <c:v>3.0003015724590187E-2</c:v>
                </c:pt>
                <c:pt idx="682">
                  <c:v>3.0003015724590187E-2</c:v>
                </c:pt>
                <c:pt idx="683">
                  <c:v>3.0003015724590187E-2</c:v>
                </c:pt>
                <c:pt idx="684">
                  <c:v>3.0003015724590187E-2</c:v>
                </c:pt>
                <c:pt idx="685">
                  <c:v>3.0003015724590187E-2</c:v>
                </c:pt>
                <c:pt idx="686">
                  <c:v>3.0003015724590187E-2</c:v>
                </c:pt>
                <c:pt idx="687">
                  <c:v>3.0003015724590187E-2</c:v>
                </c:pt>
                <c:pt idx="688">
                  <c:v>3.0003015724590187E-2</c:v>
                </c:pt>
                <c:pt idx="689">
                  <c:v>3.0003015724590187E-2</c:v>
                </c:pt>
                <c:pt idx="690">
                  <c:v>3.0003015724590187E-2</c:v>
                </c:pt>
                <c:pt idx="691">
                  <c:v>3.0003015724590187E-2</c:v>
                </c:pt>
                <c:pt idx="692">
                  <c:v>3.0003015724590187E-2</c:v>
                </c:pt>
                <c:pt idx="693">
                  <c:v>3.0003015724590187E-2</c:v>
                </c:pt>
                <c:pt idx="694">
                  <c:v>3.0003015724590187E-2</c:v>
                </c:pt>
                <c:pt idx="695">
                  <c:v>3.0003015724590187E-2</c:v>
                </c:pt>
                <c:pt idx="696">
                  <c:v>3.0003015724590187E-2</c:v>
                </c:pt>
                <c:pt idx="697">
                  <c:v>3.0003015724590187E-2</c:v>
                </c:pt>
                <c:pt idx="698">
                  <c:v>3.0003015724590187E-2</c:v>
                </c:pt>
                <c:pt idx="699">
                  <c:v>3.0003015724590187E-2</c:v>
                </c:pt>
                <c:pt idx="700">
                  <c:v>3.0003015724590187E-2</c:v>
                </c:pt>
                <c:pt idx="701">
                  <c:v>3.0003015724590187E-2</c:v>
                </c:pt>
                <c:pt idx="702">
                  <c:v>3.0003015724590187E-2</c:v>
                </c:pt>
                <c:pt idx="703">
                  <c:v>3.0003015724590187E-2</c:v>
                </c:pt>
                <c:pt idx="704">
                  <c:v>3.0003015724590187E-2</c:v>
                </c:pt>
                <c:pt idx="705">
                  <c:v>3.0003015724590187E-2</c:v>
                </c:pt>
                <c:pt idx="706">
                  <c:v>3.0003015724590187E-2</c:v>
                </c:pt>
                <c:pt idx="707">
                  <c:v>3.0003015724590187E-2</c:v>
                </c:pt>
                <c:pt idx="708">
                  <c:v>3.0003015724590187E-2</c:v>
                </c:pt>
                <c:pt idx="709">
                  <c:v>3.0003015724590187E-2</c:v>
                </c:pt>
                <c:pt idx="710">
                  <c:v>3.0003015724590187E-2</c:v>
                </c:pt>
                <c:pt idx="711">
                  <c:v>3.0003015724590187E-2</c:v>
                </c:pt>
                <c:pt idx="712">
                  <c:v>3.0003015724590187E-2</c:v>
                </c:pt>
                <c:pt idx="713">
                  <c:v>3.0003015724590187E-2</c:v>
                </c:pt>
                <c:pt idx="714">
                  <c:v>3.0003015724590187E-2</c:v>
                </c:pt>
                <c:pt idx="715">
                  <c:v>3.0003015724590187E-2</c:v>
                </c:pt>
                <c:pt idx="716">
                  <c:v>3.0003015724590187E-2</c:v>
                </c:pt>
                <c:pt idx="717">
                  <c:v>3.0003015724590187E-2</c:v>
                </c:pt>
                <c:pt idx="718">
                  <c:v>3.0003015724590187E-2</c:v>
                </c:pt>
                <c:pt idx="719">
                  <c:v>3.0003015724590187E-2</c:v>
                </c:pt>
                <c:pt idx="720">
                  <c:v>3.0003015724590187E-2</c:v>
                </c:pt>
                <c:pt idx="721">
                  <c:v>3.0003015724590187E-2</c:v>
                </c:pt>
                <c:pt idx="722">
                  <c:v>3.0003015724590187E-2</c:v>
                </c:pt>
                <c:pt idx="723">
                  <c:v>3.0003015724590187E-2</c:v>
                </c:pt>
                <c:pt idx="724">
                  <c:v>3.0003015724590187E-2</c:v>
                </c:pt>
                <c:pt idx="725">
                  <c:v>3.0003015724590187E-2</c:v>
                </c:pt>
                <c:pt idx="726">
                  <c:v>3.0003015724590187E-2</c:v>
                </c:pt>
                <c:pt idx="727">
                  <c:v>3.0003015724590187E-2</c:v>
                </c:pt>
                <c:pt idx="728">
                  <c:v>3.0003015724590187E-2</c:v>
                </c:pt>
                <c:pt idx="729">
                  <c:v>3.0003015724590187E-2</c:v>
                </c:pt>
                <c:pt idx="730">
                  <c:v>3.0003015724590187E-2</c:v>
                </c:pt>
                <c:pt idx="731">
                  <c:v>3.0003015724590187E-2</c:v>
                </c:pt>
                <c:pt idx="732">
                  <c:v>3.0003015724590187E-2</c:v>
                </c:pt>
                <c:pt idx="733">
                  <c:v>3.0003015724590187E-2</c:v>
                </c:pt>
                <c:pt idx="734">
                  <c:v>3.0003015724590187E-2</c:v>
                </c:pt>
                <c:pt idx="735">
                  <c:v>3.0003015724590187E-2</c:v>
                </c:pt>
                <c:pt idx="736">
                  <c:v>3.0003015724590187E-2</c:v>
                </c:pt>
                <c:pt idx="737">
                  <c:v>3.0003015724590187E-2</c:v>
                </c:pt>
                <c:pt idx="738">
                  <c:v>3.0003015724590187E-2</c:v>
                </c:pt>
                <c:pt idx="739">
                  <c:v>3.0003015724590187E-2</c:v>
                </c:pt>
                <c:pt idx="740">
                  <c:v>3.0003015724590187E-2</c:v>
                </c:pt>
                <c:pt idx="741">
                  <c:v>3.0003015724590187E-2</c:v>
                </c:pt>
                <c:pt idx="742">
                  <c:v>3.0003015724590187E-2</c:v>
                </c:pt>
                <c:pt idx="743">
                  <c:v>3.0003015724590187E-2</c:v>
                </c:pt>
                <c:pt idx="744">
                  <c:v>3.0003015724590187E-2</c:v>
                </c:pt>
                <c:pt idx="745">
                  <c:v>3.0003015724590187E-2</c:v>
                </c:pt>
                <c:pt idx="746">
                  <c:v>3.0003015724590187E-2</c:v>
                </c:pt>
                <c:pt idx="747">
                  <c:v>3.0003015724590187E-2</c:v>
                </c:pt>
                <c:pt idx="748">
                  <c:v>3.0003015724590187E-2</c:v>
                </c:pt>
                <c:pt idx="749">
                  <c:v>3.0003015724590187E-2</c:v>
                </c:pt>
                <c:pt idx="750">
                  <c:v>3.0003015724590187E-2</c:v>
                </c:pt>
                <c:pt idx="751">
                  <c:v>3.0003015724590187E-2</c:v>
                </c:pt>
                <c:pt idx="752">
                  <c:v>3.0003015724590187E-2</c:v>
                </c:pt>
                <c:pt idx="753">
                  <c:v>3.0003015724590187E-2</c:v>
                </c:pt>
                <c:pt idx="754">
                  <c:v>3.0003015724590187E-2</c:v>
                </c:pt>
                <c:pt idx="755">
                  <c:v>3.0003015724590187E-2</c:v>
                </c:pt>
                <c:pt idx="756">
                  <c:v>3.0003015724590187E-2</c:v>
                </c:pt>
                <c:pt idx="757">
                  <c:v>3.0003015724590187E-2</c:v>
                </c:pt>
                <c:pt idx="758">
                  <c:v>3.0003015724590187E-2</c:v>
                </c:pt>
                <c:pt idx="759">
                  <c:v>3.0003015724590187E-2</c:v>
                </c:pt>
                <c:pt idx="760">
                  <c:v>3.0003015724590187E-2</c:v>
                </c:pt>
                <c:pt idx="761">
                  <c:v>3.0003015724590187E-2</c:v>
                </c:pt>
                <c:pt idx="762">
                  <c:v>3.0003015724590187E-2</c:v>
                </c:pt>
                <c:pt idx="763">
                  <c:v>3.0003015724590187E-2</c:v>
                </c:pt>
                <c:pt idx="764">
                  <c:v>3.0003015724590187E-2</c:v>
                </c:pt>
                <c:pt idx="765">
                  <c:v>3.0003015724590187E-2</c:v>
                </c:pt>
                <c:pt idx="766">
                  <c:v>3.0003015724590187E-2</c:v>
                </c:pt>
                <c:pt idx="767">
                  <c:v>3.0003015724590187E-2</c:v>
                </c:pt>
                <c:pt idx="768">
                  <c:v>3.0003015724590187E-2</c:v>
                </c:pt>
                <c:pt idx="769">
                  <c:v>3.0003015724590187E-2</c:v>
                </c:pt>
                <c:pt idx="770">
                  <c:v>3.0003015724590187E-2</c:v>
                </c:pt>
                <c:pt idx="771">
                  <c:v>3.0003015724590187E-2</c:v>
                </c:pt>
                <c:pt idx="772">
                  <c:v>3.0003015724590187E-2</c:v>
                </c:pt>
                <c:pt idx="773">
                  <c:v>3.0003015724590187E-2</c:v>
                </c:pt>
                <c:pt idx="774">
                  <c:v>3.0003015724590187E-2</c:v>
                </c:pt>
                <c:pt idx="775">
                  <c:v>3.0003015724590187E-2</c:v>
                </c:pt>
                <c:pt idx="776">
                  <c:v>3.0003015724590187E-2</c:v>
                </c:pt>
                <c:pt idx="777">
                  <c:v>3.0003015724590187E-2</c:v>
                </c:pt>
                <c:pt idx="778">
                  <c:v>3.0003015724590187E-2</c:v>
                </c:pt>
                <c:pt idx="779">
                  <c:v>3.0003015724590187E-2</c:v>
                </c:pt>
                <c:pt idx="780">
                  <c:v>3.0003015724590187E-2</c:v>
                </c:pt>
                <c:pt idx="781">
                  <c:v>3.0003015724590187E-2</c:v>
                </c:pt>
                <c:pt idx="782">
                  <c:v>3.0003015724590187E-2</c:v>
                </c:pt>
                <c:pt idx="783">
                  <c:v>3.0003015724590187E-2</c:v>
                </c:pt>
                <c:pt idx="784">
                  <c:v>3.0003015724590187E-2</c:v>
                </c:pt>
                <c:pt idx="785">
                  <c:v>3.0003015724590187E-2</c:v>
                </c:pt>
                <c:pt idx="786">
                  <c:v>3.0003015724590187E-2</c:v>
                </c:pt>
                <c:pt idx="787">
                  <c:v>3.0003015724590187E-2</c:v>
                </c:pt>
                <c:pt idx="788">
                  <c:v>3.0003015724590187E-2</c:v>
                </c:pt>
                <c:pt idx="789">
                  <c:v>3.0003015724590187E-2</c:v>
                </c:pt>
                <c:pt idx="790">
                  <c:v>3.0003015724590187E-2</c:v>
                </c:pt>
                <c:pt idx="791">
                  <c:v>3.0003015724590187E-2</c:v>
                </c:pt>
                <c:pt idx="792">
                  <c:v>3.0003015724590187E-2</c:v>
                </c:pt>
                <c:pt idx="793">
                  <c:v>3.0003015724590187E-2</c:v>
                </c:pt>
                <c:pt idx="794">
                  <c:v>3.0003015724590187E-2</c:v>
                </c:pt>
                <c:pt idx="795">
                  <c:v>3.0003015724590187E-2</c:v>
                </c:pt>
                <c:pt idx="796">
                  <c:v>3.0003015724590187E-2</c:v>
                </c:pt>
                <c:pt idx="797">
                  <c:v>3.0003015724590187E-2</c:v>
                </c:pt>
                <c:pt idx="798">
                  <c:v>3.0003015724590187E-2</c:v>
                </c:pt>
                <c:pt idx="799">
                  <c:v>3.0003015724590187E-2</c:v>
                </c:pt>
                <c:pt idx="800">
                  <c:v>3.0003015724590187E-2</c:v>
                </c:pt>
                <c:pt idx="801">
                  <c:v>3.0003015724590187E-2</c:v>
                </c:pt>
                <c:pt idx="802">
                  <c:v>3.0003015724590187E-2</c:v>
                </c:pt>
                <c:pt idx="803">
                  <c:v>3.0003015724590187E-2</c:v>
                </c:pt>
                <c:pt idx="804">
                  <c:v>3.0003015724590187E-2</c:v>
                </c:pt>
                <c:pt idx="805">
                  <c:v>3.0003015724590187E-2</c:v>
                </c:pt>
                <c:pt idx="806">
                  <c:v>3.0003015724590187E-2</c:v>
                </c:pt>
                <c:pt idx="807">
                  <c:v>3.0003015724590187E-2</c:v>
                </c:pt>
                <c:pt idx="808">
                  <c:v>3.0003015724590187E-2</c:v>
                </c:pt>
                <c:pt idx="809">
                  <c:v>3.0003015724590187E-2</c:v>
                </c:pt>
                <c:pt idx="810">
                  <c:v>3.0003015724590187E-2</c:v>
                </c:pt>
                <c:pt idx="811">
                  <c:v>3.0003015724590187E-2</c:v>
                </c:pt>
                <c:pt idx="812">
                  <c:v>3.0003015724590187E-2</c:v>
                </c:pt>
                <c:pt idx="813">
                  <c:v>3.0003015724590187E-2</c:v>
                </c:pt>
                <c:pt idx="814">
                  <c:v>3.0003015724590187E-2</c:v>
                </c:pt>
                <c:pt idx="815">
                  <c:v>3.0003015724590187E-2</c:v>
                </c:pt>
                <c:pt idx="816">
                  <c:v>3.0003015724590187E-2</c:v>
                </c:pt>
                <c:pt idx="817">
                  <c:v>3.0003015724590187E-2</c:v>
                </c:pt>
                <c:pt idx="818">
                  <c:v>3.0003015724590187E-2</c:v>
                </c:pt>
                <c:pt idx="819">
                  <c:v>3.0003015724590187E-2</c:v>
                </c:pt>
                <c:pt idx="820">
                  <c:v>3.0003015724590187E-2</c:v>
                </c:pt>
                <c:pt idx="821">
                  <c:v>3.0003015724590187E-2</c:v>
                </c:pt>
                <c:pt idx="822">
                  <c:v>3.0003015724590187E-2</c:v>
                </c:pt>
                <c:pt idx="823">
                  <c:v>3.0003015724590187E-2</c:v>
                </c:pt>
                <c:pt idx="824">
                  <c:v>3.0003015724590187E-2</c:v>
                </c:pt>
                <c:pt idx="825">
                  <c:v>3.0003015724590187E-2</c:v>
                </c:pt>
                <c:pt idx="826">
                  <c:v>3.0003015724590187E-2</c:v>
                </c:pt>
                <c:pt idx="827">
                  <c:v>3.0003015724590187E-2</c:v>
                </c:pt>
                <c:pt idx="828">
                  <c:v>3.0003015724590187E-2</c:v>
                </c:pt>
                <c:pt idx="829">
                  <c:v>3.0003015724590187E-2</c:v>
                </c:pt>
                <c:pt idx="830">
                  <c:v>3.0003015724590187E-2</c:v>
                </c:pt>
                <c:pt idx="831">
                  <c:v>3.0003015724590187E-2</c:v>
                </c:pt>
                <c:pt idx="832">
                  <c:v>3.0003015724590187E-2</c:v>
                </c:pt>
                <c:pt idx="833">
                  <c:v>3.0003015724590187E-2</c:v>
                </c:pt>
                <c:pt idx="834">
                  <c:v>3.0003015724590187E-2</c:v>
                </c:pt>
                <c:pt idx="835">
                  <c:v>3.0003015724590187E-2</c:v>
                </c:pt>
                <c:pt idx="836">
                  <c:v>3.0003015724590187E-2</c:v>
                </c:pt>
                <c:pt idx="837">
                  <c:v>3.0003015724590187E-2</c:v>
                </c:pt>
                <c:pt idx="838">
                  <c:v>3.0003015724590187E-2</c:v>
                </c:pt>
                <c:pt idx="839">
                  <c:v>3.0003015724590187E-2</c:v>
                </c:pt>
                <c:pt idx="840">
                  <c:v>3.0003015724590187E-2</c:v>
                </c:pt>
                <c:pt idx="841">
                  <c:v>3.0003015724590187E-2</c:v>
                </c:pt>
                <c:pt idx="842">
                  <c:v>3.0003015724590187E-2</c:v>
                </c:pt>
                <c:pt idx="843">
                  <c:v>3.0003015724590187E-2</c:v>
                </c:pt>
                <c:pt idx="844">
                  <c:v>3.0003015724590187E-2</c:v>
                </c:pt>
                <c:pt idx="845">
                  <c:v>3.0003015724590187E-2</c:v>
                </c:pt>
                <c:pt idx="846">
                  <c:v>3.0003015724590187E-2</c:v>
                </c:pt>
                <c:pt idx="847">
                  <c:v>3.0003015724590187E-2</c:v>
                </c:pt>
                <c:pt idx="848">
                  <c:v>3.0003015724590187E-2</c:v>
                </c:pt>
                <c:pt idx="849">
                  <c:v>3.0003015724590187E-2</c:v>
                </c:pt>
                <c:pt idx="850">
                  <c:v>3.0003015724590187E-2</c:v>
                </c:pt>
                <c:pt idx="851">
                  <c:v>3.0003015724590187E-2</c:v>
                </c:pt>
                <c:pt idx="852">
                  <c:v>3.0003015724590187E-2</c:v>
                </c:pt>
                <c:pt idx="853">
                  <c:v>3.0003015724590187E-2</c:v>
                </c:pt>
                <c:pt idx="854">
                  <c:v>3.0003015724590187E-2</c:v>
                </c:pt>
                <c:pt idx="855">
                  <c:v>3.0003015724590187E-2</c:v>
                </c:pt>
                <c:pt idx="856">
                  <c:v>3.0003015724590187E-2</c:v>
                </c:pt>
                <c:pt idx="857">
                  <c:v>3.0003015724590187E-2</c:v>
                </c:pt>
                <c:pt idx="858">
                  <c:v>3.0003015724590187E-2</c:v>
                </c:pt>
                <c:pt idx="859">
                  <c:v>3.0003015724590187E-2</c:v>
                </c:pt>
                <c:pt idx="860">
                  <c:v>3.0003015724590187E-2</c:v>
                </c:pt>
                <c:pt idx="861">
                  <c:v>3.0003015724590187E-2</c:v>
                </c:pt>
                <c:pt idx="862">
                  <c:v>3.0003015724590187E-2</c:v>
                </c:pt>
                <c:pt idx="863">
                  <c:v>3.0003015724590187E-2</c:v>
                </c:pt>
                <c:pt idx="864">
                  <c:v>3.0003015724590187E-2</c:v>
                </c:pt>
                <c:pt idx="865">
                  <c:v>3.0003015724590187E-2</c:v>
                </c:pt>
                <c:pt idx="866">
                  <c:v>3.0003015724590187E-2</c:v>
                </c:pt>
                <c:pt idx="867">
                  <c:v>3.0003015724590187E-2</c:v>
                </c:pt>
                <c:pt idx="868">
                  <c:v>3.0003015724590187E-2</c:v>
                </c:pt>
                <c:pt idx="869">
                  <c:v>3.0003015724590187E-2</c:v>
                </c:pt>
                <c:pt idx="870">
                  <c:v>3.0003015724590187E-2</c:v>
                </c:pt>
                <c:pt idx="871">
                  <c:v>3.0003015724590187E-2</c:v>
                </c:pt>
                <c:pt idx="872">
                  <c:v>3.0003015724590187E-2</c:v>
                </c:pt>
                <c:pt idx="873">
                  <c:v>3.0003015724590187E-2</c:v>
                </c:pt>
                <c:pt idx="874">
                  <c:v>3.0003015724590187E-2</c:v>
                </c:pt>
                <c:pt idx="875">
                  <c:v>3.0003015724590187E-2</c:v>
                </c:pt>
                <c:pt idx="876">
                  <c:v>3.0003015724590187E-2</c:v>
                </c:pt>
                <c:pt idx="877">
                  <c:v>3.0003015724590187E-2</c:v>
                </c:pt>
                <c:pt idx="878">
                  <c:v>3.0003015724590187E-2</c:v>
                </c:pt>
                <c:pt idx="879">
                  <c:v>3.0003015724590187E-2</c:v>
                </c:pt>
                <c:pt idx="880">
                  <c:v>3.0003015724590187E-2</c:v>
                </c:pt>
                <c:pt idx="881">
                  <c:v>3.0003015724590187E-2</c:v>
                </c:pt>
                <c:pt idx="882">
                  <c:v>3.0003015724590187E-2</c:v>
                </c:pt>
                <c:pt idx="883">
                  <c:v>3.0003015724590187E-2</c:v>
                </c:pt>
                <c:pt idx="884">
                  <c:v>3.0003015724590187E-2</c:v>
                </c:pt>
                <c:pt idx="885">
                  <c:v>3.0003015724590187E-2</c:v>
                </c:pt>
                <c:pt idx="886">
                  <c:v>3.0003015724590187E-2</c:v>
                </c:pt>
                <c:pt idx="887">
                  <c:v>3.0003015724590187E-2</c:v>
                </c:pt>
                <c:pt idx="888">
                  <c:v>3.0003015724590187E-2</c:v>
                </c:pt>
                <c:pt idx="889">
                  <c:v>3.0003015724590187E-2</c:v>
                </c:pt>
                <c:pt idx="890">
                  <c:v>3.0003015724590187E-2</c:v>
                </c:pt>
                <c:pt idx="891">
                  <c:v>3.0003015724590187E-2</c:v>
                </c:pt>
                <c:pt idx="892">
                  <c:v>3.0003015724590187E-2</c:v>
                </c:pt>
                <c:pt idx="893">
                  <c:v>3.0003015724590187E-2</c:v>
                </c:pt>
                <c:pt idx="894">
                  <c:v>3.0003015724590187E-2</c:v>
                </c:pt>
                <c:pt idx="895">
                  <c:v>3.0003015724590187E-2</c:v>
                </c:pt>
                <c:pt idx="896">
                  <c:v>3.0003015724590187E-2</c:v>
                </c:pt>
                <c:pt idx="897">
                  <c:v>3.0003015724590187E-2</c:v>
                </c:pt>
                <c:pt idx="898">
                  <c:v>3.0003015724590187E-2</c:v>
                </c:pt>
                <c:pt idx="899">
                  <c:v>3.0003015724590187E-2</c:v>
                </c:pt>
                <c:pt idx="900">
                  <c:v>3.0003015724590187E-2</c:v>
                </c:pt>
                <c:pt idx="901">
                  <c:v>3.0003015724590187E-2</c:v>
                </c:pt>
                <c:pt idx="902">
                  <c:v>3.0003015724590187E-2</c:v>
                </c:pt>
                <c:pt idx="903">
                  <c:v>3.0003015724590187E-2</c:v>
                </c:pt>
                <c:pt idx="904">
                  <c:v>3.0003015724590187E-2</c:v>
                </c:pt>
                <c:pt idx="905">
                  <c:v>3.0003015724590187E-2</c:v>
                </c:pt>
                <c:pt idx="906">
                  <c:v>3.0003015724590187E-2</c:v>
                </c:pt>
                <c:pt idx="907">
                  <c:v>3.0003015724590187E-2</c:v>
                </c:pt>
                <c:pt idx="908">
                  <c:v>3.0003015724590187E-2</c:v>
                </c:pt>
                <c:pt idx="909">
                  <c:v>3.0003015724590187E-2</c:v>
                </c:pt>
                <c:pt idx="910">
                  <c:v>3.0003015724590187E-2</c:v>
                </c:pt>
                <c:pt idx="911">
                  <c:v>3.0003015724590187E-2</c:v>
                </c:pt>
                <c:pt idx="912">
                  <c:v>3.0003015724590187E-2</c:v>
                </c:pt>
                <c:pt idx="913">
                  <c:v>3.0003015724590187E-2</c:v>
                </c:pt>
                <c:pt idx="914">
                  <c:v>3.0003015724590187E-2</c:v>
                </c:pt>
                <c:pt idx="915">
                  <c:v>3.0003015724590187E-2</c:v>
                </c:pt>
                <c:pt idx="916">
                  <c:v>3.0003015724590187E-2</c:v>
                </c:pt>
                <c:pt idx="917">
                  <c:v>3.0003015724590187E-2</c:v>
                </c:pt>
                <c:pt idx="918">
                  <c:v>3.0003015724590187E-2</c:v>
                </c:pt>
                <c:pt idx="919">
                  <c:v>3.0003015724590187E-2</c:v>
                </c:pt>
                <c:pt idx="920">
                  <c:v>3.0003015724590187E-2</c:v>
                </c:pt>
                <c:pt idx="921">
                  <c:v>3.0003015724590187E-2</c:v>
                </c:pt>
                <c:pt idx="922">
                  <c:v>3.0003015724590187E-2</c:v>
                </c:pt>
                <c:pt idx="923">
                  <c:v>3.0003015724590187E-2</c:v>
                </c:pt>
                <c:pt idx="924">
                  <c:v>3.0003015724590187E-2</c:v>
                </c:pt>
                <c:pt idx="925">
                  <c:v>3.0003015724590187E-2</c:v>
                </c:pt>
                <c:pt idx="926">
                  <c:v>3.0003015724590187E-2</c:v>
                </c:pt>
                <c:pt idx="927">
                  <c:v>3.0003015724590187E-2</c:v>
                </c:pt>
                <c:pt idx="928">
                  <c:v>3.0003015724590187E-2</c:v>
                </c:pt>
                <c:pt idx="929">
                  <c:v>3.0003015724590187E-2</c:v>
                </c:pt>
                <c:pt idx="930">
                  <c:v>3.0003015724590187E-2</c:v>
                </c:pt>
                <c:pt idx="931">
                  <c:v>3.0003015724590187E-2</c:v>
                </c:pt>
                <c:pt idx="932">
                  <c:v>3.0003015724590187E-2</c:v>
                </c:pt>
                <c:pt idx="933">
                  <c:v>3.0003015724590187E-2</c:v>
                </c:pt>
                <c:pt idx="934">
                  <c:v>3.0003015724590187E-2</c:v>
                </c:pt>
                <c:pt idx="935">
                  <c:v>3.0003015724590187E-2</c:v>
                </c:pt>
                <c:pt idx="936">
                  <c:v>3.0003015724590187E-2</c:v>
                </c:pt>
                <c:pt idx="937">
                  <c:v>3.0003015724590187E-2</c:v>
                </c:pt>
                <c:pt idx="938">
                  <c:v>3.0003015724590187E-2</c:v>
                </c:pt>
                <c:pt idx="939">
                  <c:v>3.0003015724590187E-2</c:v>
                </c:pt>
                <c:pt idx="940">
                  <c:v>3.0003015724590187E-2</c:v>
                </c:pt>
                <c:pt idx="941">
                  <c:v>3.0003015724590187E-2</c:v>
                </c:pt>
                <c:pt idx="942">
                  <c:v>3.0003015724590187E-2</c:v>
                </c:pt>
                <c:pt idx="943">
                  <c:v>3.0003015724590187E-2</c:v>
                </c:pt>
                <c:pt idx="944">
                  <c:v>3.0003015724590187E-2</c:v>
                </c:pt>
                <c:pt idx="945">
                  <c:v>3.0003015724590187E-2</c:v>
                </c:pt>
                <c:pt idx="946">
                  <c:v>3.0003015724590187E-2</c:v>
                </c:pt>
                <c:pt idx="947">
                  <c:v>3.0003015724590187E-2</c:v>
                </c:pt>
                <c:pt idx="948">
                  <c:v>3.0003015724590187E-2</c:v>
                </c:pt>
                <c:pt idx="949">
                  <c:v>3.0003015724590187E-2</c:v>
                </c:pt>
                <c:pt idx="950">
                  <c:v>3.0003015724590187E-2</c:v>
                </c:pt>
                <c:pt idx="951">
                  <c:v>3.0003015724590187E-2</c:v>
                </c:pt>
                <c:pt idx="952">
                  <c:v>3.0003015724590187E-2</c:v>
                </c:pt>
                <c:pt idx="953">
                  <c:v>3.0003015724590187E-2</c:v>
                </c:pt>
                <c:pt idx="954">
                  <c:v>3.0003015724590187E-2</c:v>
                </c:pt>
                <c:pt idx="955">
                  <c:v>3.0003015724590187E-2</c:v>
                </c:pt>
                <c:pt idx="956">
                  <c:v>3.0003015724590187E-2</c:v>
                </c:pt>
                <c:pt idx="957">
                  <c:v>3.0003015724590187E-2</c:v>
                </c:pt>
                <c:pt idx="958">
                  <c:v>3.0003015724590187E-2</c:v>
                </c:pt>
                <c:pt idx="959">
                  <c:v>3.0003015724590187E-2</c:v>
                </c:pt>
                <c:pt idx="960">
                  <c:v>3.0003015724590187E-2</c:v>
                </c:pt>
                <c:pt idx="961">
                  <c:v>3.0003015724590187E-2</c:v>
                </c:pt>
                <c:pt idx="962">
                  <c:v>3.0003015724590187E-2</c:v>
                </c:pt>
                <c:pt idx="963">
                  <c:v>3.0003015724590187E-2</c:v>
                </c:pt>
                <c:pt idx="964">
                  <c:v>3.0003015724590187E-2</c:v>
                </c:pt>
                <c:pt idx="965">
                  <c:v>3.0003015724590187E-2</c:v>
                </c:pt>
                <c:pt idx="966">
                  <c:v>3.0003015724590187E-2</c:v>
                </c:pt>
                <c:pt idx="967">
                  <c:v>3.0003015724590187E-2</c:v>
                </c:pt>
                <c:pt idx="968">
                  <c:v>3.0003015724590187E-2</c:v>
                </c:pt>
                <c:pt idx="969">
                  <c:v>3.0003015724590187E-2</c:v>
                </c:pt>
                <c:pt idx="970">
                  <c:v>3.0003015724590187E-2</c:v>
                </c:pt>
                <c:pt idx="971">
                  <c:v>3.0003015724590187E-2</c:v>
                </c:pt>
                <c:pt idx="972">
                  <c:v>3.0003015724590187E-2</c:v>
                </c:pt>
                <c:pt idx="973">
                  <c:v>3.0003015724590187E-2</c:v>
                </c:pt>
                <c:pt idx="974">
                  <c:v>3.0003015724590187E-2</c:v>
                </c:pt>
                <c:pt idx="975">
                  <c:v>3.0003015724590187E-2</c:v>
                </c:pt>
                <c:pt idx="976">
                  <c:v>3.0003015724590187E-2</c:v>
                </c:pt>
                <c:pt idx="977">
                  <c:v>3.0003015724590187E-2</c:v>
                </c:pt>
                <c:pt idx="978">
                  <c:v>3.0003015724590187E-2</c:v>
                </c:pt>
                <c:pt idx="979">
                  <c:v>3.0003015724590187E-2</c:v>
                </c:pt>
                <c:pt idx="980">
                  <c:v>3.0003015724590187E-2</c:v>
                </c:pt>
                <c:pt idx="981">
                  <c:v>3.0003015724590187E-2</c:v>
                </c:pt>
                <c:pt idx="982">
                  <c:v>3.0003015724590187E-2</c:v>
                </c:pt>
                <c:pt idx="983">
                  <c:v>3.0003015724590187E-2</c:v>
                </c:pt>
                <c:pt idx="984">
                  <c:v>3.0003015724590187E-2</c:v>
                </c:pt>
                <c:pt idx="985">
                  <c:v>3.0003015724590187E-2</c:v>
                </c:pt>
                <c:pt idx="986">
                  <c:v>3.0003015724590187E-2</c:v>
                </c:pt>
                <c:pt idx="987">
                  <c:v>3.0003015724590187E-2</c:v>
                </c:pt>
                <c:pt idx="988">
                  <c:v>3.0003015724590187E-2</c:v>
                </c:pt>
                <c:pt idx="989">
                  <c:v>3.0003015724590187E-2</c:v>
                </c:pt>
                <c:pt idx="990">
                  <c:v>3.0003015724590187E-2</c:v>
                </c:pt>
                <c:pt idx="991">
                  <c:v>3.0003015724590187E-2</c:v>
                </c:pt>
                <c:pt idx="992">
                  <c:v>3.0003015724590187E-2</c:v>
                </c:pt>
                <c:pt idx="993">
                  <c:v>3.0003015724590187E-2</c:v>
                </c:pt>
                <c:pt idx="994">
                  <c:v>3.0003015724590187E-2</c:v>
                </c:pt>
                <c:pt idx="995">
                  <c:v>3.0003015724590187E-2</c:v>
                </c:pt>
                <c:pt idx="996">
                  <c:v>3.0003015724590187E-2</c:v>
                </c:pt>
                <c:pt idx="997">
                  <c:v>3.0003015724590187E-2</c:v>
                </c:pt>
                <c:pt idx="998">
                  <c:v>3.0003015724590187E-2</c:v>
                </c:pt>
                <c:pt idx="999">
                  <c:v>3.0003015724590187E-2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3-25FE-4C8D-AD4D-24E7EB99A2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3677984"/>
        <c:axId val="453678400"/>
      </c:scatterChart>
      <c:valAx>
        <c:axId val="45367798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600" b="1"/>
                  <a:t>世代数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53678400"/>
        <c:crosses val="autoZero"/>
        <c:crossBetween val="midCat"/>
      </c:valAx>
      <c:valAx>
        <c:axId val="45367840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600" b="1"/>
                  <a:t>fitness</a:t>
                </a:r>
                <a:endParaRPr lang="ja-JP" altLang="en-US" sz="1600" b="1"/>
              </a:p>
            </c:rich>
          </c:tx>
          <c:layout>
            <c:manualLayout>
              <c:xMode val="edge"/>
              <c:yMode val="edge"/>
              <c:x val="6.7394110320797729E-2"/>
              <c:y val="0.385861724355802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53677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9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7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11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50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17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2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43762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1115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8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1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3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0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3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1" hangingPunct="1">
        <a:spcBef>
          <a:spcPct val="0"/>
        </a:spcBef>
        <a:buNone/>
        <a:defRPr kumimoji="1"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7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進捗</a:t>
            </a:r>
            <a:r>
              <a:rPr lang="ja-JP" altLang="en-US" dirty="0"/>
              <a:t>報告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目的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29714" y="154901"/>
            <a:ext cx="4375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高玉研究室　修士１年</a:t>
            </a:r>
            <a:r>
              <a:rPr kumimoji="1" lang="ja-JP" altLang="en-US" sz="2000" b="1" dirty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　</a:t>
            </a:r>
            <a:r>
              <a:rPr lang="ja-JP" altLang="en-US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岩瀬 拓哉</a:t>
            </a:r>
            <a:endParaRPr lang="en-US" altLang="ja-JP" sz="2000" b="1" dirty="0" smtClean="0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  <a:p>
            <a:pPr algn="r"/>
            <a:r>
              <a:rPr kumimoji="1" lang="en-US" altLang="ja-JP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2017</a:t>
            </a:r>
            <a:r>
              <a:rPr kumimoji="1" lang="ja-JP" altLang="en-US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年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10</a:t>
            </a:r>
            <a:r>
              <a:rPr kumimoji="1" lang="ja-JP" altLang="en-US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月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19</a:t>
            </a:r>
            <a:r>
              <a:rPr kumimoji="1" lang="ja-JP" altLang="en-US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(</a:t>
            </a:r>
            <a:r>
              <a:rPr kumimoji="1" lang="ja-JP" altLang="en-US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木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)</a:t>
            </a:r>
            <a:endParaRPr kumimoji="1" lang="ja-JP" altLang="en-US" sz="2000" b="1" dirty="0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9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47973" y="2122984"/>
            <a:ext cx="11622459" cy="4282347"/>
          </a:xfrm>
        </p:spPr>
        <p:txBody>
          <a:bodyPr/>
          <a:lstStyle/>
          <a:p>
            <a:endParaRPr kumimoji="1" lang="en-US" altLang="ja-JP" sz="1050" dirty="0" smtClean="0"/>
          </a:p>
          <a:p>
            <a:r>
              <a:rPr lang="en-US" altLang="ja-JP" sz="2400" dirty="0" smtClean="0"/>
              <a:t>【</a:t>
            </a:r>
            <a:r>
              <a:rPr lang="ja-JP" altLang="en-US" sz="2400" dirty="0" smtClean="0"/>
              <a:t>進化計算シンポ</a:t>
            </a:r>
            <a:r>
              <a:rPr lang="en-US" altLang="ja-JP" sz="2400" dirty="0" smtClean="0"/>
              <a:t>】	</a:t>
            </a:r>
            <a:r>
              <a:rPr lang="ja-JP" altLang="en-US" sz="2400" dirty="0" smtClean="0"/>
              <a:t>静的環境：解探索に優先順位を付け，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		</a:t>
            </a:r>
            <a:r>
              <a:rPr lang="ja-JP" altLang="en-US" sz="2400" dirty="0" smtClean="0"/>
              <a:t>すべての解を探索するようアルゴリズムを改良</a:t>
            </a:r>
            <a:endParaRPr lang="en-US" altLang="ja-JP" sz="2400" dirty="0" smtClean="0"/>
          </a:p>
          <a:p>
            <a:endParaRPr lang="en-US" altLang="ja-JP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ja-JP" sz="2400" dirty="0" smtClean="0">
                <a:solidFill>
                  <a:schemeClr val="bg1">
                    <a:lumMod val="65000"/>
                  </a:schemeClr>
                </a:solidFill>
              </a:rPr>
              <a:t>【GECCO】	</a:t>
            </a:r>
            <a:r>
              <a:rPr kumimoji="1" lang="ja-JP" altLang="en-US" sz="2400" dirty="0" smtClean="0">
                <a:solidFill>
                  <a:schemeClr val="bg1">
                    <a:lumMod val="65000"/>
                  </a:schemeClr>
                </a:solidFill>
              </a:rPr>
              <a:t>動的環境：環境を変化させた場合でも適応できるようにする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endParaRPr kumimoji="1" lang="en-US" altLang="ja-JP" sz="1600" dirty="0" smtClean="0"/>
          </a:p>
          <a:p>
            <a:r>
              <a:rPr lang="ja-JP" altLang="en-US" sz="2600" b="1" dirty="0" smtClean="0"/>
              <a:t>やったこと</a:t>
            </a:r>
            <a:r>
              <a:rPr lang="en-US" altLang="ja-JP" sz="2400" b="1" dirty="0"/>
              <a:t/>
            </a:r>
            <a:br>
              <a:rPr lang="en-US" altLang="ja-JP" sz="2400" b="1" dirty="0"/>
            </a:br>
            <a:endParaRPr lang="en-US" altLang="ja-JP" sz="800" b="1" dirty="0" smtClean="0"/>
          </a:p>
          <a:p>
            <a:r>
              <a:rPr lang="ja-JP" altLang="en-US" sz="2400" dirty="0" smtClean="0"/>
              <a:t>分散させる，かつ局所解探索を可能としたアルゴリズムに改良</a:t>
            </a:r>
            <a:endParaRPr lang="en-US" altLang="ja-JP" sz="2400" dirty="0" smtClean="0"/>
          </a:p>
          <a:p>
            <a:endParaRPr lang="en-US" altLang="ja-JP" sz="105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局所探索頻度の調整（パラメータの</a:t>
            </a:r>
            <a:r>
              <a:rPr lang="ja-JP" altLang="en-US" sz="2400" dirty="0"/>
              <a:t>変更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最近傍</a:t>
            </a:r>
            <a:r>
              <a:rPr lang="ja-JP" altLang="en-US" sz="2400" dirty="0" smtClean="0"/>
              <a:t>個体同士を遠ざける</a:t>
            </a:r>
            <a:endParaRPr lang="en-US" altLang="ja-JP" sz="2400" dirty="0" smtClean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527381" y="2035900"/>
            <a:ext cx="9995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527381" y="4467045"/>
            <a:ext cx="9995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190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シード分の平均値と解の捕捉数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601246"/>
              </p:ext>
            </p:extLst>
          </p:nvPr>
        </p:nvGraphicFramePr>
        <p:xfrm>
          <a:off x="6192010" y="2383422"/>
          <a:ext cx="3323772" cy="38286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7924">
                  <a:extLst>
                    <a:ext uri="{9D8B030D-6E8A-4147-A177-3AD203B41FA5}">
                      <a16:colId xmlns:a16="http://schemas.microsoft.com/office/drawing/2014/main" val="3267704438"/>
                    </a:ext>
                  </a:extLst>
                </a:gridCol>
                <a:gridCol w="1107924">
                  <a:extLst>
                    <a:ext uri="{9D8B030D-6E8A-4147-A177-3AD203B41FA5}">
                      <a16:colId xmlns:a16="http://schemas.microsoft.com/office/drawing/2014/main" val="2382256056"/>
                    </a:ext>
                  </a:extLst>
                </a:gridCol>
                <a:gridCol w="1107924">
                  <a:extLst>
                    <a:ext uri="{9D8B030D-6E8A-4147-A177-3AD203B41FA5}">
                      <a16:colId xmlns:a16="http://schemas.microsoft.com/office/drawing/2014/main" val="4222088935"/>
                    </a:ext>
                  </a:extLst>
                </a:gridCol>
              </a:tblGrid>
              <a:tr h="313303">
                <a:tc>
                  <a:txBody>
                    <a:bodyPr/>
                    <a:lstStyle/>
                    <a:p>
                      <a:pPr algn="l" fontAlgn="ctr"/>
                      <a:endParaRPr lang="ja-JP" alt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捕捉数</a:t>
                      </a:r>
                      <a:endParaRPr lang="ja-JP" alt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gbest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4733180"/>
                  </a:ext>
                </a:extLst>
              </a:tr>
              <a:tr h="313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seed1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0.002335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6964130"/>
                  </a:ext>
                </a:extLst>
              </a:tr>
              <a:tr h="313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seed2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0.007434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3710372"/>
                  </a:ext>
                </a:extLst>
              </a:tr>
              <a:tr h="313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seed3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1.86E-05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3936220"/>
                  </a:ext>
                </a:extLst>
              </a:tr>
              <a:tr h="313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seed4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0.000903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2997751"/>
                  </a:ext>
                </a:extLst>
              </a:tr>
              <a:tr h="313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seed5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11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0.000375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343931"/>
                  </a:ext>
                </a:extLst>
              </a:tr>
              <a:tr h="313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seed6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12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9.56E-05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9434160"/>
                  </a:ext>
                </a:extLst>
              </a:tr>
              <a:tr h="313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seed7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0.000504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602792"/>
                  </a:ext>
                </a:extLst>
              </a:tr>
              <a:tr h="3823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seed8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11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0.000148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5748261"/>
                  </a:ext>
                </a:extLst>
              </a:tr>
              <a:tr h="313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seed9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9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3.04E-06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040520"/>
                  </a:ext>
                </a:extLst>
              </a:tr>
              <a:tr h="313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seed10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9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0.000468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7001903"/>
                  </a:ext>
                </a:extLst>
              </a:tr>
              <a:tr h="313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ave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9.6</a:t>
                      </a:r>
                      <a:endParaRPr lang="en-US" altLang="ja-JP" sz="16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0.00123</a:t>
                      </a:r>
                      <a:endParaRPr lang="en-US" altLang="ja-JP" sz="16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3444063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1982"/>
              </p:ext>
            </p:extLst>
          </p:nvPr>
        </p:nvGraphicFramePr>
        <p:xfrm>
          <a:off x="1653907" y="2383422"/>
          <a:ext cx="3425370" cy="3801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1790">
                  <a:extLst>
                    <a:ext uri="{9D8B030D-6E8A-4147-A177-3AD203B41FA5}">
                      <a16:colId xmlns:a16="http://schemas.microsoft.com/office/drawing/2014/main" val="3815224724"/>
                    </a:ext>
                  </a:extLst>
                </a:gridCol>
                <a:gridCol w="1141790">
                  <a:extLst>
                    <a:ext uri="{9D8B030D-6E8A-4147-A177-3AD203B41FA5}">
                      <a16:colId xmlns:a16="http://schemas.microsoft.com/office/drawing/2014/main" val="1133267136"/>
                    </a:ext>
                  </a:extLst>
                </a:gridCol>
                <a:gridCol w="1141790">
                  <a:extLst>
                    <a:ext uri="{9D8B030D-6E8A-4147-A177-3AD203B41FA5}">
                      <a16:colId xmlns:a16="http://schemas.microsoft.com/office/drawing/2014/main" val="3645861639"/>
                    </a:ext>
                  </a:extLst>
                </a:gridCol>
              </a:tblGrid>
              <a:tr h="316758">
                <a:tc>
                  <a:txBody>
                    <a:bodyPr/>
                    <a:lstStyle/>
                    <a:p>
                      <a:pPr algn="l" fontAlgn="ctr"/>
                      <a:endParaRPr lang="ja-JP" alt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捕捉数</a:t>
                      </a:r>
                      <a:endParaRPr lang="ja-JP" alt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gbest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0037948"/>
                  </a:ext>
                </a:extLst>
              </a:tr>
              <a:tr h="316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seed1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9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0.00018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5838016"/>
                  </a:ext>
                </a:extLst>
              </a:tr>
              <a:tr h="316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seed2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0.001512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8150355"/>
                  </a:ext>
                </a:extLst>
              </a:tr>
              <a:tr h="316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seed3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11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0.007535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6934601"/>
                  </a:ext>
                </a:extLst>
              </a:tr>
              <a:tr h="316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seed4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0.003592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1838514"/>
                  </a:ext>
                </a:extLst>
              </a:tr>
              <a:tr h="316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seed5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9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0.007426</a:t>
                      </a:r>
                      <a:endParaRPr lang="en-US" altLang="ja-JP" sz="16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6257775"/>
                  </a:ext>
                </a:extLst>
              </a:tr>
              <a:tr h="316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seed6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9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0.001206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6665397"/>
                  </a:ext>
                </a:extLst>
              </a:tr>
              <a:tr h="316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seed7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11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0.001489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9541080"/>
                  </a:ext>
                </a:extLst>
              </a:tr>
              <a:tr h="316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seed8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11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0.000175</a:t>
                      </a:r>
                      <a:endParaRPr lang="en-US" altLang="ja-JP" sz="16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916897"/>
                  </a:ext>
                </a:extLst>
              </a:tr>
              <a:tr h="316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seed9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11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9.32E-06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2180734"/>
                  </a:ext>
                </a:extLst>
              </a:tr>
              <a:tr h="316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seed10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0.007514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1342642"/>
                  </a:ext>
                </a:extLst>
              </a:tr>
              <a:tr h="316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ave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9.6</a:t>
                      </a:r>
                      <a:endParaRPr lang="en-US" altLang="ja-JP" sz="16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0.00306</a:t>
                      </a:r>
                      <a:endParaRPr lang="en-US" altLang="ja-JP" sz="16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1772142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1987735" y="6405331"/>
            <a:ext cx="275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分散型</a:t>
            </a:r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62868" y="6324030"/>
            <a:ext cx="275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分散型</a:t>
            </a:r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BA(r</a:t>
            </a:r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調整</a:t>
            </a:r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19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各個体の評価値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774997"/>
              </p:ext>
            </p:extLst>
          </p:nvPr>
        </p:nvGraphicFramePr>
        <p:xfrm>
          <a:off x="5994399" y="2579914"/>
          <a:ext cx="5876033" cy="4113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744869"/>
              </p:ext>
            </p:extLst>
          </p:nvPr>
        </p:nvGraphicFramePr>
        <p:xfrm>
          <a:off x="275771" y="2579913"/>
          <a:ext cx="5718627" cy="4113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コンテンツ プレースホルダー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59428" y="221058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分散型</a:t>
            </a:r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019142" y="221058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分散型</a:t>
            </a:r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BA(r</a:t>
            </a:r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値調整</a:t>
            </a:r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57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困っていること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400" dirty="0" smtClean="0"/>
              <a:t>２個体間の距離の考慮及びパルスレート</a:t>
            </a:r>
            <a:r>
              <a:rPr kumimoji="1" lang="en-US" altLang="ja-JP" sz="2400" dirty="0" smtClean="0"/>
              <a:t>r</a:t>
            </a:r>
            <a:r>
              <a:rPr kumimoji="1" lang="ja-JP" altLang="en-US" sz="2400" dirty="0" smtClean="0"/>
              <a:t>値の調整を行いアルゴリズムを回した．</a:t>
            </a:r>
            <a:endParaRPr kumimoji="1" lang="en-US" altLang="ja-JP" sz="2400" dirty="0" smtClean="0"/>
          </a:p>
          <a:p>
            <a:endParaRPr kumimoji="1" lang="en-US" altLang="ja-JP" sz="2400" b="1" dirty="0" smtClean="0">
              <a:solidFill>
                <a:schemeClr val="accent2"/>
              </a:solidFill>
            </a:endParaRPr>
          </a:p>
          <a:p>
            <a:r>
              <a:rPr kumimoji="1" lang="ja-JP" altLang="en-US" sz="2400" b="1" dirty="0" smtClean="0">
                <a:solidFill>
                  <a:schemeClr val="accent2"/>
                </a:solidFill>
              </a:rPr>
              <a:t>ランダムウォークや２個体間の距離を遠ざける，あるいは</a:t>
            </a:r>
            <a:r>
              <a:rPr kumimoji="1" lang="en-US" altLang="ja-JP" sz="2400" b="1" dirty="0" smtClean="0">
                <a:solidFill>
                  <a:schemeClr val="accent2"/>
                </a:solidFill>
              </a:rPr>
              <a:t/>
            </a:r>
            <a:br>
              <a:rPr kumimoji="1" lang="en-US" altLang="ja-JP" sz="2400" b="1" dirty="0" smtClean="0">
                <a:solidFill>
                  <a:schemeClr val="accent2"/>
                </a:solidFill>
              </a:rPr>
            </a:br>
            <a:r>
              <a:rPr kumimoji="1" lang="ja-JP" altLang="en-US" sz="2400" b="1" dirty="0" smtClean="0">
                <a:solidFill>
                  <a:schemeClr val="accent2"/>
                </a:solidFill>
              </a:rPr>
              <a:t>移動した場所の評価値が低くなければ更新しない</a:t>
            </a:r>
            <a:r>
              <a:rPr kumimoji="1" lang="ja-JP" altLang="en-US" sz="2400" b="1" dirty="0" smtClean="0">
                <a:solidFill>
                  <a:schemeClr val="accent2"/>
                </a:solidFill>
              </a:rPr>
              <a:t>．</a:t>
            </a:r>
            <a:endParaRPr kumimoji="1" lang="en-US" altLang="ja-JP" sz="2400" b="1" dirty="0" smtClean="0">
              <a:solidFill>
                <a:schemeClr val="accent2"/>
              </a:solidFill>
            </a:endParaRPr>
          </a:p>
          <a:p>
            <a:endParaRPr lang="en-US" altLang="ja-JP" sz="2400" b="1" dirty="0">
              <a:solidFill>
                <a:schemeClr val="accent2"/>
              </a:solidFill>
            </a:endParaRPr>
          </a:p>
          <a:p>
            <a:r>
              <a:rPr kumimoji="1" lang="ja-JP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解評価後に</a:t>
            </a:r>
            <a:r>
              <a:rPr kumimoji="1" lang="en-US" altLang="ja-JP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kumimoji="1" lang="ja-JP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個体間の距離移動をするべき？</a:t>
            </a:r>
            <a:endParaRPr kumimoji="1" lang="en-US" altLang="ja-JP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sz="2400" b="1" dirty="0" smtClean="0">
              <a:solidFill>
                <a:schemeClr val="accent2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634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課題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47973" y="2411015"/>
            <a:ext cx="11622459" cy="3994316"/>
          </a:xfrm>
        </p:spPr>
        <p:txBody>
          <a:bodyPr/>
          <a:lstStyle/>
          <a:p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2,3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日後</a:t>
            </a: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個体間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距離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を考慮したプログラム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の実装と</a:t>
            </a: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他の評価関数でもプログラムを回す</a:t>
            </a:r>
            <a:endParaRPr kumimoji="1"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週間後</a:t>
            </a: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論文着手</a:t>
            </a: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進化計算シンポ</a:t>
            </a: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ポスター作製</a:t>
            </a: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(SSI)</a:t>
            </a:r>
            <a:b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ja-JP" sz="2400" dirty="0" smtClean="0">
                <a:solidFill>
                  <a:srgbClr val="FF0000"/>
                </a:solidFill>
              </a:rPr>
              <a:t>11/3</a:t>
            </a:r>
            <a:r>
              <a:rPr lang="ja-JP" altLang="en-US" sz="2400" dirty="0" smtClean="0">
                <a:solidFill>
                  <a:srgbClr val="FF0000"/>
                </a:solidFill>
              </a:rPr>
              <a:t>まで</a:t>
            </a:r>
            <a:r>
              <a:rPr lang="en-US" altLang="ja-JP" sz="2400" dirty="0">
                <a:solidFill>
                  <a:srgbClr val="FF0000"/>
                </a:solidFill>
              </a:rPr>
              <a:t>	</a:t>
            </a:r>
            <a:r>
              <a:rPr lang="en-US" altLang="ja-JP" sz="2400" dirty="0" smtClean="0">
                <a:solidFill>
                  <a:srgbClr val="FF0000"/>
                </a:solidFill>
              </a:rPr>
              <a:t>	</a:t>
            </a:r>
            <a:r>
              <a:rPr lang="en-US" altLang="ja-JP" sz="2400" dirty="0">
                <a:solidFill>
                  <a:srgbClr val="FF0000"/>
                </a:solidFill>
              </a:rPr>
              <a:t>	</a:t>
            </a:r>
            <a:r>
              <a:rPr lang="ja-JP" altLang="en-US" sz="2400" dirty="0" smtClean="0">
                <a:solidFill>
                  <a:srgbClr val="FF0000"/>
                </a:solidFill>
              </a:rPr>
              <a:t>英論投稿</a:t>
            </a:r>
            <a:r>
              <a:rPr lang="en-US" altLang="ja-JP" sz="2400" dirty="0" smtClean="0">
                <a:solidFill>
                  <a:srgbClr val="FF0000"/>
                </a:solidFill>
              </a:rPr>
              <a:t>(</a:t>
            </a:r>
            <a:r>
              <a:rPr lang="ja-JP" altLang="en-US" sz="2400" dirty="0" smtClean="0">
                <a:solidFill>
                  <a:srgbClr val="FF0000"/>
                </a:solidFill>
              </a:rPr>
              <a:t>進化</a:t>
            </a:r>
            <a:r>
              <a:rPr lang="ja-JP" altLang="en-US" sz="2400" dirty="0">
                <a:solidFill>
                  <a:srgbClr val="FF0000"/>
                </a:solidFill>
              </a:rPr>
              <a:t>計算</a:t>
            </a:r>
            <a:r>
              <a:rPr lang="ja-JP" altLang="en-US" sz="2400" dirty="0" smtClean="0">
                <a:solidFill>
                  <a:srgbClr val="FF0000"/>
                </a:solidFill>
              </a:rPr>
              <a:t>シンポ</a:t>
            </a:r>
            <a:r>
              <a:rPr lang="en-US" altLang="ja-JP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ja-JP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GECCO</a:t>
            </a:r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(1/30</a:t>
            </a:r>
            <a:r>
              <a:rPr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まで</a:t>
            </a:r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動的環境：環境を変化させた場合でも適応できるようにする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442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従来手法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Bat Algorithm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72191" y="2182411"/>
            <a:ext cx="11329259" cy="3994316"/>
          </a:xfrm>
        </p:spPr>
        <p:txBody>
          <a:bodyPr/>
          <a:lstStyle/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コウモリの特性である超音波を用いてターゲットとの距離を計測し，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ターゲットに向かって飛んでいく．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ターゲットに近づくにつれ，コウモリは自身の超音波を弱めていく</a:t>
            </a:r>
            <a:r>
              <a:rPr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．</a:t>
            </a:r>
            <a:endParaRPr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kumimoji="1" lang="en-US" altLang="ja-JP" sz="105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メリット</a:t>
            </a:r>
            <a:endParaRPr kumimoji="1" lang="en-US" altLang="ja-JP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大域的な探索が可能で最適解を見つけることが可能</a:t>
            </a:r>
            <a:endParaRPr kumimoji="1"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Bat</a:t>
            </a:r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独自のパラメータ（ラウドネス，パルスレート）を変えることで</a:t>
            </a: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大域的かつ局所的な探索を調節することができる</a:t>
            </a:r>
            <a:endParaRPr lang="en-US" altLang="ja-JP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デメリット</a:t>
            </a:r>
            <a:endParaRPr lang="en-US" altLang="ja-JP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つの局所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に早い段階で収束しやすい</a:t>
            </a:r>
            <a:endParaRPr kumimoji="1"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150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アルゴリズム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790" y="1322387"/>
            <a:ext cx="5172075" cy="522922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73" y="1297441"/>
            <a:ext cx="4991100" cy="3914775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698171" y="6183082"/>
            <a:ext cx="283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従来</a:t>
            </a:r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28677" y="6259672"/>
            <a:ext cx="283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分散型</a:t>
            </a:r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6037943" y="1508787"/>
            <a:ext cx="29028" cy="5120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0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442927" y="2097159"/>
            <a:ext cx="3600000" cy="3600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 1: 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２個体同士の移動</a:t>
            </a:r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1750794" y="2421088"/>
            <a:ext cx="745028" cy="745028"/>
          </a:xfrm>
        </p:spPr>
      </p:pic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2151720" y="2331412"/>
                <a:ext cx="56766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720" y="2331412"/>
                <a:ext cx="567662" cy="375552"/>
              </a:xfrm>
              <a:prstGeom prst="rect">
                <a:avLst/>
              </a:prstGeom>
              <a:blipFill>
                <a:blip r:embed="rId3"/>
                <a:stretch>
                  <a:fillRect r="-15054" b="-3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1217794" y="3299735"/>
            <a:ext cx="745028" cy="745028"/>
          </a:xfrm>
          <a:prstGeom prst="rect">
            <a:avLst/>
          </a:prstGeom>
        </p:spPr>
      </p:pic>
      <p:pic>
        <p:nvPicPr>
          <p:cNvPr id="26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3055551" y="2001264"/>
            <a:ext cx="745028" cy="745028"/>
          </a:xfrm>
          <a:prstGeom prst="rect">
            <a:avLst/>
          </a:prstGeom>
        </p:spPr>
      </p:pic>
      <p:pic>
        <p:nvPicPr>
          <p:cNvPr id="27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3290301" y="3674978"/>
            <a:ext cx="745028" cy="745028"/>
          </a:xfrm>
          <a:prstGeom prst="rect">
            <a:avLst/>
          </a:prstGeom>
        </p:spPr>
      </p:pic>
      <p:pic>
        <p:nvPicPr>
          <p:cNvPr id="28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405589" y="4364923"/>
            <a:ext cx="745028" cy="745028"/>
          </a:xfrm>
          <a:prstGeom prst="rect">
            <a:avLst/>
          </a:prstGeom>
        </p:spPr>
      </p:pic>
      <p:pic>
        <p:nvPicPr>
          <p:cNvPr id="30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2552297" y="5026773"/>
            <a:ext cx="745028" cy="7450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848912" y="3482146"/>
                <a:ext cx="634888" cy="396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12" y="3482146"/>
                <a:ext cx="634888" cy="396775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571974" y="3709064"/>
                <a:ext cx="2692744" cy="531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kumimoji="1" lang="en-US" altLang="ja-JP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kumimoji="1" lang="en-US" altLang="ja-JP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1"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74" y="3709064"/>
                <a:ext cx="2692744" cy="5316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/>
          <p:cNvCxnSpPr/>
          <p:nvPr/>
        </p:nvCxnSpPr>
        <p:spPr>
          <a:xfrm flipH="1" flipV="1">
            <a:off x="1889785" y="3482146"/>
            <a:ext cx="353143" cy="56534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H="1" flipV="1">
            <a:off x="1721942" y="3816568"/>
            <a:ext cx="520986" cy="2309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V="1">
            <a:off x="1588281" y="2840416"/>
            <a:ext cx="428519" cy="871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5094948" y="2245879"/>
                <a:ext cx="582127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dirty="0" smtClean="0"/>
                  <a:t>2</a:t>
                </a:r>
                <a:r>
                  <a:rPr kumimoji="1" lang="ja-JP" altLang="en-US" sz="2000" dirty="0" smtClean="0"/>
                  <a:t>個体の差分ベクトルを取る</a:t>
                </a:r>
                <a:endParaRPr kumimoji="1" lang="en-US" altLang="ja-JP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kumimoji="1" lang="ja-JP" altLang="en-US" sz="2000" i="1">
                          <a:latin typeface="Cambria Math" panose="02040503050406030204" pitchFamily="18" charset="0"/>
                        </a:rPr>
                        <m:t>を</m:t>
                      </m:r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生成</m:t>
                      </m:r>
                      <m:r>
                        <a:rPr kumimoji="1" lang="ja-JP" altLang="en-US" sz="2000" i="1">
                          <a:latin typeface="Cambria Math" panose="02040503050406030204" pitchFamily="18" charset="0"/>
                        </a:rPr>
                        <m:t>する</m:t>
                      </m:r>
                    </m:oMath>
                  </m:oMathPara>
                </a14:m>
                <a:endParaRPr kumimoji="1" lang="en-US" altLang="ja-JP" sz="2000" dirty="0" smtClean="0"/>
              </a:p>
              <a:p>
                <a:endParaRPr kumimoji="1" lang="en-US" altLang="ja-JP" sz="2000" dirty="0" smtClean="0"/>
              </a:p>
              <a:p>
                <a:r>
                  <a:rPr kumimoji="1" lang="ja-JP" altLang="en-US" sz="2000" dirty="0"/>
                  <a:t>（</a:t>
                </a:r>
                <a:r>
                  <a:rPr kumimoji="1" lang="en-US" altLang="ja-JP" sz="2000" dirty="0" smtClean="0"/>
                  <a:t>f</a:t>
                </a:r>
                <a:r>
                  <a:rPr kumimoji="1" lang="ja-JP" altLang="en-US" sz="2000" dirty="0" smtClean="0"/>
                  <a:t>は周波数を表し，ランダムで範囲</a:t>
                </a:r>
                <a:r>
                  <a:rPr kumimoji="1" lang="en-US" altLang="ja-JP" sz="2000" dirty="0" smtClean="0"/>
                  <a:t>[0 1]</a:t>
                </a:r>
                <a:r>
                  <a:rPr kumimoji="1" lang="ja-JP" altLang="en-US" sz="2000" dirty="0" smtClean="0"/>
                  <a:t>の値を取る</a:t>
                </a:r>
                <a:r>
                  <a:rPr kumimoji="1" lang="ja-JP" altLang="en-US" sz="2000" dirty="0"/>
                  <a:t>）</a:t>
                </a: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948" y="2245879"/>
                <a:ext cx="5821279" cy="1323439"/>
              </a:xfrm>
              <a:prstGeom prst="rect">
                <a:avLst/>
              </a:prstGeom>
              <a:blipFill>
                <a:blip r:embed="rId6"/>
                <a:stretch>
                  <a:fillRect l="-1152" t="-2752" b="-73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749628" y="4240684"/>
                <a:ext cx="2692744" cy="478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kumimoji="1" lang="en-US" altLang="ja-JP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kumimoji="1" lang="en-US" altLang="ja-JP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628" y="4240684"/>
                <a:ext cx="2692744" cy="4781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2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442927" y="2097159"/>
            <a:ext cx="3600000" cy="3600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局所解探索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2151720" y="2331412"/>
                <a:ext cx="56766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720" y="2331412"/>
                <a:ext cx="567662" cy="375552"/>
              </a:xfrm>
              <a:prstGeom prst="rect">
                <a:avLst/>
              </a:prstGeom>
              <a:blipFill>
                <a:blip r:embed="rId2"/>
                <a:stretch>
                  <a:fillRect r="-15054" b="-3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810196" y="3294196"/>
                <a:ext cx="4652286" cy="407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𝒍𝒐𝒄𝒂𝒍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𝒓𝒂𝒏𝒅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196" y="3294196"/>
                <a:ext cx="4652286" cy="407484"/>
              </a:xfrm>
              <a:prstGeom prst="rect">
                <a:avLst/>
              </a:prstGeom>
              <a:blipFill>
                <a:blip r:embed="rId3"/>
                <a:stretch>
                  <a:fillRect b="-179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5094948" y="2245879"/>
                <a:ext cx="582127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If rand </a:t>
                </a:r>
                <a:r>
                  <a:rPr kumimoji="1" lang="en-US" altLang="ja-JP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0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kumimoji="1" lang="en-US" altLang="ja-JP" sz="20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endParaRPr kumimoji="1" lang="en-US" altLang="ja-JP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kumimoji="1" lang="en-US" altLang="ja-JP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ja-JP" altLang="en-US" sz="2000" dirty="0" smtClean="0"/>
                  <a:t>個体周辺に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𝑙𝑜𝑐𝑎𝑙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ja-JP" altLang="en-US" sz="20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2000" dirty="0" smtClean="0"/>
                  <a:t>生成する</a:t>
                </a:r>
                <a:endParaRPr kumimoji="1" lang="en-US" altLang="ja-JP" sz="2000" dirty="0" smtClean="0"/>
              </a:p>
              <a:p>
                <a:endParaRPr kumimoji="1" lang="en-US" altLang="ja-JP" sz="2000" dirty="0" smtClean="0"/>
              </a:p>
              <a:p>
                <a:endParaRPr kumimoji="1" lang="en-US" altLang="ja-JP" sz="2000" dirty="0"/>
              </a:p>
              <a:p>
                <a:r>
                  <a:rPr kumimoji="1" lang="en-US" altLang="ja-JP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end</a:t>
                </a:r>
                <a:endParaRPr kumimoji="1" lang="ja-JP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948" y="2245879"/>
                <a:ext cx="5821279" cy="1938992"/>
              </a:xfrm>
              <a:prstGeom prst="rect">
                <a:avLst/>
              </a:prstGeom>
              <a:blipFill>
                <a:blip r:embed="rId4"/>
                <a:stretch>
                  <a:fillRect l="-1152" t="-1258" b="-50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楕円 3"/>
          <p:cNvSpPr/>
          <p:nvPr/>
        </p:nvSpPr>
        <p:spPr>
          <a:xfrm>
            <a:off x="1774834" y="2645258"/>
            <a:ext cx="753772" cy="355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1750793" y="2421911"/>
            <a:ext cx="745028" cy="745028"/>
          </a:xfrm>
        </p:spPr>
      </p:pic>
      <p:sp>
        <p:nvSpPr>
          <p:cNvPr id="22" name="楕円 21"/>
          <p:cNvSpPr/>
          <p:nvPr/>
        </p:nvSpPr>
        <p:spPr>
          <a:xfrm>
            <a:off x="3061394" y="2260704"/>
            <a:ext cx="753772" cy="355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コンテンツ プレースホルダ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3055551" y="2001264"/>
            <a:ext cx="745028" cy="745028"/>
          </a:xfrm>
          <a:prstGeom prst="rect">
            <a:avLst/>
          </a:prstGeom>
        </p:spPr>
      </p:pic>
      <p:sp>
        <p:nvSpPr>
          <p:cNvPr id="31" name="楕円 30"/>
          <p:cNvSpPr/>
          <p:nvPr/>
        </p:nvSpPr>
        <p:spPr>
          <a:xfrm>
            <a:off x="1213422" y="3523905"/>
            <a:ext cx="753772" cy="355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コンテンツ プレースホルダ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1217794" y="3299735"/>
            <a:ext cx="745028" cy="745028"/>
          </a:xfrm>
          <a:prstGeom prst="rect">
            <a:avLst/>
          </a:prstGeom>
        </p:spPr>
      </p:pic>
      <p:sp>
        <p:nvSpPr>
          <p:cNvPr id="32" name="楕円 31"/>
          <p:cNvSpPr/>
          <p:nvPr/>
        </p:nvSpPr>
        <p:spPr>
          <a:xfrm>
            <a:off x="3271098" y="3915992"/>
            <a:ext cx="753772" cy="355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コンテンツ プレースホルダ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3290301" y="3674978"/>
            <a:ext cx="745028" cy="745028"/>
          </a:xfrm>
          <a:prstGeom prst="rect">
            <a:avLst/>
          </a:prstGeom>
        </p:spPr>
      </p:pic>
      <p:sp>
        <p:nvSpPr>
          <p:cNvPr id="33" name="楕円 32"/>
          <p:cNvSpPr/>
          <p:nvPr/>
        </p:nvSpPr>
        <p:spPr>
          <a:xfrm>
            <a:off x="401217" y="4580781"/>
            <a:ext cx="753772" cy="355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コンテンツ プレースホルダ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405589" y="4364923"/>
            <a:ext cx="745028" cy="745028"/>
          </a:xfrm>
          <a:prstGeom prst="rect">
            <a:avLst/>
          </a:prstGeom>
        </p:spPr>
      </p:pic>
      <p:sp>
        <p:nvSpPr>
          <p:cNvPr id="36" name="楕円 35"/>
          <p:cNvSpPr/>
          <p:nvPr/>
        </p:nvSpPr>
        <p:spPr>
          <a:xfrm>
            <a:off x="2547925" y="5264555"/>
            <a:ext cx="753772" cy="355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コンテンツ プレースホルダ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2552297" y="5026773"/>
            <a:ext cx="745028" cy="7450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8209121" y="4414271"/>
                <a:ext cx="25266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ラウドネス：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=1</a:t>
                </a:r>
              </a:p>
              <a:p>
                <a:r>
                  <a:rPr kumimoji="1" lang="ja-JP" altLang="en-US" dirty="0" smtClean="0"/>
                  <a:t>パルスレート：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 [0 1]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121" y="4414271"/>
                <a:ext cx="2526632" cy="646331"/>
              </a:xfrm>
              <a:prstGeom prst="rect">
                <a:avLst/>
              </a:prstGeom>
              <a:blipFill>
                <a:blip r:embed="rId6"/>
                <a:stretch>
                  <a:fillRect l="-2174" t="-4717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85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442927" y="2097159"/>
            <a:ext cx="3600000" cy="3600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 </a:t>
            </a:r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3: 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ランダムウォーク</a:t>
            </a:r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1750794" y="2421088"/>
            <a:ext cx="745028" cy="745028"/>
          </a:xfrm>
        </p:spPr>
      </p:pic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2151720" y="2331412"/>
                <a:ext cx="56766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720" y="2331412"/>
                <a:ext cx="567662" cy="375552"/>
              </a:xfrm>
              <a:prstGeom prst="rect">
                <a:avLst/>
              </a:prstGeom>
              <a:blipFill>
                <a:blip r:embed="rId3"/>
                <a:stretch>
                  <a:fillRect r="-15054" b="-3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1217794" y="3299735"/>
            <a:ext cx="745028" cy="745028"/>
          </a:xfrm>
          <a:prstGeom prst="rect">
            <a:avLst/>
          </a:prstGeom>
        </p:spPr>
      </p:pic>
      <p:pic>
        <p:nvPicPr>
          <p:cNvPr id="26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3055551" y="2001264"/>
            <a:ext cx="745028" cy="745028"/>
          </a:xfrm>
          <a:prstGeom prst="rect">
            <a:avLst/>
          </a:prstGeom>
        </p:spPr>
      </p:pic>
      <p:pic>
        <p:nvPicPr>
          <p:cNvPr id="27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1743363" y="4235323"/>
            <a:ext cx="745028" cy="745028"/>
          </a:xfrm>
          <a:prstGeom prst="rect">
            <a:avLst/>
          </a:prstGeom>
        </p:spPr>
      </p:pic>
      <p:pic>
        <p:nvPicPr>
          <p:cNvPr id="28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405589" y="4364923"/>
            <a:ext cx="745028" cy="745028"/>
          </a:xfrm>
          <a:prstGeom prst="rect">
            <a:avLst/>
          </a:prstGeom>
        </p:spPr>
      </p:pic>
      <p:pic>
        <p:nvPicPr>
          <p:cNvPr id="30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2552297" y="5026773"/>
            <a:ext cx="745028" cy="7450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3035965" y="4896033"/>
                <a:ext cx="63488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𝒓𝒏𝒅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965" y="4896033"/>
                <a:ext cx="634888" cy="375552"/>
              </a:xfrm>
              <a:prstGeom prst="rect">
                <a:avLst/>
              </a:prstGeom>
              <a:blipFill>
                <a:blip r:embed="rId4"/>
                <a:stretch>
                  <a:fillRect r="-41346" b="-48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/>
          <p:cNvSpPr txBox="1"/>
          <p:nvPr/>
        </p:nvSpPr>
        <p:spPr>
          <a:xfrm>
            <a:off x="5094948" y="2245879"/>
            <a:ext cx="5821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目的関数内にランダムで解を生成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42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442927" y="2097159"/>
            <a:ext cx="3600000" cy="3600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 </a:t>
            </a:r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4: 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の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評価</a:t>
            </a:r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1750794" y="2421088"/>
            <a:ext cx="745028" cy="745028"/>
          </a:xfrm>
        </p:spPr>
      </p:pic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pic>
        <p:nvPicPr>
          <p:cNvPr id="25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1217794" y="3299735"/>
            <a:ext cx="745028" cy="745028"/>
          </a:xfrm>
          <a:prstGeom prst="rect">
            <a:avLst/>
          </a:prstGeom>
        </p:spPr>
      </p:pic>
      <p:pic>
        <p:nvPicPr>
          <p:cNvPr id="26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3055551" y="2001264"/>
            <a:ext cx="745028" cy="745028"/>
          </a:xfrm>
          <a:prstGeom prst="rect">
            <a:avLst/>
          </a:prstGeom>
        </p:spPr>
      </p:pic>
      <p:pic>
        <p:nvPicPr>
          <p:cNvPr id="27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3290301" y="3674978"/>
            <a:ext cx="745028" cy="745028"/>
          </a:xfrm>
          <a:prstGeom prst="rect">
            <a:avLst/>
          </a:prstGeom>
        </p:spPr>
      </p:pic>
      <p:pic>
        <p:nvPicPr>
          <p:cNvPr id="28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405589" y="4364923"/>
            <a:ext cx="745028" cy="745028"/>
          </a:xfrm>
          <a:prstGeom prst="rect">
            <a:avLst/>
          </a:prstGeom>
        </p:spPr>
      </p:pic>
      <p:pic>
        <p:nvPicPr>
          <p:cNvPr id="30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2552297" y="5026773"/>
            <a:ext cx="745028" cy="7450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5094948" y="2245879"/>
                <a:ext cx="5821279" cy="3236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If rand &lt; A &amp;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0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1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kumimoji="1" lang="en-US" altLang="ja-JP" sz="2000" b="1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000" b="1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kumimoji="1" lang="en-US" altLang="ja-JP" sz="2000" b="1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2000" b="1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20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kumimoji="1" lang="en-US" altLang="ja-JP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0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1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kumimoji="1" lang="en-US" altLang="ja-JP" sz="2000" b="1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000" b="1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p>
                    </m:sSup>
                  </m:oMath>
                </a14:m>
                <a:endParaRPr kumimoji="1" lang="en-US" altLang="ja-JP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ja-JP" sz="20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kumimoji="1" lang="ja-JP" altLang="en-US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各個体</a:t>
                </a:r>
                <a:r>
                  <a:rPr kumimoji="1" lang="ja-JP" altLang="en-US" sz="20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が，</a:t>
                </a:r>
                <a:endParaRPr kumimoji="1" lang="en-US" altLang="ja-JP" sz="20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𝑙𝑜𝑐𝑎𝑙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𝑟𝑛𝑑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ja-JP" altLang="en-US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の</m:t>
                    </m:r>
                    <m:r>
                      <a:rPr kumimoji="1" lang="ja-JP" altLang="en-US" sz="2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中</m:t>
                    </m:r>
                    <m:r>
                      <a:rPr kumimoji="1" lang="ja-JP" alt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から</m:t>
                    </m:r>
                  </m:oMath>
                </a14:m>
                <a:r>
                  <a:rPr kumimoji="1" lang="ja-JP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最良解を選択し，</a:t>
                </a:r>
                <a:r>
                  <a:rPr kumimoji="1" lang="en-US" altLang="ja-JP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/>
                </a:r>
                <a:br>
                  <a:rPr kumimoji="1" lang="en-US" altLang="ja-JP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kumimoji="1" lang="ja-JP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今の解より良ければ更新する．</a:t>
                </a:r>
                <a:endParaRPr kumimoji="1" lang="en-US" altLang="ja-JP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kumimoji="1" lang="en-US" altLang="ja-JP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0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altLang="ja-JP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(α=γ=0.9)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0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kumimoji="1"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en-US" altLang="ja-JP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end</a:t>
                </a: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948" y="2245879"/>
                <a:ext cx="5821279" cy="3236592"/>
              </a:xfrm>
              <a:prstGeom prst="rect">
                <a:avLst/>
              </a:prstGeom>
              <a:blipFill>
                <a:blip r:embed="rId3"/>
                <a:stretch>
                  <a:fillRect l="-1152" t="-753" b="-2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6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3256176"/>
            <a:ext cx="4576970" cy="337789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目的関数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541173" y="2207816"/>
                <a:ext cx="5736289" cy="3994316"/>
              </a:xfrm>
            </p:spPr>
            <p:txBody>
              <a:bodyPr/>
              <a:lstStyle/>
              <a:p>
                <a:r>
                  <a:rPr lang="en-US" altLang="ja-JP" sz="20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Griewank</a:t>
                </a:r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関数 （局所解</a:t>
                </a:r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17</a:t>
                </a:r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個）</a:t>
                </a:r>
                <a:endParaRPr lang="en-US" altLang="ja-JP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Global Minimum</a:t>
                </a:r>
                <a:r>
                  <a:rPr lang="ja-JP" alt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ja-JP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𝒃𝒈𝒆𝒔𝒕</m:t>
                            </m:r>
                          </m:sub>
                        </m:sSub>
                      </m:sub>
                    </m:sSub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ja-JP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ja-JP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kumimoji="1"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541173" y="2207816"/>
                <a:ext cx="5736289" cy="3994316"/>
              </a:xfrm>
              <a:blipFill>
                <a:blip r:embed="rId3"/>
                <a:stretch>
                  <a:fillRect t="-9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241" y="1931910"/>
            <a:ext cx="6819191" cy="4546127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18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142621" y="1508786"/>
            <a:ext cx="5770022" cy="475140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2" y="1508787"/>
            <a:ext cx="4309313" cy="614197"/>
          </a:xfrm>
        </p:spPr>
        <p:txBody>
          <a:bodyPr/>
          <a:lstStyle/>
          <a:p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分散型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221456" y="2265872"/>
                <a:ext cx="4921164" cy="3994316"/>
              </a:xfrm>
            </p:spPr>
            <p:txBody>
              <a:bodyPr/>
              <a:lstStyle/>
              <a:p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個体数：</a:t>
                </a:r>
                <a:r>
                  <a:rPr lang="en-US" altLang="ja-JP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 = </a:t>
                </a:r>
                <a:r>
                  <a:rPr lang="en-US" altLang="ja-JP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20</a:t>
                </a:r>
              </a:p>
              <a:p>
                <a:r>
                  <a:rPr kumimoji="1" lang="ja-JP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世</a:t>
                </a:r>
                <a:r>
                  <a:rPr kumimoji="1"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代数</a:t>
                </a:r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：</a:t>
                </a:r>
                <a:r>
                  <a:rPr lang="en-US" altLang="ja-JP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 = </a:t>
                </a:r>
                <a:r>
                  <a:rPr lang="en-US" altLang="ja-JP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1000</a:t>
                </a:r>
              </a:p>
              <a:p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周波数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帯</m:t>
                    </m:r>
                    <m:r>
                      <a:rPr lang="ja-JP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ja-JP" sz="20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ja-JP" sz="20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altLang="ja-JP" sz="20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ラウドネス：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パルスレート：</a:t>
                </a:r>
                <a14:m>
                  <m:oMath xmlns:m="http://schemas.openxmlformats.org/officeDocument/2006/math"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ja-JP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ja-JP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kumimoji="1" lang="en-US" altLang="ja-JP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kumimoji="1"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従来</a:t>
                </a:r>
                <a:r>
                  <a:rPr kumimoji="1"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</a:t>
                </a:r>
                <a:r>
                  <a:rPr kumimoji="1"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と</a:t>
                </a:r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分散型</a:t>
                </a:r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</a:t>
                </a:r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の</a:t>
                </a:r>
                <a:r>
                  <a:rPr kumimoji="1"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アルゴリズムを</a:t>
                </a:r>
                <a:r>
                  <a:rPr kumimoji="1"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/>
                </a:r>
                <a:br>
                  <a:rPr kumimoji="1"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kumimoji="1"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各</a:t>
                </a:r>
                <a:r>
                  <a:rPr kumimoji="1" lang="en-US" altLang="ja-JP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10</a:t>
                </a:r>
                <a:r>
                  <a:rPr kumimoji="1"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回実行した．</a:t>
                </a:r>
                <a:endParaRPr kumimoji="1"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221456" y="2265872"/>
                <a:ext cx="4921164" cy="3994316"/>
              </a:xfrm>
              <a:blipFill>
                <a:blip r:embed="rId2"/>
                <a:stretch>
                  <a:fillRect t="-12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933570" y="1508786"/>
            <a:ext cx="5837324" cy="614197"/>
          </a:xfrm>
          <a:prstGeom prst="rect">
            <a:avLst/>
          </a:prstGeom>
        </p:spPr>
        <p:txBody>
          <a:bodyPr anchor="ctr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分散型（</a:t>
            </a:r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値調整）</a:t>
            </a:r>
            <a:endParaRPr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コンテンツ プレースホルダー 3"/>
              <p:cNvSpPr txBox="1">
                <a:spLocks/>
              </p:cNvSpPr>
              <p:nvPr/>
            </p:nvSpPr>
            <p:spPr>
              <a:xfrm>
                <a:off x="5632847" y="2269807"/>
                <a:ext cx="4921164" cy="3994316"/>
              </a:xfrm>
              <a:prstGeom prst="rect">
                <a:avLst/>
              </a:prstGeom>
            </p:spPr>
            <p:txBody>
              <a:bodyPr lIns="396000" anchor="t"/>
              <a:lstStyle>
                <a:lvl1pPr marL="0" indent="0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kumimoji="1" sz="1867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990575" indent="-380990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37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962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3547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3131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2716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2301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886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1470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より局所探索を行う</a:t>
                </a:r>
                <a:endParaRPr lang="en-US" altLang="ja-JP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ja-JP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個体数</a:t>
                </a:r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：</a:t>
                </a:r>
                <a:r>
                  <a:rPr lang="en-US" altLang="ja-JP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 = </a:t>
                </a:r>
                <a:r>
                  <a:rPr lang="en-US" altLang="ja-JP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20</a:t>
                </a:r>
              </a:p>
              <a:p>
                <a:r>
                  <a:rPr lang="ja-JP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世</a:t>
                </a:r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代数：</a:t>
                </a:r>
                <a:r>
                  <a:rPr lang="en-US" altLang="ja-JP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 = </a:t>
                </a:r>
                <a:r>
                  <a:rPr lang="en-US" altLang="ja-JP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1000</a:t>
                </a:r>
              </a:p>
              <a:p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周波数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帯</m:t>
                    </m:r>
                    <m:r>
                      <a:rPr lang="ja-JP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ja-JP" sz="20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ja-JP" sz="20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altLang="ja-JP" sz="20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ラウドネス：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ja-JP" altLang="en-US" sz="2000" dirty="0" smtClean="0">
                    <a:solidFill>
                      <a:srgbClr val="FF0000"/>
                    </a:solidFill>
                  </a:rPr>
                  <a:t>パルスレート：</a:t>
                </a:r>
                <a14:m>
                  <m:oMath xmlns:m="http://schemas.openxmlformats.org/officeDocument/2006/math">
                    <m:r>
                      <a:rPr lang="en-US" altLang="ja-JP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lang="en-US" altLang="ja-JP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endParaRPr lang="en-US" altLang="ja-JP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ja-JP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従来</a:t>
                </a:r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</a:t>
                </a:r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と分散型</a:t>
                </a:r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</a:t>
                </a:r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のアルゴリズムを</a:t>
                </a:r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/>
                </a:r>
                <a:b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各</a:t>
                </a:r>
                <a:r>
                  <a:rPr lang="en-US" altLang="ja-JP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10</a:t>
                </a:r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回実行した．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コンテンツ プレースホルダー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847" y="2269807"/>
                <a:ext cx="4921164" cy="3994316"/>
              </a:xfrm>
              <a:prstGeom prst="rect">
                <a:avLst/>
              </a:prstGeom>
              <a:blipFill>
                <a:blip r:embed="rId3"/>
                <a:stretch>
                  <a:fillRect t="-9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1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</a:t>
            </a:r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 smtClean="0"/>
              <a:t>世代ごとの解の推移</a:t>
            </a:r>
            <a:endParaRPr kumimoji="1" lang="ja-JP" altLang="en-US" b="1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66" y="2122984"/>
            <a:ext cx="5993222" cy="398905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66" y="2122984"/>
            <a:ext cx="6009020" cy="399957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792705" y="5871411"/>
            <a:ext cx="2707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5</a:t>
            </a:r>
            <a:r>
              <a:rPr kumimoji="1" lang="ja-JP" altLang="en-US" dirty="0" smtClean="0"/>
              <a:t>世代目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32" y="2135650"/>
            <a:ext cx="5978267" cy="397910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788700" y="5879248"/>
            <a:ext cx="2707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世代目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18" y="2125450"/>
            <a:ext cx="5989517" cy="3986592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784693" y="5875948"/>
            <a:ext cx="2707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世代目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63" y="2135650"/>
            <a:ext cx="5974193" cy="3976392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1776422" y="5887713"/>
            <a:ext cx="2707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50</a:t>
            </a:r>
            <a:r>
              <a:rPr kumimoji="1" lang="ja-JP" altLang="en-US" dirty="0" smtClean="0"/>
              <a:t>世代目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6" y="2124867"/>
            <a:ext cx="5951409" cy="3961227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768895" y="5884492"/>
            <a:ext cx="2707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世代目</a:t>
            </a:r>
            <a:endParaRPr kumimoji="1" lang="ja-JP" altLang="en-US" dirty="0"/>
          </a:p>
        </p:txBody>
      </p:sp>
      <p:sp>
        <p:nvSpPr>
          <p:cNvPr id="19" name="コンテンツ プレースホルダー 18"/>
          <p:cNvSpPr>
            <a:spLocks noGrp="1"/>
          </p:cNvSpPr>
          <p:nvPr>
            <p:ph idx="10"/>
          </p:nvPr>
        </p:nvSpPr>
        <p:spPr>
          <a:xfrm>
            <a:off x="541174" y="2411015"/>
            <a:ext cx="7252998" cy="399431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60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 smtClean="0"/>
              <a:t>解の分布</a:t>
            </a:r>
            <a:endParaRPr kumimoji="1" lang="ja-JP" altLang="en-US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0" y="2452483"/>
            <a:ext cx="5778371" cy="384605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269" y="2452483"/>
            <a:ext cx="5778371" cy="384605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345131" y="2448032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分散型</a:t>
            </a:r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BA(R</a:t>
            </a:r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値調整</a:t>
            </a:r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66760" y="2452483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分散型</a:t>
            </a:r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141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-pleated-shape-on-the-white-background-PowerPoint-Templates-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Blue-pleated-shape-on-the-white-background-PowerPoint-Templates-Widescreen</Template>
  <TotalTime>1132</TotalTime>
  <Words>333</Words>
  <Application>Microsoft Office PowerPoint</Application>
  <PresentationFormat>ワイド画面</PresentationFormat>
  <Paragraphs>208</Paragraphs>
  <Slides>15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15</vt:i4>
      </vt:variant>
    </vt:vector>
  </HeadingPairs>
  <TitlesOfParts>
    <vt:vector size="26" baseType="lpstr">
      <vt:lpstr>Meiryo UI</vt:lpstr>
      <vt:lpstr>ＭＳ Ｐゴシック</vt:lpstr>
      <vt:lpstr>游ゴシック</vt:lpstr>
      <vt:lpstr>游ゴシック Light</vt:lpstr>
      <vt:lpstr>Arial</vt:lpstr>
      <vt:lpstr>Calibri</vt:lpstr>
      <vt:lpstr>Cambria Math</vt:lpstr>
      <vt:lpstr>Segoe UI</vt:lpstr>
      <vt:lpstr>Wingdings</vt:lpstr>
      <vt:lpstr>Blue-pleated-shape-on-the-white-background-PowerPoint-Templates-Widescreen</vt:lpstr>
      <vt:lpstr>Custom Design</vt:lpstr>
      <vt:lpstr>進捗報告</vt:lpstr>
      <vt:lpstr>提案手法</vt:lpstr>
      <vt:lpstr>提案手法</vt:lpstr>
      <vt:lpstr>提案手法</vt:lpstr>
      <vt:lpstr>提案手法</vt:lpstr>
      <vt:lpstr>問題設定</vt:lpstr>
      <vt:lpstr>問題設定</vt:lpstr>
      <vt:lpstr>実験結果</vt:lpstr>
      <vt:lpstr>実験結果</vt:lpstr>
      <vt:lpstr>実験結果</vt:lpstr>
      <vt:lpstr>実験結果</vt:lpstr>
      <vt:lpstr>考察&amp;困っていること</vt:lpstr>
      <vt:lpstr>今後の課題</vt:lpstr>
      <vt:lpstr>従来手法</vt:lpstr>
      <vt:lpstr>アルゴリズム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Iwase</dc:creator>
  <cp:lastModifiedBy>Takuya Iwase</cp:lastModifiedBy>
  <cp:revision>58</cp:revision>
  <dcterms:created xsi:type="dcterms:W3CDTF">2017-10-11T10:33:32Z</dcterms:created>
  <dcterms:modified xsi:type="dcterms:W3CDTF">2017-10-19T04:28:41Z</dcterms:modified>
</cp:coreProperties>
</file>