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86" r:id="rId3"/>
    <p:sldId id="274" r:id="rId4"/>
    <p:sldId id="287" r:id="rId5"/>
    <p:sldId id="295" r:id="rId6"/>
    <p:sldId id="290" r:id="rId7"/>
    <p:sldId id="291" r:id="rId8"/>
    <p:sldId id="265" r:id="rId9"/>
    <p:sldId id="261" r:id="rId10"/>
    <p:sldId id="285" r:id="rId11"/>
    <p:sldId id="293" r:id="rId12"/>
    <p:sldId id="292" r:id="rId13"/>
    <p:sldId id="294" r:id="rId14"/>
    <p:sldId id="278" r:id="rId15"/>
    <p:sldId id="272" r:id="rId16"/>
    <p:sldId id="259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8\xi-xj\sbat_normal\data0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kuyaIwase\Documents\MATLAB\bat_algorithm\griewank_renew\20171018\xi-xj\sbat_normal\data0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1.7175084903718765</c:v>
                </c:pt>
                <c:pt idx="1">
                  <c:v>1.7175084903718765</c:v>
                </c:pt>
                <c:pt idx="2">
                  <c:v>0.99237199792530117</c:v>
                </c:pt>
                <c:pt idx="3">
                  <c:v>0.99237199792530117</c:v>
                </c:pt>
                <c:pt idx="4">
                  <c:v>0.15616611720280271</c:v>
                </c:pt>
                <c:pt idx="5">
                  <c:v>0.15616611720280271</c:v>
                </c:pt>
                <c:pt idx="6">
                  <c:v>0.15616611720280271</c:v>
                </c:pt>
                <c:pt idx="7">
                  <c:v>0.15616611720280271</c:v>
                </c:pt>
                <c:pt idx="8">
                  <c:v>0.15616611720280271</c:v>
                </c:pt>
                <c:pt idx="9">
                  <c:v>0.15616611720280271</c:v>
                </c:pt>
                <c:pt idx="10">
                  <c:v>0.15616611720280271</c:v>
                </c:pt>
                <c:pt idx="11">
                  <c:v>0.15616611720280271</c:v>
                </c:pt>
                <c:pt idx="12">
                  <c:v>0.15616611720280271</c:v>
                </c:pt>
                <c:pt idx="13">
                  <c:v>0.15616611720280271</c:v>
                </c:pt>
                <c:pt idx="14">
                  <c:v>0.15616611720280271</c:v>
                </c:pt>
                <c:pt idx="15">
                  <c:v>0.15616611720280271</c:v>
                </c:pt>
                <c:pt idx="16">
                  <c:v>0.15616611720280271</c:v>
                </c:pt>
                <c:pt idx="17">
                  <c:v>0.15616611720280271</c:v>
                </c:pt>
                <c:pt idx="18">
                  <c:v>0.15616611720280271</c:v>
                </c:pt>
                <c:pt idx="19">
                  <c:v>0.15616611720280271</c:v>
                </c:pt>
                <c:pt idx="20">
                  <c:v>0.15616611720280271</c:v>
                </c:pt>
                <c:pt idx="21">
                  <c:v>0.15616611720280271</c:v>
                </c:pt>
                <c:pt idx="22">
                  <c:v>0.15616611720280271</c:v>
                </c:pt>
                <c:pt idx="23">
                  <c:v>0.15616611720280271</c:v>
                </c:pt>
                <c:pt idx="24">
                  <c:v>0.15616611720280271</c:v>
                </c:pt>
                <c:pt idx="25">
                  <c:v>0.15616611720280271</c:v>
                </c:pt>
                <c:pt idx="26">
                  <c:v>0.15616611720280271</c:v>
                </c:pt>
                <c:pt idx="27">
                  <c:v>0.15616611720280271</c:v>
                </c:pt>
                <c:pt idx="28">
                  <c:v>0.15616611720280271</c:v>
                </c:pt>
                <c:pt idx="29">
                  <c:v>0.15616611720280271</c:v>
                </c:pt>
                <c:pt idx="30">
                  <c:v>0.15616611720280271</c:v>
                </c:pt>
                <c:pt idx="31">
                  <c:v>0.15616611720280271</c:v>
                </c:pt>
                <c:pt idx="32">
                  <c:v>0.15616611720280271</c:v>
                </c:pt>
                <c:pt idx="33">
                  <c:v>0.15616611720280271</c:v>
                </c:pt>
                <c:pt idx="34">
                  <c:v>0.15616611720280271</c:v>
                </c:pt>
                <c:pt idx="35">
                  <c:v>0.15616611720280271</c:v>
                </c:pt>
                <c:pt idx="36">
                  <c:v>0.15616611720280271</c:v>
                </c:pt>
                <c:pt idx="37">
                  <c:v>0.15616611720280271</c:v>
                </c:pt>
                <c:pt idx="38">
                  <c:v>0.15616611720280271</c:v>
                </c:pt>
                <c:pt idx="39">
                  <c:v>0.15616611720280271</c:v>
                </c:pt>
                <c:pt idx="40">
                  <c:v>0.15616611720280271</c:v>
                </c:pt>
                <c:pt idx="41">
                  <c:v>0.15616611720280271</c:v>
                </c:pt>
                <c:pt idx="42">
                  <c:v>0.15616611720280271</c:v>
                </c:pt>
                <c:pt idx="43">
                  <c:v>0.15616611720280271</c:v>
                </c:pt>
                <c:pt idx="44">
                  <c:v>0.15616611720280271</c:v>
                </c:pt>
                <c:pt idx="45">
                  <c:v>0.15616611720280271</c:v>
                </c:pt>
                <c:pt idx="46">
                  <c:v>0.15616611720280271</c:v>
                </c:pt>
                <c:pt idx="47">
                  <c:v>0.15616611720280271</c:v>
                </c:pt>
                <c:pt idx="48">
                  <c:v>0.15616611720280271</c:v>
                </c:pt>
                <c:pt idx="49">
                  <c:v>0.15616611720280271</c:v>
                </c:pt>
                <c:pt idx="50">
                  <c:v>0.15616611720280271</c:v>
                </c:pt>
                <c:pt idx="51">
                  <c:v>0.15616611720280271</c:v>
                </c:pt>
                <c:pt idx="52">
                  <c:v>0.15616611720280271</c:v>
                </c:pt>
                <c:pt idx="53">
                  <c:v>0.15616611720280271</c:v>
                </c:pt>
                <c:pt idx="54">
                  <c:v>0.15616611720280271</c:v>
                </c:pt>
                <c:pt idx="55">
                  <c:v>0.15616611720280271</c:v>
                </c:pt>
                <c:pt idx="56">
                  <c:v>0.15616611720280271</c:v>
                </c:pt>
                <c:pt idx="57">
                  <c:v>0.15616611720280271</c:v>
                </c:pt>
                <c:pt idx="58">
                  <c:v>0.15616611720280271</c:v>
                </c:pt>
                <c:pt idx="59">
                  <c:v>0.15616611720280271</c:v>
                </c:pt>
                <c:pt idx="60">
                  <c:v>0.15616611720280271</c:v>
                </c:pt>
                <c:pt idx="61">
                  <c:v>0.15616611720280271</c:v>
                </c:pt>
                <c:pt idx="62">
                  <c:v>0.15616611720280271</c:v>
                </c:pt>
                <c:pt idx="63">
                  <c:v>0.15616611720280271</c:v>
                </c:pt>
                <c:pt idx="64">
                  <c:v>0.1114528669298851</c:v>
                </c:pt>
                <c:pt idx="65">
                  <c:v>0.1114528669298851</c:v>
                </c:pt>
                <c:pt idx="66">
                  <c:v>0.1114528669298851</c:v>
                </c:pt>
                <c:pt idx="67">
                  <c:v>0.1114528669298851</c:v>
                </c:pt>
                <c:pt idx="68">
                  <c:v>0.1114528669298851</c:v>
                </c:pt>
                <c:pt idx="69">
                  <c:v>0.1114528669298851</c:v>
                </c:pt>
                <c:pt idx="70">
                  <c:v>0.1114528669298851</c:v>
                </c:pt>
                <c:pt idx="71">
                  <c:v>0.1114528669298851</c:v>
                </c:pt>
                <c:pt idx="72">
                  <c:v>0.1114528669298851</c:v>
                </c:pt>
                <c:pt idx="73">
                  <c:v>0.1114528669298851</c:v>
                </c:pt>
                <c:pt idx="74">
                  <c:v>0.1114528669298851</c:v>
                </c:pt>
                <c:pt idx="75">
                  <c:v>0.1114528669298851</c:v>
                </c:pt>
                <c:pt idx="76">
                  <c:v>0.1114528669298851</c:v>
                </c:pt>
                <c:pt idx="77">
                  <c:v>0.1114528669298851</c:v>
                </c:pt>
                <c:pt idx="78">
                  <c:v>0.1114528669298851</c:v>
                </c:pt>
                <c:pt idx="79">
                  <c:v>0.1114528669298851</c:v>
                </c:pt>
                <c:pt idx="80">
                  <c:v>0.1114528669298851</c:v>
                </c:pt>
                <c:pt idx="81">
                  <c:v>0.1114528669298851</c:v>
                </c:pt>
                <c:pt idx="82">
                  <c:v>0.1114528669298851</c:v>
                </c:pt>
                <c:pt idx="83">
                  <c:v>0.1114528669298851</c:v>
                </c:pt>
                <c:pt idx="84">
                  <c:v>0.1114528669298851</c:v>
                </c:pt>
                <c:pt idx="85">
                  <c:v>0.1114528669298851</c:v>
                </c:pt>
                <c:pt idx="86">
                  <c:v>0.1114528669298851</c:v>
                </c:pt>
                <c:pt idx="87">
                  <c:v>0.1114528669298851</c:v>
                </c:pt>
                <c:pt idx="88">
                  <c:v>0.1114528669298851</c:v>
                </c:pt>
                <c:pt idx="89">
                  <c:v>0.1114528669298851</c:v>
                </c:pt>
                <c:pt idx="90">
                  <c:v>0.1114528669298851</c:v>
                </c:pt>
                <c:pt idx="91">
                  <c:v>0.1114528669298851</c:v>
                </c:pt>
                <c:pt idx="92">
                  <c:v>0.1114528669298851</c:v>
                </c:pt>
                <c:pt idx="93">
                  <c:v>0.1114528669298851</c:v>
                </c:pt>
                <c:pt idx="94">
                  <c:v>0.1114528669298851</c:v>
                </c:pt>
                <c:pt idx="95">
                  <c:v>0.1114528669298851</c:v>
                </c:pt>
                <c:pt idx="96">
                  <c:v>0.1114528669298851</c:v>
                </c:pt>
                <c:pt idx="97">
                  <c:v>0.1114528669298851</c:v>
                </c:pt>
                <c:pt idx="98">
                  <c:v>0.1114528669298851</c:v>
                </c:pt>
                <c:pt idx="99">
                  <c:v>0.1114528669298851</c:v>
                </c:pt>
                <c:pt idx="100">
                  <c:v>0.1114528669298851</c:v>
                </c:pt>
                <c:pt idx="101">
                  <c:v>0.1114528669298851</c:v>
                </c:pt>
                <c:pt idx="102">
                  <c:v>0.1114528669298851</c:v>
                </c:pt>
                <c:pt idx="103">
                  <c:v>0.1114528669298851</c:v>
                </c:pt>
                <c:pt idx="104">
                  <c:v>0.1114528669298851</c:v>
                </c:pt>
                <c:pt idx="105">
                  <c:v>0.1114528669298851</c:v>
                </c:pt>
                <c:pt idx="106">
                  <c:v>0.1114528669298851</c:v>
                </c:pt>
                <c:pt idx="107">
                  <c:v>0.1114528669298851</c:v>
                </c:pt>
                <c:pt idx="108">
                  <c:v>0.1114528669298851</c:v>
                </c:pt>
                <c:pt idx="109">
                  <c:v>0.1114528669298851</c:v>
                </c:pt>
                <c:pt idx="110">
                  <c:v>0.1114528669298851</c:v>
                </c:pt>
                <c:pt idx="111">
                  <c:v>0.1114528669298851</c:v>
                </c:pt>
                <c:pt idx="112">
                  <c:v>0.1114528669298851</c:v>
                </c:pt>
                <c:pt idx="113">
                  <c:v>0.1114528669298851</c:v>
                </c:pt>
                <c:pt idx="114">
                  <c:v>0.1114528669298851</c:v>
                </c:pt>
                <c:pt idx="115">
                  <c:v>0.1114528669298851</c:v>
                </c:pt>
                <c:pt idx="116">
                  <c:v>0.1114528669298851</c:v>
                </c:pt>
                <c:pt idx="117">
                  <c:v>0.1114528669298851</c:v>
                </c:pt>
                <c:pt idx="118">
                  <c:v>0.1114528669298851</c:v>
                </c:pt>
                <c:pt idx="119">
                  <c:v>0.1114528669298851</c:v>
                </c:pt>
                <c:pt idx="120">
                  <c:v>0.1114528669298851</c:v>
                </c:pt>
                <c:pt idx="121">
                  <c:v>0.1114528669298851</c:v>
                </c:pt>
                <c:pt idx="122">
                  <c:v>0.1114528669298851</c:v>
                </c:pt>
                <c:pt idx="123">
                  <c:v>0.1114528669298851</c:v>
                </c:pt>
                <c:pt idx="124">
                  <c:v>0.1114528669298851</c:v>
                </c:pt>
                <c:pt idx="125">
                  <c:v>9.390397287578145E-2</c:v>
                </c:pt>
                <c:pt idx="126">
                  <c:v>9.390397287578145E-2</c:v>
                </c:pt>
                <c:pt idx="127">
                  <c:v>9.390397287578145E-2</c:v>
                </c:pt>
                <c:pt idx="128">
                  <c:v>9.390397287578145E-2</c:v>
                </c:pt>
                <c:pt idx="129">
                  <c:v>9.390397287578145E-2</c:v>
                </c:pt>
                <c:pt idx="130">
                  <c:v>9.390397287578145E-2</c:v>
                </c:pt>
                <c:pt idx="131">
                  <c:v>9.390397287578145E-2</c:v>
                </c:pt>
                <c:pt idx="132">
                  <c:v>9.390397287578145E-2</c:v>
                </c:pt>
                <c:pt idx="133">
                  <c:v>9.390397287578145E-2</c:v>
                </c:pt>
                <c:pt idx="134">
                  <c:v>9.390397287578145E-2</c:v>
                </c:pt>
                <c:pt idx="135">
                  <c:v>9.390397287578145E-2</c:v>
                </c:pt>
                <c:pt idx="136">
                  <c:v>9.390397287578145E-2</c:v>
                </c:pt>
                <c:pt idx="137">
                  <c:v>9.390397287578145E-2</c:v>
                </c:pt>
                <c:pt idx="138">
                  <c:v>9.390397287578145E-2</c:v>
                </c:pt>
                <c:pt idx="139">
                  <c:v>9.390397287578145E-2</c:v>
                </c:pt>
                <c:pt idx="140">
                  <c:v>9.390397287578145E-2</c:v>
                </c:pt>
                <c:pt idx="141">
                  <c:v>9.390397287578145E-2</c:v>
                </c:pt>
                <c:pt idx="142">
                  <c:v>9.390397287578145E-2</c:v>
                </c:pt>
                <c:pt idx="143">
                  <c:v>9.390397287578145E-2</c:v>
                </c:pt>
                <c:pt idx="144">
                  <c:v>9.390397287578145E-2</c:v>
                </c:pt>
                <c:pt idx="145">
                  <c:v>9.390397287578145E-2</c:v>
                </c:pt>
                <c:pt idx="146">
                  <c:v>9.390397287578145E-2</c:v>
                </c:pt>
                <c:pt idx="147">
                  <c:v>9.390397287578145E-2</c:v>
                </c:pt>
                <c:pt idx="148">
                  <c:v>9.390397287578145E-2</c:v>
                </c:pt>
                <c:pt idx="149">
                  <c:v>9.390397287578145E-2</c:v>
                </c:pt>
                <c:pt idx="150">
                  <c:v>9.390397287578145E-2</c:v>
                </c:pt>
                <c:pt idx="151">
                  <c:v>9.390397287578145E-2</c:v>
                </c:pt>
                <c:pt idx="152">
                  <c:v>9.390397287578145E-2</c:v>
                </c:pt>
                <c:pt idx="153">
                  <c:v>9.390397287578145E-2</c:v>
                </c:pt>
                <c:pt idx="154">
                  <c:v>9.390397287578145E-2</c:v>
                </c:pt>
                <c:pt idx="155">
                  <c:v>9.390397287578145E-2</c:v>
                </c:pt>
                <c:pt idx="156">
                  <c:v>9.390397287578145E-2</c:v>
                </c:pt>
                <c:pt idx="157">
                  <c:v>9.390397287578145E-2</c:v>
                </c:pt>
                <c:pt idx="158">
                  <c:v>9.390397287578145E-2</c:v>
                </c:pt>
                <c:pt idx="159">
                  <c:v>9.390397287578145E-2</c:v>
                </c:pt>
                <c:pt idx="160">
                  <c:v>9.390397287578145E-2</c:v>
                </c:pt>
                <c:pt idx="161">
                  <c:v>9.390397287578145E-2</c:v>
                </c:pt>
                <c:pt idx="162">
                  <c:v>9.390397287578145E-2</c:v>
                </c:pt>
                <c:pt idx="163">
                  <c:v>9.390397287578145E-2</c:v>
                </c:pt>
                <c:pt idx="164">
                  <c:v>9.390397287578145E-2</c:v>
                </c:pt>
                <c:pt idx="165">
                  <c:v>9.390397287578145E-2</c:v>
                </c:pt>
                <c:pt idx="166">
                  <c:v>9.390397287578145E-2</c:v>
                </c:pt>
                <c:pt idx="167">
                  <c:v>9.390397287578145E-2</c:v>
                </c:pt>
                <c:pt idx="168">
                  <c:v>9.390397287578145E-2</c:v>
                </c:pt>
                <c:pt idx="169">
                  <c:v>9.390397287578145E-2</c:v>
                </c:pt>
                <c:pt idx="170">
                  <c:v>9.390397287578145E-2</c:v>
                </c:pt>
                <c:pt idx="171">
                  <c:v>9.390397287578145E-2</c:v>
                </c:pt>
                <c:pt idx="172">
                  <c:v>9.390397287578145E-2</c:v>
                </c:pt>
                <c:pt idx="173">
                  <c:v>9.390397287578145E-2</c:v>
                </c:pt>
                <c:pt idx="174">
                  <c:v>9.390397287578145E-2</c:v>
                </c:pt>
                <c:pt idx="175">
                  <c:v>9.390397287578145E-2</c:v>
                </c:pt>
                <c:pt idx="176">
                  <c:v>9.390397287578145E-2</c:v>
                </c:pt>
                <c:pt idx="177">
                  <c:v>9.390397287578145E-2</c:v>
                </c:pt>
                <c:pt idx="178">
                  <c:v>9.390397287578145E-2</c:v>
                </c:pt>
                <c:pt idx="179">
                  <c:v>9.390397287578145E-2</c:v>
                </c:pt>
                <c:pt idx="180">
                  <c:v>9.390397287578145E-2</c:v>
                </c:pt>
                <c:pt idx="181">
                  <c:v>9.390397287578145E-2</c:v>
                </c:pt>
                <c:pt idx="182">
                  <c:v>9.390397287578145E-2</c:v>
                </c:pt>
                <c:pt idx="183">
                  <c:v>9.390397287578145E-2</c:v>
                </c:pt>
                <c:pt idx="184">
                  <c:v>9.390397287578145E-2</c:v>
                </c:pt>
                <c:pt idx="185">
                  <c:v>9.390397287578145E-2</c:v>
                </c:pt>
                <c:pt idx="186">
                  <c:v>5.6486961221178134E-2</c:v>
                </c:pt>
                <c:pt idx="187">
                  <c:v>5.6486961221178134E-2</c:v>
                </c:pt>
                <c:pt idx="188">
                  <c:v>5.6486961221178134E-2</c:v>
                </c:pt>
                <c:pt idx="189">
                  <c:v>5.6486961221178134E-2</c:v>
                </c:pt>
                <c:pt idx="190">
                  <c:v>5.6486961221178134E-2</c:v>
                </c:pt>
                <c:pt idx="191">
                  <c:v>5.6486961221178134E-2</c:v>
                </c:pt>
                <c:pt idx="192">
                  <c:v>5.6486961221178134E-2</c:v>
                </c:pt>
                <c:pt idx="193">
                  <c:v>5.6486961221178134E-2</c:v>
                </c:pt>
                <c:pt idx="194">
                  <c:v>5.6486961221178134E-2</c:v>
                </c:pt>
                <c:pt idx="195">
                  <c:v>5.6486961221178134E-2</c:v>
                </c:pt>
                <c:pt idx="196">
                  <c:v>5.6486961221178134E-2</c:v>
                </c:pt>
                <c:pt idx="197">
                  <c:v>5.6486961221178134E-2</c:v>
                </c:pt>
                <c:pt idx="198">
                  <c:v>5.6486961221178134E-2</c:v>
                </c:pt>
                <c:pt idx="199">
                  <c:v>5.6486961221178134E-2</c:v>
                </c:pt>
                <c:pt idx="200">
                  <c:v>5.6486961221178134E-2</c:v>
                </c:pt>
                <c:pt idx="201">
                  <c:v>5.6486961221178134E-2</c:v>
                </c:pt>
                <c:pt idx="202">
                  <c:v>5.6486961221178134E-2</c:v>
                </c:pt>
                <c:pt idx="203">
                  <c:v>5.6486961221178134E-2</c:v>
                </c:pt>
                <c:pt idx="204">
                  <c:v>5.6486961221178134E-2</c:v>
                </c:pt>
                <c:pt idx="205">
                  <c:v>5.6486961221178134E-2</c:v>
                </c:pt>
                <c:pt idx="206">
                  <c:v>5.6486961221178134E-2</c:v>
                </c:pt>
                <c:pt idx="207">
                  <c:v>5.6486961221178134E-2</c:v>
                </c:pt>
                <c:pt idx="208">
                  <c:v>5.6486961221178134E-2</c:v>
                </c:pt>
                <c:pt idx="209">
                  <c:v>5.6486961221178134E-2</c:v>
                </c:pt>
                <c:pt idx="210">
                  <c:v>5.6486961221178134E-2</c:v>
                </c:pt>
                <c:pt idx="211">
                  <c:v>5.6486961221178134E-2</c:v>
                </c:pt>
                <c:pt idx="212">
                  <c:v>5.6486961221178134E-2</c:v>
                </c:pt>
                <c:pt idx="213">
                  <c:v>5.6486961221178134E-2</c:v>
                </c:pt>
                <c:pt idx="214">
                  <c:v>5.6486961221178134E-2</c:v>
                </c:pt>
                <c:pt idx="215">
                  <c:v>5.6486961221178134E-2</c:v>
                </c:pt>
                <c:pt idx="216">
                  <c:v>5.6486961221178134E-2</c:v>
                </c:pt>
                <c:pt idx="217">
                  <c:v>5.6486961221178134E-2</c:v>
                </c:pt>
                <c:pt idx="218">
                  <c:v>5.6486961221178134E-2</c:v>
                </c:pt>
                <c:pt idx="219">
                  <c:v>5.6486961221178134E-2</c:v>
                </c:pt>
                <c:pt idx="220">
                  <c:v>5.6486961221178134E-2</c:v>
                </c:pt>
                <c:pt idx="221">
                  <c:v>5.6486961221178134E-2</c:v>
                </c:pt>
                <c:pt idx="222">
                  <c:v>5.6486961221178134E-2</c:v>
                </c:pt>
                <c:pt idx="223">
                  <c:v>5.6486961221178134E-2</c:v>
                </c:pt>
                <c:pt idx="224">
                  <c:v>5.6486961221178134E-2</c:v>
                </c:pt>
                <c:pt idx="225">
                  <c:v>5.6486961221178134E-2</c:v>
                </c:pt>
                <c:pt idx="226">
                  <c:v>5.6486961221178134E-2</c:v>
                </c:pt>
                <c:pt idx="227">
                  <c:v>5.6486961221178134E-2</c:v>
                </c:pt>
                <c:pt idx="228">
                  <c:v>5.6486961221178134E-2</c:v>
                </c:pt>
                <c:pt idx="229">
                  <c:v>5.6486961221178134E-2</c:v>
                </c:pt>
                <c:pt idx="230">
                  <c:v>5.6486961221178134E-2</c:v>
                </c:pt>
                <c:pt idx="231">
                  <c:v>5.6486961221178134E-2</c:v>
                </c:pt>
                <c:pt idx="232">
                  <c:v>5.6486961221178134E-2</c:v>
                </c:pt>
                <c:pt idx="233">
                  <c:v>5.6486961221178134E-2</c:v>
                </c:pt>
                <c:pt idx="234">
                  <c:v>5.6486961221178134E-2</c:v>
                </c:pt>
                <c:pt idx="235">
                  <c:v>5.6486961221178134E-2</c:v>
                </c:pt>
                <c:pt idx="236">
                  <c:v>5.6486961221178134E-2</c:v>
                </c:pt>
                <c:pt idx="237">
                  <c:v>5.6486961221178134E-2</c:v>
                </c:pt>
                <c:pt idx="238">
                  <c:v>5.6486961221178134E-2</c:v>
                </c:pt>
                <c:pt idx="239">
                  <c:v>5.6486961221178134E-2</c:v>
                </c:pt>
                <c:pt idx="240">
                  <c:v>5.6486961221178134E-2</c:v>
                </c:pt>
                <c:pt idx="241">
                  <c:v>5.6486961221178134E-2</c:v>
                </c:pt>
                <c:pt idx="242">
                  <c:v>5.6486961221178134E-2</c:v>
                </c:pt>
                <c:pt idx="243">
                  <c:v>5.6486961221178134E-2</c:v>
                </c:pt>
                <c:pt idx="244">
                  <c:v>5.6486961221178134E-2</c:v>
                </c:pt>
                <c:pt idx="245">
                  <c:v>5.6486961221178134E-2</c:v>
                </c:pt>
                <c:pt idx="246">
                  <c:v>5.6486961221178134E-2</c:v>
                </c:pt>
                <c:pt idx="247">
                  <c:v>5.6486961221178134E-2</c:v>
                </c:pt>
                <c:pt idx="248">
                  <c:v>5.6486961221178134E-2</c:v>
                </c:pt>
                <c:pt idx="249">
                  <c:v>5.6486961221178134E-2</c:v>
                </c:pt>
                <c:pt idx="250">
                  <c:v>5.6486961221178134E-2</c:v>
                </c:pt>
                <c:pt idx="251">
                  <c:v>5.6486961221178134E-2</c:v>
                </c:pt>
                <c:pt idx="252">
                  <c:v>5.6486961221178134E-2</c:v>
                </c:pt>
                <c:pt idx="253">
                  <c:v>5.6486961221178134E-2</c:v>
                </c:pt>
                <c:pt idx="254">
                  <c:v>5.6486961221178134E-2</c:v>
                </c:pt>
                <c:pt idx="255">
                  <c:v>5.6486961221178134E-2</c:v>
                </c:pt>
                <c:pt idx="256">
                  <c:v>5.6486961221178134E-2</c:v>
                </c:pt>
                <c:pt idx="257">
                  <c:v>5.6486961221178134E-2</c:v>
                </c:pt>
                <c:pt idx="258">
                  <c:v>5.6486961221178134E-2</c:v>
                </c:pt>
                <c:pt idx="259">
                  <c:v>5.6486961221178134E-2</c:v>
                </c:pt>
                <c:pt idx="260">
                  <c:v>5.6486961221178134E-2</c:v>
                </c:pt>
                <c:pt idx="261">
                  <c:v>5.6486961221178134E-2</c:v>
                </c:pt>
                <c:pt idx="262">
                  <c:v>5.6486961221178134E-2</c:v>
                </c:pt>
                <c:pt idx="263">
                  <c:v>5.6486961221178134E-2</c:v>
                </c:pt>
                <c:pt idx="264">
                  <c:v>5.6486961221178134E-2</c:v>
                </c:pt>
                <c:pt idx="265">
                  <c:v>5.6486961221178134E-2</c:v>
                </c:pt>
                <c:pt idx="266">
                  <c:v>5.6486961221178134E-2</c:v>
                </c:pt>
                <c:pt idx="267">
                  <c:v>5.6486961221178134E-2</c:v>
                </c:pt>
                <c:pt idx="268">
                  <c:v>5.6486961221178134E-2</c:v>
                </c:pt>
                <c:pt idx="269">
                  <c:v>5.6486961221178134E-2</c:v>
                </c:pt>
                <c:pt idx="270">
                  <c:v>5.6486961221178134E-2</c:v>
                </c:pt>
                <c:pt idx="271">
                  <c:v>5.6486961221178134E-2</c:v>
                </c:pt>
                <c:pt idx="272">
                  <c:v>5.6486961221178134E-2</c:v>
                </c:pt>
                <c:pt idx="273">
                  <c:v>5.6486961221178134E-2</c:v>
                </c:pt>
                <c:pt idx="274">
                  <c:v>5.6486961221178134E-2</c:v>
                </c:pt>
                <c:pt idx="275">
                  <c:v>5.6486961221178134E-2</c:v>
                </c:pt>
                <c:pt idx="276">
                  <c:v>5.6486961221178134E-2</c:v>
                </c:pt>
                <c:pt idx="277">
                  <c:v>5.6486961221178134E-2</c:v>
                </c:pt>
                <c:pt idx="278">
                  <c:v>5.6486961221178134E-2</c:v>
                </c:pt>
                <c:pt idx="279">
                  <c:v>5.6486961221178134E-2</c:v>
                </c:pt>
                <c:pt idx="280">
                  <c:v>5.6486961221178134E-2</c:v>
                </c:pt>
                <c:pt idx="281">
                  <c:v>5.6486961221178134E-2</c:v>
                </c:pt>
                <c:pt idx="282">
                  <c:v>5.6486961221178134E-2</c:v>
                </c:pt>
                <c:pt idx="283">
                  <c:v>5.6486961221178134E-2</c:v>
                </c:pt>
                <c:pt idx="284">
                  <c:v>5.6486961221178134E-2</c:v>
                </c:pt>
                <c:pt idx="285">
                  <c:v>5.6486961221178134E-2</c:v>
                </c:pt>
                <c:pt idx="286">
                  <c:v>5.6486961221178134E-2</c:v>
                </c:pt>
                <c:pt idx="287">
                  <c:v>5.6486961221178134E-2</c:v>
                </c:pt>
                <c:pt idx="288">
                  <c:v>5.6486961221178134E-2</c:v>
                </c:pt>
                <c:pt idx="289">
                  <c:v>5.6486961221178134E-2</c:v>
                </c:pt>
                <c:pt idx="290">
                  <c:v>5.6486961221178134E-2</c:v>
                </c:pt>
                <c:pt idx="291">
                  <c:v>5.6486961221178134E-2</c:v>
                </c:pt>
                <c:pt idx="292">
                  <c:v>5.6486961221178134E-2</c:v>
                </c:pt>
                <c:pt idx="293">
                  <c:v>5.6486961221178134E-2</c:v>
                </c:pt>
                <c:pt idx="294">
                  <c:v>5.6486961221178134E-2</c:v>
                </c:pt>
                <c:pt idx="295">
                  <c:v>5.6486961221178134E-2</c:v>
                </c:pt>
                <c:pt idx="296">
                  <c:v>5.6486961221178134E-2</c:v>
                </c:pt>
                <c:pt idx="297">
                  <c:v>5.6486961221178134E-2</c:v>
                </c:pt>
                <c:pt idx="298">
                  <c:v>5.6486961221178134E-2</c:v>
                </c:pt>
                <c:pt idx="299">
                  <c:v>5.6486961221178134E-2</c:v>
                </c:pt>
                <c:pt idx="300">
                  <c:v>5.6486961221178134E-2</c:v>
                </c:pt>
                <c:pt idx="301">
                  <c:v>5.6486961221178134E-2</c:v>
                </c:pt>
                <c:pt idx="302">
                  <c:v>5.6486961221178134E-2</c:v>
                </c:pt>
                <c:pt idx="303">
                  <c:v>5.6486961221178134E-2</c:v>
                </c:pt>
                <c:pt idx="304">
                  <c:v>5.6486961221178134E-2</c:v>
                </c:pt>
                <c:pt idx="305">
                  <c:v>5.6486961221178134E-2</c:v>
                </c:pt>
                <c:pt idx="306">
                  <c:v>5.6486961221178134E-2</c:v>
                </c:pt>
                <c:pt idx="307">
                  <c:v>5.6486961221178134E-2</c:v>
                </c:pt>
                <c:pt idx="308">
                  <c:v>5.6486961221178134E-2</c:v>
                </c:pt>
                <c:pt idx="309">
                  <c:v>5.6486961221178134E-2</c:v>
                </c:pt>
                <c:pt idx="310">
                  <c:v>5.6486961221178134E-2</c:v>
                </c:pt>
                <c:pt idx="311">
                  <c:v>5.6486961221178134E-2</c:v>
                </c:pt>
                <c:pt idx="312">
                  <c:v>5.6486961221178134E-2</c:v>
                </c:pt>
                <c:pt idx="313">
                  <c:v>5.6486961221178134E-2</c:v>
                </c:pt>
                <c:pt idx="314">
                  <c:v>5.6486961221178134E-2</c:v>
                </c:pt>
                <c:pt idx="315">
                  <c:v>5.6486961221178134E-2</c:v>
                </c:pt>
                <c:pt idx="316">
                  <c:v>5.6486961221178134E-2</c:v>
                </c:pt>
                <c:pt idx="317">
                  <c:v>5.6486961221178134E-2</c:v>
                </c:pt>
                <c:pt idx="318">
                  <c:v>5.6486961221178134E-2</c:v>
                </c:pt>
                <c:pt idx="319">
                  <c:v>5.6486961221178134E-2</c:v>
                </c:pt>
                <c:pt idx="320">
                  <c:v>5.6486961221178134E-2</c:v>
                </c:pt>
                <c:pt idx="321">
                  <c:v>5.6486961221178134E-2</c:v>
                </c:pt>
                <c:pt idx="322">
                  <c:v>5.6486961221178134E-2</c:v>
                </c:pt>
                <c:pt idx="323">
                  <c:v>5.6486961221178134E-2</c:v>
                </c:pt>
                <c:pt idx="324">
                  <c:v>5.6486961221178134E-2</c:v>
                </c:pt>
                <c:pt idx="325">
                  <c:v>5.6486961221178134E-2</c:v>
                </c:pt>
                <c:pt idx="326">
                  <c:v>5.6486961221178134E-2</c:v>
                </c:pt>
                <c:pt idx="327">
                  <c:v>5.6486961221178134E-2</c:v>
                </c:pt>
                <c:pt idx="328">
                  <c:v>5.6486961221178134E-2</c:v>
                </c:pt>
                <c:pt idx="329">
                  <c:v>5.6486961221178134E-2</c:v>
                </c:pt>
                <c:pt idx="330">
                  <c:v>5.6486961221178134E-2</c:v>
                </c:pt>
                <c:pt idx="331">
                  <c:v>5.6486961221178134E-2</c:v>
                </c:pt>
                <c:pt idx="332">
                  <c:v>5.6486961221178134E-2</c:v>
                </c:pt>
                <c:pt idx="333">
                  <c:v>5.6486961221178134E-2</c:v>
                </c:pt>
                <c:pt idx="334">
                  <c:v>5.6486961221178134E-2</c:v>
                </c:pt>
                <c:pt idx="335">
                  <c:v>5.6486961221178134E-2</c:v>
                </c:pt>
                <c:pt idx="336">
                  <c:v>5.6486961221178134E-2</c:v>
                </c:pt>
                <c:pt idx="337">
                  <c:v>5.6486961221178134E-2</c:v>
                </c:pt>
                <c:pt idx="338">
                  <c:v>5.6486961221178134E-2</c:v>
                </c:pt>
                <c:pt idx="339">
                  <c:v>5.6486961221178134E-2</c:v>
                </c:pt>
                <c:pt idx="340">
                  <c:v>5.6486961221178134E-2</c:v>
                </c:pt>
                <c:pt idx="341">
                  <c:v>5.6486961221178134E-2</c:v>
                </c:pt>
                <c:pt idx="342">
                  <c:v>5.6486961221178134E-2</c:v>
                </c:pt>
                <c:pt idx="343">
                  <c:v>5.6486961221178134E-2</c:v>
                </c:pt>
                <c:pt idx="344">
                  <c:v>5.6486961221178134E-2</c:v>
                </c:pt>
                <c:pt idx="345">
                  <c:v>5.6486961221178134E-2</c:v>
                </c:pt>
                <c:pt idx="346">
                  <c:v>5.6486961221178134E-2</c:v>
                </c:pt>
                <c:pt idx="347">
                  <c:v>5.6486961221178134E-2</c:v>
                </c:pt>
                <c:pt idx="348">
                  <c:v>5.6486961221178134E-2</c:v>
                </c:pt>
                <c:pt idx="349">
                  <c:v>5.6486961221178134E-2</c:v>
                </c:pt>
                <c:pt idx="350">
                  <c:v>5.6486961221178134E-2</c:v>
                </c:pt>
                <c:pt idx="351">
                  <c:v>5.6486961221178134E-2</c:v>
                </c:pt>
                <c:pt idx="352">
                  <c:v>5.6486961221178134E-2</c:v>
                </c:pt>
                <c:pt idx="353">
                  <c:v>5.6486961221178134E-2</c:v>
                </c:pt>
                <c:pt idx="354">
                  <c:v>5.6486961221178134E-2</c:v>
                </c:pt>
                <c:pt idx="355">
                  <c:v>5.6486961221178134E-2</c:v>
                </c:pt>
                <c:pt idx="356">
                  <c:v>5.6486961221178134E-2</c:v>
                </c:pt>
                <c:pt idx="357">
                  <c:v>5.6486961221178134E-2</c:v>
                </c:pt>
                <c:pt idx="358">
                  <c:v>5.6486961221178134E-2</c:v>
                </c:pt>
                <c:pt idx="359">
                  <c:v>5.6486961221178134E-2</c:v>
                </c:pt>
                <c:pt idx="360">
                  <c:v>5.6486961221178134E-2</c:v>
                </c:pt>
                <c:pt idx="361">
                  <c:v>5.6486961221178134E-2</c:v>
                </c:pt>
                <c:pt idx="362">
                  <c:v>5.6486961221178134E-2</c:v>
                </c:pt>
                <c:pt idx="363">
                  <c:v>5.6486961221178134E-2</c:v>
                </c:pt>
                <c:pt idx="364">
                  <c:v>5.6486961221178134E-2</c:v>
                </c:pt>
                <c:pt idx="365">
                  <c:v>5.6486961221178134E-2</c:v>
                </c:pt>
                <c:pt idx="366">
                  <c:v>5.6486961221178134E-2</c:v>
                </c:pt>
                <c:pt idx="367">
                  <c:v>5.6486961221178134E-2</c:v>
                </c:pt>
                <c:pt idx="368">
                  <c:v>5.6486961221178134E-2</c:v>
                </c:pt>
                <c:pt idx="369">
                  <c:v>5.6486961221178134E-2</c:v>
                </c:pt>
                <c:pt idx="370">
                  <c:v>5.6486961221178134E-2</c:v>
                </c:pt>
                <c:pt idx="371">
                  <c:v>5.6486961221178134E-2</c:v>
                </c:pt>
                <c:pt idx="372">
                  <c:v>5.6486961221178134E-2</c:v>
                </c:pt>
                <c:pt idx="373">
                  <c:v>5.6486961221178134E-2</c:v>
                </c:pt>
                <c:pt idx="374">
                  <c:v>5.6486961221178134E-2</c:v>
                </c:pt>
                <c:pt idx="375">
                  <c:v>5.6486961221178134E-2</c:v>
                </c:pt>
                <c:pt idx="376">
                  <c:v>5.6486961221178134E-2</c:v>
                </c:pt>
                <c:pt idx="377">
                  <c:v>5.6486961221178134E-2</c:v>
                </c:pt>
                <c:pt idx="378">
                  <c:v>5.6486961221178134E-2</c:v>
                </c:pt>
                <c:pt idx="379">
                  <c:v>5.6486961221178134E-2</c:v>
                </c:pt>
                <c:pt idx="380">
                  <c:v>5.6486961221178134E-2</c:v>
                </c:pt>
                <c:pt idx="381">
                  <c:v>5.6486961221178134E-2</c:v>
                </c:pt>
                <c:pt idx="382">
                  <c:v>5.6486961221178134E-2</c:v>
                </c:pt>
                <c:pt idx="383">
                  <c:v>5.6486961221178134E-2</c:v>
                </c:pt>
                <c:pt idx="384">
                  <c:v>5.6486961221178134E-2</c:v>
                </c:pt>
                <c:pt idx="385">
                  <c:v>5.6486961221178134E-2</c:v>
                </c:pt>
                <c:pt idx="386">
                  <c:v>5.6486961221178134E-2</c:v>
                </c:pt>
                <c:pt idx="387">
                  <c:v>5.6486961221178134E-2</c:v>
                </c:pt>
                <c:pt idx="388">
                  <c:v>5.6486961221178134E-2</c:v>
                </c:pt>
                <c:pt idx="389">
                  <c:v>5.6486961221178134E-2</c:v>
                </c:pt>
                <c:pt idx="390">
                  <c:v>5.6486961221178134E-2</c:v>
                </c:pt>
                <c:pt idx="391">
                  <c:v>5.6486961221178134E-2</c:v>
                </c:pt>
                <c:pt idx="392">
                  <c:v>5.6486961221178134E-2</c:v>
                </c:pt>
                <c:pt idx="393">
                  <c:v>5.6486961221178134E-2</c:v>
                </c:pt>
                <c:pt idx="394">
                  <c:v>5.6486961221178134E-2</c:v>
                </c:pt>
                <c:pt idx="395">
                  <c:v>5.6486961221178134E-2</c:v>
                </c:pt>
                <c:pt idx="396">
                  <c:v>5.6486961221178134E-2</c:v>
                </c:pt>
                <c:pt idx="397">
                  <c:v>5.6486961221178134E-2</c:v>
                </c:pt>
                <c:pt idx="398">
                  <c:v>5.6486961221178134E-2</c:v>
                </c:pt>
                <c:pt idx="399">
                  <c:v>5.6486961221178134E-2</c:v>
                </c:pt>
                <c:pt idx="400">
                  <c:v>5.6486961221178134E-2</c:v>
                </c:pt>
                <c:pt idx="401">
                  <c:v>5.6486961221178134E-2</c:v>
                </c:pt>
                <c:pt idx="402">
                  <c:v>5.6486961221178134E-2</c:v>
                </c:pt>
                <c:pt idx="403">
                  <c:v>5.6486961221178134E-2</c:v>
                </c:pt>
                <c:pt idx="404">
                  <c:v>5.6486961221178134E-2</c:v>
                </c:pt>
                <c:pt idx="405">
                  <c:v>5.6486961221178134E-2</c:v>
                </c:pt>
                <c:pt idx="406">
                  <c:v>5.6486961221178134E-2</c:v>
                </c:pt>
                <c:pt idx="407">
                  <c:v>5.6486961221178134E-2</c:v>
                </c:pt>
                <c:pt idx="408">
                  <c:v>5.6486961221178134E-2</c:v>
                </c:pt>
                <c:pt idx="409">
                  <c:v>5.6486961221178134E-2</c:v>
                </c:pt>
                <c:pt idx="410">
                  <c:v>5.6486961221178134E-2</c:v>
                </c:pt>
                <c:pt idx="411">
                  <c:v>5.6486961221178134E-2</c:v>
                </c:pt>
                <c:pt idx="412">
                  <c:v>5.6486961221178134E-2</c:v>
                </c:pt>
                <c:pt idx="413">
                  <c:v>5.6486961221178134E-2</c:v>
                </c:pt>
                <c:pt idx="414">
                  <c:v>5.6486961221178134E-2</c:v>
                </c:pt>
                <c:pt idx="415">
                  <c:v>5.6486961221178134E-2</c:v>
                </c:pt>
                <c:pt idx="416">
                  <c:v>5.6486961221178134E-2</c:v>
                </c:pt>
                <c:pt idx="417">
                  <c:v>5.6486961221178134E-2</c:v>
                </c:pt>
                <c:pt idx="418">
                  <c:v>5.6486961221178134E-2</c:v>
                </c:pt>
                <c:pt idx="419">
                  <c:v>5.6486961221178134E-2</c:v>
                </c:pt>
                <c:pt idx="420">
                  <c:v>5.6486961221178134E-2</c:v>
                </c:pt>
                <c:pt idx="421">
                  <c:v>5.6486961221178134E-2</c:v>
                </c:pt>
                <c:pt idx="422">
                  <c:v>5.6486961221178134E-2</c:v>
                </c:pt>
                <c:pt idx="423">
                  <c:v>5.6486961221178134E-2</c:v>
                </c:pt>
                <c:pt idx="424">
                  <c:v>5.6486961221178134E-2</c:v>
                </c:pt>
                <c:pt idx="425">
                  <c:v>5.6486961221178134E-2</c:v>
                </c:pt>
                <c:pt idx="426">
                  <c:v>5.6486961221178134E-2</c:v>
                </c:pt>
                <c:pt idx="427">
                  <c:v>5.6486961221178134E-2</c:v>
                </c:pt>
                <c:pt idx="428">
                  <c:v>5.6486961221178134E-2</c:v>
                </c:pt>
                <c:pt idx="429">
                  <c:v>5.6486961221178134E-2</c:v>
                </c:pt>
                <c:pt idx="430">
                  <c:v>5.6486961221178134E-2</c:v>
                </c:pt>
                <c:pt idx="431">
                  <c:v>5.6486961221178134E-2</c:v>
                </c:pt>
                <c:pt idx="432">
                  <c:v>5.6486961221178134E-2</c:v>
                </c:pt>
                <c:pt idx="433">
                  <c:v>5.6486961221178134E-2</c:v>
                </c:pt>
                <c:pt idx="434">
                  <c:v>5.6486961221178134E-2</c:v>
                </c:pt>
                <c:pt idx="435">
                  <c:v>5.6486961221178134E-2</c:v>
                </c:pt>
                <c:pt idx="436">
                  <c:v>5.6486961221178134E-2</c:v>
                </c:pt>
                <c:pt idx="437">
                  <c:v>5.6486961221178134E-2</c:v>
                </c:pt>
                <c:pt idx="438">
                  <c:v>5.6486961221178134E-2</c:v>
                </c:pt>
                <c:pt idx="439">
                  <c:v>5.6486961221178134E-2</c:v>
                </c:pt>
                <c:pt idx="440">
                  <c:v>5.6486961221178134E-2</c:v>
                </c:pt>
                <c:pt idx="441">
                  <c:v>5.6486961221178134E-2</c:v>
                </c:pt>
                <c:pt idx="442">
                  <c:v>5.6486961221178134E-2</c:v>
                </c:pt>
                <c:pt idx="443">
                  <c:v>5.6486961221178134E-2</c:v>
                </c:pt>
                <c:pt idx="444">
                  <c:v>5.6486961221178134E-2</c:v>
                </c:pt>
                <c:pt idx="445">
                  <c:v>5.6486961221178134E-2</c:v>
                </c:pt>
                <c:pt idx="446">
                  <c:v>5.6486961221178134E-2</c:v>
                </c:pt>
                <c:pt idx="447">
                  <c:v>5.6486961221178134E-2</c:v>
                </c:pt>
                <c:pt idx="448">
                  <c:v>5.6486961221178134E-2</c:v>
                </c:pt>
                <c:pt idx="449">
                  <c:v>5.6486961221178134E-2</c:v>
                </c:pt>
                <c:pt idx="450">
                  <c:v>5.6486961221178134E-2</c:v>
                </c:pt>
                <c:pt idx="451">
                  <c:v>5.6486961221178134E-2</c:v>
                </c:pt>
                <c:pt idx="452">
                  <c:v>5.6486961221178134E-2</c:v>
                </c:pt>
                <c:pt idx="453">
                  <c:v>5.6486961221178134E-2</c:v>
                </c:pt>
                <c:pt idx="454">
                  <c:v>5.6486961221178134E-2</c:v>
                </c:pt>
                <c:pt idx="455">
                  <c:v>5.6486961221178134E-2</c:v>
                </c:pt>
                <c:pt idx="456">
                  <c:v>5.6486961221178134E-2</c:v>
                </c:pt>
                <c:pt idx="457">
                  <c:v>5.6486961221178134E-2</c:v>
                </c:pt>
                <c:pt idx="458">
                  <c:v>5.6486961221178134E-2</c:v>
                </c:pt>
                <c:pt idx="459">
                  <c:v>5.6486961221178134E-2</c:v>
                </c:pt>
                <c:pt idx="460">
                  <c:v>5.6486961221178134E-2</c:v>
                </c:pt>
                <c:pt idx="461">
                  <c:v>5.6486961221178134E-2</c:v>
                </c:pt>
                <c:pt idx="462">
                  <c:v>5.6486961221178134E-2</c:v>
                </c:pt>
                <c:pt idx="463">
                  <c:v>5.6486961221178134E-2</c:v>
                </c:pt>
                <c:pt idx="464">
                  <c:v>5.6486961221178134E-2</c:v>
                </c:pt>
                <c:pt idx="465">
                  <c:v>5.6486961221178134E-2</c:v>
                </c:pt>
                <c:pt idx="466">
                  <c:v>5.6486961221178134E-2</c:v>
                </c:pt>
                <c:pt idx="467">
                  <c:v>5.6486961221178134E-2</c:v>
                </c:pt>
                <c:pt idx="468">
                  <c:v>5.6486961221178134E-2</c:v>
                </c:pt>
                <c:pt idx="469">
                  <c:v>5.6486961221178134E-2</c:v>
                </c:pt>
                <c:pt idx="470">
                  <c:v>5.6486961221178134E-2</c:v>
                </c:pt>
                <c:pt idx="471">
                  <c:v>5.6486961221178134E-2</c:v>
                </c:pt>
                <c:pt idx="472">
                  <c:v>5.6486961221178134E-2</c:v>
                </c:pt>
                <c:pt idx="473">
                  <c:v>5.6486961221178134E-2</c:v>
                </c:pt>
                <c:pt idx="474">
                  <c:v>5.6486961221178134E-2</c:v>
                </c:pt>
                <c:pt idx="475">
                  <c:v>5.6486961221178134E-2</c:v>
                </c:pt>
                <c:pt idx="476">
                  <c:v>5.6486961221178134E-2</c:v>
                </c:pt>
                <c:pt idx="477">
                  <c:v>5.6486961221178134E-2</c:v>
                </c:pt>
                <c:pt idx="478">
                  <c:v>5.6486961221178134E-2</c:v>
                </c:pt>
                <c:pt idx="479">
                  <c:v>5.6486961221178134E-2</c:v>
                </c:pt>
                <c:pt idx="480">
                  <c:v>5.6486961221178134E-2</c:v>
                </c:pt>
                <c:pt idx="481">
                  <c:v>5.6486961221178134E-2</c:v>
                </c:pt>
                <c:pt idx="482">
                  <c:v>5.6486961221178134E-2</c:v>
                </c:pt>
                <c:pt idx="483">
                  <c:v>5.6486961221178134E-2</c:v>
                </c:pt>
                <c:pt idx="484">
                  <c:v>5.6486961221178134E-2</c:v>
                </c:pt>
                <c:pt idx="485">
                  <c:v>5.6486961221178134E-2</c:v>
                </c:pt>
                <c:pt idx="486">
                  <c:v>5.6486961221178134E-2</c:v>
                </c:pt>
                <c:pt idx="487">
                  <c:v>5.6486961221178134E-2</c:v>
                </c:pt>
                <c:pt idx="488">
                  <c:v>5.6486961221178134E-2</c:v>
                </c:pt>
                <c:pt idx="489">
                  <c:v>5.6486961221178134E-2</c:v>
                </c:pt>
                <c:pt idx="490">
                  <c:v>5.6486961221178134E-2</c:v>
                </c:pt>
                <c:pt idx="491">
                  <c:v>1.6994066484962711E-2</c:v>
                </c:pt>
                <c:pt idx="492">
                  <c:v>1.6994066484962711E-2</c:v>
                </c:pt>
                <c:pt idx="493">
                  <c:v>1.6994066484962711E-2</c:v>
                </c:pt>
                <c:pt idx="494">
                  <c:v>1.6994066484962711E-2</c:v>
                </c:pt>
                <c:pt idx="495">
                  <c:v>1.6994066484962711E-2</c:v>
                </c:pt>
                <c:pt idx="496">
                  <c:v>1.6994066484962711E-2</c:v>
                </c:pt>
                <c:pt idx="497">
                  <c:v>1.6994066484962711E-2</c:v>
                </c:pt>
                <c:pt idx="498">
                  <c:v>1.6994066484962711E-2</c:v>
                </c:pt>
                <c:pt idx="499">
                  <c:v>1.6994066484962711E-2</c:v>
                </c:pt>
                <c:pt idx="500">
                  <c:v>1.6994066484962711E-2</c:v>
                </c:pt>
                <c:pt idx="501">
                  <c:v>1.6994066484962711E-2</c:v>
                </c:pt>
                <c:pt idx="502">
                  <c:v>1.6994066484962711E-2</c:v>
                </c:pt>
                <c:pt idx="503">
                  <c:v>1.6994066484962711E-2</c:v>
                </c:pt>
                <c:pt idx="504">
                  <c:v>1.6994066484962711E-2</c:v>
                </c:pt>
                <c:pt idx="505">
                  <c:v>1.6994066484962711E-2</c:v>
                </c:pt>
                <c:pt idx="506">
                  <c:v>1.6994066484962711E-2</c:v>
                </c:pt>
                <c:pt idx="507">
                  <c:v>1.6994066484962711E-2</c:v>
                </c:pt>
                <c:pt idx="508">
                  <c:v>1.6994066484962711E-2</c:v>
                </c:pt>
                <c:pt idx="509">
                  <c:v>1.6994066484962711E-2</c:v>
                </c:pt>
                <c:pt idx="510">
                  <c:v>1.6994066484962711E-2</c:v>
                </c:pt>
                <c:pt idx="511">
                  <c:v>1.6994066484962711E-2</c:v>
                </c:pt>
                <c:pt idx="512">
                  <c:v>1.6994066484962711E-2</c:v>
                </c:pt>
                <c:pt idx="513">
                  <c:v>1.6994066484962711E-2</c:v>
                </c:pt>
                <c:pt idx="514">
                  <c:v>1.6994066484962711E-2</c:v>
                </c:pt>
                <c:pt idx="515">
                  <c:v>1.6994066484962711E-2</c:v>
                </c:pt>
                <c:pt idx="516">
                  <c:v>1.6994066484962711E-2</c:v>
                </c:pt>
                <c:pt idx="517">
                  <c:v>1.6994066484962711E-2</c:v>
                </c:pt>
                <c:pt idx="518">
                  <c:v>1.6994066484962711E-2</c:v>
                </c:pt>
                <c:pt idx="519">
                  <c:v>1.6994066484962711E-2</c:v>
                </c:pt>
                <c:pt idx="520">
                  <c:v>1.6994066484962711E-2</c:v>
                </c:pt>
                <c:pt idx="521">
                  <c:v>1.6994066484962711E-2</c:v>
                </c:pt>
                <c:pt idx="522">
                  <c:v>1.6994066484962711E-2</c:v>
                </c:pt>
                <c:pt idx="523">
                  <c:v>1.6994066484962711E-2</c:v>
                </c:pt>
                <c:pt idx="524">
                  <c:v>1.6994066484962711E-2</c:v>
                </c:pt>
                <c:pt idx="525">
                  <c:v>1.6994066484962711E-2</c:v>
                </c:pt>
                <c:pt idx="526">
                  <c:v>1.6994066484962711E-2</c:v>
                </c:pt>
                <c:pt idx="527">
                  <c:v>1.6994066484962711E-2</c:v>
                </c:pt>
                <c:pt idx="528">
                  <c:v>1.6994066484962711E-2</c:v>
                </c:pt>
                <c:pt idx="529">
                  <c:v>1.6994066484962711E-2</c:v>
                </c:pt>
                <c:pt idx="530">
                  <c:v>1.6994066484962711E-2</c:v>
                </c:pt>
                <c:pt idx="531">
                  <c:v>1.6994066484962711E-2</c:v>
                </c:pt>
                <c:pt idx="532">
                  <c:v>1.6994066484962711E-2</c:v>
                </c:pt>
                <c:pt idx="533">
                  <c:v>1.6994066484962711E-2</c:v>
                </c:pt>
                <c:pt idx="534">
                  <c:v>1.6994066484962711E-2</c:v>
                </c:pt>
                <c:pt idx="535">
                  <c:v>1.6994066484962711E-2</c:v>
                </c:pt>
                <c:pt idx="536">
                  <c:v>1.6994066484962711E-2</c:v>
                </c:pt>
                <c:pt idx="537">
                  <c:v>1.6994066484962711E-2</c:v>
                </c:pt>
                <c:pt idx="538">
                  <c:v>1.6994066484962711E-2</c:v>
                </c:pt>
                <c:pt idx="539">
                  <c:v>1.6994066484962711E-2</c:v>
                </c:pt>
                <c:pt idx="540">
                  <c:v>1.6994066484962711E-2</c:v>
                </c:pt>
                <c:pt idx="541">
                  <c:v>1.6994066484962711E-2</c:v>
                </c:pt>
                <c:pt idx="542">
                  <c:v>1.6994066484962711E-2</c:v>
                </c:pt>
                <c:pt idx="543">
                  <c:v>1.6994066484962711E-2</c:v>
                </c:pt>
                <c:pt idx="544">
                  <c:v>1.6994066484962711E-2</c:v>
                </c:pt>
                <c:pt idx="545">
                  <c:v>1.6994066484962711E-2</c:v>
                </c:pt>
                <c:pt idx="546">
                  <c:v>1.6994066484962711E-2</c:v>
                </c:pt>
                <c:pt idx="547">
                  <c:v>1.6994066484962711E-2</c:v>
                </c:pt>
                <c:pt idx="548">
                  <c:v>1.6994066484962711E-2</c:v>
                </c:pt>
                <c:pt idx="549">
                  <c:v>1.6994066484962711E-2</c:v>
                </c:pt>
                <c:pt idx="550">
                  <c:v>1.6994066484962711E-2</c:v>
                </c:pt>
                <c:pt idx="551">
                  <c:v>1.6994066484962711E-2</c:v>
                </c:pt>
                <c:pt idx="552">
                  <c:v>1.6994066484962711E-2</c:v>
                </c:pt>
                <c:pt idx="553">
                  <c:v>1.6994066484962711E-2</c:v>
                </c:pt>
                <c:pt idx="554">
                  <c:v>1.6994066484962711E-2</c:v>
                </c:pt>
                <c:pt idx="555">
                  <c:v>1.6994066484962711E-2</c:v>
                </c:pt>
                <c:pt idx="556">
                  <c:v>1.6994066484962711E-2</c:v>
                </c:pt>
                <c:pt idx="557">
                  <c:v>1.6994066484962711E-2</c:v>
                </c:pt>
                <c:pt idx="558">
                  <c:v>1.6994066484962711E-2</c:v>
                </c:pt>
                <c:pt idx="559">
                  <c:v>1.6994066484962711E-2</c:v>
                </c:pt>
                <c:pt idx="560">
                  <c:v>1.6994066484962711E-2</c:v>
                </c:pt>
                <c:pt idx="561">
                  <c:v>1.6994066484962711E-2</c:v>
                </c:pt>
                <c:pt idx="562">
                  <c:v>1.6994066484962711E-2</c:v>
                </c:pt>
                <c:pt idx="563">
                  <c:v>1.6994066484962711E-2</c:v>
                </c:pt>
                <c:pt idx="564">
                  <c:v>1.6994066484962711E-2</c:v>
                </c:pt>
                <c:pt idx="565">
                  <c:v>1.6994066484962711E-2</c:v>
                </c:pt>
                <c:pt idx="566">
                  <c:v>1.6994066484962711E-2</c:v>
                </c:pt>
                <c:pt idx="567">
                  <c:v>1.6994066484962711E-2</c:v>
                </c:pt>
                <c:pt idx="568">
                  <c:v>1.6994066484962711E-2</c:v>
                </c:pt>
                <c:pt idx="569">
                  <c:v>1.6994066484962711E-2</c:v>
                </c:pt>
                <c:pt idx="570">
                  <c:v>1.6994066484962711E-2</c:v>
                </c:pt>
                <c:pt idx="571">
                  <c:v>1.6994066484962711E-2</c:v>
                </c:pt>
                <c:pt idx="572">
                  <c:v>1.6994066484962711E-2</c:v>
                </c:pt>
                <c:pt idx="573">
                  <c:v>1.6994066484962711E-2</c:v>
                </c:pt>
                <c:pt idx="574">
                  <c:v>1.6994066484962711E-2</c:v>
                </c:pt>
                <c:pt idx="575">
                  <c:v>1.6994066484962711E-2</c:v>
                </c:pt>
                <c:pt idx="576">
                  <c:v>1.6994066484962711E-2</c:v>
                </c:pt>
                <c:pt idx="577">
                  <c:v>1.6994066484962711E-2</c:v>
                </c:pt>
                <c:pt idx="578">
                  <c:v>1.6994066484962711E-2</c:v>
                </c:pt>
                <c:pt idx="579">
                  <c:v>1.6994066484962711E-2</c:v>
                </c:pt>
                <c:pt idx="580">
                  <c:v>1.6994066484962711E-2</c:v>
                </c:pt>
                <c:pt idx="581">
                  <c:v>1.6994066484962711E-2</c:v>
                </c:pt>
                <c:pt idx="582">
                  <c:v>1.6994066484962711E-2</c:v>
                </c:pt>
                <c:pt idx="583">
                  <c:v>1.6994066484962711E-2</c:v>
                </c:pt>
                <c:pt idx="584">
                  <c:v>1.6994066484962711E-2</c:v>
                </c:pt>
                <c:pt idx="585">
                  <c:v>1.6994066484962711E-2</c:v>
                </c:pt>
                <c:pt idx="586">
                  <c:v>1.6994066484962711E-2</c:v>
                </c:pt>
                <c:pt idx="587">
                  <c:v>1.6994066484962711E-2</c:v>
                </c:pt>
                <c:pt idx="588">
                  <c:v>1.6994066484962711E-2</c:v>
                </c:pt>
                <c:pt idx="589">
                  <c:v>1.6994066484962711E-2</c:v>
                </c:pt>
                <c:pt idx="590">
                  <c:v>1.6994066484962711E-2</c:v>
                </c:pt>
                <c:pt idx="591">
                  <c:v>1.6994066484962711E-2</c:v>
                </c:pt>
                <c:pt idx="592">
                  <c:v>1.6994066484962711E-2</c:v>
                </c:pt>
                <c:pt idx="593">
                  <c:v>1.6994066484962711E-2</c:v>
                </c:pt>
                <c:pt idx="594">
                  <c:v>1.6994066484962711E-2</c:v>
                </c:pt>
                <c:pt idx="595">
                  <c:v>1.6994066484962711E-2</c:v>
                </c:pt>
                <c:pt idx="596">
                  <c:v>1.6994066484962711E-2</c:v>
                </c:pt>
                <c:pt idx="597">
                  <c:v>1.6994066484962711E-2</c:v>
                </c:pt>
                <c:pt idx="598">
                  <c:v>1.6994066484962711E-2</c:v>
                </c:pt>
                <c:pt idx="599">
                  <c:v>1.6994066484962711E-2</c:v>
                </c:pt>
                <c:pt idx="600">
                  <c:v>1.6994066484962711E-2</c:v>
                </c:pt>
                <c:pt idx="601">
                  <c:v>1.6994066484962711E-2</c:v>
                </c:pt>
                <c:pt idx="602">
                  <c:v>1.6994066484962711E-2</c:v>
                </c:pt>
                <c:pt idx="603">
                  <c:v>1.6994066484962711E-2</c:v>
                </c:pt>
                <c:pt idx="604">
                  <c:v>1.6994066484962711E-2</c:v>
                </c:pt>
                <c:pt idx="605">
                  <c:v>1.6994066484962711E-2</c:v>
                </c:pt>
                <c:pt idx="606">
                  <c:v>1.6994066484962711E-2</c:v>
                </c:pt>
                <c:pt idx="607">
                  <c:v>1.6994066484962711E-2</c:v>
                </c:pt>
                <c:pt idx="608">
                  <c:v>1.6994066484962711E-2</c:v>
                </c:pt>
                <c:pt idx="609">
                  <c:v>1.6994066484962711E-2</c:v>
                </c:pt>
                <c:pt idx="610">
                  <c:v>1.6994066484962711E-2</c:v>
                </c:pt>
                <c:pt idx="611">
                  <c:v>1.6994066484962711E-2</c:v>
                </c:pt>
                <c:pt idx="612">
                  <c:v>1.6994066484962711E-2</c:v>
                </c:pt>
                <c:pt idx="613">
                  <c:v>1.6994066484962711E-2</c:v>
                </c:pt>
                <c:pt idx="614">
                  <c:v>1.6994066484962711E-2</c:v>
                </c:pt>
                <c:pt idx="615">
                  <c:v>1.6994066484962711E-2</c:v>
                </c:pt>
                <c:pt idx="616">
                  <c:v>1.6994066484962711E-2</c:v>
                </c:pt>
                <c:pt idx="617">
                  <c:v>1.6994066484962711E-2</c:v>
                </c:pt>
                <c:pt idx="618">
                  <c:v>1.6994066484962711E-2</c:v>
                </c:pt>
                <c:pt idx="619">
                  <c:v>1.6994066484962711E-2</c:v>
                </c:pt>
                <c:pt idx="620">
                  <c:v>1.6994066484962711E-2</c:v>
                </c:pt>
                <c:pt idx="621">
                  <c:v>1.6994066484962711E-2</c:v>
                </c:pt>
                <c:pt idx="622">
                  <c:v>1.6994066484962711E-2</c:v>
                </c:pt>
                <c:pt idx="623">
                  <c:v>1.6994066484962711E-2</c:v>
                </c:pt>
                <c:pt idx="624">
                  <c:v>1.6994066484962711E-2</c:v>
                </c:pt>
                <c:pt idx="625">
                  <c:v>1.6994066484962711E-2</c:v>
                </c:pt>
                <c:pt idx="626">
                  <c:v>1.6994066484962711E-2</c:v>
                </c:pt>
                <c:pt idx="627">
                  <c:v>1.6994066484962711E-2</c:v>
                </c:pt>
                <c:pt idx="628">
                  <c:v>1.6994066484962711E-2</c:v>
                </c:pt>
                <c:pt idx="629">
                  <c:v>1.6994066484962711E-2</c:v>
                </c:pt>
                <c:pt idx="630">
                  <c:v>1.6994066484962711E-2</c:v>
                </c:pt>
                <c:pt idx="631">
                  <c:v>1.6994066484962711E-2</c:v>
                </c:pt>
                <c:pt idx="632">
                  <c:v>1.6994066484962711E-2</c:v>
                </c:pt>
                <c:pt idx="633">
                  <c:v>1.6994066484962711E-2</c:v>
                </c:pt>
                <c:pt idx="634">
                  <c:v>1.6994066484962711E-2</c:v>
                </c:pt>
                <c:pt idx="635">
                  <c:v>1.6994066484962711E-2</c:v>
                </c:pt>
                <c:pt idx="636">
                  <c:v>1.6994066484962711E-2</c:v>
                </c:pt>
                <c:pt idx="637">
                  <c:v>1.6994066484962711E-2</c:v>
                </c:pt>
                <c:pt idx="638">
                  <c:v>1.6994066484962711E-2</c:v>
                </c:pt>
                <c:pt idx="639">
                  <c:v>1.6994066484962711E-2</c:v>
                </c:pt>
                <c:pt idx="640">
                  <c:v>1.6994066484962711E-2</c:v>
                </c:pt>
                <c:pt idx="641">
                  <c:v>1.6994066484962711E-2</c:v>
                </c:pt>
                <c:pt idx="642">
                  <c:v>1.6994066484962711E-2</c:v>
                </c:pt>
                <c:pt idx="643">
                  <c:v>1.6994066484962711E-2</c:v>
                </c:pt>
                <c:pt idx="644">
                  <c:v>1.6994066484962711E-2</c:v>
                </c:pt>
                <c:pt idx="645">
                  <c:v>1.6994066484962711E-2</c:v>
                </c:pt>
                <c:pt idx="646">
                  <c:v>1.6994066484962711E-2</c:v>
                </c:pt>
                <c:pt idx="647">
                  <c:v>1.6994066484962711E-2</c:v>
                </c:pt>
                <c:pt idx="648">
                  <c:v>1.6994066484962711E-2</c:v>
                </c:pt>
                <c:pt idx="649">
                  <c:v>1.6994066484962711E-2</c:v>
                </c:pt>
                <c:pt idx="650">
                  <c:v>1.6994066484962711E-2</c:v>
                </c:pt>
                <c:pt idx="651">
                  <c:v>1.6994066484962711E-2</c:v>
                </c:pt>
                <c:pt idx="652">
                  <c:v>1.6994066484962711E-2</c:v>
                </c:pt>
                <c:pt idx="653">
                  <c:v>1.6994066484962711E-2</c:v>
                </c:pt>
                <c:pt idx="654">
                  <c:v>1.6994066484962711E-2</c:v>
                </c:pt>
                <c:pt idx="655">
                  <c:v>1.6994066484962711E-2</c:v>
                </c:pt>
                <c:pt idx="656">
                  <c:v>1.6994066484962711E-2</c:v>
                </c:pt>
                <c:pt idx="657">
                  <c:v>1.6994066484962711E-2</c:v>
                </c:pt>
                <c:pt idx="658">
                  <c:v>1.6994066484962711E-2</c:v>
                </c:pt>
                <c:pt idx="659">
                  <c:v>1.6994066484962711E-2</c:v>
                </c:pt>
                <c:pt idx="660">
                  <c:v>1.6994066484962711E-2</c:v>
                </c:pt>
                <c:pt idx="661">
                  <c:v>1.6994066484962711E-2</c:v>
                </c:pt>
                <c:pt idx="662">
                  <c:v>1.6994066484962711E-2</c:v>
                </c:pt>
                <c:pt idx="663">
                  <c:v>1.6994066484962711E-2</c:v>
                </c:pt>
                <c:pt idx="664">
                  <c:v>1.6994066484962711E-2</c:v>
                </c:pt>
                <c:pt idx="665">
                  <c:v>1.6994066484962711E-2</c:v>
                </c:pt>
                <c:pt idx="666">
                  <c:v>1.6994066484962711E-2</c:v>
                </c:pt>
                <c:pt idx="667">
                  <c:v>1.6994066484962711E-2</c:v>
                </c:pt>
                <c:pt idx="668">
                  <c:v>1.6994066484962711E-2</c:v>
                </c:pt>
                <c:pt idx="669">
                  <c:v>1.6994066484962711E-2</c:v>
                </c:pt>
                <c:pt idx="670">
                  <c:v>1.6994066484962711E-2</c:v>
                </c:pt>
                <c:pt idx="671">
                  <c:v>1.6994066484962711E-2</c:v>
                </c:pt>
                <c:pt idx="672">
                  <c:v>1.6994066484962711E-2</c:v>
                </c:pt>
                <c:pt idx="673">
                  <c:v>1.6994066484962711E-2</c:v>
                </c:pt>
                <c:pt idx="674">
                  <c:v>1.6994066484962711E-2</c:v>
                </c:pt>
                <c:pt idx="675">
                  <c:v>1.6994066484962711E-2</c:v>
                </c:pt>
                <c:pt idx="676">
                  <c:v>1.6994066484962711E-2</c:v>
                </c:pt>
                <c:pt idx="677">
                  <c:v>1.6994066484962711E-2</c:v>
                </c:pt>
                <c:pt idx="678">
                  <c:v>1.6994066484962711E-2</c:v>
                </c:pt>
                <c:pt idx="679">
                  <c:v>1.6994066484962711E-2</c:v>
                </c:pt>
                <c:pt idx="680">
                  <c:v>1.6994066484962711E-2</c:v>
                </c:pt>
                <c:pt idx="681">
                  <c:v>1.6994066484962711E-2</c:v>
                </c:pt>
                <c:pt idx="682">
                  <c:v>1.6994066484962711E-2</c:v>
                </c:pt>
                <c:pt idx="683">
                  <c:v>1.6994066484962711E-2</c:v>
                </c:pt>
                <c:pt idx="684">
                  <c:v>1.6994066484962711E-2</c:v>
                </c:pt>
                <c:pt idx="685">
                  <c:v>1.6994066484962711E-2</c:v>
                </c:pt>
                <c:pt idx="686">
                  <c:v>1.6994066484962711E-2</c:v>
                </c:pt>
                <c:pt idx="687">
                  <c:v>1.6994066484962711E-2</c:v>
                </c:pt>
                <c:pt idx="688">
                  <c:v>1.6994066484962711E-2</c:v>
                </c:pt>
                <c:pt idx="689">
                  <c:v>1.6994066484962711E-2</c:v>
                </c:pt>
                <c:pt idx="690">
                  <c:v>1.6994066484962711E-2</c:v>
                </c:pt>
                <c:pt idx="691">
                  <c:v>1.6994066484962711E-2</c:v>
                </c:pt>
                <c:pt idx="692">
                  <c:v>1.6994066484962711E-2</c:v>
                </c:pt>
                <c:pt idx="693">
                  <c:v>1.6994066484962711E-2</c:v>
                </c:pt>
                <c:pt idx="694">
                  <c:v>1.6994066484962711E-2</c:v>
                </c:pt>
                <c:pt idx="695">
                  <c:v>1.6994066484962711E-2</c:v>
                </c:pt>
                <c:pt idx="696">
                  <c:v>1.6994066484962711E-2</c:v>
                </c:pt>
                <c:pt idx="697">
                  <c:v>1.6994066484962711E-2</c:v>
                </c:pt>
                <c:pt idx="698">
                  <c:v>1.6994066484962711E-2</c:v>
                </c:pt>
                <c:pt idx="699">
                  <c:v>1.6994066484962711E-2</c:v>
                </c:pt>
                <c:pt idx="700">
                  <c:v>1.6994066484962711E-2</c:v>
                </c:pt>
                <c:pt idx="701">
                  <c:v>1.6994066484962711E-2</c:v>
                </c:pt>
                <c:pt idx="702">
                  <c:v>1.6994066484962711E-2</c:v>
                </c:pt>
                <c:pt idx="703">
                  <c:v>1.6994066484962711E-2</c:v>
                </c:pt>
                <c:pt idx="704">
                  <c:v>1.6994066484962711E-2</c:v>
                </c:pt>
                <c:pt idx="705">
                  <c:v>1.6994066484962711E-2</c:v>
                </c:pt>
                <c:pt idx="706">
                  <c:v>1.6994066484962711E-2</c:v>
                </c:pt>
                <c:pt idx="707">
                  <c:v>1.6994066484962711E-2</c:v>
                </c:pt>
                <c:pt idx="708">
                  <c:v>1.6994066484962711E-2</c:v>
                </c:pt>
                <c:pt idx="709">
                  <c:v>1.6994066484962711E-2</c:v>
                </c:pt>
                <c:pt idx="710">
                  <c:v>1.6994066484962711E-2</c:v>
                </c:pt>
                <c:pt idx="711">
                  <c:v>1.6994066484962711E-2</c:v>
                </c:pt>
                <c:pt idx="712">
                  <c:v>1.6994066484962711E-2</c:v>
                </c:pt>
                <c:pt idx="713">
                  <c:v>1.6994066484962711E-2</c:v>
                </c:pt>
                <c:pt idx="714">
                  <c:v>1.6994066484962711E-2</c:v>
                </c:pt>
                <c:pt idx="715">
                  <c:v>1.6994066484962711E-2</c:v>
                </c:pt>
                <c:pt idx="716">
                  <c:v>1.6994066484962711E-2</c:v>
                </c:pt>
                <c:pt idx="717">
                  <c:v>1.6994066484962711E-2</c:v>
                </c:pt>
                <c:pt idx="718">
                  <c:v>1.6994066484962711E-2</c:v>
                </c:pt>
                <c:pt idx="719">
                  <c:v>1.6994066484962711E-2</c:v>
                </c:pt>
                <c:pt idx="720">
                  <c:v>1.6994066484962711E-2</c:v>
                </c:pt>
                <c:pt idx="721">
                  <c:v>1.6994066484962711E-2</c:v>
                </c:pt>
                <c:pt idx="722">
                  <c:v>1.6994066484962711E-2</c:v>
                </c:pt>
                <c:pt idx="723">
                  <c:v>1.6994066484962711E-2</c:v>
                </c:pt>
                <c:pt idx="724">
                  <c:v>1.6994066484962711E-2</c:v>
                </c:pt>
                <c:pt idx="725">
                  <c:v>1.6994066484962711E-2</c:v>
                </c:pt>
                <c:pt idx="726">
                  <c:v>1.6994066484962711E-2</c:v>
                </c:pt>
                <c:pt idx="727">
                  <c:v>1.6994066484962711E-2</c:v>
                </c:pt>
                <c:pt idx="728">
                  <c:v>1.6994066484962711E-2</c:v>
                </c:pt>
                <c:pt idx="729">
                  <c:v>1.6994066484962711E-2</c:v>
                </c:pt>
                <c:pt idx="730">
                  <c:v>1.6994066484962711E-2</c:v>
                </c:pt>
                <c:pt idx="731">
                  <c:v>1.6994066484962711E-2</c:v>
                </c:pt>
                <c:pt idx="732">
                  <c:v>1.6994066484962711E-2</c:v>
                </c:pt>
                <c:pt idx="733">
                  <c:v>1.6994066484962711E-2</c:v>
                </c:pt>
                <c:pt idx="734">
                  <c:v>1.6994066484962711E-2</c:v>
                </c:pt>
                <c:pt idx="735">
                  <c:v>1.6994066484962711E-2</c:v>
                </c:pt>
                <c:pt idx="736">
                  <c:v>1.6994066484962711E-2</c:v>
                </c:pt>
                <c:pt idx="737">
                  <c:v>1.6994066484962711E-2</c:v>
                </c:pt>
                <c:pt idx="738">
                  <c:v>1.6994066484962711E-2</c:v>
                </c:pt>
                <c:pt idx="739">
                  <c:v>1.6994066484962711E-2</c:v>
                </c:pt>
                <c:pt idx="740">
                  <c:v>1.6994066484962711E-2</c:v>
                </c:pt>
                <c:pt idx="741">
                  <c:v>1.6994066484962711E-2</c:v>
                </c:pt>
                <c:pt idx="742">
                  <c:v>1.6994066484962711E-2</c:v>
                </c:pt>
                <c:pt idx="743">
                  <c:v>1.6994066484962711E-2</c:v>
                </c:pt>
                <c:pt idx="744">
                  <c:v>1.6994066484962711E-2</c:v>
                </c:pt>
                <c:pt idx="745">
                  <c:v>1.6994066484962711E-2</c:v>
                </c:pt>
                <c:pt idx="746">
                  <c:v>1.6994066484962711E-2</c:v>
                </c:pt>
                <c:pt idx="747">
                  <c:v>1.6994066484962711E-2</c:v>
                </c:pt>
                <c:pt idx="748">
                  <c:v>1.6994066484962711E-2</c:v>
                </c:pt>
                <c:pt idx="749">
                  <c:v>1.6994066484962711E-2</c:v>
                </c:pt>
                <c:pt idx="750">
                  <c:v>1.6994066484962711E-2</c:v>
                </c:pt>
                <c:pt idx="751">
                  <c:v>1.6994066484962711E-2</c:v>
                </c:pt>
                <c:pt idx="752">
                  <c:v>1.6994066484962711E-2</c:v>
                </c:pt>
                <c:pt idx="753">
                  <c:v>1.6994066484962711E-2</c:v>
                </c:pt>
                <c:pt idx="754">
                  <c:v>1.6994066484962711E-2</c:v>
                </c:pt>
                <c:pt idx="755">
                  <c:v>1.6994066484962711E-2</c:v>
                </c:pt>
                <c:pt idx="756">
                  <c:v>1.6994066484962711E-2</c:v>
                </c:pt>
                <c:pt idx="757">
                  <c:v>1.6994066484962711E-2</c:v>
                </c:pt>
                <c:pt idx="758">
                  <c:v>1.6994066484962711E-2</c:v>
                </c:pt>
                <c:pt idx="759">
                  <c:v>1.6994066484962711E-2</c:v>
                </c:pt>
                <c:pt idx="760">
                  <c:v>1.6994066484962711E-2</c:v>
                </c:pt>
                <c:pt idx="761">
                  <c:v>1.6994066484962711E-2</c:v>
                </c:pt>
                <c:pt idx="762">
                  <c:v>1.6994066484962711E-2</c:v>
                </c:pt>
                <c:pt idx="763">
                  <c:v>1.6994066484962711E-2</c:v>
                </c:pt>
                <c:pt idx="764">
                  <c:v>1.6994066484962711E-2</c:v>
                </c:pt>
                <c:pt idx="765">
                  <c:v>1.6994066484962711E-2</c:v>
                </c:pt>
                <c:pt idx="766">
                  <c:v>1.6994066484962711E-2</c:v>
                </c:pt>
                <c:pt idx="767">
                  <c:v>1.6994066484962711E-2</c:v>
                </c:pt>
                <c:pt idx="768">
                  <c:v>1.6994066484962711E-2</c:v>
                </c:pt>
                <c:pt idx="769">
                  <c:v>1.6994066484962711E-2</c:v>
                </c:pt>
                <c:pt idx="770">
                  <c:v>1.6994066484962711E-2</c:v>
                </c:pt>
                <c:pt idx="771">
                  <c:v>1.6994066484962711E-2</c:v>
                </c:pt>
                <c:pt idx="772">
                  <c:v>1.6994066484962711E-2</c:v>
                </c:pt>
                <c:pt idx="773">
                  <c:v>1.6994066484962711E-2</c:v>
                </c:pt>
                <c:pt idx="774">
                  <c:v>1.6994066484962711E-2</c:v>
                </c:pt>
                <c:pt idx="775">
                  <c:v>1.6994066484962711E-2</c:v>
                </c:pt>
                <c:pt idx="776">
                  <c:v>1.6994066484962711E-2</c:v>
                </c:pt>
                <c:pt idx="777">
                  <c:v>1.6994066484962711E-2</c:v>
                </c:pt>
                <c:pt idx="778">
                  <c:v>1.6994066484962711E-2</c:v>
                </c:pt>
                <c:pt idx="779">
                  <c:v>1.6994066484962711E-2</c:v>
                </c:pt>
                <c:pt idx="780">
                  <c:v>1.6994066484962711E-2</c:v>
                </c:pt>
                <c:pt idx="781">
                  <c:v>1.6994066484962711E-2</c:v>
                </c:pt>
                <c:pt idx="782">
                  <c:v>1.6994066484962711E-2</c:v>
                </c:pt>
                <c:pt idx="783">
                  <c:v>1.6994066484962711E-2</c:v>
                </c:pt>
                <c:pt idx="784">
                  <c:v>1.6994066484962711E-2</c:v>
                </c:pt>
                <c:pt idx="785">
                  <c:v>1.6994066484962711E-2</c:v>
                </c:pt>
                <c:pt idx="786">
                  <c:v>1.6994066484962711E-2</c:v>
                </c:pt>
                <c:pt idx="787">
                  <c:v>1.6994066484962711E-2</c:v>
                </c:pt>
                <c:pt idx="788">
                  <c:v>1.6994066484962711E-2</c:v>
                </c:pt>
                <c:pt idx="789">
                  <c:v>1.6994066484962711E-2</c:v>
                </c:pt>
                <c:pt idx="790">
                  <c:v>1.6994066484962711E-2</c:v>
                </c:pt>
                <c:pt idx="791">
                  <c:v>1.6994066484962711E-2</c:v>
                </c:pt>
                <c:pt idx="792">
                  <c:v>1.6994066484962711E-2</c:v>
                </c:pt>
                <c:pt idx="793">
                  <c:v>1.6994066484962711E-2</c:v>
                </c:pt>
                <c:pt idx="794">
                  <c:v>1.6994066484962711E-2</c:v>
                </c:pt>
                <c:pt idx="795">
                  <c:v>1.6994066484962711E-2</c:v>
                </c:pt>
                <c:pt idx="796">
                  <c:v>1.6994066484962711E-2</c:v>
                </c:pt>
                <c:pt idx="797">
                  <c:v>1.6994066484962711E-2</c:v>
                </c:pt>
                <c:pt idx="798">
                  <c:v>1.6994066484962711E-2</c:v>
                </c:pt>
                <c:pt idx="799">
                  <c:v>1.6994066484962711E-2</c:v>
                </c:pt>
                <c:pt idx="800">
                  <c:v>1.6994066484962711E-2</c:v>
                </c:pt>
                <c:pt idx="801">
                  <c:v>1.6994066484962711E-2</c:v>
                </c:pt>
                <c:pt idx="802">
                  <c:v>1.6994066484962711E-2</c:v>
                </c:pt>
                <c:pt idx="803">
                  <c:v>1.6994066484962711E-2</c:v>
                </c:pt>
                <c:pt idx="804">
                  <c:v>1.6994066484962711E-2</c:v>
                </c:pt>
                <c:pt idx="805">
                  <c:v>1.6994066484962711E-2</c:v>
                </c:pt>
                <c:pt idx="806">
                  <c:v>1.6994066484962711E-2</c:v>
                </c:pt>
                <c:pt idx="807">
                  <c:v>1.6994066484962711E-2</c:v>
                </c:pt>
                <c:pt idx="808">
                  <c:v>1.6994066484962711E-2</c:v>
                </c:pt>
                <c:pt idx="809">
                  <c:v>1.6994066484962711E-2</c:v>
                </c:pt>
                <c:pt idx="810">
                  <c:v>1.6994066484962711E-2</c:v>
                </c:pt>
                <c:pt idx="811">
                  <c:v>1.6994066484962711E-2</c:v>
                </c:pt>
                <c:pt idx="812">
                  <c:v>1.6994066484962711E-2</c:v>
                </c:pt>
                <c:pt idx="813">
                  <c:v>1.6994066484962711E-2</c:v>
                </c:pt>
                <c:pt idx="814">
                  <c:v>1.6994066484962711E-2</c:v>
                </c:pt>
                <c:pt idx="815">
                  <c:v>1.6994066484962711E-2</c:v>
                </c:pt>
                <c:pt idx="816">
                  <c:v>1.6994066484962711E-2</c:v>
                </c:pt>
                <c:pt idx="817">
                  <c:v>1.6994066484962711E-2</c:v>
                </c:pt>
                <c:pt idx="818">
                  <c:v>1.6994066484962711E-2</c:v>
                </c:pt>
                <c:pt idx="819">
                  <c:v>1.6994066484962711E-2</c:v>
                </c:pt>
                <c:pt idx="820">
                  <c:v>1.6994066484962711E-2</c:v>
                </c:pt>
                <c:pt idx="821">
                  <c:v>1.6994066484962711E-2</c:v>
                </c:pt>
                <c:pt idx="822">
                  <c:v>1.6994066484962711E-2</c:v>
                </c:pt>
                <c:pt idx="823">
                  <c:v>1.6994066484962711E-2</c:v>
                </c:pt>
                <c:pt idx="824">
                  <c:v>1.6994066484962711E-2</c:v>
                </c:pt>
                <c:pt idx="825">
                  <c:v>1.6994066484962711E-2</c:v>
                </c:pt>
                <c:pt idx="826">
                  <c:v>1.6994066484962711E-2</c:v>
                </c:pt>
                <c:pt idx="827">
                  <c:v>1.6994066484962711E-2</c:v>
                </c:pt>
                <c:pt idx="828">
                  <c:v>1.6994066484962711E-2</c:v>
                </c:pt>
                <c:pt idx="829">
                  <c:v>1.6994066484962711E-2</c:v>
                </c:pt>
                <c:pt idx="830">
                  <c:v>1.6994066484962711E-2</c:v>
                </c:pt>
                <c:pt idx="831">
                  <c:v>1.6994066484962711E-2</c:v>
                </c:pt>
                <c:pt idx="832">
                  <c:v>1.6994066484962711E-2</c:v>
                </c:pt>
                <c:pt idx="833">
                  <c:v>1.6994066484962711E-2</c:v>
                </c:pt>
                <c:pt idx="834">
                  <c:v>1.6994066484962711E-2</c:v>
                </c:pt>
                <c:pt idx="835">
                  <c:v>1.6994066484962711E-2</c:v>
                </c:pt>
                <c:pt idx="836">
                  <c:v>1.6994066484962711E-2</c:v>
                </c:pt>
                <c:pt idx="837">
                  <c:v>1.6994066484962711E-2</c:v>
                </c:pt>
                <c:pt idx="838">
                  <c:v>1.6994066484962711E-2</c:v>
                </c:pt>
                <c:pt idx="839">
                  <c:v>1.6994066484962711E-2</c:v>
                </c:pt>
                <c:pt idx="840">
                  <c:v>1.6994066484962711E-2</c:v>
                </c:pt>
                <c:pt idx="841">
                  <c:v>1.6994066484962711E-2</c:v>
                </c:pt>
                <c:pt idx="842">
                  <c:v>1.6994066484962711E-2</c:v>
                </c:pt>
                <c:pt idx="843">
                  <c:v>1.6994066484962711E-2</c:v>
                </c:pt>
                <c:pt idx="844">
                  <c:v>1.6994066484962711E-2</c:v>
                </c:pt>
                <c:pt idx="845">
                  <c:v>1.6994066484962711E-2</c:v>
                </c:pt>
                <c:pt idx="846">
                  <c:v>1.6994066484962711E-2</c:v>
                </c:pt>
                <c:pt idx="847">
                  <c:v>1.6994066484962711E-2</c:v>
                </c:pt>
                <c:pt idx="848">
                  <c:v>1.6994066484962711E-2</c:v>
                </c:pt>
                <c:pt idx="849">
                  <c:v>1.6994066484962711E-2</c:v>
                </c:pt>
                <c:pt idx="850">
                  <c:v>1.6994066484962711E-2</c:v>
                </c:pt>
                <c:pt idx="851">
                  <c:v>1.6994066484962711E-2</c:v>
                </c:pt>
                <c:pt idx="852">
                  <c:v>1.6994066484962711E-2</c:v>
                </c:pt>
                <c:pt idx="853">
                  <c:v>1.6994066484962711E-2</c:v>
                </c:pt>
                <c:pt idx="854">
                  <c:v>1.6994066484962711E-2</c:v>
                </c:pt>
                <c:pt idx="855">
                  <c:v>1.6994066484962711E-2</c:v>
                </c:pt>
                <c:pt idx="856">
                  <c:v>1.6994066484962711E-2</c:v>
                </c:pt>
                <c:pt idx="857">
                  <c:v>1.6994066484962711E-2</c:v>
                </c:pt>
                <c:pt idx="858">
                  <c:v>1.6994066484962711E-2</c:v>
                </c:pt>
                <c:pt idx="859">
                  <c:v>1.6994066484962711E-2</c:v>
                </c:pt>
                <c:pt idx="860">
                  <c:v>1.6994066484962711E-2</c:v>
                </c:pt>
                <c:pt idx="861">
                  <c:v>1.6994066484962711E-2</c:v>
                </c:pt>
                <c:pt idx="862">
                  <c:v>1.6994066484962711E-2</c:v>
                </c:pt>
                <c:pt idx="863">
                  <c:v>1.6994066484962711E-2</c:v>
                </c:pt>
                <c:pt idx="864">
                  <c:v>1.6994066484962711E-2</c:v>
                </c:pt>
                <c:pt idx="865">
                  <c:v>1.6994066484962711E-2</c:v>
                </c:pt>
                <c:pt idx="866">
                  <c:v>1.6994066484962711E-2</c:v>
                </c:pt>
                <c:pt idx="867">
                  <c:v>1.6994066484962711E-2</c:v>
                </c:pt>
                <c:pt idx="868">
                  <c:v>1.6994066484962711E-2</c:v>
                </c:pt>
                <c:pt idx="869">
                  <c:v>1.6994066484962711E-2</c:v>
                </c:pt>
                <c:pt idx="870">
                  <c:v>1.6994066484962711E-2</c:v>
                </c:pt>
                <c:pt idx="871">
                  <c:v>1.6994066484962711E-2</c:v>
                </c:pt>
                <c:pt idx="872">
                  <c:v>1.6994066484962711E-2</c:v>
                </c:pt>
                <c:pt idx="873">
                  <c:v>1.6994066484962711E-2</c:v>
                </c:pt>
                <c:pt idx="874">
                  <c:v>1.6994066484962711E-2</c:v>
                </c:pt>
                <c:pt idx="875">
                  <c:v>1.6994066484962711E-2</c:v>
                </c:pt>
                <c:pt idx="876">
                  <c:v>1.6994066484962711E-2</c:v>
                </c:pt>
                <c:pt idx="877">
                  <c:v>1.6994066484962711E-2</c:v>
                </c:pt>
                <c:pt idx="878">
                  <c:v>1.6994066484962711E-2</c:v>
                </c:pt>
                <c:pt idx="879">
                  <c:v>1.6994066484962711E-2</c:v>
                </c:pt>
                <c:pt idx="880">
                  <c:v>1.6994066484962711E-2</c:v>
                </c:pt>
                <c:pt idx="881">
                  <c:v>1.6994066484962711E-2</c:v>
                </c:pt>
                <c:pt idx="882">
                  <c:v>1.6994066484962711E-2</c:v>
                </c:pt>
                <c:pt idx="883">
                  <c:v>1.6994066484962711E-2</c:v>
                </c:pt>
                <c:pt idx="884">
                  <c:v>1.6994066484962711E-2</c:v>
                </c:pt>
                <c:pt idx="885">
                  <c:v>1.6994066484962711E-2</c:v>
                </c:pt>
                <c:pt idx="886">
                  <c:v>1.6994066484962711E-2</c:v>
                </c:pt>
                <c:pt idx="887">
                  <c:v>1.6994066484962711E-2</c:v>
                </c:pt>
                <c:pt idx="888">
                  <c:v>1.6994066484962711E-2</c:v>
                </c:pt>
                <c:pt idx="889">
                  <c:v>1.6994066484962711E-2</c:v>
                </c:pt>
                <c:pt idx="890">
                  <c:v>1.6994066484962711E-2</c:v>
                </c:pt>
                <c:pt idx="891">
                  <c:v>1.6994066484962711E-2</c:v>
                </c:pt>
                <c:pt idx="892">
                  <c:v>1.6994066484962711E-2</c:v>
                </c:pt>
                <c:pt idx="893">
                  <c:v>1.6994066484962711E-2</c:v>
                </c:pt>
                <c:pt idx="894">
                  <c:v>1.6994066484962711E-2</c:v>
                </c:pt>
                <c:pt idx="895">
                  <c:v>1.6994066484962711E-2</c:v>
                </c:pt>
                <c:pt idx="896">
                  <c:v>1.6994066484962711E-2</c:v>
                </c:pt>
                <c:pt idx="897">
                  <c:v>1.6994066484962711E-2</c:v>
                </c:pt>
                <c:pt idx="898">
                  <c:v>1.6994066484962711E-2</c:v>
                </c:pt>
                <c:pt idx="899">
                  <c:v>1.6994066484962711E-2</c:v>
                </c:pt>
                <c:pt idx="900">
                  <c:v>1.6994066484962711E-2</c:v>
                </c:pt>
                <c:pt idx="901">
                  <c:v>1.6994066484962711E-2</c:v>
                </c:pt>
                <c:pt idx="902">
                  <c:v>1.6994066484962711E-2</c:v>
                </c:pt>
                <c:pt idx="903">
                  <c:v>1.6994066484962711E-2</c:v>
                </c:pt>
                <c:pt idx="904">
                  <c:v>1.6994066484962711E-2</c:v>
                </c:pt>
                <c:pt idx="905">
                  <c:v>1.6994066484962711E-2</c:v>
                </c:pt>
                <c:pt idx="906">
                  <c:v>1.6994066484962711E-2</c:v>
                </c:pt>
                <c:pt idx="907">
                  <c:v>1.6994066484962711E-2</c:v>
                </c:pt>
                <c:pt idx="908">
                  <c:v>1.6994066484962711E-2</c:v>
                </c:pt>
                <c:pt idx="909">
                  <c:v>1.6994066484962711E-2</c:v>
                </c:pt>
                <c:pt idx="910">
                  <c:v>1.6994066484962711E-2</c:v>
                </c:pt>
                <c:pt idx="911">
                  <c:v>1.6994066484962711E-2</c:v>
                </c:pt>
                <c:pt idx="912">
                  <c:v>1.6994066484962711E-2</c:v>
                </c:pt>
                <c:pt idx="913">
                  <c:v>1.6994066484962711E-2</c:v>
                </c:pt>
                <c:pt idx="914">
                  <c:v>1.6994066484962711E-2</c:v>
                </c:pt>
                <c:pt idx="915">
                  <c:v>1.6994066484962711E-2</c:v>
                </c:pt>
                <c:pt idx="916">
                  <c:v>1.6994066484962711E-2</c:v>
                </c:pt>
                <c:pt idx="917">
                  <c:v>1.6994066484962711E-2</c:v>
                </c:pt>
                <c:pt idx="918">
                  <c:v>1.6994066484962711E-2</c:v>
                </c:pt>
                <c:pt idx="919">
                  <c:v>1.6994066484962711E-2</c:v>
                </c:pt>
                <c:pt idx="920">
                  <c:v>1.6994066484962711E-2</c:v>
                </c:pt>
                <c:pt idx="921">
                  <c:v>1.6994066484962711E-2</c:v>
                </c:pt>
                <c:pt idx="922">
                  <c:v>1.6994066484962711E-2</c:v>
                </c:pt>
                <c:pt idx="923">
                  <c:v>1.6994066484962711E-2</c:v>
                </c:pt>
                <c:pt idx="924">
                  <c:v>1.6994066484962711E-2</c:v>
                </c:pt>
                <c:pt idx="925">
                  <c:v>1.6994066484962711E-2</c:v>
                </c:pt>
                <c:pt idx="926">
                  <c:v>1.6994066484962711E-2</c:v>
                </c:pt>
                <c:pt idx="927">
                  <c:v>1.6994066484962711E-2</c:v>
                </c:pt>
                <c:pt idx="928">
                  <c:v>1.6994066484962711E-2</c:v>
                </c:pt>
                <c:pt idx="929">
                  <c:v>1.6994066484962711E-2</c:v>
                </c:pt>
                <c:pt idx="930">
                  <c:v>1.6994066484962711E-2</c:v>
                </c:pt>
                <c:pt idx="931">
                  <c:v>1.6994066484962711E-2</c:v>
                </c:pt>
                <c:pt idx="932">
                  <c:v>1.6994066484962711E-2</c:v>
                </c:pt>
                <c:pt idx="933">
                  <c:v>6.3679570976747923E-3</c:v>
                </c:pt>
                <c:pt idx="934">
                  <c:v>6.3679570976747923E-3</c:v>
                </c:pt>
                <c:pt idx="935">
                  <c:v>6.3679570976747923E-3</c:v>
                </c:pt>
                <c:pt idx="936">
                  <c:v>6.3679570976747923E-3</c:v>
                </c:pt>
                <c:pt idx="937">
                  <c:v>6.3679570976747923E-3</c:v>
                </c:pt>
                <c:pt idx="938">
                  <c:v>6.3679570976747923E-3</c:v>
                </c:pt>
                <c:pt idx="939">
                  <c:v>6.3679570976747923E-3</c:v>
                </c:pt>
                <c:pt idx="940">
                  <c:v>6.3679570976747923E-3</c:v>
                </c:pt>
                <c:pt idx="941">
                  <c:v>6.3679570976747923E-3</c:v>
                </c:pt>
                <c:pt idx="942">
                  <c:v>6.3679570976747923E-3</c:v>
                </c:pt>
                <c:pt idx="943">
                  <c:v>6.3679570976747923E-3</c:v>
                </c:pt>
                <c:pt idx="944">
                  <c:v>6.3679570976747923E-3</c:v>
                </c:pt>
                <c:pt idx="945">
                  <c:v>6.3679570976747923E-3</c:v>
                </c:pt>
                <c:pt idx="946">
                  <c:v>6.3679570976747923E-3</c:v>
                </c:pt>
                <c:pt idx="947">
                  <c:v>6.3679570976747923E-3</c:v>
                </c:pt>
                <c:pt idx="948">
                  <c:v>6.3679570976747923E-3</c:v>
                </c:pt>
                <c:pt idx="949">
                  <c:v>6.3679570976747923E-3</c:v>
                </c:pt>
                <c:pt idx="950">
                  <c:v>6.3679570976747923E-3</c:v>
                </c:pt>
                <c:pt idx="951">
                  <c:v>6.3679570976747923E-3</c:v>
                </c:pt>
                <c:pt idx="952">
                  <c:v>6.3679570976747923E-3</c:v>
                </c:pt>
                <c:pt idx="953">
                  <c:v>6.3679570976747923E-3</c:v>
                </c:pt>
                <c:pt idx="954">
                  <c:v>6.3679570976747923E-3</c:v>
                </c:pt>
                <c:pt idx="955">
                  <c:v>6.3679570976747923E-3</c:v>
                </c:pt>
                <c:pt idx="956">
                  <c:v>6.3679570976747923E-3</c:v>
                </c:pt>
                <c:pt idx="957">
                  <c:v>6.3679570976747923E-3</c:v>
                </c:pt>
                <c:pt idx="958">
                  <c:v>6.3679570976747923E-3</c:v>
                </c:pt>
                <c:pt idx="959">
                  <c:v>6.3679570976747923E-3</c:v>
                </c:pt>
                <c:pt idx="960">
                  <c:v>6.3679570976747923E-3</c:v>
                </c:pt>
                <c:pt idx="961">
                  <c:v>6.3679570976747923E-3</c:v>
                </c:pt>
                <c:pt idx="962">
                  <c:v>6.3679570976747923E-3</c:v>
                </c:pt>
                <c:pt idx="963">
                  <c:v>6.3679570976747923E-3</c:v>
                </c:pt>
                <c:pt idx="964">
                  <c:v>6.3679570976747923E-3</c:v>
                </c:pt>
                <c:pt idx="965">
                  <c:v>6.3679570976747923E-3</c:v>
                </c:pt>
                <c:pt idx="966">
                  <c:v>6.3679570976747923E-3</c:v>
                </c:pt>
                <c:pt idx="967">
                  <c:v>6.3679570976747923E-3</c:v>
                </c:pt>
                <c:pt idx="968">
                  <c:v>6.3679570976747923E-3</c:v>
                </c:pt>
                <c:pt idx="969">
                  <c:v>6.3679570976747923E-3</c:v>
                </c:pt>
                <c:pt idx="970">
                  <c:v>6.3679570976747923E-3</c:v>
                </c:pt>
                <c:pt idx="971">
                  <c:v>6.3679570976747923E-3</c:v>
                </c:pt>
                <c:pt idx="972">
                  <c:v>6.3679570976747923E-3</c:v>
                </c:pt>
                <c:pt idx="973">
                  <c:v>6.3679570976747923E-3</c:v>
                </c:pt>
                <c:pt idx="974">
                  <c:v>6.3679570976747923E-3</c:v>
                </c:pt>
                <c:pt idx="975">
                  <c:v>6.3679570976747923E-3</c:v>
                </c:pt>
                <c:pt idx="976">
                  <c:v>6.3679570976747923E-3</c:v>
                </c:pt>
                <c:pt idx="977">
                  <c:v>6.3679570976747923E-3</c:v>
                </c:pt>
                <c:pt idx="978">
                  <c:v>6.3679570976747923E-3</c:v>
                </c:pt>
                <c:pt idx="979">
                  <c:v>6.3679570976747923E-3</c:v>
                </c:pt>
                <c:pt idx="980">
                  <c:v>6.3679570976747923E-3</c:v>
                </c:pt>
                <c:pt idx="981">
                  <c:v>6.3679570976747923E-3</c:v>
                </c:pt>
                <c:pt idx="982">
                  <c:v>6.3679570976747923E-3</c:v>
                </c:pt>
                <c:pt idx="983">
                  <c:v>6.3679570976747923E-3</c:v>
                </c:pt>
                <c:pt idx="984">
                  <c:v>6.3679570976747923E-3</c:v>
                </c:pt>
                <c:pt idx="985">
                  <c:v>6.3679570976747923E-3</c:v>
                </c:pt>
                <c:pt idx="986">
                  <c:v>6.3679570976747923E-3</c:v>
                </c:pt>
                <c:pt idx="987">
                  <c:v>6.3679570976747923E-3</c:v>
                </c:pt>
                <c:pt idx="988">
                  <c:v>6.3679570976747923E-3</c:v>
                </c:pt>
                <c:pt idx="989">
                  <c:v>6.3679570976747923E-3</c:v>
                </c:pt>
                <c:pt idx="990">
                  <c:v>6.3679570976747923E-3</c:v>
                </c:pt>
                <c:pt idx="991">
                  <c:v>6.3679570976747923E-3</c:v>
                </c:pt>
                <c:pt idx="992">
                  <c:v>6.3679570976747923E-3</c:v>
                </c:pt>
                <c:pt idx="993">
                  <c:v>6.3679570976747923E-3</c:v>
                </c:pt>
                <c:pt idx="994">
                  <c:v>6.3679570976747923E-3</c:v>
                </c:pt>
                <c:pt idx="995">
                  <c:v>6.3679570976747923E-3</c:v>
                </c:pt>
                <c:pt idx="996">
                  <c:v>6.3679570976747923E-3</c:v>
                </c:pt>
                <c:pt idx="997">
                  <c:v>6.3679570976747923E-3</c:v>
                </c:pt>
                <c:pt idx="998">
                  <c:v>6.3679570976747923E-3</c:v>
                </c:pt>
                <c:pt idx="999">
                  <c:v>6.3679570976747923E-3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80B-49A2-95B4-7DC96158B92F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1.3586279841335007</c:v>
                </c:pt>
                <c:pt idx="1">
                  <c:v>0.28560142043985381</c:v>
                </c:pt>
                <c:pt idx="2">
                  <c:v>0.28560142043985381</c:v>
                </c:pt>
                <c:pt idx="3">
                  <c:v>0.28560142043985381</c:v>
                </c:pt>
                <c:pt idx="4">
                  <c:v>0.28560142043985381</c:v>
                </c:pt>
                <c:pt idx="5">
                  <c:v>0.28560142043985381</c:v>
                </c:pt>
                <c:pt idx="6">
                  <c:v>0.28560142043985381</c:v>
                </c:pt>
                <c:pt idx="7">
                  <c:v>0.28560142043985381</c:v>
                </c:pt>
                <c:pt idx="8">
                  <c:v>0.28560142043985381</c:v>
                </c:pt>
                <c:pt idx="9">
                  <c:v>0.28560142043985381</c:v>
                </c:pt>
                <c:pt idx="10">
                  <c:v>0.28560142043985381</c:v>
                </c:pt>
                <c:pt idx="11">
                  <c:v>0.28560142043985381</c:v>
                </c:pt>
                <c:pt idx="12">
                  <c:v>0.28560142043985381</c:v>
                </c:pt>
                <c:pt idx="13">
                  <c:v>0.28560142043985381</c:v>
                </c:pt>
                <c:pt idx="14">
                  <c:v>0.28560142043985381</c:v>
                </c:pt>
                <c:pt idx="15">
                  <c:v>0.28560142043985381</c:v>
                </c:pt>
                <c:pt idx="16">
                  <c:v>1.6596898690947048E-2</c:v>
                </c:pt>
                <c:pt idx="17">
                  <c:v>1.6596898690947048E-2</c:v>
                </c:pt>
                <c:pt idx="18">
                  <c:v>1.6596898690947048E-2</c:v>
                </c:pt>
                <c:pt idx="19">
                  <c:v>1.6596898690947048E-2</c:v>
                </c:pt>
                <c:pt idx="20">
                  <c:v>1.6596898690947048E-2</c:v>
                </c:pt>
                <c:pt idx="21">
                  <c:v>1.6596898690947048E-2</c:v>
                </c:pt>
                <c:pt idx="22">
                  <c:v>1.6596898690947048E-2</c:v>
                </c:pt>
                <c:pt idx="23">
                  <c:v>1.6596898690947048E-2</c:v>
                </c:pt>
                <c:pt idx="24">
                  <c:v>1.6596898690947048E-2</c:v>
                </c:pt>
                <c:pt idx="25">
                  <c:v>1.6596898690947048E-2</c:v>
                </c:pt>
                <c:pt idx="26">
                  <c:v>1.6596898690947048E-2</c:v>
                </c:pt>
                <c:pt idx="27">
                  <c:v>1.6596898690947048E-2</c:v>
                </c:pt>
                <c:pt idx="28">
                  <c:v>1.6596898690947048E-2</c:v>
                </c:pt>
                <c:pt idx="29">
                  <c:v>1.6596898690947048E-2</c:v>
                </c:pt>
                <c:pt idx="30">
                  <c:v>1.6596898690947048E-2</c:v>
                </c:pt>
                <c:pt idx="31">
                  <c:v>1.6596898690947048E-2</c:v>
                </c:pt>
                <c:pt idx="32">
                  <c:v>1.6596898690947048E-2</c:v>
                </c:pt>
                <c:pt idx="33">
                  <c:v>1.6596898690947048E-2</c:v>
                </c:pt>
                <c:pt idx="34">
                  <c:v>1.6596898690947048E-2</c:v>
                </c:pt>
                <c:pt idx="35">
                  <c:v>1.6596898690947048E-2</c:v>
                </c:pt>
                <c:pt idx="36">
                  <c:v>1.6596898690947048E-2</c:v>
                </c:pt>
                <c:pt idx="37">
                  <c:v>1.6596898690947048E-2</c:v>
                </c:pt>
                <c:pt idx="38">
                  <c:v>1.6596898690947048E-2</c:v>
                </c:pt>
                <c:pt idx="39">
                  <c:v>1.6596898690947048E-2</c:v>
                </c:pt>
                <c:pt idx="40">
                  <c:v>1.6596898690947048E-2</c:v>
                </c:pt>
                <c:pt idx="41">
                  <c:v>1.6596898690947048E-2</c:v>
                </c:pt>
                <c:pt idx="42">
                  <c:v>1.6596898690947048E-2</c:v>
                </c:pt>
                <c:pt idx="43">
                  <c:v>1.6596898690947048E-2</c:v>
                </c:pt>
                <c:pt idx="44">
                  <c:v>1.6596898690947048E-2</c:v>
                </c:pt>
                <c:pt idx="45">
                  <c:v>1.6596898690947048E-2</c:v>
                </c:pt>
                <c:pt idx="46">
                  <c:v>1.6596898690947048E-2</c:v>
                </c:pt>
                <c:pt idx="47">
                  <c:v>1.6596898690947048E-2</c:v>
                </c:pt>
                <c:pt idx="48">
                  <c:v>1.6596898690947048E-2</c:v>
                </c:pt>
                <c:pt idx="49">
                  <c:v>1.6596898690947048E-2</c:v>
                </c:pt>
                <c:pt idx="50">
                  <c:v>1.6596898690947048E-2</c:v>
                </c:pt>
                <c:pt idx="51">
                  <c:v>1.6596898690947048E-2</c:v>
                </c:pt>
                <c:pt idx="52">
                  <c:v>1.6596898690947048E-2</c:v>
                </c:pt>
                <c:pt idx="53">
                  <c:v>1.6596898690947048E-2</c:v>
                </c:pt>
                <c:pt idx="54">
                  <c:v>1.6384275572931983E-2</c:v>
                </c:pt>
                <c:pt idx="55">
                  <c:v>1.6384275572931983E-2</c:v>
                </c:pt>
                <c:pt idx="56">
                  <c:v>1.6384275572931983E-2</c:v>
                </c:pt>
                <c:pt idx="57">
                  <c:v>1.6384275572931983E-2</c:v>
                </c:pt>
                <c:pt idx="58">
                  <c:v>1.6384275572931983E-2</c:v>
                </c:pt>
                <c:pt idx="59">
                  <c:v>1.6384275572931983E-2</c:v>
                </c:pt>
                <c:pt idx="60">
                  <c:v>1.6384275572931983E-2</c:v>
                </c:pt>
                <c:pt idx="61">
                  <c:v>1.6384275572931983E-2</c:v>
                </c:pt>
                <c:pt idx="62">
                  <c:v>1.6384275572931983E-2</c:v>
                </c:pt>
                <c:pt idx="63">
                  <c:v>1.6384275572931983E-2</c:v>
                </c:pt>
                <c:pt idx="64">
                  <c:v>1.6384275572931983E-2</c:v>
                </c:pt>
                <c:pt idx="65">
                  <c:v>1.6384275572931983E-2</c:v>
                </c:pt>
                <c:pt idx="66">
                  <c:v>1.6384275572931983E-2</c:v>
                </c:pt>
                <c:pt idx="67">
                  <c:v>1.6384275572931983E-2</c:v>
                </c:pt>
                <c:pt idx="68">
                  <c:v>1.6384275572931983E-2</c:v>
                </c:pt>
                <c:pt idx="69">
                  <c:v>1.6384275572931983E-2</c:v>
                </c:pt>
                <c:pt idx="70">
                  <c:v>1.6384275572931983E-2</c:v>
                </c:pt>
                <c:pt idx="71">
                  <c:v>1.6384275572931983E-2</c:v>
                </c:pt>
                <c:pt idx="72">
                  <c:v>1.6384275572931983E-2</c:v>
                </c:pt>
                <c:pt idx="73">
                  <c:v>1.6384275572931983E-2</c:v>
                </c:pt>
                <c:pt idx="74">
                  <c:v>1.6384275572931983E-2</c:v>
                </c:pt>
                <c:pt idx="75">
                  <c:v>1.6384275572931983E-2</c:v>
                </c:pt>
                <c:pt idx="76">
                  <c:v>1.6384275572931983E-2</c:v>
                </c:pt>
                <c:pt idx="77">
                  <c:v>1.6384275572931983E-2</c:v>
                </c:pt>
                <c:pt idx="78">
                  <c:v>1.6384275572931983E-2</c:v>
                </c:pt>
                <c:pt idx="79">
                  <c:v>1.6384275572931983E-2</c:v>
                </c:pt>
                <c:pt idx="80">
                  <c:v>1.6384275572931983E-2</c:v>
                </c:pt>
                <c:pt idx="81">
                  <c:v>1.6384275572931983E-2</c:v>
                </c:pt>
                <c:pt idx="82">
                  <c:v>1.6384275572931983E-2</c:v>
                </c:pt>
                <c:pt idx="83">
                  <c:v>1.6384275572931983E-2</c:v>
                </c:pt>
                <c:pt idx="84">
                  <c:v>1.6384275572931983E-2</c:v>
                </c:pt>
                <c:pt idx="85">
                  <c:v>1.6384275572931983E-2</c:v>
                </c:pt>
                <c:pt idx="86">
                  <c:v>1.6384275572931983E-2</c:v>
                </c:pt>
                <c:pt idx="87">
                  <c:v>1.6384275572931983E-2</c:v>
                </c:pt>
                <c:pt idx="88">
                  <c:v>1.6384275572931983E-2</c:v>
                </c:pt>
                <c:pt idx="89">
                  <c:v>1.6384275572931983E-2</c:v>
                </c:pt>
                <c:pt idx="90">
                  <c:v>1.6384275572931983E-2</c:v>
                </c:pt>
                <c:pt idx="91">
                  <c:v>1.6384275572931983E-2</c:v>
                </c:pt>
                <c:pt idx="92">
                  <c:v>1.6384275572931983E-2</c:v>
                </c:pt>
                <c:pt idx="93">
                  <c:v>1.6384275572931983E-2</c:v>
                </c:pt>
                <c:pt idx="94">
                  <c:v>1.6384275572931983E-2</c:v>
                </c:pt>
                <c:pt idx="95">
                  <c:v>1.6384275572931983E-2</c:v>
                </c:pt>
                <c:pt idx="96">
                  <c:v>1.6384275572931983E-2</c:v>
                </c:pt>
                <c:pt idx="97">
                  <c:v>1.6384275572931983E-2</c:v>
                </c:pt>
                <c:pt idx="98">
                  <c:v>1.6384275572931983E-2</c:v>
                </c:pt>
                <c:pt idx="99">
                  <c:v>1.6384275572931983E-2</c:v>
                </c:pt>
                <c:pt idx="100">
                  <c:v>1.6384275572931983E-2</c:v>
                </c:pt>
                <c:pt idx="101">
                  <c:v>1.6384275572931983E-2</c:v>
                </c:pt>
                <c:pt idx="102">
                  <c:v>1.6384275572931983E-2</c:v>
                </c:pt>
                <c:pt idx="103">
                  <c:v>1.6384275572931983E-2</c:v>
                </c:pt>
                <c:pt idx="104">
                  <c:v>1.6384275572931983E-2</c:v>
                </c:pt>
                <c:pt idx="105">
                  <c:v>1.6384275572931983E-2</c:v>
                </c:pt>
                <c:pt idx="106">
                  <c:v>1.6384275572931983E-2</c:v>
                </c:pt>
                <c:pt idx="107">
                  <c:v>1.6384275572931983E-2</c:v>
                </c:pt>
                <c:pt idx="108">
                  <c:v>1.6384275572931983E-2</c:v>
                </c:pt>
                <c:pt idx="109">
                  <c:v>1.6384275572931983E-2</c:v>
                </c:pt>
                <c:pt idx="110">
                  <c:v>1.6384275572931983E-2</c:v>
                </c:pt>
                <c:pt idx="111">
                  <c:v>1.6384275572931983E-2</c:v>
                </c:pt>
                <c:pt idx="112">
                  <c:v>1.6384275572931983E-2</c:v>
                </c:pt>
                <c:pt idx="113">
                  <c:v>1.6384275572931983E-2</c:v>
                </c:pt>
                <c:pt idx="114">
                  <c:v>1.6384275572931983E-2</c:v>
                </c:pt>
                <c:pt idx="115">
                  <c:v>1.6384275572931983E-2</c:v>
                </c:pt>
                <c:pt idx="116">
                  <c:v>1.6384275572931983E-2</c:v>
                </c:pt>
                <c:pt idx="117">
                  <c:v>1.6384275572931983E-2</c:v>
                </c:pt>
                <c:pt idx="118">
                  <c:v>1.6384275572931983E-2</c:v>
                </c:pt>
                <c:pt idx="119">
                  <c:v>1.6384275572931983E-2</c:v>
                </c:pt>
                <c:pt idx="120">
                  <c:v>1.6384275572931983E-2</c:v>
                </c:pt>
                <c:pt idx="121">
                  <c:v>1.6384275572931983E-2</c:v>
                </c:pt>
                <c:pt idx="122">
                  <c:v>1.6384275572931983E-2</c:v>
                </c:pt>
                <c:pt idx="123">
                  <c:v>1.6384275572931983E-2</c:v>
                </c:pt>
                <c:pt idx="124">
                  <c:v>1.6384275572931983E-2</c:v>
                </c:pt>
                <c:pt idx="125">
                  <c:v>1.6384275572931983E-2</c:v>
                </c:pt>
                <c:pt idx="126">
                  <c:v>1.6384275572931983E-2</c:v>
                </c:pt>
                <c:pt idx="127">
                  <c:v>1.6384275572931983E-2</c:v>
                </c:pt>
                <c:pt idx="128">
                  <c:v>1.6384275572931983E-2</c:v>
                </c:pt>
                <c:pt idx="129">
                  <c:v>1.6384275572931983E-2</c:v>
                </c:pt>
                <c:pt idx="130">
                  <c:v>1.6384275572931983E-2</c:v>
                </c:pt>
                <c:pt idx="131">
                  <c:v>1.6384275572931983E-2</c:v>
                </c:pt>
                <c:pt idx="132">
                  <c:v>1.6384275572931983E-2</c:v>
                </c:pt>
                <c:pt idx="133">
                  <c:v>1.6384275572931983E-2</c:v>
                </c:pt>
                <c:pt idx="134">
                  <c:v>1.6384275572931983E-2</c:v>
                </c:pt>
                <c:pt idx="135">
                  <c:v>1.6384275572931983E-2</c:v>
                </c:pt>
                <c:pt idx="136">
                  <c:v>1.6384275572931983E-2</c:v>
                </c:pt>
                <c:pt idx="137">
                  <c:v>1.6384275572931983E-2</c:v>
                </c:pt>
                <c:pt idx="138">
                  <c:v>1.6384275572931983E-2</c:v>
                </c:pt>
                <c:pt idx="139">
                  <c:v>1.6384275572931983E-2</c:v>
                </c:pt>
                <c:pt idx="140">
                  <c:v>1.6384275572931983E-2</c:v>
                </c:pt>
                <c:pt idx="141">
                  <c:v>1.6384275572931983E-2</c:v>
                </c:pt>
                <c:pt idx="142">
                  <c:v>1.6384275572931983E-2</c:v>
                </c:pt>
                <c:pt idx="143">
                  <c:v>1.6384275572931983E-2</c:v>
                </c:pt>
                <c:pt idx="144">
                  <c:v>1.6384275572931983E-2</c:v>
                </c:pt>
                <c:pt idx="145">
                  <c:v>1.6384275572931983E-2</c:v>
                </c:pt>
                <c:pt idx="146">
                  <c:v>1.6384275572931983E-2</c:v>
                </c:pt>
                <c:pt idx="147">
                  <c:v>1.6384275572931983E-2</c:v>
                </c:pt>
                <c:pt idx="148">
                  <c:v>1.6384275572931983E-2</c:v>
                </c:pt>
                <c:pt idx="149">
                  <c:v>1.6384275572931983E-2</c:v>
                </c:pt>
                <c:pt idx="150">
                  <c:v>1.6384275572931983E-2</c:v>
                </c:pt>
                <c:pt idx="151">
                  <c:v>1.6384275572931983E-2</c:v>
                </c:pt>
                <c:pt idx="152">
                  <c:v>1.6384275572931983E-2</c:v>
                </c:pt>
                <c:pt idx="153">
                  <c:v>1.6384275572931983E-2</c:v>
                </c:pt>
                <c:pt idx="154">
                  <c:v>1.6384275572931983E-2</c:v>
                </c:pt>
                <c:pt idx="155">
                  <c:v>1.6384275572931983E-2</c:v>
                </c:pt>
                <c:pt idx="156">
                  <c:v>1.6384275572931983E-2</c:v>
                </c:pt>
                <c:pt idx="157">
                  <c:v>1.6384275572931983E-2</c:v>
                </c:pt>
                <c:pt idx="158">
                  <c:v>1.6384275572931983E-2</c:v>
                </c:pt>
                <c:pt idx="159">
                  <c:v>1.6384275572931983E-2</c:v>
                </c:pt>
                <c:pt idx="160">
                  <c:v>1.6384275572931983E-2</c:v>
                </c:pt>
                <c:pt idx="161">
                  <c:v>1.6384275572931983E-2</c:v>
                </c:pt>
                <c:pt idx="162">
                  <c:v>1.6384275572931983E-2</c:v>
                </c:pt>
                <c:pt idx="163">
                  <c:v>1.6384275572931983E-2</c:v>
                </c:pt>
                <c:pt idx="164">
                  <c:v>1.6384275572931983E-2</c:v>
                </c:pt>
                <c:pt idx="165">
                  <c:v>1.6384275572931983E-2</c:v>
                </c:pt>
                <c:pt idx="166">
                  <c:v>1.6384275572931983E-2</c:v>
                </c:pt>
                <c:pt idx="167">
                  <c:v>1.6384275572931983E-2</c:v>
                </c:pt>
                <c:pt idx="168">
                  <c:v>1.6384275572931983E-2</c:v>
                </c:pt>
                <c:pt idx="169">
                  <c:v>1.6384275572931983E-2</c:v>
                </c:pt>
                <c:pt idx="170">
                  <c:v>1.6384275572931983E-2</c:v>
                </c:pt>
                <c:pt idx="171">
                  <c:v>1.6384275572931983E-2</c:v>
                </c:pt>
                <c:pt idx="172">
                  <c:v>1.6384275572931983E-2</c:v>
                </c:pt>
                <c:pt idx="173">
                  <c:v>1.6384275572931983E-2</c:v>
                </c:pt>
                <c:pt idx="174">
                  <c:v>1.6384275572931983E-2</c:v>
                </c:pt>
                <c:pt idx="175">
                  <c:v>1.6384275572931983E-2</c:v>
                </c:pt>
                <c:pt idx="176">
                  <c:v>1.6384275572931983E-2</c:v>
                </c:pt>
                <c:pt idx="177">
                  <c:v>1.6384275572931983E-2</c:v>
                </c:pt>
                <c:pt idx="178">
                  <c:v>1.1103341863716309E-2</c:v>
                </c:pt>
                <c:pt idx="179">
                  <c:v>1.1103341863716309E-2</c:v>
                </c:pt>
                <c:pt idx="180">
                  <c:v>1.1103341863716309E-2</c:v>
                </c:pt>
                <c:pt idx="181">
                  <c:v>1.1103341863716309E-2</c:v>
                </c:pt>
                <c:pt idx="182">
                  <c:v>1.1103341863716309E-2</c:v>
                </c:pt>
                <c:pt idx="183">
                  <c:v>1.1103341863716309E-2</c:v>
                </c:pt>
                <c:pt idx="184">
                  <c:v>1.1103341863716309E-2</c:v>
                </c:pt>
                <c:pt idx="185">
                  <c:v>1.1103341863716309E-2</c:v>
                </c:pt>
                <c:pt idx="186">
                  <c:v>7.8967280002544271E-3</c:v>
                </c:pt>
                <c:pt idx="187">
                  <c:v>7.8967280002544271E-3</c:v>
                </c:pt>
                <c:pt idx="188">
                  <c:v>7.8967280002544271E-3</c:v>
                </c:pt>
                <c:pt idx="189">
                  <c:v>7.8967280002544271E-3</c:v>
                </c:pt>
                <c:pt idx="190">
                  <c:v>7.8967280002544271E-3</c:v>
                </c:pt>
                <c:pt idx="191">
                  <c:v>7.8967280002544271E-3</c:v>
                </c:pt>
                <c:pt idx="192">
                  <c:v>7.8967280002544271E-3</c:v>
                </c:pt>
                <c:pt idx="193">
                  <c:v>7.8967280002544271E-3</c:v>
                </c:pt>
                <c:pt idx="194">
                  <c:v>7.8967280002544271E-3</c:v>
                </c:pt>
                <c:pt idx="195">
                  <c:v>7.8967280002544271E-3</c:v>
                </c:pt>
                <c:pt idx="196">
                  <c:v>7.8967280002544271E-3</c:v>
                </c:pt>
                <c:pt idx="197">
                  <c:v>7.8967280002544271E-3</c:v>
                </c:pt>
                <c:pt idx="198">
                  <c:v>7.8967280002544271E-3</c:v>
                </c:pt>
                <c:pt idx="199">
                  <c:v>7.8967280002544271E-3</c:v>
                </c:pt>
                <c:pt idx="200">
                  <c:v>7.4683187186835864E-3</c:v>
                </c:pt>
                <c:pt idx="201">
                  <c:v>7.4683187186835864E-3</c:v>
                </c:pt>
                <c:pt idx="202">
                  <c:v>7.4683187186835864E-3</c:v>
                </c:pt>
                <c:pt idx="203">
                  <c:v>7.4683187186835864E-3</c:v>
                </c:pt>
                <c:pt idx="204">
                  <c:v>7.4683187186835864E-3</c:v>
                </c:pt>
                <c:pt idx="205">
                  <c:v>7.4683187186835864E-3</c:v>
                </c:pt>
                <c:pt idx="206">
                  <c:v>7.4683187186835864E-3</c:v>
                </c:pt>
                <c:pt idx="207">
                  <c:v>7.4683187186835864E-3</c:v>
                </c:pt>
                <c:pt idx="208">
                  <c:v>7.4683187186835864E-3</c:v>
                </c:pt>
                <c:pt idx="209">
                  <c:v>7.4683187186835864E-3</c:v>
                </c:pt>
                <c:pt idx="210">
                  <c:v>7.4683187186835864E-3</c:v>
                </c:pt>
                <c:pt idx="211">
                  <c:v>7.4683187186835864E-3</c:v>
                </c:pt>
                <c:pt idx="212">
                  <c:v>7.4683187186835864E-3</c:v>
                </c:pt>
                <c:pt idx="213">
                  <c:v>7.4683187186835864E-3</c:v>
                </c:pt>
                <c:pt idx="214">
                  <c:v>7.4683187186835864E-3</c:v>
                </c:pt>
                <c:pt idx="215">
                  <c:v>7.4683187186835864E-3</c:v>
                </c:pt>
                <c:pt idx="216">
                  <c:v>7.4260728012539579E-3</c:v>
                </c:pt>
                <c:pt idx="217">
                  <c:v>7.4260728012539579E-3</c:v>
                </c:pt>
                <c:pt idx="218">
                  <c:v>7.4260728012539579E-3</c:v>
                </c:pt>
                <c:pt idx="219">
                  <c:v>7.4260728012539579E-3</c:v>
                </c:pt>
                <c:pt idx="220">
                  <c:v>7.4260728012539579E-3</c:v>
                </c:pt>
                <c:pt idx="221">
                  <c:v>7.4260728012539579E-3</c:v>
                </c:pt>
                <c:pt idx="222">
                  <c:v>7.4260728012539579E-3</c:v>
                </c:pt>
                <c:pt idx="223">
                  <c:v>7.4260728012539579E-3</c:v>
                </c:pt>
                <c:pt idx="224">
                  <c:v>7.4260728012539579E-3</c:v>
                </c:pt>
                <c:pt idx="225">
                  <c:v>7.4260728012539579E-3</c:v>
                </c:pt>
                <c:pt idx="226">
                  <c:v>7.4260728012539579E-3</c:v>
                </c:pt>
                <c:pt idx="227">
                  <c:v>7.4260728012539579E-3</c:v>
                </c:pt>
                <c:pt idx="228">
                  <c:v>7.4260728012539579E-3</c:v>
                </c:pt>
                <c:pt idx="229">
                  <c:v>7.4260728012539579E-3</c:v>
                </c:pt>
                <c:pt idx="230">
                  <c:v>7.4260728012539579E-3</c:v>
                </c:pt>
                <c:pt idx="231">
                  <c:v>7.4260728012539579E-3</c:v>
                </c:pt>
                <c:pt idx="232">
                  <c:v>7.4260728012539579E-3</c:v>
                </c:pt>
                <c:pt idx="233">
                  <c:v>7.4260728012539579E-3</c:v>
                </c:pt>
                <c:pt idx="234">
                  <c:v>7.4260728012539579E-3</c:v>
                </c:pt>
                <c:pt idx="235">
                  <c:v>7.4260728012539579E-3</c:v>
                </c:pt>
                <c:pt idx="236">
                  <c:v>7.4260728012539579E-3</c:v>
                </c:pt>
                <c:pt idx="237">
                  <c:v>7.4260728012539579E-3</c:v>
                </c:pt>
                <c:pt idx="238">
                  <c:v>7.4260728012539579E-3</c:v>
                </c:pt>
                <c:pt idx="239">
                  <c:v>7.4260728012539579E-3</c:v>
                </c:pt>
                <c:pt idx="240">
                  <c:v>7.4260728012539579E-3</c:v>
                </c:pt>
                <c:pt idx="241">
                  <c:v>7.4260728012539579E-3</c:v>
                </c:pt>
                <c:pt idx="242">
                  <c:v>7.4260728012539579E-3</c:v>
                </c:pt>
                <c:pt idx="243">
                  <c:v>7.4260728012539579E-3</c:v>
                </c:pt>
                <c:pt idx="244">
                  <c:v>7.4260728012539579E-3</c:v>
                </c:pt>
                <c:pt idx="245">
                  <c:v>7.4260728012539579E-3</c:v>
                </c:pt>
                <c:pt idx="246">
                  <c:v>7.4260728012539579E-3</c:v>
                </c:pt>
                <c:pt idx="247">
                  <c:v>7.4260728012539579E-3</c:v>
                </c:pt>
                <c:pt idx="248">
                  <c:v>7.4260728012539579E-3</c:v>
                </c:pt>
                <c:pt idx="249">
                  <c:v>7.4260728012539579E-3</c:v>
                </c:pt>
                <c:pt idx="250">
                  <c:v>7.4260728012539579E-3</c:v>
                </c:pt>
                <c:pt idx="251">
                  <c:v>7.4260728012539579E-3</c:v>
                </c:pt>
                <c:pt idx="252">
                  <c:v>7.4260728012539579E-3</c:v>
                </c:pt>
                <c:pt idx="253">
                  <c:v>7.4260728012539579E-3</c:v>
                </c:pt>
                <c:pt idx="254">
                  <c:v>7.4260728012539579E-3</c:v>
                </c:pt>
                <c:pt idx="255">
                  <c:v>7.4260728012539579E-3</c:v>
                </c:pt>
                <c:pt idx="256">
                  <c:v>7.4260728012539579E-3</c:v>
                </c:pt>
                <c:pt idx="257">
                  <c:v>7.4260728012539579E-3</c:v>
                </c:pt>
                <c:pt idx="258">
                  <c:v>7.4260728012539579E-3</c:v>
                </c:pt>
                <c:pt idx="259">
                  <c:v>7.4260728012539579E-3</c:v>
                </c:pt>
                <c:pt idx="260">
                  <c:v>7.4260728012539579E-3</c:v>
                </c:pt>
                <c:pt idx="261">
                  <c:v>7.4260728012539579E-3</c:v>
                </c:pt>
                <c:pt idx="262">
                  <c:v>7.4260728012539579E-3</c:v>
                </c:pt>
                <c:pt idx="263">
                  <c:v>7.4260728012539579E-3</c:v>
                </c:pt>
                <c:pt idx="264">
                  <c:v>7.4260728012539579E-3</c:v>
                </c:pt>
                <c:pt idx="265">
                  <c:v>7.4260728012539579E-3</c:v>
                </c:pt>
                <c:pt idx="266">
                  <c:v>7.4260728012539579E-3</c:v>
                </c:pt>
                <c:pt idx="267">
                  <c:v>7.4260728012539579E-3</c:v>
                </c:pt>
                <c:pt idx="268">
                  <c:v>7.4260728012539579E-3</c:v>
                </c:pt>
                <c:pt idx="269">
                  <c:v>7.4260728012539579E-3</c:v>
                </c:pt>
                <c:pt idx="270">
                  <c:v>7.4260728012539579E-3</c:v>
                </c:pt>
                <c:pt idx="271">
                  <c:v>7.4260728012539579E-3</c:v>
                </c:pt>
                <c:pt idx="272">
                  <c:v>7.4260728012539579E-3</c:v>
                </c:pt>
                <c:pt idx="273">
                  <c:v>7.4260728012539579E-3</c:v>
                </c:pt>
                <c:pt idx="274">
                  <c:v>7.4260728012539579E-3</c:v>
                </c:pt>
                <c:pt idx="275">
                  <c:v>7.4260728012539579E-3</c:v>
                </c:pt>
                <c:pt idx="276">
                  <c:v>7.4260728012539579E-3</c:v>
                </c:pt>
                <c:pt idx="277">
                  <c:v>7.4260728012539579E-3</c:v>
                </c:pt>
                <c:pt idx="278">
                  <c:v>7.4260728012539579E-3</c:v>
                </c:pt>
                <c:pt idx="279">
                  <c:v>7.4260728012539579E-3</c:v>
                </c:pt>
                <c:pt idx="280">
                  <c:v>7.4260728012539579E-3</c:v>
                </c:pt>
                <c:pt idx="281">
                  <c:v>7.4260728012539579E-3</c:v>
                </c:pt>
                <c:pt idx="282">
                  <c:v>7.4260728012539579E-3</c:v>
                </c:pt>
                <c:pt idx="283">
                  <c:v>7.4260728012539579E-3</c:v>
                </c:pt>
                <c:pt idx="284">
                  <c:v>7.4260728012539579E-3</c:v>
                </c:pt>
                <c:pt idx="285">
                  <c:v>7.4260728012539579E-3</c:v>
                </c:pt>
                <c:pt idx="286">
                  <c:v>7.4260728012539579E-3</c:v>
                </c:pt>
                <c:pt idx="287">
                  <c:v>7.4260728012539579E-3</c:v>
                </c:pt>
                <c:pt idx="288">
                  <c:v>7.4260728012539579E-3</c:v>
                </c:pt>
                <c:pt idx="289">
                  <c:v>7.4260728012539579E-3</c:v>
                </c:pt>
                <c:pt idx="290">
                  <c:v>7.4260728012539579E-3</c:v>
                </c:pt>
                <c:pt idx="291">
                  <c:v>7.4260728012539579E-3</c:v>
                </c:pt>
                <c:pt idx="292">
                  <c:v>7.4260728012539579E-3</c:v>
                </c:pt>
                <c:pt idx="293">
                  <c:v>7.4260728012539579E-3</c:v>
                </c:pt>
                <c:pt idx="294">
                  <c:v>7.4260728012539579E-3</c:v>
                </c:pt>
                <c:pt idx="295">
                  <c:v>7.4260728012539579E-3</c:v>
                </c:pt>
                <c:pt idx="296">
                  <c:v>7.4260728012539579E-3</c:v>
                </c:pt>
                <c:pt idx="297">
                  <c:v>7.4260728012539579E-3</c:v>
                </c:pt>
                <c:pt idx="298">
                  <c:v>7.4260728012539579E-3</c:v>
                </c:pt>
                <c:pt idx="299">
                  <c:v>7.4260728012539579E-3</c:v>
                </c:pt>
                <c:pt idx="300">
                  <c:v>7.4260728012539579E-3</c:v>
                </c:pt>
                <c:pt idx="301">
                  <c:v>7.4260728012539579E-3</c:v>
                </c:pt>
                <c:pt idx="302">
                  <c:v>7.4260728012539579E-3</c:v>
                </c:pt>
                <c:pt idx="303">
                  <c:v>7.4260728012539579E-3</c:v>
                </c:pt>
                <c:pt idx="304">
                  <c:v>7.4260728012539579E-3</c:v>
                </c:pt>
                <c:pt idx="305">
                  <c:v>7.4260728012539579E-3</c:v>
                </c:pt>
                <c:pt idx="306">
                  <c:v>7.4260728012539579E-3</c:v>
                </c:pt>
                <c:pt idx="307">
                  <c:v>7.4260728012539579E-3</c:v>
                </c:pt>
                <c:pt idx="308">
                  <c:v>7.4260728012539579E-3</c:v>
                </c:pt>
                <c:pt idx="309">
                  <c:v>7.4260728012539579E-3</c:v>
                </c:pt>
                <c:pt idx="310">
                  <c:v>7.4260728012539579E-3</c:v>
                </c:pt>
                <c:pt idx="311">
                  <c:v>7.4260728012539579E-3</c:v>
                </c:pt>
                <c:pt idx="312">
                  <c:v>7.4260728012539579E-3</c:v>
                </c:pt>
                <c:pt idx="313">
                  <c:v>7.4260728012539579E-3</c:v>
                </c:pt>
                <c:pt idx="314">
                  <c:v>7.4260728012539579E-3</c:v>
                </c:pt>
                <c:pt idx="315">
                  <c:v>7.4260728012539579E-3</c:v>
                </c:pt>
                <c:pt idx="316">
                  <c:v>7.4260728012539579E-3</c:v>
                </c:pt>
                <c:pt idx="317">
                  <c:v>7.4260728012539579E-3</c:v>
                </c:pt>
                <c:pt idx="318">
                  <c:v>7.4260728012539579E-3</c:v>
                </c:pt>
                <c:pt idx="319">
                  <c:v>7.4260728012539579E-3</c:v>
                </c:pt>
                <c:pt idx="320">
                  <c:v>7.4260728012539579E-3</c:v>
                </c:pt>
                <c:pt idx="321">
                  <c:v>7.4260728012539579E-3</c:v>
                </c:pt>
                <c:pt idx="322">
                  <c:v>7.4260728012539579E-3</c:v>
                </c:pt>
                <c:pt idx="323">
                  <c:v>7.4260728012539579E-3</c:v>
                </c:pt>
                <c:pt idx="324">
                  <c:v>7.4260728012539579E-3</c:v>
                </c:pt>
                <c:pt idx="325">
                  <c:v>7.4260728012539579E-3</c:v>
                </c:pt>
                <c:pt idx="326">
                  <c:v>7.4260728012539579E-3</c:v>
                </c:pt>
                <c:pt idx="327">
                  <c:v>7.4260728012539579E-3</c:v>
                </c:pt>
                <c:pt idx="328">
                  <c:v>7.4260728012539579E-3</c:v>
                </c:pt>
                <c:pt idx="329">
                  <c:v>7.4260728012539579E-3</c:v>
                </c:pt>
                <c:pt idx="330">
                  <c:v>7.4260728012539579E-3</c:v>
                </c:pt>
                <c:pt idx="331">
                  <c:v>7.4260728012539579E-3</c:v>
                </c:pt>
                <c:pt idx="332">
                  <c:v>7.4260728012539579E-3</c:v>
                </c:pt>
                <c:pt idx="333">
                  <c:v>7.4260728012539579E-3</c:v>
                </c:pt>
                <c:pt idx="334">
                  <c:v>7.4260728012539579E-3</c:v>
                </c:pt>
                <c:pt idx="335">
                  <c:v>7.4260728012539579E-3</c:v>
                </c:pt>
                <c:pt idx="336">
                  <c:v>7.4260728012539579E-3</c:v>
                </c:pt>
                <c:pt idx="337">
                  <c:v>7.4260728012539579E-3</c:v>
                </c:pt>
                <c:pt idx="338">
                  <c:v>7.4260728012539579E-3</c:v>
                </c:pt>
                <c:pt idx="339">
                  <c:v>7.4260728012539579E-3</c:v>
                </c:pt>
                <c:pt idx="340">
                  <c:v>7.4260728012539579E-3</c:v>
                </c:pt>
                <c:pt idx="341">
                  <c:v>7.4260728012539579E-3</c:v>
                </c:pt>
                <c:pt idx="342">
                  <c:v>7.4260728012539579E-3</c:v>
                </c:pt>
                <c:pt idx="343">
                  <c:v>7.4260728012539579E-3</c:v>
                </c:pt>
                <c:pt idx="344">
                  <c:v>7.4260728012539579E-3</c:v>
                </c:pt>
                <c:pt idx="345">
                  <c:v>7.4260728012539579E-3</c:v>
                </c:pt>
                <c:pt idx="346">
                  <c:v>7.4260728012539579E-3</c:v>
                </c:pt>
                <c:pt idx="347">
                  <c:v>7.4260728012539579E-3</c:v>
                </c:pt>
                <c:pt idx="348">
                  <c:v>7.4260728012539579E-3</c:v>
                </c:pt>
                <c:pt idx="349">
                  <c:v>7.4260728012539579E-3</c:v>
                </c:pt>
                <c:pt idx="350">
                  <c:v>7.4260728012539579E-3</c:v>
                </c:pt>
                <c:pt idx="351">
                  <c:v>7.4260728012539579E-3</c:v>
                </c:pt>
                <c:pt idx="352">
                  <c:v>7.4260728012539579E-3</c:v>
                </c:pt>
                <c:pt idx="353">
                  <c:v>7.4260728012539579E-3</c:v>
                </c:pt>
                <c:pt idx="354">
                  <c:v>7.4260728012539579E-3</c:v>
                </c:pt>
                <c:pt idx="355">
                  <c:v>7.4260728012539579E-3</c:v>
                </c:pt>
                <c:pt idx="356">
                  <c:v>7.4260728012539579E-3</c:v>
                </c:pt>
                <c:pt idx="357">
                  <c:v>7.4260728012539579E-3</c:v>
                </c:pt>
                <c:pt idx="358">
                  <c:v>7.4260728012539579E-3</c:v>
                </c:pt>
                <c:pt idx="359">
                  <c:v>7.4260728012539579E-3</c:v>
                </c:pt>
                <c:pt idx="360">
                  <c:v>7.4260728012539579E-3</c:v>
                </c:pt>
                <c:pt idx="361">
                  <c:v>7.4260728012539579E-3</c:v>
                </c:pt>
                <c:pt idx="362">
                  <c:v>7.4260728012539579E-3</c:v>
                </c:pt>
                <c:pt idx="363">
                  <c:v>7.4260728012539579E-3</c:v>
                </c:pt>
                <c:pt idx="364">
                  <c:v>7.4260728012539579E-3</c:v>
                </c:pt>
                <c:pt idx="365">
                  <c:v>7.4260728012539579E-3</c:v>
                </c:pt>
                <c:pt idx="366">
                  <c:v>7.4260728012539579E-3</c:v>
                </c:pt>
                <c:pt idx="367">
                  <c:v>7.4260728012539579E-3</c:v>
                </c:pt>
                <c:pt idx="368">
                  <c:v>7.4260728012539579E-3</c:v>
                </c:pt>
                <c:pt idx="369">
                  <c:v>7.4260728012539579E-3</c:v>
                </c:pt>
                <c:pt idx="370">
                  <c:v>7.4260728012539579E-3</c:v>
                </c:pt>
                <c:pt idx="371">
                  <c:v>7.4260728012539579E-3</c:v>
                </c:pt>
                <c:pt idx="372">
                  <c:v>7.4260728012539579E-3</c:v>
                </c:pt>
                <c:pt idx="373">
                  <c:v>7.4260728012539579E-3</c:v>
                </c:pt>
                <c:pt idx="374">
                  <c:v>7.4260728012539579E-3</c:v>
                </c:pt>
                <c:pt idx="375">
                  <c:v>7.4260728012539579E-3</c:v>
                </c:pt>
                <c:pt idx="376">
                  <c:v>7.4260728012539579E-3</c:v>
                </c:pt>
                <c:pt idx="377">
                  <c:v>7.4260728012539579E-3</c:v>
                </c:pt>
                <c:pt idx="378">
                  <c:v>7.4260728012539579E-3</c:v>
                </c:pt>
                <c:pt idx="379">
                  <c:v>7.4260728012539579E-3</c:v>
                </c:pt>
                <c:pt idx="380">
                  <c:v>7.4260728012539579E-3</c:v>
                </c:pt>
                <c:pt idx="381">
                  <c:v>7.4260728012539579E-3</c:v>
                </c:pt>
                <c:pt idx="382">
                  <c:v>7.4260728012539579E-3</c:v>
                </c:pt>
                <c:pt idx="383">
                  <c:v>7.4260728012539579E-3</c:v>
                </c:pt>
                <c:pt idx="384">
                  <c:v>7.4260728012539579E-3</c:v>
                </c:pt>
                <c:pt idx="385">
                  <c:v>7.4260728012539579E-3</c:v>
                </c:pt>
                <c:pt idx="386">
                  <c:v>7.4260728012539579E-3</c:v>
                </c:pt>
                <c:pt idx="387">
                  <c:v>7.4260728012539579E-3</c:v>
                </c:pt>
                <c:pt idx="388">
                  <c:v>7.4260728012539579E-3</c:v>
                </c:pt>
                <c:pt idx="389">
                  <c:v>7.4260728012539579E-3</c:v>
                </c:pt>
                <c:pt idx="390">
                  <c:v>7.4260728012539579E-3</c:v>
                </c:pt>
                <c:pt idx="391">
                  <c:v>7.4260728012539579E-3</c:v>
                </c:pt>
                <c:pt idx="392">
                  <c:v>7.4260728012539579E-3</c:v>
                </c:pt>
                <c:pt idx="393">
                  <c:v>7.4260728012539579E-3</c:v>
                </c:pt>
                <c:pt idx="394">
                  <c:v>7.4260728012539579E-3</c:v>
                </c:pt>
                <c:pt idx="395">
                  <c:v>7.4260728012539579E-3</c:v>
                </c:pt>
                <c:pt idx="396">
                  <c:v>7.4260728012539579E-3</c:v>
                </c:pt>
                <c:pt idx="397">
                  <c:v>7.4260728012539579E-3</c:v>
                </c:pt>
                <c:pt idx="398">
                  <c:v>7.4260728012539579E-3</c:v>
                </c:pt>
                <c:pt idx="399">
                  <c:v>7.4260728012539579E-3</c:v>
                </c:pt>
                <c:pt idx="400">
                  <c:v>7.4260728012539579E-3</c:v>
                </c:pt>
                <c:pt idx="401">
                  <c:v>7.4260728012539579E-3</c:v>
                </c:pt>
                <c:pt idx="402">
                  <c:v>7.4260728012539579E-3</c:v>
                </c:pt>
                <c:pt idx="403">
                  <c:v>7.4260728012539579E-3</c:v>
                </c:pt>
                <c:pt idx="404">
                  <c:v>7.4260728012539579E-3</c:v>
                </c:pt>
                <c:pt idx="405">
                  <c:v>7.4260728012539579E-3</c:v>
                </c:pt>
                <c:pt idx="406">
                  <c:v>7.4260728012539579E-3</c:v>
                </c:pt>
                <c:pt idx="407">
                  <c:v>7.4260728012539579E-3</c:v>
                </c:pt>
                <c:pt idx="408">
                  <c:v>7.4260728012539579E-3</c:v>
                </c:pt>
                <c:pt idx="409">
                  <c:v>7.4260728012539579E-3</c:v>
                </c:pt>
                <c:pt idx="410">
                  <c:v>7.4260728012539579E-3</c:v>
                </c:pt>
                <c:pt idx="411">
                  <c:v>7.4260728012539579E-3</c:v>
                </c:pt>
                <c:pt idx="412">
                  <c:v>7.4260728012539579E-3</c:v>
                </c:pt>
                <c:pt idx="413">
                  <c:v>7.4260728012539579E-3</c:v>
                </c:pt>
                <c:pt idx="414">
                  <c:v>7.4260728012539579E-3</c:v>
                </c:pt>
                <c:pt idx="415">
                  <c:v>7.4260728012539579E-3</c:v>
                </c:pt>
                <c:pt idx="416">
                  <c:v>7.4260728012539579E-3</c:v>
                </c:pt>
                <c:pt idx="417">
                  <c:v>7.4260728012539579E-3</c:v>
                </c:pt>
                <c:pt idx="418">
                  <c:v>7.4260728012539579E-3</c:v>
                </c:pt>
                <c:pt idx="419">
                  <c:v>7.4260728012539579E-3</c:v>
                </c:pt>
                <c:pt idx="420">
                  <c:v>7.4260728012539579E-3</c:v>
                </c:pt>
                <c:pt idx="421">
                  <c:v>7.4260728012539579E-3</c:v>
                </c:pt>
                <c:pt idx="422">
                  <c:v>7.4260728012539579E-3</c:v>
                </c:pt>
                <c:pt idx="423">
                  <c:v>7.4260728012539579E-3</c:v>
                </c:pt>
                <c:pt idx="424">
                  <c:v>7.4260728012539579E-3</c:v>
                </c:pt>
                <c:pt idx="425">
                  <c:v>7.4260728012539579E-3</c:v>
                </c:pt>
                <c:pt idx="426">
                  <c:v>7.4260728012539579E-3</c:v>
                </c:pt>
                <c:pt idx="427">
                  <c:v>7.4260728012539579E-3</c:v>
                </c:pt>
                <c:pt idx="428">
                  <c:v>7.4260728012539579E-3</c:v>
                </c:pt>
                <c:pt idx="429">
                  <c:v>7.4260728012539579E-3</c:v>
                </c:pt>
                <c:pt idx="430">
                  <c:v>7.4260728012539579E-3</c:v>
                </c:pt>
                <c:pt idx="431">
                  <c:v>7.4260728012539579E-3</c:v>
                </c:pt>
                <c:pt idx="432">
                  <c:v>7.4260728012539579E-3</c:v>
                </c:pt>
                <c:pt idx="433">
                  <c:v>7.4260728012539579E-3</c:v>
                </c:pt>
                <c:pt idx="434">
                  <c:v>7.4260728012539579E-3</c:v>
                </c:pt>
                <c:pt idx="435">
                  <c:v>7.4260728012539579E-3</c:v>
                </c:pt>
                <c:pt idx="436">
                  <c:v>7.4260728012539579E-3</c:v>
                </c:pt>
                <c:pt idx="437">
                  <c:v>7.4260728012539579E-3</c:v>
                </c:pt>
                <c:pt idx="438">
                  <c:v>7.4260728012539579E-3</c:v>
                </c:pt>
                <c:pt idx="439">
                  <c:v>7.4260728012539579E-3</c:v>
                </c:pt>
                <c:pt idx="440">
                  <c:v>7.4260728012539579E-3</c:v>
                </c:pt>
                <c:pt idx="441">
                  <c:v>7.4260728012539579E-3</c:v>
                </c:pt>
                <c:pt idx="442">
                  <c:v>7.4260728012539579E-3</c:v>
                </c:pt>
                <c:pt idx="443">
                  <c:v>7.4260728012539579E-3</c:v>
                </c:pt>
                <c:pt idx="444">
                  <c:v>7.4260728012539579E-3</c:v>
                </c:pt>
                <c:pt idx="445">
                  <c:v>7.4260728012539579E-3</c:v>
                </c:pt>
                <c:pt idx="446">
                  <c:v>7.4260728012539579E-3</c:v>
                </c:pt>
                <c:pt idx="447">
                  <c:v>7.4260728012539579E-3</c:v>
                </c:pt>
                <c:pt idx="448">
                  <c:v>7.4260728012539579E-3</c:v>
                </c:pt>
                <c:pt idx="449">
                  <c:v>7.4260728012539579E-3</c:v>
                </c:pt>
                <c:pt idx="450">
                  <c:v>7.4260728012539579E-3</c:v>
                </c:pt>
                <c:pt idx="451">
                  <c:v>7.4260728012539579E-3</c:v>
                </c:pt>
                <c:pt idx="452">
                  <c:v>7.4260728012539579E-3</c:v>
                </c:pt>
                <c:pt idx="453">
                  <c:v>7.4260728012539579E-3</c:v>
                </c:pt>
                <c:pt idx="454">
                  <c:v>7.4260728012539579E-3</c:v>
                </c:pt>
                <c:pt idx="455">
                  <c:v>7.4260728012539579E-3</c:v>
                </c:pt>
                <c:pt idx="456">
                  <c:v>7.4260728012539579E-3</c:v>
                </c:pt>
                <c:pt idx="457">
                  <c:v>7.4260728012539579E-3</c:v>
                </c:pt>
                <c:pt idx="458">
                  <c:v>7.4260728012539579E-3</c:v>
                </c:pt>
                <c:pt idx="459">
                  <c:v>7.4260728012539579E-3</c:v>
                </c:pt>
                <c:pt idx="460">
                  <c:v>7.4260728012539579E-3</c:v>
                </c:pt>
                <c:pt idx="461">
                  <c:v>7.4260728012539579E-3</c:v>
                </c:pt>
                <c:pt idx="462">
                  <c:v>7.4260728012539579E-3</c:v>
                </c:pt>
                <c:pt idx="463">
                  <c:v>7.4260728012539579E-3</c:v>
                </c:pt>
                <c:pt idx="464">
                  <c:v>7.4260728012539579E-3</c:v>
                </c:pt>
                <c:pt idx="465">
                  <c:v>7.4260728012539579E-3</c:v>
                </c:pt>
                <c:pt idx="466">
                  <c:v>7.4260728012539579E-3</c:v>
                </c:pt>
                <c:pt idx="467">
                  <c:v>7.4260728012539579E-3</c:v>
                </c:pt>
                <c:pt idx="468">
                  <c:v>7.4260728012539579E-3</c:v>
                </c:pt>
                <c:pt idx="469">
                  <c:v>7.4260728012539579E-3</c:v>
                </c:pt>
                <c:pt idx="470">
                  <c:v>7.4260728012539579E-3</c:v>
                </c:pt>
                <c:pt idx="471">
                  <c:v>7.4260728012539579E-3</c:v>
                </c:pt>
                <c:pt idx="472">
                  <c:v>7.4260728012539579E-3</c:v>
                </c:pt>
                <c:pt idx="473">
                  <c:v>7.4260728012539579E-3</c:v>
                </c:pt>
                <c:pt idx="474">
                  <c:v>7.4260728012539579E-3</c:v>
                </c:pt>
                <c:pt idx="475">
                  <c:v>7.4260728012539579E-3</c:v>
                </c:pt>
                <c:pt idx="476">
                  <c:v>7.4260728012539579E-3</c:v>
                </c:pt>
                <c:pt idx="477">
                  <c:v>7.4260728012539579E-3</c:v>
                </c:pt>
                <c:pt idx="478">
                  <c:v>7.4260728012539579E-3</c:v>
                </c:pt>
                <c:pt idx="479">
                  <c:v>7.4260728012539579E-3</c:v>
                </c:pt>
                <c:pt idx="480">
                  <c:v>7.4260728012539579E-3</c:v>
                </c:pt>
                <c:pt idx="481">
                  <c:v>7.4260728012539579E-3</c:v>
                </c:pt>
                <c:pt idx="482">
                  <c:v>7.4260728012539579E-3</c:v>
                </c:pt>
                <c:pt idx="483">
                  <c:v>7.4260728012539579E-3</c:v>
                </c:pt>
                <c:pt idx="484">
                  <c:v>7.4260728012539579E-3</c:v>
                </c:pt>
                <c:pt idx="485">
                  <c:v>7.4260728012539579E-3</c:v>
                </c:pt>
                <c:pt idx="486">
                  <c:v>7.4260728012539579E-3</c:v>
                </c:pt>
                <c:pt idx="487">
                  <c:v>7.4260728012539579E-3</c:v>
                </c:pt>
                <c:pt idx="488">
                  <c:v>7.4260728012539579E-3</c:v>
                </c:pt>
                <c:pt idx="489">
                  <c:v>7.4260728012539579E-3</c:v>
                </c:pt>
                <c:pt idx="490">
                  <c:v>7.4260728012539579E-3</c:v>
                </c:pt>
                <c:pt idx="491">
                  <c:v>7.4260728012539579E-3</c:v>
                </c:pt>
                <c:pt idx="492">
                  <c:v>7.4260728012539579E-3</c:v>
                </c:pt>
                <c:pt idx="493">
                  <c:v>7.4260728012539579E-3</c:v>
                </c:pt>
                <c:pt idx="494">
                  <c:v>7.4260728012539579E-3</c:v>
                </c:pt>
                <c:pt idx="495">
                  <c:v>7.4260728012539579E-3</c:v>
                </c:pt>
                <c:pt idx="496">
                  <c:v>7.4260728012539579E-3</c:v>
                </c:pt>
                <c:pt idx="497">
                  <c:v>7.4260728012539579E-3</c:v>
                </c:pt>
                <c:pt idx="498">
                  <c:v>7.4260728012539579E-3</c:v>
                </c:pt>
                <c:pt idx="499">
                  <c:v>7.4260728012539579E-3</c:v>
                </c:pt>
                <c:pt idx="500">
                  <c:v>7.4260728012539579E-3</c:v>
                </c:pt>
                <c:pt idx="501">
                  <c:v>7.4260728012539579E-3</c:v>
                </c:pt>
                <c:pt idx="502">
                  <c:v>7.4260728012539579E-3</c:v>
                </c:pt>
                <c:pt idx="503">
                  <c:v>7.4260728012539579E-3</c:v>
                </c:pt>
                <c:pt idx="504">
                  <c:v>7.4260728012539579E-3</c:v>
                </c:pt>
                <c:pt idx="505">
                  <c:v>7.4260728012539579E-3</c:v>
                </c:pt>
                <c:pt idx="506">
                  <c:v>7.4260728012539579E-3</c:v>
                </c:pt>
                <c:pt idx="507">
                  <c:v>7.4260728012539579E-3</c:v>
                </c:pt>
                <c:pt idx="508">
                  <c:v>7.4260728012539579E-3</c:v>
                </c:pt>
                <c:pt idx="509">
                  <c:v>7.4260728012539579E-3</c:v>
                </c:pt>
                <c:pt idx="510">
                  <c:v>7.4260728012539579E-3</c:v>
                </c:pt>
                <c:pt idx="511">
                  <c:v>7.4260728012539579E-3</c:v>
                </c:pt>
                <c:pt idx="512">
                  <c:v>7.4260728012539579E-3</c:v>
                </c:pt>
                <c:pt idx="513">
                  <c:v>7.4260728012539579E-3</c:v>
                </c:pt>
                <c:pt idx="514">
                  <c:v>7.4260728012539579E-3</c:v>
                </c:pt>
                <c:pt idx="515">
                  <c:v>7.4260728012539579E-3</c:v>
                </c:pt>
                <c:pt idx="516">
                  <c:v>7.4260728012539579E-3</c:v>
                </c:pt>
                <c:pt idx="517">
                  <c:v>7.4260728012539579E-3</c:v>
                </c:pt>
                <c:pt idx="518">
                  <c:v>7.4260728012539579E-3</c:v>
                </c:pt>
                <c:pt idx="519">
                  <c:v>7.4260728012539579E-3</c:v>
                </c:pt>
                <c:pt idx="520">
                  <c:v>7.4260728012539579E-3</c:v>
                </c:pt>
                <c:pt idx="521">
                  <c:v>7.4260728012539579E-3</c:v>
                </c:pt>
                <c:pt idx="522">
                  <c:v>7.4260728012539579E-3</c:v>
                </c:pt>
                <c:pt idx="523">
                  <c:v>7.4260728012539579E-3</c:v>
                </c:pt>
                <c:pt idx="524">
                  <c:v>7.4260728012539579E-3</c:v>
                </c:pt>
                <c:pt idx="525">
                  <c:v>7.4260728012539579E-3</c:v>
                </c:pt>
                <c:pt idx="526">
                  <c:v>7.4260728012539579E-3</c:v>
                </c:pt>
                <c:pt idx="527">
                  <c:v>7.4260728012539579E-3</c:v>
                </c:pt>
                <c:pt idx="528">
                  <c:v>7.4260728012539579E-3</c:v>
                </c:pt>
                <c:pt idx="529">
                  <c:v>7.4260728012539579E-3</c:v>
                </c:pt>
                <c:pt idx="530">
                  <c:v>7.4260728012539579E-3</c:v>
                </c:pt>
                <c:pt idx="531">
                  <c:v>7.4260728012539579E-3</c:v>
                </c:pt>
                <c:pt idx="532">
                  <c:v>7.4260728012539579E-3</c:v>
                </c:pt>
                <c:pt idx="533">
                  <c:v>7.4260728012539579E-3</c:v>
                </c:pt>
                <c:pt idx="534">
                  <c:v>7.4260728012539579E-3</c:v>
                </c:pt>
                <c:pt idx="535">
                  <c:v>7.4260728012539579E-3</c:v>
                </c:pt>
                <c:pt idx="536">
                  <c:v>7.4260728012539579E-3</c:v>
                </c:pt>
                <c:pt idx="537">
                  <c:v>7.4260728012539579E-3</c:v>
                </c:pt>
                <c:pt idx="538">
                  <c:v>7.4260728012539579E-3</c:v>
                </c:pt>
                <c:pt idx="539">
                  <c:v>7.4260728012539579E-3</c:v>
                </c:pt>
                <c:pt idx="540">
                  <c:v>7.4260728012539579E-3</c:v>
                </c:pt>
                <c:pt idx="541">
                  <c:v>7.4260728012539579E-3</c:v>
                </c:pt>
                <c:pt idx="542">
                  <c:v>7.4260728012539579E-3</c:v>
                </c:pt>
                <c:pt idx="543">
                  <c:v>7.4260728012539579E-3</c:v>
                </c:pt>
                <c:pt idx="544">
                  <c:v>7.4260728012539579E-3</c:v>
                </c:pt>
                <c:pt idx="545">
                  <c:v>7.4260728012539579E-3</c:v>
                </c:pt>
                <c:pt idx="546">
                  <c:v>7.4260728012539579E-3</c:v>
                </c:pt>
                <c:pt idx="547">
                  <c:v>7.4260728012539579E-3</c:v>
                </c:pt>
                <c:pt idx="548">
                  <c:v>7.4260728012539579E-3</c:v>
                </c:pt>
                <c:pt idx="549">
                  <c:v>7.4260728012539579E-3</c:v>
                </c:pt>
                <c:pt idx="550">
                  <c:v>7.4260728012539579E-3</c:v>
                </c:pt>
                <c:pt idx="551">
                  <c:v>7.4260728012539579E-3</c:v>
                </c:pt>
                <c:pt idx="552">
                  <c:v>7.4260728012539579E-3</c:v>
                </c:pt>
                <c:pt idx="553">
                  <c:v>7.4260728012539579E-3</c:v>
                </c:pt>
                <c:pt idx="554">
                  <c:v>7.4260728012539579E-3</c:v>
                </c:pt>
                <c:pt idx="555">
                  <c:v>7.4260728012539579E-3</c:v>
                </c:pt>
                <c:pt idx="556">
                  <c:v>7.4260728012539579E-3</c:v>
                </c:pt>
                <c:pt idx="557">
                  <c:v>7.4260728012539579E-3</c:v>
                </c:pt>
                <c:pt idx="558">
                  <c:v>7.4260728012539579E-3</c:v>
                </c:pt>
                <c:pt idx="559">
                  <c:v>7.4260728012539579E-3</c:v>
                </c:pt>
                <c:pt idx="560">
                  <c:v>7.4260728012539579E-3</c:v>
                </c:pt>
                <c:pt idx="561">
                  <c:v>7.4260728012539579E-3</c:v>
                </c:pt>
                <c:pt idx="562">
                  <c:v>7.4260728012539579E-3</c:v>
                </c:pt>
                <c:pt idx="563">
                  <c:v>7.4260728012539579E-3</c:v>
                </c:pt>
                <c:pt idx="564">
                  <c:v>7.4260728012539579E-3</c:v>
                </c:pt>
                <c:pt idx="565">
                  <c:v>7.4260728012539579E-3</c:v>
                </c:pt>
                <c:pt idx="566">
                  <c:v>7.4260728012539579E-3</c:v>
                </c:pt>
                <c:pt idx="567">
                  <c:v>7.4260728012539579E-3</c:v>
                </c:pt>
                <c:pt idx="568">
                  <c:v>7.4260728012539579E-3</c:v>
                </c:pt>
                <c:pt idx="569">
                  <c:v>7.4260728012539579E-3</c:v>
                </c:pt>
                <c:pt idx="570">
                  <c:v>7.4260728012539579E-3</c:v>
                </c:pt>
                <c:pt idx="571">
                  <c:v>7.4260728012539579E-3</c:v>
                </c:pt>
                <c:pt idx="572">
                  <c:v>7.4260728012539579E-3</c:v>
                </c:pt>
                <c:pt idx="573">
                  <c:v>7.4260728012539579E-3</c:v>
                </c:pt>
                <c:pt idx="574">
                  <c:v>7.4260728012539579E-3</c:v>
                </c:pt>
                <c:pt idx="575">
                  <c:v>7.4260728012539579E-3</c:v>
                </c:pt>
                <c:pt idx="576">
                  <c:v>7.4260728012539579E-3</c:v>
                </c:pt>
                <c:pt idx="577">
                  <c:v>7.4260728012539579E-3</c:v>
                </c:pt>
                <c:pt idx="578">
                  <c:v>7.4260728012539579E-3</c:v>
                </c:pt>
                <c:pt idx="579">
                  <c:v>7.4260728012539579E-3</c:v>
                </c:pt>
                <c:pt idx="580">
                  <c:v>7.4260728012539579E-3</c:v>
                </c:pt>
                <c:pt idx="581">
                  <c:v>7.4260728012539579E-3</c:v>
                </c:pt>
                <c:pt idx="582">
                  <c:v>7.4260728012539579E-3</c:v>
                </c:pt>
                <c:pt idx="583">
                  <c:v>7.4260728012539579E-3</c:v>
                </c:pt>
                <c:pt idx="584">
                  <c:v>7.4260728012539579E-3</c:v>
                </c:pt>
                <c:pt idx="585">
                  <c:v>7.4260728012539579E-3</c:v>
                </c:pt>
                <c:pt idx="586">
                  <c:v>7.4260728012539579E-3</c:v>
                </c:pt>
                <c:pt idx="587">
                  <c:v>7.4260728012539579E-3</c:v>
                </c:pt>
                <c:pt idx="588">
                  <c:v>7.4260728012539579E-3</c:v>
                </c:pt>
                <c:pt idx="589">
                  <c:v>7.4260728012539579E-3</c:v>
                </c:pt>
                <c:pt idx="590">
                  <c:v>7.4260728012539579E-3</c:v>
                </c:pt>
                <c:pt idx="591">
                  <c:v>7.4260728012539579E-3</c:v>
                </c:pt>
                <c:pt idx="592">
                  <c:v>7.4260728012539579E-3</c:v>
                </c:pt>
                <c:pt idx="593">
                  <c:v>7.4260728012539579E-3</c:v>
                </c:pt>
                <c:pt idx="594">
                  <c:v>7.4260728012539579E-3</c:v>
                </c:pt>
                <c:pt idx="595">
                  <c:v>7.4260728012539579E-3</c:v>
                </c:pt>
                <c:pt idx="596">
                  <c:v>7.4260728012539579E-3</c:v>
                </c:pt>
                <c:pt idx="597">
                  <c:v>7.4260728012539579E-3</c:v>
                </c:pt>
                <c:pt idx="598">
                  <c:v>7.4260728012539579E-3</c:v>
                </c:pt>
                <c:pt idx="599">
                  <c:v>7.4260728012539579E-3</c:v>
                </c:pt>
                <c:pt idx="600">
                  <c:v>7.4260728012539579E-3</c:v>
                </c:pt>
                <c:pt idx="601">
                  <c:v>7.4260728012539579E-3</c:v>
                </c:pt>
                <c:pt idx="602">
                  <c:v>7.4260728012539579E-3</c:v>
                </c:pt>
                <c:pt idx="603">
                  <c:v>7.4260728012539579E-3</c:v>
                </c:pt>
                <c:pt idx="604">
                  <c:v>7.4260728012539579E-3</c:v>
                </c:pt>
                <c:pt idx="605">
                  <c:v>7.4260728012539579E-3</c:v>
                </c:pt>
                <c:pt idx="606">
                  <c:v>7.4260728012539579E-3</c:v>
                </c:pt>
                <c:pt idx="607">
                  <c:v>7.4260728012539579E-3</c:v>
                </c:pt>
                <c:pt idx="608">
                  <c:v>7.4260728012539579E-3</c:v>
                </c:pt>
                <c:pt idx="609">
                  <c:v>7.4260728012539579E-3</c:v>
                </c:pt>
                <c:pt idx="610">
                  <c:v>7.4260728012539579E-3</c:v>
                </c:pt>
                <c:pt idx="611">
                  <c:v>7.4260728012539579E-3</c:v>
                </c:pt>
                <c:pt idx="612">
                  <c:v>7.4260728012539579E-3</c:v>
                </c:pt>
                <c:pt idx="613">
                  <c:v>7.4260728012539579E-3</c:v>
                </c:pt>
                <c:pt idx="614">
                  <c:v>7.4260728012539579E-3</c:v>
                </c:pt>
                <c:pt idx="615">
                  <c:v>7.4260728012539579E-3</c:v>
                </c:pt>
                <c:pt idx="616">
                  <c:v>7.4260728012539579E-3</c:v>
                </c:pt>
                <c:pt idx="617">
                  <c:v>7.4260728012539579E-3</c:v>
                </c:pt>
                <c:pt idx="618">
                  <c:v>7.4260728012539579E-3</c:v>
                </c:pt>
                <c:pt idx="619">
                  <c:v>7.4260728012539579E-3</c:v>
                </c:pt>
                <c:pt idx="620">
                  <c:v>7.4260728012539579E-3</c:v>
                </c:pt>
                <c:pt idx="621">
                  <c:v>7.4260728012539579E-3</c:v>
                </c:pt>
                <c:pt idx="622">
                  <c:v>7.4260728012539579E-3</c:v>
                </c:pt>
                <c:pt idx="623">
                  <c:v>7.4260728012539579E-3</c:v>
                </c:pt>
                <c:pt idx="624">
                  <c:v>7.4260728012539579E-3</c:v>
                </c:pt>
                <c:pt idx="625">
                  <c:v>7.4260728012539579E-3</c:v>
                </c:pt>
                <c:pt idx="626">
                  <c:v>7.4260728012539579E-3</c:v>
                </c:pt>
                <c:pt idx="627">
                  <c:v>7.4260728012539579E-3</c:v>
                </c:pt>
                <c:pt idx="628">
                  <c:v>7.4260728012539579E-3</c:v>
                </c:pt>
                <c:pt idx="629">
                  <c:v>7.4260728012539579E-3</c:v>
                </c:pt>
                <c:pt idx="630">
                  <c:v>7.4260728012539579E-3</c:v>
                </c:pt>
                <c:pt idx="631">
                  <c:v>7.4260728012539579E-3</c:v>
                </c:pt>
                <c:pt idx="632">
                  <c:v>7.4260728012539579E-3</c:v>
                </c:pt>
                <c:pt idx="633">
                  <c:v>7.4260728012539579E-3</c:v>
                </c:pt>
                <c:pt idx="634">
                  <c:v>7.4260728012539579E-3</c:v>
                </c:pt>
                <c:pt idx="635">
                  <c:v>7.4260728012539579E-3</c:v>
                </c:pt>
                <c:pt idx="636">
                  <c:v>7.4260728012539579E-3</c:v>
                </c:pt>
                <c:pt idx="637">
                  <c:v>7.4260728012539579E-3</c:v>
                </c:pt>
                <c:pt idx="638">
                  <c:v>7.4260728012539579E-3</c:v>
                </c:pt>
                <c:pt idx="639">
                  <c:v>7.4260728012539579E-3</c:v>
                </c:pt>
                <c:pt idx="640">
                  <c:v>7.4260728012539579E-3</c:v>
                </c:pt>
                <c:pt idx="641">
                  <c:v>7.4260728012539579E-3</c:v>
                </c:pt>
                <c:pt idx="642">
                  <c:v>7.4260728012539579E-3</c:v>
                </c:pt>
                <c:pt idx="643">
                  <c:v>7.4260728012539579E-3</c:v>
                </c:pt>
                <c:pt idx="644">
                  <c:v>7.4260728012539579E-3</c:v>
                </c:pt>
                <c:pt idx="645">
                  <c:v>7.4260728012539579E-3</c:v>
                </c:pt>
                <c:pt idx="646">
                  <c:v>7.4260728012539579E-3</c:v>
                </c:pt>
                <c:pt idx="647">
                  <c:v>7.4260728012539579E-3</c:v>
                </c:pt>
                <c:pt idx="648">
                  <c:v>7.4260728012539579E-3</c:v>
                </c:pt>
                <c:pt idx="649">
                  <c:v>7.4260728012539579E-3</c:v>
                </c:pt>
                <c:pt idx="650">
                  <c:v>7.4260728012539579E-3</c:v>
                </c:pt>
                <c:pt idx="651">
                  <c:v>7.4260728012539579E-3</c:v>
                </c:pt>
                <c:pt idx="652">
                  <c:v>7.4260728012539579E-3</c:v>
                </c:pt>
                <c:pt idx="653">
                  <c:v>7.4260728012539579E-3</c:v>
                </c:pt>
                <c:pt idx="654">
                  <c:v>7.4260728012539579E-3</c:v>
                </c:pt>
                <c:pt idx="655">
                  <c:v>7.4260728012539579E-3</c:v>
                </c:pt>
                <c:pt idx="656">
                  <c:v>7.4260728012539579E-3</c:v>
                </c:pt>
                <c:pt idx="657">
                  <c:v>7.4260728012539579E-3</c:v>
                </c:pt>
                <c:pt idx="658">
                  <c:v>7.4260728012539579E-3</c:v>
                </c:pt>
                <c:pt idx="659">
                  <c:v>7.4260728012539579E-3</c:v>
                </c:pt>
                <c:pt idx="660">
                  <c:v>7.4260728012539579E-3</c:v>
                </c:pt>
                <c:pt idx="661">
                  <c:v>7.4260728012539579E-3</c:v>
                </c:pt>
                <c:pt idx="662">
                  <c:v>7.4260728012539579E-3</c:v>
                </c:pt>
                <c:pt idx="663">
                  <c:v>7.4260728012539579E-3</c:v>
                </c:pt>
                <c:pt idx="664">
                  <c:v>7.4260728012539579E-3</c:v>
                </c:pt>
                <c:pt idx="665">
                  <c:v>7.4260728012539579E-3</c:v>
                </c:pt>
                <c:pt idx="666">
                  <c:v>7.4260728012539579E-3</c:v>
                </c:pt>
                <c:pt idx="667">
                  <c:v>7.4260728012539579E-3</c:v>
                </c:pt>
                <c:pt idx="668">
                  <c:v>7.4260728012539579E-3</c:v>
                </c:pt>
                <c:pt idx="669">
                  <c:v>7.4260728012539579E-3</c:v>
                </c:pt>
                <c:pt idx="670">
                  <c:v>7.4260728012539579E-3</c:v>
                </c:pt>
                <c:pt idx="671">
                  <c:v>7.4260728012539579E-3</c:v>
                </c:pt>
                <c:pt idx="672">
                  <c:v>7.4260728012539579E-3</c:v>
                </c:pt>
                <c:pt idx="673">
                  <c:v>7.4260728012539579E-3</c:v>
                </c:pt>
                <c:pt idx="674">
                  <c:v>7.4260728012539579E-3</c:v>
                </c:pt>
                <c:pt idx="675">
                  <c:v>7.4260728012539579E-3</c:v>
                </c:pt>
                <c:pt idx="676">
                  <c:v>7.4260728012539579E-3</c:v>
                </c:pt>
                <c:pt idx="677">
                  <c:v>7.4260728012539579E-3</c:v>
                </c:pt>
                <c:pt idx="678">
                  <c:v>7.4260728012539579E-3</c:v>
                </c:pt>
                <c:pt idx="679">
                  <c:v>7.4260728012539579E-3</c:v>
                </c:pt>
                <c:pt idx="680">
                  <c:v>7.4260728012539579E-3</c:v>
                </c:pt>
                <c:pt idx="681">
                  <c:v>7.4260728012539579E-3</c:v>
                </c:pt>
                <c:pt idx="682">
                  <c:v>7.4260728012539579E-3</c:v>
                </c:pt>
                <c:pt idx="683">
                  <c:v>7.4260728012539579E-3</c:v>
                </c:pt>
                <c:pt idx="684">
                  <c:v>7.4260728012539579E-3</c:v>
                </c:pt>
                <c:pt idx="685">
                  <c:v>7.4260728012539579E-3</c:v>
                </c:pt>
                <c:pt idx="686">
                  <c:v>7.4260728012539579E-3</c:v>
                </c:pt>
                <c:pt idx="687">
                  <c:v>7.4260728012539579E-3</c:v>
                </c:pt>
                <c:pt idx="688">
                  <c:v>7.4260728012539579E-3</c:v>
                </c:pt>
                <c:pt idx="689">
                  <c:v>7.4260728012539579E-3</c:v>
                </c:pt>
                <c:pt idx="690">
                  <c:v>7.4260728012539579E-3</c:v>
                </c:pt>
                <c:pt idx="691">
                  <c:v>7.4260728012539579E-3</c:v>
                </c:pt>
                <c:pt idx="692">
                  <c:v>7.4260728012539579E-3</c:v>
                </c:pt>
                <c:pt idx="693">
                  <c:v>7.4260728012539579E-3</c:v>
                </c:pt>
                <c:pt idx="694">
                  <c:v>7.4260728012539579E-3</c:v>
                </c:pt>
                <c:pt idx="695">
                  <c:v>7.4260728012539579E-3</c:v>
                </c:pt>
                <c:pt idx="696">
                  <c:v>7.4260728012539579E-3</c:v>
                </c:pt>
                <c:pt idx="697">
                  <c:v>7.4260728012539579E-3</c:v>
                </c:pt>
                <c:pt idx="698">
                  <c:v>7.4260728012539579E-3</c:v>
                </c:pt>
                <c:pt idx="699">
                  <c:v>7.4260728012539579E-3</c:v>
                </c:pt>
                <c:pt idx="700">
                  <c:v>7.4260728012539579E-3</c:v>
                </c:pt>
                <c:pt idx="701">
                  <c:v>7.4260728012539579E-3</c:v>
                </c:pt>
                <c:pt idx="702">
                  <c:v>7.4260728012539579E-3</c:v>
                </c:pt>
                <c:pt idx="703">
                  <c:v>7.4260728012539579E-3</c:v>
                </c:pt>
                <c:pt idx="704">
                  <c:v>7.4260728012539579E-3</c:v>
                </c:pt>
                <c:pt idx="705">
                  <c:v>7.4260728012539579E-3</c:v>
                </c:pt>
                <c:pt idx="706">
                  <c:v>7.4260728012539579E-3</c:v>
                </c:pt>
                <c:pt idx="707">
                  <c:v>7.4260728012539579E-3</c:v>
                </c:pt>
                <c:pt idx="708">
                  <c:v>7.4260728012539579E-3</c:v>
                </c:pt>
                <c:pt idx="709">
                  <c:v>7.4260728012539579E-3</c:v>
                </c:pt>
                <c:pt idx="710">
                  <c:v>7.4260728012539579E-3</c:v>
                </c:pt>
                <c:pt idx="711">
                  <c:v>7.4260728012539579E-3</c:v>
                </c:pt>
                <c:pt idx="712">
                  <c:v>7.4260728012539579E-3</c:v>
                </c:pt>
                <c:pt idx="713">
                  <c:v>7.4260728012539579E-3</c:v>
                </c:pt>
                <c:pt idx="714">
                  <c:v>7.4260728012539579E-3</c:v>
                </c:pt>
                <c:pt idx="715">
                  <c:v>7.4260728012539579E-3</c:v>
                </c:pt>
                <c:pt idx="716">
                  <c:v>7.4260728012539579E-3</c:v>
                </c:pt>
                <c:pt idx="717">
                  <c:v>7.4260728012539579E-3</c:v>
                </c:pt>
                <c:pt idx="718">
                  <c:v>7.4260728012539579E-3</c:v>
                </c:pt>
                <c:pt idx="719">
                  <c:v>7.4260728012539579E-3</c:v>
                </c:pt>
                <c:pt idx="720">
                  <c:v>7.4260728012539579E-3</c:v>
                </c:pt>
                <c:pt idx="721">
                  <c:v>7.4260728012539579E-3</c:v>
                </c:pt>
                <c:pt idx="722">
                  <c:v>7.4260728012539579E-3</c:v>
                </c:pt>
                <c:pt idx="723">
                  <c:v>7.4260728012539579E-3</c:v>
                </c:pt>
                <c:pt idx="724">
                  <c:v>7.4260728012539579E-3</c:v>
                </c:pt>
                <c:pt idx="725">
                  <c:v>7.4260728012539579E-3</c:v>
                </c:pt>
                <c:pt idx="726">
                  <c:v>7.4260728012539579E-3</c:v>
                </c:pt>
                <c:pt idx="727">
                  <c:v>7.4260728012539579E-3</c:v>
                </c:pt>
                <c:pt idx="728">
                  <c:v>7.4260728012539579E-3</c:v>
                </c:pt>
                <c:pt idx="729">
                  <c:v>7.4260728012539579E-3</c:v>
                </c:pt>
                <c:pt idx="730">
                  <c:v>7.4260728012539579E-3</c:v>
                </c:pt>
                <c:pt idx="731">
                  <c:v>7.4260728012539579E-3</c:v>
                </c:pt>
                <c:pt idx="732">
                  <c:v>7.4260728012539579E-3</c:v>
                </c:pt>
                <c:pt idx="733">
                  <c:v>7.4260728012539579E-3</c:v>
                </c:pt>
                <c:pt idx="734">
                  <c:v>7.4260728012539579E-3</c:v>
                </c:pt>
                <c:pt idx="735">
                  <c:v>7.4260728012539579E-3</c:v>
                </c:pt>
                <c:pt idx="736">
                  <c:v>7.4260728012539579E-3</c:v>
                </c:pt>
                <c:pt idx="737">
                  <c:v>7.4260728012539579E-3</c:v>
                </c:pt>
                <c:pt idx="738">
                  <c:v>7.4260728012539579E-3</c:v>
                </c:pt>
                <c:pt idx="739">
                  <c:v>7.4260728012539579E-3</c:v>
                </c:pt>
                <c:pt idx="740">
                  <c:v>7.4260728012539579E-3</c:v>
                </c:pt>
                <c:pt idx="741">
                  <c:v>7.4260728012539579E-3</c:v>
                </c:pt>
                <c:pt idx="742">
                  <c:v>7.4260728012539579E-3</c:v>
                </c:pt>
                <c:pt idx="743">
                  <c:v>7.4260728012539579E-3</c:v>
                </c:pt>
                <c:pt idx="744">
                  <c:v>7.4260728012539579E-3</c:v>
                </c:pt>
                <c:pt idx="745">
                  <c:v>7.4260728012539579E-3</c:v>
                </c:pt>
                <c:pt idx="746">
                  <c:v>7.4260728012539579E-3</c:v>
                </c:pt>
                <c:pt idx="747">
                  <c:v>7.4260728012539579E-3</c:v>
                </c:pt>
                <c:pt idx="748">
                  <c:v>7.4260728012539579E-3</c:v>
                </c:pt>
                <c:pt idx="749">
                  <c:v>7.4260728012539579E-3</c:v>
                </c:pt>
                <c:pt idx="750">
                  <c:v>7.4260728012539579E-3</c:v>
                </c:pt>
                <c:pt idx="751">
                  <c:v>7.4260728012539579E-3</c:v>
                </c:pt>
                <c:pt idx="752">
                  <c:v>7.4260728012539579E-3</c:v>
                </c:pt>
                <c:pt idx="753">
                  <c:v>7.4260728012539579E-3</c:v>
                </c:pt>
                <c:pt idx="754">
                  <c:v>7.4260728012539579E-3</c:v>
                </c:pt>
                <c:pt idx="755">
                  <c:v>7.4260728012539579E-3</c:v>
                </c:pt>
                <c:pt idx="756">
                  <c:v>7.4260728012539579E-3</c:v>
                </c:pt>
                <c:pt idx="757">
                  <c:v>7.4260728012539579E-3</c:v>
                </c:pt>
                <c:pt idx="758">
                  <c:v>7.4260728012539579E-3</c:v>
                </c:pt>
                <c:pt idx="759">
                  <c:v>7.4260728012539579E-3</c:v>
                </c:pt>
                <c:pt idx="760">
                  <c:v>7.4260728012539579E-3</c:v>
                </c:pt>
                <c:pt idx="761">
                  <c:v>7.4260728012539579E-3</c:v>
                </c:pt>
                <c:pt idx="762">
                  <c:v>7.4260728012539579E-3</c:v>
                </c:pt>
                <c:pt idx="763">
                  <c:v>7.4260728012539579E-3</c:v>
                </c:pt>
                <c:pt idx="764">
                  <c:v>7.4260728012539579E-3</c:v>
                </c:pt>
                <c:pt idx="765">
                  <c:v>7.4260728012539579E-3</c:v>
                </c:pt>
                <c:pt idx="766">
                  <c:v>7.4260728012539579E-3</c:v>
                </c:pt>
                <c:pt idx="767">
                  <c:v>7.4260728012539579E-3</c:v>
                </c:pt>
                <c:pt idx="768">
                  <c:v>7.4260728012539579E-3</c:v>
                </c:pt>
                <c:pt idx="769">
                  <c:v>7.4260728012539579E-3</c:v>
                </c:pt>
                <c:pt idx="770">
                  <c:v>7.4260728012539579E-3</c:v>
                </c:pt>
                <c:pt idx="771">
                  <c:v>7.4260728012539579E-3</c:v>
                </c:pt>
                <c:pt idx="772">
                  <c:v>7.4260728012539579E-3</c:v>
                </c:pt>
                <c:pt idx="773">
                  <c:v>7.4260728012539579E-3</c:v>
                </c:pt>
                <c:pt idx="774">
                  <c:v>7.4260728012539579E-3</c:v>
                </c:pt>
                <c:pt idx="775">
                  <c:v>7.4260728012539579E-3</c:v>
                </c:pt>
                <c:pt idx="776">
                  <c:v>7.4260728012539579E-3</c:v>
                </c:pt>
                <c:pt idx="777">
                  <c:v>7.4260728012539579E-3</c:v>
                </c:pt>
                <c:pt idx="778">
                  <c:v>7.4260728012539579E-3</c:v>
                </c:pt>
                <c:pt idx="779">
                  <c:v>7.4260728012539579E-3</c:v>
                </c:pt>
                <c:pt idx="780">
                  <c:v>7.4260728012539579E-3</c:v>
                </c:pt>
                <c:pt idx="781">
                  <c:v>7.4260728012539579E-3</c:v>
                </c:pt>
                <c:pt idx="782">
                  <c:v>7.4260728012539579E-3</c:v>
                </c:pt>
                <c:pt idx="783">
                  <c:v>7.4260728012539579E-3</c:v>
                </c:pt>
                <c:pt idx="784">
                  <c:v>7.4260728012539579E-3</c:v>
                </c:pt>
                <c:pt idx="785">
                  <c:v>7.4260728012539579E-3</c:v>
                </c:pt>
                <c:pt idx="786">
                  <c:v>7.4260728012539579E-3</c:v>
                </c:pt>
                <c:pt idx="787">
                  <c:v>7.4260728012539579E-3</c:v>
                </c:pt>
                <c:pt idx="788">
                  <c:v>7.4260728012539579E-3</c:v>
                </c:pt>
                <c:pt idx="789">
                  <c:v>7.4260728012539579E-3</c:v>
                </c:pt>
                <c:pt idx="790">
                  <c:v>7.4260728012539579E-3</c:v>
                </c:pt>
                <c:pt idx="791">
                  <c:v>7.4260728012539579E-3</c:v>
                </c:pt>
                <c:pt idx="792">
                  <c:v>7.4260728012539579E-3</c:v>
                </c:pt>
                <c:pt idx="793">
                  <c:v>7.4260728012539579E-3</c:v>
                </c:pt>
                <c:pt idx="794">
                  <c:v>7.4260728012539579E-3</c:v>
                </c:pt>
                <c:pt idx="795">
                  <c:v>7.4260728012539579E-3</c:v>
                </c:pt>
                <c:pt idx="796">
                  <c:v>7.4260728012539579E-3</c:v>
                </c:pt>
                <c:pt idx="797">
                  <c:v>7.4260728012539579E-3</c:v>
                </c:pt>
                <c:pt idx="798">
                  <c:v>7.4260728012539579E-3</c:v>
                </c:pt>
                <c:pt idx="799">
                  <c:v>7.4260728012539579E-3</c:v>
                </c:pt>
                <c:pt idx="800">
                  <c:v>7.4260728012539579E-3</c:v>
                </c:pt>
                <c:pt idx="801">
                  <c:v>7.4260728012539579E-3</c:v>
                </c:pt>
                <c:pt idx="802">
                  <c:v>7.4260728012539579E-3</c:v>
                </c:pt>
                <c:pt idx="803">
                  <c:v>7.4260728012539579E-3</c:v>
                </c:pt>
                <c:pt idx="804">
                  <c:v>7.4260728012539579E-3</c:v>
                </c:pt>
                <c:pt idx="805">
                  <c:v>7.4260728012539579E-3</c:v>
                </c:pt>
                <c:pt idx="806">
                  <c:v>7.4260728012539579E-3</c:v>
                </c:pt>
                <c:pt idx="807">
                  <c:v>7.4260728012539579E-3</c:v>
                </c:pt>
                <c:pt idx="808">
                  <c:v>7.4260728012539579E-3</c:v>
                </c:pt>
                <c:pt idx="809">
                  <c:v>7.4260728012539579E-3</c:v>
                </c:pt>
                <c:pt idx="810">
                  <c:v>7.4260728012539579E-3</c:v>
                </c:pt>
                <c:pt idx="811">
                  <c:v>7.4260728012539579E-3</c:v>
                </c:pt>
                <c:pt idx="812">
                  <c:v>7.4260728012539579E-3</c:v>
                </c:pt>
                <c:pt idx="813">
                  <c:v>7.4260728012539579E-3</c:v>
                </c:pt>
                <c:pt idx="814">
                  <c:v>7.4260728012539579E-3</c:v>
                </c:pt>
                <c:pt idx="815">
                  <c:v>7.4260728012539579E-3</c:v>
                </c:pt>
                <c:pt idx="816">
                  <c:v>7.4260728012539579E-3</c:v>
                </c:pt>
                <c:pt idx="817">
                  <c:v>7.4260728012539579E-3</c:v>
                </c:pt>
                <c:pt idx="818">
                  <c:v>7.4260728012539579E-3</c:v>
                </c:pt>
                <c:pt idx="819">
                  <c:v>7.4260728012539579E-3</c:v>
                </c:pt>
                <c:pt idx="820">
                  <c:v>7.4260728012539579E-3</c:v>
                </c:pt>
                <c:pt idx="821">
                  <c:v>7.4260728012539579E-3</c:v>
                </c:pt>
                <c:pt idx="822">
                  <c:v>7.4260728012539579E-3</c:v>
                </c:pt>
                <c:pt idx="823">
                  <c:v>7.4260728012539579E-3</c:v>
                </c:pt>
                <c:pt idx="824">
                  <c:v>7.4260728012539579E-3</c:v>
                </c:pt>
                <c:pt idx="825">
                  <c:v>7.4260728012539579E-3</c:v>
                </c:pt>
                <c:pt idx="826">
                  <c:v>7.4260728012539579E-3</c:v>
                </c:pt>
                <c:pt idx="827">
                  <c:v>7.4260728012539579E-3</c:v>
                </c:pt>
                <c:pt idx="828">
                  <c:v>7.4260728012539579E-3</c:v>
                </c:pt>
                <c:pt idx="829">
                  <c:v>7.4260728012539579E-3</c:v>
                </c:pt>
                <c:pt idx="830">
                  <c:v>7.4260728012539579E-3</c:v>
                </c:pt>
                <c:pt idx="831">
                  <c:v>7.4260728012539579E-3</c:v>
                </c:pt>
                <c:pt idx="832">
                  <c:v>7.4260728012539579E-3</c:v>
                </c:pt>
                <c:pt idx="833">
                  <c:v>7.4260728012539579E-3</c:v>
                </c:pt>
                <c:pt idx="834">
                  <c:v>7.4260728012539579E-3</c:v>
                </c:pt>
                <c:pt idx="835">
                  <c:v>7.4260728012539579E-3</c:v>
                </c:pt>
                <c:pt idx="836">
                  <c:v>7.4260728012539579E-3</c:v>
                </c:pt>
                <c:pt idx="837">
                  <c:v>7.4260728012539579E-3</c:v>
                </c:pt>
                <c:pt idx="838">
                  <c:v>7.4260728012539579E-3</c:v>
                </c:pt>
                <c:pt idx="839">
                  <c:v>7.4260728012539579E-3</c:v>
                </c:pt>
                <c:pt idx="840">
                  <c:v>7.4260728012539579E-3</c:v>
                </c:pt>
                <c:pt idx="841">
                  <c:v>7.4260728012539579E-3</c:v>
                </c:pt>
                <c:pt idx="842">
                  <c:v>7.4260728012539579E-3</c:v>
                </c:pt>
                <c:pt idx="843">
                  <c:v>7.4260728012539579E-3</c:v>
                </c:pt>
                <c:pt idx="844">
                  <c:v>7.4260728012539579E-3</c:v>
                </c:pt>
                <c:pt idx="845">
                  <c:v>7.4260728012539579E-3</c:v>
                </c:pt>
                <c:pt idx="846">
                  <c:v>7.4260728012539579E-3</c:v>
                </c:pt>
                <c:pt idx="847">
                  <c:v>7.4260728012539579E-3</c:v>
                </c:pt>
                <c:pt idx="848">
                  <c:v>7.4260728012539579E-3</c:v>
                </c:pt>
                <c:pt idx="849">
                  <c:v>7.4260728012539579E-3</c:v>
                </c:pt>
                <c:pt idx="850">
                  <c:v>7.4260728012539579E-3</c:v>
                </c:pt>
                <c:pt idx="851">
                  <c:v>7.4260728012539579E-3</c:v>
                </c:pt>
                <c:pt idx="852">
                  <c:v>7.4260728012539579E-3</c:v>
                </c:pt>
                <c:pt idx="853">
                  <c:v>7.4260728012539579E-3</c:v>
                </c:pt>
                <c:pt idx="854">
                  <c:v>7.4260728012539579E-3</c:v>
                </c:pt>
                <c:pt idx="855">
                  <c:v>7.4260728012539579E-3</c:v>
                </c:pt>
                <c:pt idx="856">
                  <c:v>7.4260728012539579E-3</c:v>
                </c:pt>
                <c:pt idx="857">
                  <c:v>7.4260728012539579E-3</c:v>
                </c:pt>
                <c:pt idx="858">
                  <c:v>7.4260728012539579E-3</c:v>
                </c:pt>
                <c:pt idx="859">
                  <c:v>7.4260728012539579E-3</c:v>
                </c:pt>
                <c:pt idx="860">
                  <c:v>7.4260728012539579E-3</c:v>
                </c:pt>
                <c:pt idx="861">
                  <c:v>7.4260728012539579E-3</c:v>
                </c:pt>
                <c:pt idx="862">
                  <c:v>7.4260728012539579E-3</c:v>
                </c:pt>
                <c:pt idx="863">
                  <c:v>7.4260728012539579E-3</c:v>
                </c:pt>
                <c:pt idx="864">
                  <c:v>7.4260728012539579E-3</c:v>
                </c:pt>
                <c:pt idx="865">
                  <c:v>7.4260728012539579E-3</c:v>
                </c:pt>
                <c:pt idx="866">
                  <c:v>7.4260728012539579E-3</c:v>
                </c:pt>
                <c:pt idx="867">
                  <c:v>7.4260728012539579E-3</c:v>
                </c:pt>
                <c:pt idx="868">
                  <c:v>7.4260728012539579E-3</c:v>
                </c:pt>
                <c:pt idx="869">
                  <c:v>7.4260728012539579E-3</c:v>
                </c:pt>
                <c:pt idx="870">
                  <c:v>7.4260728012539579E-3</c:v>
                </c:pt>
                <c:pt idx="871">
                  <c:v>7.4260728012539579E-3</c:v>
                </c:pt>
                <c:pt idx="872">
                  <c:v>7.4260728012539579E-3</c:v>
                </c:pt>
                <c:pt idx="873">
                  <c:v>7.4260728012539579E-3</c:v>
                </c:pt>
                <c:pt idx="874">
                  <c:v>7.4260728012539579E-3</c:v>
                </c:pt>
                <c:pt idx="875">
                  <c:v>7.4260728012539579E-3</c:v>
                </c:pt>
                <c:pt idx="876">
                  <c:v>7.4260728012539579E-3</c:v>
                </c:pt>
                <c:pt idx="877">
                  <c:v>7.4260728012539579E-3</c:v>
                </c:pt>
                <c:pt idx="878">
                  <c:v>7.4260728012539579E-3</c:v>
                </c:pt>
                <c:pt idx="879">
                  <c:v>7.4260728012539579E-3</c:v>
                </c:pt>
                <c:pt idx="880">
                  <c:v>7.4260728012539579E-3</c:v>
                </c:pt>
                <c:pt idx="881">
                  <c:v>7.4260728012539579E-3</c:v>
                </c:pt>
                <c:pt idx="882">
                  <c:v>7.4260728012539579E-3</c:v>
                </c:pt>
                <c:pt idx="883">
                  <c:v>7.4260728012539579E-3</c:v>
                </c:pt>
                <c:pt idx="884">
                  <c:v>7.4260728012539579E-3</c:v>
                </c:pt>
                <c:pt idx="885">
                  <c:v>7.4260728012539579E-3</c:v>
                </c:pt>
                <c:pt idx="886">
                  <c:v>7.4260728012539579E-3</c:v>
                </c:pt>
                <c:pt idx="887">
                  <c:v>7.4260728012539579E-3</c:v>
                </c:pt>
                <c:pt idx="888">
                  <c:v>7.4260728012539579E-3</c:v>
                </c:pt>
                <c:pt idx="889">
                  <c:v>7.4260728012539579E-3</c:v>
                </c:pt>
                <c:pt idx="890">
                  <c:v>7.4260728012539579E-3</c:v>
                </c:pt>
                <c:pt idx="891">
                  <c:v>7.4260728012539579E-3</c:v>
                </c:pt>
                <c:pt idx="892">
                  <c:v>7.4260728012539579E-3</c:v>
                </c:pt>
                <c:pt idx="893">
                  <c:v>7.4260728012539579E-3</c:v>
                </c:pt>
                <c:pt idx="894">
                  <c:v>7.4260728012539579E-3</c:v>
                </c:pt>
                <c:pt idx="895">
                  <c:v>7.4260728012539579E-3</c:v>
                </c:pt>
                <c:pt idx="896">
                  <c:v>7.4260728012539579E-3</c:v>
                </c:pt>
                <c:pt idx="897">
                  <c:v>7.4260728012539579E-3</c:v>
                </c:pt>
                <c:pt idx="898">
                  <c:v>7.4260728012539579E-3</c:v>
                </c:pt>
                <c:pt idx="899">
                  <c:v>7.4260728012539579E-3</c:v>
                </c:pt>
                <c:pt idx="900">
                  <c:v>7.4260728012539579E-3</c:v>
                </c:pt>
                <c:pt idx="901">
                  <c:v>7.4260728012539579E-3</c:v>
                </c:pt>
                <c:pt idx="902">
                  <c:v>7.4260728012539579E-3</c:v>
                </c:pt>
                <c:pt idx="903">
                  <c:v>7.4260728012539579E-3</c:v>
                </c:pt>
                <c:pt idx="904">
                  <c:v>7.4260728012539579E-3</c:v>
                </c:pt>
                <c:pt idx="905">
                  <c:v>7.4260728012539579E-3</c:v>
                </c:pt>
                <c:pt idx="906">
                  <c:v>7.4260728012539579E-3</c:v>
                </c:pt>
                <c:pt idx="907">
                  <c:v>7.4260728012539579E-3</c:v>
                </c:pt>
                <c:pt idx="908">
                  <c:v>7.4260728012539579E-3</c:v>
                </c:pt>
                <c:pt idx="909">
                  <c:v>7.4260728012539579E-3</c:v>
                </c:pt>
                <c:pt idx="910">
                  <c:v>7.4260728012539579E-3</c:v>
                </c:pt>
                <c:pt idx="911">
                  <c:v>7.4260728012539579E-3</c:v>
                </c:pt>
                <c:pt idx="912">
                  <c:v>7.4260728012539579E-3</c:v>
                </c:pt>
                <c:pt idx="913">
                  <c:v>7.4260728012539579E-3</c:v>
                </c:pt>
                <c:pt idx="914">
                  <c:v>7.4260728012539579E-3</c:v>
                </c:pt>
                <c:pt idx="915">
                  <c:v>7.4260728012539579E-3</c:v>
                </c:pt>
                <c:pt idx="916">
                  <c:v>7.4260728012539579E-3</c:v>
                </c:pt>
                <c:pt idx="917">
                  <c:v>7.4260728012539579E-3</c:v>
                </c:pt>
                <c:pt idx="918">
                  <c:v>7.4260728012539579E-3</c:v>
                </c:pt>
                <c:pt idx="919">
                  <c:v>7.4260728012539579E-3</c:v>
                </c:pt>
                <c:pt idx="920">
                  <c:v>7.4260728012539579E-3</c:v>
                </c:pt>
                <c:pt idx="921">
                  <c:v>7.4260728012539579E-3</c:v>
                </c:pt>
                <c:pt idx="922">
                  <c:v>7.4260728012539579E-3</c:v>
                </c:pt>
                <c:pt idx="923">
                  <c:v>7.4260728012539579E-3</c:v>
                </c:pt>
                <c:pt idx="924">
                  <c:v>7.4260728012539579E-3</c:v>
                </c:pt>
                <c:pt idx="925">
                  <c:v>7.4260728012539579E-3</c:v>
                </c:pt>
                <c:pt idx="926">
                  <c:v>7.4260728012539579E-3</c:v>
                </c:pt>
                <c:pt idx="927">
                  <c:v>7.4260728012539579E-3</c:v>
                </c:pt>
                <c:pt idx="928">
                  <c:v>7.4260728012539579E-3</c:v>
                </c:pt>
                <c:pt idx="929">
                  <c:v>7.4260728012539579E-3</c:v>
                </c:pt>
                <c:pt idx="930">
                  <c:v>7.4260728012539579E-3</c:v>
                </c:pt>
                <c:pt idx="931">
                  <c:v>7.4260728012539579E-3</c:v>
                </c:pt>
                <c:pt idx="932">
                  <c:v>7.4260728012539579E-3</c:v>
                </c:pt>
                <c:pt idx="933">
                  <c:v>7.4260728012539579E-3</c:v>
                </c:pt>
                <c:pt idx="934">
                  <c:v>7.4260728012539579E-3</c:v>
                </c:pt>
                <c:pt idx="935">
                  <c:v>7.4260728012539579E-3</c:v>
                </c:pt>
                <c:pt idx="936">
                  <c:v>7.4260728012539579E-3</c:v>
                </c:pt>
                <c:pt idx="937">
                  <c:v>7.4260728012539579E-3</c:v>
                </c:pt>
                <c:pt idx="938">
                  <c:v>7.4260728012539579E-3</c:v>
                </c:pt>
                <c:pt idx="939">
                  <c:v>7.4260728012539579E-3</c:v>
                </c:pt>
                <c:pt idx="940">
                  <c:v>7.4260728012539579E-3</c:v>
                </c:pt>
                <c:pt idx="941">
                  <c:v>7.4260728012539579E-3</c:v>
                </c:pt>
                <c:pt idx="942">
                  <c:v>7.4260728012539579E-3</c:v>
                </c:pt>
                <c:pt idx="943">
                  <c:v>7.4260728012539579E-3</c:v>
                </c:pt>
                <c:pt idx="944">
                  <c:v>7.4260728012539579E-3</c:v>
                </c:pt>
                <c:pt idx="945">
                  <c:v>7.4260728012539579E-3</c:v>
                </c:pt>
                <c:pt idx="946">
                  <c:v>7.4168074317623178E-3</c:v>
                </c:pt>
                <c:pt idx="947">
                  <c:v>7.4106509521342234E-3</c:v>
                </c:pt>
                <c:pt idx="948">
                  <c:v>7.4106509521342234E-3</c:v>
                </c:pt>
                <c:pt idx="949">
                  <c:v>7.4106509521342234E-3</c:v>
                </c:pt>
                <c:pt idx="950">
                  <c:v>7.4106509521342234E-3</c:v>
                </c:pt>
                <c:pt idx="951">
                  <c:v>7.4106509521342234E-3</c:v>
                </c:pt>
                <c:pt idx="952">
                  <c:v>7.4106509521342234E-3</c:v>
                </c:pt>
                <c:pt idx="953">
                  <c:v>7.4106509521342234E-3</c:v>
                </c:pt>
                <c:pt idx="954">
                  <c:v>7.4106509521342234E-3</c:v>
                </c:pt>
                <c:pt idx="955">
                  <c:v>7.4106509521342234E-3</c:v>
                </c:pt>
                <c:pt idx="956">
                  <c:v>7.4106509521342234E-3</c:v>
                </c:pt>
                <c:pt idx="957">
                  <c:v>7.4106509521342234E-3</c:v>
                </c:pt>
                <c:pt idx="958">
                  <c:v>7.4106509521342234E-3</c:v>
                </c:pt>
                <c:pt idx="959">
                  <c:v>7.4106509521342234E-3</c:v>
                </c:pt>
                <c:pt idx="960">
                  <c:v>7.4106509521342234E-3</c:v>
                </c:pt>
                <c:pt idx="961">
                  <c:v>7.4106509521342234E-3</c:v>
                </c:pt>
                <c:pt idx="962">
                  <c:v>7.4106509521342234E-3</c:v>
                </c:pt>
                <c:pt idx="963">
                  <c:v>7.4106509521342234E-3</c:v>
                </c:pt>
                <c:pt idx="964">
                  <c:v>7.4106509521342234E-3</c:v>
                </c:pt>
                <c:pt idx="965">
                  <c:v>7.4106509521342234E-3</c:v>
                </c:pt>
                <c:pt idx="966">
                  <c:v>7.4106509521342234E-3</c:v>
                </c:pt>
                <c:pt idx="967">
                  <c:v>7.4106509521342234E-3</c:v>
                </c:pt>
                <c:pt idx="968">
                  <c:v>7.4106509521342234E-3</c:v>
                </c:pt>
                <c:pt idx="969">
                  <c:v>7.4106509521342234E-3</c:v>
                </c:pt>
                <c:pt idx="970">
                  <c:v>7.4106509521342234E-3</c:v>
                </c:pt>
                <c:pt idx="971">
                  <c:v>7.4106509521342234E-3</c:v>
                </c:pt>
                <c:pt idx="972">
                  <c:v>7.4106509521342234E-3</c:v>
                </c:pt>
                <c:pt idx="973">
                  <c:v>7.4106509521342234E-3</c:v>
                </c:pt>
                <c:pt idx="974">
                  <c:v>7.4106509521342234E-3</c:v>
                </c:pt>
                <c:pt idx="975">
                  <c:v>7.4106509521342234E-3</c:v>
                </c:pt>
                <c:pt idx="976">
                  <c:v>7.4106509521342234E-3</c:v>
                </c:pt>
                <c:pt idx="977">
                  <c:v>7.4106509521342234E-3</c:v>
                </c:pt>
                <c:pt idx="978">
                  <c:v>7.4106509521342234E-3</c:v>
                </c:pt>
                <c:pt idx="979">
                  <c:v>7.4106509521342234E-3</c:v>
                </c:pt>
                <c:pt idx="980">
                  <c:v>7.4106509521342234E-3</c:v>
                </c:pt>
                <c:pt idx="981">
                  <c:v>7.4106509521342234E-3</c:v>
                </c:pt>
                <c:pt idx="982">
                  <c:v>7.4106509521342234E-3</c:v>
                </c:pt>
                <c:pt idx="983">
                  <c:v>7.4106509521342234E-3</c:v>
                </c:pt>
                <c:pt idx="984">
                  <c:v>7.4106509521342234E-3</c:v>
                </c:pt>
                <c:pt idx="985">
                  <c:v>7.4106509521342234E-3</c:v>
                </c:pt>
                <c:pt idx="986">
                  <c:v>7.4106509521342234E-3</c:v>
                </c:pt>
                <c:pt idx="987">
                  <c:v>7.4106509521342234E-3</c:v>
                </c:pt>
                <c:pt idx="988">
                  <c:v>7.4106509521342234E-3</c:v>
                </c:pt>
                <c:pt idx="989">
                  <c:v>7.4106509521342234E-3</c:v>
                </c:pt>
                <c:pt idx="990">
                  <c:v>7.4106509521342234E-3</c:v>
                </c:pt>
                <c:pt idx="991">
                  <c:v>7.4106509521342234E-3</c:v>
                </c:pt>
                <c:pt idx="992">
                  <c:v>7.4106509521342234E-3</c:v>
                </c:pt>
                <c:pt idx="993">
                  <c:v>7.4106509521342234E-3</c:v>
                </c:pt>
                <c:pt idx="994">
                  <c:v>7.4106509521342234E-3</c:v>
                </c:pt>
                <c:pt idx="995">
                  <c:v>7.4106509521342234E-3</c:v>
                </c:pt>
                <c:pt idx="996">
                  <c:v>7.4106509521342234E-3</c:v>
                </c:pt>
                <c:pt idx="997">
                  <c:v>7.4106509521342234E-3</c:v>
                </c:pt>
                <c:pt idx="998">
                  <c:v>7.4106509521342234E-3</c:v>
                </c:pt>
                <c:pt idx="999">
                  <c:v>7.4106509521342234E-3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80B-49A2-95B4-7DC96158B92F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9.7534221001176369E-2</c:v>
                </c:pt>
                <c:pt idx="1">
                  <c:v>2.4324493302682382E-2</c:v>
                </c:pt>
                <c:pt idx="2">
                  <c:v>2.4324493302682382E-2</c:v>
                </c:pt>
                <c:pt idx="3">
                  <c:v>2.4324493302682382E-2</c:v>
                </c:pt>
                <c:pt idx="4">
                  <c:v>2.4324493302682382E-2</c:v>
                </c:pt>
                <c:pt idx="5">
                  <c:v>2.4324493302682382E-2</c:v>
                </c:pt>
                <c:pt idx="6">
                  <c:v>2.4324493302682382E-2</c:v>
                </c:pt>
                <c:pt idx="7">
                  <c:v>2.4324493302682382E-2</c:v>
                </c:pt>
                <c:pt idx="8">
                  <c:v>2.4324493302682382E-2</c:v>
                </c:pt>
                <c:pt idx="9">
                  <c:v>2.4324493302682382E-2</c:v>
                </c:pt>
                <c:pt idx="10">
                  <c:v>2.4324493302682382E-2</c:v>
                </c:pt>
                <c:pt idx="11">
                  <c:v>2.4324493302682382E-2</c:v>
                </c:pt>
                <c:pt idx="12">
                  <c:v>2.4324493302682382E-2</c:v>
                </c:pt>
                <c:pt idx="13">
                  <c:v>2.4324493302682382E-2</c:v>
                </c:pt>
                <c:pt idx="14">
                  <c:v>2.4324493302682382E-2</c:v>
                </c:pt>
                <c:pt idx="15">
                  <c:v>2.4324493302682382E-2</c:v>
                </c:pt>
                <c:pt idx="16">
                  <c:v>2.4324493302682382E-2</c:v>
                </c:pt>
                <c:pt idx="17">
                  <c:v>2.4324493302682382E-2</c:v>
                </c:pt>
                <c:pt idx="18">
                  <c:v>2.4324493302682382E-2</c:v>
                </c:pt>
                <c:pt idx="19">
                  <c:v>2.4324493302682382E-2</c:v>
                </c:pt>
                <c:pt idx="20">
                  <c:v>2.4324493302682382E-2</c:v>
                </c:pt>
                <c:pt idx="21">
                  <c:v>2.4324493302682382E-2</c:v>
                </c:pt>
                <c:pt idx="22">
                  <c:v>2.4324493302682382E-2</c:v>
                </c:pt>
                <c:pt idx="23">
                  <c:v>2.4324493302682382E-2</c:v>
                </c:pt>
                <c:pt idx="24">
                  <c:v>2.4324493302682382E-2</c:v>
                </c:pt>
                <c:pt idx="25">
                  <c:v>2.4324493302682382E-2</c:v>
                </c:pt>
                <c:pt idx="26">
                  <c:v>2.4324493302682382E-2</c:v>
                </c:pt>
                <c:pt idx="27">
                  <c:v>2.4324493302682382E-2</c:v>
                </c:pt>
                <c:pt idx="28">
                  <c:v>2.4324493302682382E-2</c:v>
                </c:pt>
                <c:pt idx="29">
                  <c:v>2.4324493302682382E-2</c:v>
                </c:pt>
                <c:pt idx="30">
                  <c:v>2.4324493302682382E-2</c:v>
                </c:pt>
                <c:pt idx="31">
                  <c:v>2.4324493302682382E-2</c:v>
                </c:pt>
                <c:pt idx="32">
                  <c:v>2.4324493302682382E-2</c:v>
                </c:pt>
                <c:pt idx="33">
                  <c:v>2.4324493302682382E-2</c:v>
                </c:pt>
                <c:pt idx="34">
                  <c:v>2.4324493302682382E-2</c:v>
                </c:pt>
                <c:pt idx="35">
                  <c:v>2.4324493302682382E-2</c:v>
                </c:pt>
                <c:pt idx="36">
                  <c:v>2.4324493302682382E-2</c:v>
                </c:pt>
                <c:pt idx="37">
                  <c:v>2.4324493302682382E-2</c:v>
                </c:pt>
                <c:pt idx="38">
                  <c:v>2.4324493302682382E-2</c:v>
                </c:pt>
                <c:pt idx="39">
                  <c:v>2.4324493302682382E-2</c:v>
                </c:pt>
                <c:pt idx="40">
                  <c:v>2.4324493302682382E-2</c:v>
                </c:pt>
                <c:pt idx="41">
                  <c:v>2.4324493302682382E-2</c:v>
                </c:pt>
                <c:pt idx="42">
                  <c:v>2.4324493302682382E-2</c:v>
                </c:pt>
                <c:pt idx="43">
                  <c:v>2.4324493302682382E-2</c:v>
                </c:pt>
                <c:pt idx="44">
                  <c:v>2.4324493302682382E-2</c:v>
                </c:pt>
                <c:pt idx="45">
                  <c:v>2.4324493302682382E-2</c:v>
                </c:pt>
                <c:pt idx="46">
                  <c:v>2.4324493302682382E-2</c:v>
                </c:pt>
                <c:pt idx="47">
                  <c:v>2.4324493302682382E-2</c:v>
                </c:pt>
                <c:pt idx="48">
                  <c:v>2.4324493302682382E-2</c:v>
                </c:pt>
                <c:pt idx="49">
                  <c:v>2.4324493302682382E-2</c:v>
                </c:pt>
                <c:pt idx="50">
                  <c:v>2.4324493302682382E-2</c:v>
                </c:pt>
                <c:pt idx="51">
                  <c:v>2.4324493302682382E-2</c:v>
                </c:pt>
                <c:pt idx="52">
                  <c:v>2.4324493302682382E-2</c:v>
                </c:pt>
                <c:pt idx="53">
                  <c:v>2.4324493302682382E-2</c:v>
                </c:pt>
                <c:pt idx="54">
                  <c:v>2.4324493302682382E-2</c:v>
                </c:pt>
                <c:pt idx="55">
                  <c:v>2.4324493302682382E-2</c:v>
                </c:pt>
                <c:pt idx="56">
                  <c:v>2.4324493302682382E-2</c:v>
                </c:pt>
                <c:pt idx="57">
                  <c:v>2.4324493302682382E-2</c:v>
                </c:pt>
                <c:pt idx="58">
                  <c:v>2.4324493302682382E-2</c:v>
                </c:pt>
                <c:pt idx="59">
                  <c:v>2.4324493302682382E-2</c:v>
                </c:pt>
                <c:pt idx="60">
                  <c:v>2.4324493302682382E-2</c:v>
                </c:pt>
                <c:pt idx="61">
                  <c:v>2.4324493302682382E-2</c:v>
                </c:pt>
                <c:pt idx="62">
                  <c:v>2.4324493302682382E-2</c:v>
                </c:pt>
                <c:pt idx="63">
                  <c:v>2.4324493302682382E-2</c:v>
                </c:pt>
                <c:pt idx="64">
                  <c:v>2.4324493302682382E-2</c:v>
                </c:pt>
                <c:pt idx="65">
                  <c:v>2.4324493302682382E-2</c:v>
                </c:pt>
                <c:pt idx="66">
                  <c:v>2.4324493302682382E-2</c:v>
                </c:pt>
                <c:pt idx="67">
                  <c:v>2.4324493302682382E-2</c:v>
                </c:pt>
                <c:pt idx="68">
                  <c:v>2.4324493302682382E-2</c:v>
                </c:pt>
                <c:pt idx="69">
                  <c:v>2.4324493302682382E-2</c:v>
                </c:pt>
                <c:pt idx="70">
                  <c:v>2.4324493302682382E-2</c:v>
                </c:pt>
                <c:pt idx="71">
                  <c:v>2.4324493302682382E-2</c:v>
                </c:pt>
                <c:pt idx="72">
                  <c:v>2.4324493302682382E-2</c:v>
                </c:pt>
                <c:pt idx="73">
                  <c:v>2.4324493302682382E-2</c:v>
                </c:pt>
                <c:pt idx="74">
                  <c:v>2.4324493302682382E-2</c:v>
                </c:pt>
                <c:pt idx="75">
                  <c:v>2.4324493302682382E-2</c:v>
                </c:pt>
                <c:pt idx="76">
                  <c:v>2.4324493302682382E-2</c:v>
                </c:pt>
                <c:pt idx="77">
                  <c:v>2.4324493302682382E-2</c:v>
                </c:pt>
                <c:pt idx="78">
                  <c:v>2.4324493302682382E-2</c:v>
                </c:pt>
                <c:pt idx="79">
                  <c:v>2.4324493302682382E-2</c:v>
                </c:pt>
                <c:pt idx="80">
                  <c:v>2.4324493302682382E-2</c:v>
                </c:pt>
                <c:pt idx="81">
                  <c:v>2.4324493302682382E-2</c:v>
                </c:pt>
                <c:pt idx="82">
                  <c:v>2.4324493302682382E-2</c:v>
                </c:pt>
                <c:pt idx="83">
                  <c:v>2.4324493302682382E-2</c:v>
                </c:pt>
                <c:pt idx="84">
                  <c:v>2.4324493302682382E-2</c:v>
                </c:pt>
                <c:pt idx="85">
                  <c:v>2.4324493302682382E-2</c:v>
                </c:pt>
                <c:pt idx="86">
                  <c:v>2.4324493302682382E-2</c:v>
                </c:pt>
                <c:pt idx="87">
                  <c:v>2.4324493302682382E-2</c:v>
                </c:pt>
                <c:pt idx="88">
                  <c:v>2.4324493302682382E-2</c:v>
                </c:pt>
                <c:pt idx="89">
                  <c:v>2.4324493302682382E-2</c:v>
                </c:pt>
                <c:pt idx="90">
                  <c:v>2.4324493302682382E-2</c:v>
                </c:pt>
                <c:pt idx="91">
                  <c:v>2.4324493302682382E-2</c:v>
                </c:pt>
                <c:pt idx="92">
                  <c:v>2.4324493302682382E-2</c:v>
                </c:pt>
                <c:pt idx="93">
                  <c:v>2.4324493302682382E-2</c:v>
                </c:pt>
                <c:pt idx="94">
                  <c:v>2.4324493302682382E-2</c:v>
                </c:pt>
                <c:pt idx="95">
                  <c:v>2.4324493302682382E-2</c:v>
                </c:pt>
                <c:pt idx="96">
                  <c:v>2.4324493302682382E-2</c:v>
                </c:pt>
                <c:pt idx="97">
                  <c:v>2.4324493302682382E-2</c:v>
                </c:pt>
                <c:pt idx="98">
                  <c:v>2.4324493302682382E-2</c:v>
                </c:pt>
                <c:pt idx="99">
                  <c:v>2.4324493302682382E-2</c:v>
                </c:pt>
                <c:pt idx="100">
                  <c:v>2.4324493302682382E-2</c:v>
                </c:pt>
                <c:pt idx="101">
                  <c:v>2.4324493302682382E-2</c:v>
                </c:pt>
                <c:pt idx="102">
                  <c:v>2.4324493302682382E-2</c:v>
                </c:pt>
                <c:pt idx="103">
                  <c:v>2.4324493302682382E-2</c:v>
                </c:pt>
                <c:pt idx="104">
                  <c:v>2.4324493302682382E-2</c:v>
                </c:pt>
                <c:pt idx="105">
                  <c:v>2.4324493302682382E-2</c:v>
                </c:pt>
                <c:pt idx="106">
                  <c:v>2.4324493302682382E-2</c:v>
                </c:pt>
                <c:pt idx="107">
                  <c:v>2.4324493302682382E-2</c:v>
                </c:pt>
                <c:pt idx="108">
                  <c:v>2.4324493302682382E-2</c:v>
                </c:pt>
                <c:pt idx="109">
                  <c:v>2.4324493302682382E-2</c:v>
                </c:pt>
                <c:pt idx="110">
                  <c:v>2.4324493302682382E-2</c:v>
                </c:pt>
                <c:pt idx="111">
                  <c:v>2.4324493302682382E-2</c:v>
                </c:pt>
                <c:pt idx="112">
                  <c:v>2.4324493302682382E-2</c:v>
                </c:pt>
                <c:pt idx="113">
                  <c:v>2.4324493302682382E-2</c:v>
                </c:pt>
                <c:pt idx="114">
                  <c:v>2.4324493302682382E-2</c:v>
                </c:pt>
                <c:pt idx="115">
                  <c:v>2.4324493302682382E-2</c:v>
                </c:pt>
                <c:pt idx="116">
                  <c:v>2.4324493302682382E-2</c:v>
                </c:pt>
                <c:pt idx="117">
                  <c:v>2.4324493302682382E-2</c:v>
                </c:pt>
                <c:pt idx="118">
                  <c:v>2.4324493302682382E-2</c:v>
                </c:pt>
                <c:pt idx="119">
                  <c:v>2.4324493302682382E-2</c:v>
                </c:pt>
                <c:pt idx="120">
                  <c:v>2.4324493302682382E-2</c:v>
                </c:pt>
                <c:pt idx="121">
                  <c:v>2.4324493302682382E-2</c:v>
                </c:pt>
                <c:pt idx="122">
                  <c:v>2.4324493302682382E-2</c:v>
                </c:pt>
                <c:pt idx="123">
                  <c:v>2.4324493302682382E-2</c:v>
                </c:pt>
                <c:pt idx="124">
                  <c:v>2.4324493302682382E-2</c:v>
                </c:pt>
                <c:pt idx="125">
                  <c:v>2.4324493302682382E-2</c:v>
                </c:pt>
                <c:pt idx="126">
                  <c:v>2.4324493302682382E-2</c:v>
                </c:pt>
                <c:pt idx="127">
                  <c:v>2.4324493302682382E-2</c:v>
                </c:pt>
                <c:pt idx="128">
                  <c:v>2.4324493302682382E-2</c:v>
                </c:pt>
                <c:pt idx="129">
                  <c:v>2.4324493302682382E-2</c:v>
                </c:pt>
                <c:pt idx="130">
                  <c:v>2.4324493302682382E-2</c:v>
                </c:pt>
                <c:pt idx="131">
                  <c:v>2.4324493302682382E-2</c:v>
                </c:pt>
                <c:pt idx="132">
                  <c:v>2.4324493302682382E-2</c:v>
                </c:pt>
                <c:pt idx="133">
                  <c:v>2.4324493302682382E-2</c:v>
                </c:pt>
                <c:pt idx="134">
                  <c:v>2.4324493302682382E-2</c:v>
                </c:pt>
                <c:pt idx="135">
                  <c:v>2.4324493302682382E-2</c:v>
                </c:pt>
                <c:pt idx="136">
                  <c:v>2.4324493302682382E-2</c:v>
                </c:pt>
                <c:pt idx="137">
                  <c:v>2.4324493302682382E-2</c:v>
                </c:pt>
                <c:pt idx="138">
                  <c:v>2.4324493302682382E-2</c:v>
                </c:pt>
                <c:pt idx="139">
                  <c:v>2.4324493302682382E-2</c:v>
                </c:pt>
                <c:pt idx="140">
                  <c:v>2.4324493302682382E-2</c:v>
                </c:pt>
                <c:pt idx="141">
                  <c:v>2.4324493302682382E-2</c:v>
                </c:pt>
                <c:pt idx="142">
                  <c:v>2.4324493302682382E-2</c:v>
                </c:pt>
                <c:pt idx="143">
                  <c:v>2.4324493302682382E-2</c:v>
                </c:pt>
                <c:pt idx="144">
                  <c:v>2.4324493302682382E-2</c:v>
                </c:pt>
                <c:pt idx="145">
                  <c:v>2.4324493302682382E-2</c:v>
                </c:pt>
                <c:pt idx="146">
                  <c:v>2.4324493302682382E-2</c:v>
                </c:pt>
                <c:pt idx="147">
                  <c:v>2.4324493302682382E-2</c:v>
                </c:pt>
                <c:pt idx="148">
                  <c:v>2.4324493302682382E-2</c:v>
                </c:pt>
                <c:pt idx="149">
                  <c:v>2.4324493302682382E-2</c:v>
                </c:pt>
                <c:pt idx="150">
                  <c:v>2.4324493302682382E-2</c:v>
                </c:pt>
                <c:pt idx="151">
                  <c:v>2.4324493302682382E-2</c:v>
                </c:pt>
                <c:pt idx="152">
                  <c:v>2.4324493302682382E-2</c:v>
                </c:pt>
                <c:pt idx="153">
                  <c:v>2.4324493302682382E-2</c:v>
                </c:pt>
                <c:pt idx="154">
                  <c:v>2.4324493302682382E-2</c:v>
                </c:pt>
                <c:pt idx="155">
                  <c:v>2.4324493302682382E-2</c:v>
                </c:pt>
                <c:pt idx="156">
                  <c:v>2.4324493302682382E-2</c:v>
                </c:pt>
                <c:pt idx="157">
                  <c:v>2.4324493302682382E-2</c:v>
                </c:pt>
                <c:pt idx="158">
                  <c:v>2.4324493302682382E-2</c:v>
                </c:pt>
                <c:pt idx="159">
                  <c:v>2.4324493302682382E-2</c:v>
                </c:pt>
                <c:pt idx="160">
                  <c:v>2.4324493302682382E-2</c:v>
                </c:pt>
                <c:pt idx="161">
                  <c:v>2.4324493302682382E-2</c:v>
                </c:pt>
                <c:pt idx="162">
                  <c:v>2.4324493302682382E-2</c:v>
                </c:pt>
                <c:pt idx="163">
                  <c:v>2.4324493302682382E-2</c:v>
                </c:pt>
                <c:pt idx="164">
                  <c:v>2.4324493302682382E-2</c:v>
                </c:pt>
                <c:pt idx="165">
                  <c:v>2.4324493302682382E-2</c:v>
                </c:pt>
                <c:pt idx="166">
                  <c:v>2.4324493302682382E-2</c:v>
                </c:pt>
                <c:pt idx="167">
                  <c:v>2.4324493302682382E-2</c:v>
                </c:pt>
                <c:pt idx="168">
                  <c:v>2.4324493302682382E-2</c:v>
                </c:pt>
                <c:pt idx="169">
                  <c:v>2.4324493302682382E-2</c:v>
                </c:pt>
                <c:pt idx="170">
                  <c:v>2.4324493302682382E-2</c:v>
                </c:pt>
                <c:pt idx="171">
                  <c:v>2.4324493302682382E-2</c:v>
                </c:pt>
                <c:pt idx="172">
                  <c:v>1.0442734316716829E-2</c:v>
                </c:pt>
                <c:pt idx="173">
                  <c:v>1.0442734316716829E-2</c:v>
                </c:pt>
                <c:pt idx="174">
                  <c:v>1.0442734316716829E-2</c:v>
                </c:pt>
                <c:pt idx="175">
                  <c:v>1.0442734316716829E-2</c:v>
                </c:pt>
                <c:pt idx="176">
                  <c:v>1.0442734316716829E-2</c:v>
                </c:pt>
                <c:pt idx="177">
                  <c:v>1.0442734316716829E-2</c:v>
                </c:pt>
                <c:pt idx="178">
                  <c:v>1.0442734316716829E-2</c:v>
                </c:pt>
                <c:pt idx="179">
                  <c:v>1.0442734316716829E-2</c:v>
                </c:pt>
                <c:pt idx="180">
                  <c:v>1.0442734316716829E-2</c:v>
                </c:pt>
                <c:pt idx="181">
                  <c:v>1.0442734316716829E-2</c:v>
                </c:pt>
                <c:pt idx="182">
                  <c:v>1.0442734316716829E-2</c:v>
                </c:pt>
                <c:pt idx="183">
                  <c:v>1.0442734316716829E-2</c:v>
                </c:pt>
                <c:pt idx="184">
                  <c:v>1.0442734316716829E-2</c:v>
                </c:pt>
                <c:pt idx="185">
                  <c:v>1.0442734316716829E-2</c:v>
                </c:pt>
                <c:pt idx="186">
                  <c:v>1.0442734316716829E-2</c:v>
                </c:pt>
                <c:pt idx="187">
                  <c:v>1.0442734316716829E-2</c:v>
                </c:pt>
                <c:pt idx="188">
                  <c:v>1.0442734316716829E-2</c:v>
                </c:pt>
                <c:pt idx="189">
                  <c:v>1.0442734316716829E-2</c:v>
                </c:pt>
                <c:pt idx="190">
                  <c:v>1.0442734316716829E-2</c:v>
                </c:pt>
                <c:pt idx="191">
                  <c:v>1.0442734316716829E-2</c:v>
                </c:pt>
                <c:pt idx="192">
                  <c:v>1.0442734316716829E-2</c:v>
                </c:pt>
                <c:pt idx="193">
                  <c:v>1.0442734316716829E-2</c:v>
                </c:pt>
                <c:pt idx="194">
                  <c:v>1.0442734316716829E-2</c:v>
                </c:pt>
                <c:pt idx="195">
                  <c:v>1.0442734316716829E-2</c:v>
                </c:pt>
                <c:pt idx="196">
                  <c:v>1.0442734316716829E-2</c:v>
                </c:pt>
                <c:pt idx="197">
                  <c:v>1.0442734316716829E-2</c:v>
                </c:pt>
                <c:pt idx="198">
                  <c:v>1.0442734316716829E-2</c:v>
                </c:pt>
                <c:pt idx="199">
                  <c:v>1.0442734316716829E-2</c:v>
                </c:pt>
                <c:pt idx="200">
                  <c:v>1.0442734316716829E-2</c:v>
                </c:pt>
                <c:pt idx="201">
                  <c:v>1.0442734316716829E-2</c:v>
                </c:pt>
                <c:pt idx="202">
                  <c:v>1.0442734316716829E-2</c:v>
                </c:pt>
                <c:pt idx="203">
                  <c:v>1.0442734316716829E-2</c:v>
                </c:pt>
                <c:pt idx="204">
                  <c:v>1.0442734316716829E-2</c:v>
                </c:pt>
                <c:pt idx="205">
                  <c:v>1.0442734316716829E-2</c:v>
                </c:pt>
                <c:pt idx="206">
                  <c:v>1.0442734316716829E-2</c:v>
                </c:pt>
                <c:pt idx="207">
                  <c:v>1.0442734316716829E-2</c:v>
                </c:pt>
                <c:pt idx="208">
                  <c:v>1.0442734316716829E-2</c:v>
                </c:pt>
                <c:pt idx="209">
                  <c:v>1.0442734316716829E-2</c:v>
                </c:pt>
                <c:pt idx="210">
                  <c:v>1.0442734316716829E-2</c:v>
                </c:pt>
                <c:pt idx="211">
                  <c:v>1.0442734316716829E-2</c:v>
                </c:pt>
                <c:pt idx="212">
                  <c:v>1.0442734316716829E-2</c:v>
                </c:pt>
                <c:pt idx="213">
                  <c:v>1.0442734316716829E-2</c:v>
                </c:pt>
                <c:pt idx="214">
                  <c:v>1.0442734316716829E-2</c:v>
                </c:pt>
                <c:pt idx="215">
                  <c:v>1.0442734316716829E-2</c:v>
                </c:pt>
                <c:pt idx="216">
                  <c:v>1.0442734316716829E-2</c:v>
                </c:pt>
                <c:pt idx="217">
                  <c:v>1.0442734316716829E-2</c:v>
                </c:pt>
                <c:pt idx="218">
                  <c:v>1.0442734316716829E-2</c:v>
                </c:pt>
                <c:pt idx="219">
                  <c:v>1.0442734316716829E-2</c:v>
                </c:pt>
                <c:pt idx="220">
                  <c:v>1.0442734316716829E-2</c:v>
                </c:pt>
                <c:pt idx="221">
                  <c:v>1.0442734316716829E-2</c:v>
                </c:pt>
                <c:pt idx="222">
                  <c:v>1.0442734316716829E-2</c:v>
                </c:pt>
                <c:pt idx="223">
                  <c:v>1.0442734316716829E-2</c:v>
                </c:pt>
                <c:pt idx="224">
                  <c:v>1.0442734316716829E-2</c:v>
                </c:pt>
                <c:pt idx="225">
                  <c:v>1.0442734316716829E-2</c:v>
                </c:pt>
                <c:pt idx="226">
                  <c:v>1.0442734316716829E-2</c:v>
                </c:pt>
                <c:pt idx="227">
                  <c:v>1.0442734316716829E-2</c:v>
                </c:pt>
                <c:pt idx="228">
                  <c:v>1.0442734316716829E-2</c:v>
                </c:pt>
                <c:pt idx="229">
                  <c:v>1.0442734316716829E-2</c:v>
                </c:pt>
                <c:pt idx="230">
                  <c:v>1.0442734316716829E-2</c:v>
                </c:pt>
                <c:pt idx="231">
                  <c:v>1.0442734316716829E-2</c:v>
                </c:pt>
                <c:pt idx="232">
                  <c:v>1.0442734316716829E-2</c:v>
                </c:pt>
                <c:pt idx="233">
                  <c:v>1.0442734316716829E-2</c:v>
                </c:pt>
                <c:pt idx="234">
                  <c:v>1.0442734316716829E-2</c:v>
                </c:pt>
                <c:pt idx="235">
                  <c:v>1.0442734316716829E-2</c:v>
                </c:pt>
                <c:pt idx="236">
                  <c:v>1.0442734316716829E-2</c:v>
                </c:pt>
                <c:pt idx="237">
                  <c:v>1.0442734316716829E-2</c:v>
                </c:pt>
                <c:pt idx="238">
                  <c:v>1.0442734316716829E-2</c:v>
                </c:pt>
                <c:pt idx="239">
                  <c:v>1.0442734316716829E-2</c:v>
                </c:pt>
                <c:pt idx="240">
                  <c:v>1.0442734316716829E-2</c:v>
                </c:pt>
                <c:pt idx="241">
                  <c:v>1.0442734316716829E-2</c:v>
                </c:pt>
                <c:pt idx="242">
                  <c:v>1.0442734316716829E-2</c:v>
                </c:pt>
                <c:pt idx="243">
                  <c:v>1.0442734316716829E-2</c:v>
                </c:pt>
                <c:pt idx="244">
                  <c:v>1.0442734316716829E-2</c:v>
                </c:pt>
                <c:pt idx="245">
                  <c:v>1.0442734316716829E-2</c:v>
                </c:pt>
                <c:pt idx="246">
                  <c:v>1.0442734316716829E-2</c:v>
                </c:pt>
                <c:pt idx="247">
                  <c:v>1.0442734316716829E-2</c:v>
                </c:pt>
                <c:pt idx="248">
                  <c:v>1.0442734316716829E-2</c:v>
                </c:pt>
                <c:pt idx="249">
                  <c:v>1.0442734316716829E-2</c:v>
                </c:pt>
                <c:pt idx="250">
                  <c:v>1.0442734316716829E-2</c:v>
                </c:pt>
                <c:pt idx="251">
                  <c:v>1.0442734316716829E-2</c:v>
                </c:pt>
                <c:pt idx="252">
                  <c:v>1.0442734316716829E-2</c:v>
                </c:pt>
                <c:pt idx="253">
                  <c:v>1.0442734316716829E-2</c:v>
                </c:pt>
                <c:pt idx="254">
                  <c:v>1.0442734316716829E-2</c:v>
                </c:pt>
                <c:pt idx="255">
                  <c:v>1.0442734316716829E-2</c:v>
                </c:pt>
                <c:pt idx="256">
                  <c:v>1.0442734316716829E-2</c:v>
                </c:pt>
                <c:pt idx="257">
                  <c:v>1.0442734316716829E-2</c:v>
                </c:pt>
                <c:pt idx="258">
                  <c:v>1.0442734316716829E-2</c:v>
                </c:pt>
                <c:pt idx="259">
                  <c:v>1.0442734316716829E-2</c:v>
                </c:pt>
                <c:pt idx="260">
                  <c:v>1.0442734316716829E-2</c:v>
                </c:pt>
                <c:pt idx="261">
                  <c:v>1.0442734316716829E-2</c:v>
                </c:pt>
                <c:pt idx="262">
                  <c:v>1.0442734316716829E-2</c:v>
                </c:pt>
                <c:pt idx="263">
                  <c:v>1.0442734316716829E-2</c:v>
                </c:pt>
                <c:pt idx="264">
                  <c:v>1.0442734316716829E-2</c:v>
                </c:pt>
                <c:pt idx="265">
                  <c:v>1.0442734316716829E-2</c:v>
                </c:pt>
                <c:pt idx="266">
                  <c:v>1.0442734316716829E-2</c:v>
                </c:pt>
                <c:pt idx="267">
                  <c:v>1.0442734316716829E-2</c:v>
                </c:pt>
                <c:pt idx="268">
                  <c:v>1.0442734316716829E-2</c:v>
                </c:pt>
                <c:pt idx="269">
                  <c:v>1.0442734316716829E-2</c:v>
                </c:pt>
                <c:pt idx="270">
                  <c:v>1.0442734316716829E-2</c:v>
                </c:pt>
                <c:pt idx="271">
                  <c:v>1.0442734316716829E-2</c:v>
                </c:pt>
                <c:pt idx="272">
                  <c:v>1.0442734316716829E-2</c:v>
                </c:pt>
                <c:pt idx="273">
                  <c:v>1.0442734316716829E-2</c:v>
                </c:pt>
                <c:pt idx="274">
                  <c:v>1.0442734316716829E-2</c:v>
                </c:pt>
                <c:pt idx="275">
                  <c:v>1.0442734316716829E-2</c:v>
                </c:pt>
                <c:pt idx="276">
                  <c:v>1.0442734316716829E-2</c:v>
                </c:pt>
                <c:pt idx="277">
                  <c:v>1.0442734316716829E-2</c:v>
                </c:pt>
                <c:pt idx="278">
                  <c:v>1.0442734316716829E-2</c:v>
                </c:pt>
                <c:pt idx="279">
                  <c:v>1.0442734316716829E-2</c:v>
                </c:pt>
                <c:pt idx="280">
                  <c:v>1.0442734316716829E-2</c:v>
                </c:pt>
                <c:pt idx="281">
                  <c:v>1.0442734316716829E-2</c:v>
                </c:pt>
                <c:pt idx="282">
                  <c:v>1.0442734316716829E-2</c:v>
                </c:pt>
                <c:pt idx="283">
                  <c:v>1.0442734316716829E-2</c:v>
                </c:pt>
                <c:pt idx="284">
                  <c:v>1.0442734316716829E-2</c:v>
                </c:pt>
                <c:pt idx="285">
                  <c:v>1.0442734316716829E-2</c:v>
                </c:pt>
                <c:pt idx="286">
                  <c:v>1.0442734316716829E-2</c:v>
                </c:pt>
                <c:pt idx="287">
                  <c:v>1.0442734316716829E-2</c:v>
                </c:pt>
                <c:pt idx="288">
                  <c:v>1.0442734316716829E-2</c:v>
                </c:pt>
                <c:pt idx="289">
                  <c:v>1.0442734316716829E-2</c:v>
                </c:pt>
                <c:pt idx="290">
                  <c:v>1.0442734316716829E-2</c:v>
                </c:pt>
                <c:pt idx="291">
                  <c:v>1.0442734316716829E-2</c:v>
                </c:pt>
                <c:pt idx="292">
                  <c:v>1.0442734316716829E-2</c:v>
                </c:pt>
                <c:pt idx="293">
                  <c:v>1.0442734316716829E-2</c:v>
                </c:pt>
                <c:pt idx="294">
                  <c:v>1.0442734316716829E-2</c:v>
                </c:pt>
                <c:pt idx="295">
                  <c:v>1.0442734316716829E-2</c:v>
                </c:pt>
                <c:pt idx="296">
                  <c:v>1.0442734316716829E-2</c:v>
                </c:pt>
                <c:pt idx="297">
                  <c:v>1.0442734316716829E-2</c:v>
                </c:pt>
                <c:pt idx="298">
                  <c:v>1.0442734316716829E-2</c:v>
                </c:pt>
                <c:pt idx="299">
                  <c:v>1.0442734316716829E-2</c:v>
                </c:pt>
                <c:pt idx="300">
                  <c:v>1.0442734316716829E-2</c:v>
                </c:pt>
                <c:pt idx="301">
                  <c:v>1.0442734316716829E-2</c:v>
                </c:pt>
                <c:pt idx="302">
                  <c:v>1.0442734316716829E-2</c:v>
                </c:pt>
                <c:pt idx="303">
                  <c:v>1.0442734316716829E-2</c:v>
                </c:pt>
                <c:pt idx="304">
                  <c:v>1.0442734316716829E-2</c:v>
                </c:pt>
                <c:pt idx="305">
                  <c:v>1.0442734316716829E-2</c:v>
                </c:pt>
                <c:pt idx="306">
                  <c:v>1.0442734316716829E-2</c:v>
                </c:pt>
                <c:pt idx="307">
                  <c:v>1.0442734316716829E-2</c:v>
                </c:pt>
                <c:pt idx="308">
                  <c:v>1.0442734316716829E-2</c:v>
                </c:pt>
                <c:pt idx="309">
                  <c:v>1.0442734316716829E-2</c:v>
                </c:pt>
                <c:pt idx="310">
                  <c:v>1.0442734316716829E-2</c:v>
                </c:pt>
                <c:pt idx="311">
                  <c:v>1.0442734316716829E-2</c:v>
                </c:pt>
                <c:pt idx="312">
                  <c:v>1.0442734316716829E-2</c:v>
                </c:pt>
                <c:pt idx="313">
                  <c:v>1.0442734316716829E-2</c:v>
                </c:pt>
                <c:pt idx="314">
                  <c:v>1.0442734316716829E-2</c:v>
                </c:pt>
                <c:pt idx="315">
                  <c:v>1.0442734316716829E-2</c:v>
                </c:pt>
                <c:pt idx="316">
                  <c:v>1.0442734316716829E-2</c:v>
                </c:pt>
                <c:pt idx="317">
                  <c:v>1.0442734316716829E-2</c:v>
                </c:pt>
                <c:pt idx="318">
                  <c:v>1.0442734316716829E-2</c:v>
                </c:pt>
                <c:pt idx="319">
                  <c:v>1.0442734316716829E-2</c:v>
                </c:pt>
                <c:pt idx="320">
                  <c:v>1.0442734316716829E-2</c:v>
                </c:pt>
                <c:pt idx="321">
                  <c:v>1.0442734316716829E-2</c:v>
                </c:pt>
                <c:pt idx="322">
                  <c:v>1.0442734316716829E-2</c:v>
                </c:pt>
                <c:pt idx="323">
                  <c:v>1.0442734316716829E-2</c:v>
                </c:pt>
                <c:pt idx="324">
                  <c:v>1.0442734316716829E-2</c:v>
                </c:pt>
                <c:pt idx="325">
                  <c:v>1.0442734316716829E-2</c:v>
                </c:pt>
                <c:pt idx="326">
                  <c:v>1.0442734316716829E-2</c:v>
                </c:pt>
                <c:pt idx="327">
                  <c:v>1.0442734316716829E-2</c:v>
                </c:pt>
                <c:pt idx="328">
                  <c:v>1.0442734316716829E-2</c:v>
                </c:pt>
                <c:pt idx="329">
                  <c:v>1.0442734316716829E-2</c:v>
                </c:pt>
                <c:pt idx="330">
                  <c:v>1.0442734316716829E-2</c:v>
                </c:pt>
                <c:pt idx="331">
                  <c:v>1.0442734316716829E-2</c:v>
                </c:pt>
                <c:pt idx="332">
                  <c:v>1.0442734316716829E-2</c:v>
                </c:pt>
                <c:pt idx="333">
                  <c:v>1.0442734316716829E-2</c:v>
                </c:pt>
                <c:pt idx="334">
                  <c:v>1.0442734316716829E-2</c:v>
                </c:pt>
                <c:pt idx="335">
                  <c:v>1.0442734316716829E-2</c:v>
                </c:pt>
                <c:pt idx="336">
                  <c:v>1.0442734316716829E-2</c:v>
                </c:pt>
                <c:pt idx="337">
                  <c:v>1.0442734316716829E-2</c:v>
                </c:pt>
                <c:pt idx="338">
                  <c:v>1.0442734316716829E-2</c:v>
                </c:pt>
                <c:pt idx="339">
                  <c:v>1.0442734316716829E-2</c:v>
                </c:pt>
                <c:pt idx="340">
                  <c:v>1.0442734316716829E-2</c:v>
                </c:pt>
                <c:pt idx="341">
                  <c:v>1.0442734316716829E-2</c:v>
                </c:pt>
                <c:pt idx="342">
                  <c:v>1.0442734316716829E-2</c:v>
                </c:pt>
                <c:pt idx="343">
                  <c:v>1.0442734316716829E-2</c:v>
                </c:pt>
                <c:pt idx="344">
                  <c:v>1.0442734316716829E-2</c:v>
                </c:pt>
                <c:pt idx="345">
                  <c:v>1.0442734316716829E-2</c:v>
                </c:pt>
                <c:pt idx="346">
                  <c:v>1.0442734316716829E-2</c:v>
                </c:pt>
                <c:pt idx="347">
                  <c:v>1.0442734316716829E-2</c:v>
                </c:pt>
                <c:pt idx="348">
                  <c:v>1.0442734316716829E-2</c:v>
                </c:pt>
                <c:pt idx="349">
                  <c:v>1.0442734316716829E-2</c:v>
                </c:pt>
                <c:pt idx="350">
                  <c:v>1.0442734316716829E-2</c:v>
                </c:pt>
                <c:pt idx="351">
                  <c:v>1.0442734316716829E-2</c:v>
                </c:pt>
                <c:pt idx="352">
                  <c:v>1.0442734316716829E-2</c:v>
                </c:pt>
                <c:pt idx="353">
                  <c:v>1.0442734316716829E-2</c:v>
                </c:pt>
                <c:pt idx="354">
                  <c:v>1.0442734316716829E-2</c:v>
                </c:pt>
                <c:pt idx="355">
                  <c:v>1.0442734316716829E-2</c:v>
                </c:pt>
                <c:pt idx="356">
                  <c:v>1.0442734316716829E-2</c:v>
                </c:pt>
                <c:pt idx="357">
                  <c:v>1.0442734316716829E-2</c:v>
                </c:pt>
                <c:pt idx="358">
                  <c:v>1.0442734316716829E-2</c:v>
                </c:pt>
                <c:pt idx="359">
                  <c:v>1.0442734316716829E-2</c:v>
                </c:pt>
                <c:pt idx="360">
                  <c:v>1.0442734316716829E-2</c:v>
                </c:pt>
                <c:pt idx="361">
                  <c:v>1.0442734316716829E-2</c:v>
                </c:pt>
                <c:pt idx="362">
                  <c:v>1.0442734316716829E-2</c:v>
                </c:pt>
                <c:pt idx="363">
                  <c:v>1.0442734316716829E-2</c:v>
                </c:pt>
                <c:pt idx="364">
                  <c:v>1.0442734316716829E-2</c:v>
                </c:pt>
                <c:pt idx="365">
                  <c:v>1.0442734316716829E-2</c:v>
                </c:pt>
                <c:pt idx="366">
                  <c:v>1.0442734316716829E-2</c:v>
                </c:pt>
                <c:pt idx="367">
                  <c:v>1.0442734316716829E-2</c:v>
                </c:pt>
                <c:pt idx="368">
                  <c:v>1.0442734316716829E-2</c:v>
                </c:pt>
                <c:pt idx="369">
                  <c:v>1.0442734316716829E-2</c:v>
                </c:pt>
                <c:pt idx="370">
                  <c:v>1.0442734316716829E-2</c:v>
                </c:pt>
                <c:pt idx="371">
                  <c:v>1.0442734316716829E-2</c:v>
                </c:pt>
                <c:pt idx="372">
                  <c:v>1.0442734316716829E-2</c:v>
                </c:pt>
                <c:pt idx="373">
                  <c:v>1.0442734316716829E-2</c:v>
                </c:pt>
                <c:pt idx="374">
                  <c:v>1.0442734316716829E-2</c:v>
                </c:pt>
                <c:pt idx="375">
                  <c:v>1.0442734316716829E-2</c:v>
                </c:pt>
                <c:pt idx="376">
                  <c:v>1.0442734316716829E-2</c:v>
                </c:pt>
                <c:pt idx="377">
                  <c:v>1.0442734316716829E-2</c:v>
                </c:pt>
                <c:pt idx="378">
                  <c:v>1.0442734316716829E-2</c:v>
                </c:pt>
                <c:pt idx="379">
                  <c:v>1.0442734316716829E-2</c:v>
                </c:pt>
                <c:pt idx="380">
                  <c:v>1.0442734316716829E-2</c:v>
                </c:pt>
                <c:pt idx="381">
                  <c:v>1.0442734316716829E-2</c:v>
                </c:pt>
                <c:pt idx="382">
                  <c:v>1.0442734316716829E-2</c:v>
                </c:pt>
                <c:pt idx="383">
                  <c:v>1.0442734316716829E-2</c:v>
                </c:pt>
                <c:pt idx="384">
                  <c:v>1.0442734316716829E-2</c:v>
                </c:pt>
                <c:pt idx="385">
                  <c:v>1.0442734316716829E-2</c:v>
                </c:pt>
                <c:pt idx="386">
                  <c:v>1.0442734316716829E-2</c:v>
                </c:pt>
                <c:pt idx="387">
                  <c:v>1.0442734316716829E-2</c:v>
                </c:pt>
                <c:pt idx="388">
                  <c:v>1.0442734316716829E-2</c:v>
                </c:pt>
                <c:pt idx="389">
                  <c:v>1.0442734316716829E-2</c:v>
                </c:pt>
                <c:pt idx="390">
                  <c:v>1.0442734316716829E-2</c:v>
                </c:pt>
                <c:pt idx="391">
                  <c:v>1.0442734316716829E-2</c:v>
                </c:pt>
                <c:pt idx="392">
                  <c:v>1.0442734316716829E-2</c:v>
                </c:pt>
                <c:pt idx="393">
                  <c:v>1.0442734316716829E-2</c:v>
                </c:pt>
                <c:pt idx="394">
                  <c:v>1.0442734316716829E-2</c:v>
                </c:pt>
                <c:pt idx="395">
                  <c:v>1.0442734316716829E-2</c:v>
                </c:pt>
                <c:pt idx="396">
                  <c:v>1.0442734316716829E-2</c:v>
                </c:pt>
                <c:pt idx="397">
                  <c:v>1.0442734316716829E-2</c:v>
                </c:pt>
                <c:pt idx="398">
                  <c:v>1.0442734316716829E-2</c:v>
                </c:pt>
                <c:pt idx="399">
                  <c:v>1.0442734316716829E-2</c:v>
                </c:pt>
                <c:pt idx="400">
                  <c:v>1.0442734316716829E-2</c:v>
                </c:pt>
                <c:pt idx="401">
                  <c:v>1.0442734316716829E-2</c:v>
                </c:pt>
                <c:pt idx="402">
                  <c:v>1.0442734316716829E-2</c:v>
                </c:pt>
                <c:pt idx="403">
                  <c:v>1.0442734316716829E-2</c:v>
                </c:pt>
                <c:pt idx="404">
                  <c:v>1.0442734316716829E-2</c:v>
                </c:pt>
                <c:pt idx="405">
                  <c:v>1.0442734316716829E-2</c:v>
                </c:pt>
                <c:pt idx="406">
                  <c:v>1.0442734316716829E-2</c:v>
                </c:pt>
                <c:pt idx="407">
                  <c:v>1.0442734316716829E-2</c:v>
                </c:pt>
                <c:pt idx="408">
                  <c:v>1.0442734316716829E-2</c:v>
                </c:pt>
                <c:pt idx="409">
                  <c:v>1.0442734316716829E-2</c:v>
                </c:pt>
                <c:pt idx="410">
                  <c:v>1.0442734316716829E-2</c:v>
                </c:pt>
                <c:pt idx="411">
                  <c:v>1.0442734316716829E-2</c:v>
                </c:pt>
                <c:pt idx="412">
                  <c:v>1.0442734316716829E-2</c:v>
                </c:pt>
                <c:pt idx="413">
                  <c:v>1.0442734316716829E-2</c:v>
                </c:pt>
                <c:pt idx="414">
                  <c:v>1.0442734316716829E-2</c:v>
                </c:pt>
                <c:pt idx="415">
                  <c:v>1.0442734316716829E-2</c:v>
                </c:pt>
                <c:pt idx="416">
                  <c:v>1.0442734316716829E-2</c:v>
                </c:pt>
                <c:pt idx="417">
                  <c:v>1.0442734316716829E-2</c:v>
                </c:pt>
                <c:pt idx="418">
                  <c:v>1.0442734316716829E-2</c:v>
                </c:pt>
                <c:pt idx="419">
                  <c:v>1.0442734316716829E-2</c:v>
                </c:pt>
                <c:pt idx="420">
                  <c:v>1.0442734316716829E-2</c:v>
                </c:pt>
                <c:pt idx="421">
                  <c:v>1.0442734316716829E-2</c:v>
                </c:pt>
                <c:pt idx="422">
                  <c:v>1.0442734316716829E-2</c:v>
                </c:pt>
                <c:pt idx="423">
                  <c:v>1.0442734316716829E-2</c:v>
                </c:pt>
                <c:pt idx="424">
                  <c:v>1.0442734316716829E-2</c:v>
                </c:pt>
                <c:pt idx="425">
                  <c:v>1.0442734316716829E-2</c:v>
                </c:pt>
                <c:pt idx="426">
                  <c:v>1.0442734316716829E-2</c:v>
                </c:pt>
                <c:pt idx="427">
                  <c:v>1.0442734316716829E-2</c:v>
                </c:pt>
                <c:pt idx="428">
                  <c:v>1.0442734316716829E-2</c:v>
                </c:pt>
                <c:pt idx="429">
                  <c:v>1.0442734316716829E-2</c:v>
                </c:pt>
                <c:pt idx="430">
                  <c:v>1.0442734316716829E-2</c:v>
                </c:pt>
                <c:pt idx="431">
                  <c:v>1.0442734316716829E-2</c:v>
                </c:pt>
                <c:pt idx="432">
                  <c:v>1.0442734316716829E-2</c:v>
                </c:pt>
                <c:pt idx="433">
                  <c:v>1.0442734316716829E-2</c:v>
                </c:pt>
                <c:pt idx="434">
                  <c:v>1.0442734316716829E-2</c:v>
                </c:pt>
                <c:pt idx="435">
                  <c:v>1.0442734316716829E-2</c:v>
                </c:pt>
                <c:pt idx="436">
                  <c:v>1.0442734316716829E-2</c:v>
                </c:pt>
                <c:pt idx="437">
                  <c:v>1.0442734316716829E-2</c:v>
                </c:pt>
                <c:pt idx="438">
                  <c:v>1.0442734316716829E-2</c:v>
                </c:pt>
                <c:pt idx="439">
                  <c:v>1.0442734316716829E-2</c:v>
                </c:pt>
                <c:pt idx="440">
                  <c:v>1.0442734316716829E-2</c:v>
                </c:pt>
                <c:pt idx="441">
                  <c:v>1.0442734316716829E-2</c:v>
                </c:pt>
                <c:pt idx="442">
                  <c:v>1.0442734316716829E-2</c:v>
                </c:pt>
                <c:pt idx="443">
                  <c:v>1.0442734316716829E-2</c:v>
                </c:pt>
                <c:pt idx="444">
                  <c:v>1.0442734316716829E-2</c:v>
                </c:pt>
                <c:pt idx="445">
                  <c:v>1.0442734316716829E-2</c:v>
                </c:pt>
                <c:pt idx="446">
                  <c:v>1.0442734316716829E-2</c:v>
                </c:pt>
                <c:pt idx="447">
                  <c:v>1.0442734316716829E-2</c:v>
                </c:pt>
                <c:pt idx="448">
                  <c:v>1.0442734316716829E-2</c:v>
                </c:pt>
                <c:pt idx="449">
                  <c:v>1.0442734316716829E-2</c:v>
                </c:pt>
                <c:pt idx="450">
                  <c:v>1.0442734316716829E-2</c:v>
                </c:pt>
                <c:pt idx="451">
                  <c:v>1.0442734316716829E-2</c:v>
                </c:pt>
                <c:pt idx="452">
                  <c:v>1.0442734316716829E-2</c:v>
                </c:pt>
                <c:pt idx="453">
                  <c:v>1.0442734316716829E-2</c:v>
                </c:pt>
                <c:pt idx="454">
                  <c:v>1.0442734316716829E-2</c:v>
                </c:pt>
                <c:pt idx="455">
                  <c:v>1.0442734316716829E-2</c:v>
                </c:pt>
                <c:pt idx="456">
                  <c:v>1.0442734316716829E-2</c:v>
                </c:pt>
                <c:pt idx="457">
                  <c:v>1.0442734316716829E-2</c:v>
                </c:pt>
                <c:pt idx="458">
                  <c:v>1.0442734316716829E-2</c:v>
                </c:pt>
                <c:pt idx="459">
                  <c:v>1.0442734316716829E-2</c:v>
                </c:pt>
                <c:pt idx="460">
                  <c:v>1.0442734316716829E-2</c:v>
                </c:pt>
                <c:pt idx="461">
                  <c:v>1.0442734316716829E-2</c:v>
                </c:pt>
                <c:pt idx="462">
                  <c:v>1.0442734316716829E-2</c:v>
                </c:pt>
                <c:pt idx="463">
                  <c:v>1.0442734316716829E-2</c:v>
                </c:pt>
                <c:pt idx="464">
                  <c:v>1.0442734316716829E-2</c:v>
                </c:pt>
                <c:pt idx="465">
                  <c:v>1.0442734316716829E-2</c:v>
                </c:pt>
                <c:pt idx="466">
                  <c:v>1.0442734316716829E-2</c:v>
                </c:pt>
                <c:pt idx="467">
                  <c:v>1.0442734316716829E-2</c:v>
                </c:pt>
                <c:pt idx="468">
                  <c:v>1.0442734316716829E-2</c:v>
                </c:pt>
                <c:pt idx="469">
                  <c:v>1.0442734316716829E-2</c:v>
                </c:pt>
                <c:pt idx="470">
                  <c:v>1.0442734316716829E-2</c:v>
                </c:pt>
                <c:pt idx="471">
                  <c:v>1.0442734316716829E-2</c:v>
                </c:pt>
                <c:pt idx="472">
                  <c:v>1.0442734316716829E-2</c:v>
                </c:pt>
                <c:pt idx="473">
                  <c:v>1.0442734316716829E-2</c:v>
                </c:pt>
                <c:pt idx="474">
                  <c:v>1.0442734316716829E-2</c:v>
                </c:pt>
                <c:pt idx="475">
                  <c:v>1.0442734316716829E-2</c:v>
                </c:pt>
                <c:pt idx="476">
                  <c:v>1.0442734316716829E-2</c:v>
                </c:pt>
                <c:pt idx="477">
                  <c:v>1.0442734316716829E-2</c:v>
                </c:pt>
                <c:pt idx="478">
                  <c:v>1.0442734316716829E-2</c:v>
                </c:pt>
                <c:pt idx="479">
                  <c:v>1.0442734316716829E-2</c:v>
                </c:pt>
                <c:pt idx="480">
                  <c:v>1.0442734316716829E-2</c:v>
                </c:pt>
                <c:pt idx="481">
                  <c:v>1.0442734316716829E-2</c:v>
                </c:pt>
                <c:pt idx="482">
                  <c:v>1.0442734316716829E-2</c:v>
                </c:pt>
                <c:pt idx="483">
                  <c:v>1.0442734316716829E-2</c:v>
                </c:pt>
                <c:pt idx="484">
                  <c:v>1.0442734316716829E-2</c:v>
                </c:pt>
                <c:pt idx="485">
                  <c:v>1.0442734316716829E-2</c:v>
                </c:pt>
                <c:pt idx="486">
                  <c:v>1.0442734316716829E-2</c:v>
                </c:pt>
                <c:pt idx="487">
                  <c:v>1.0442734316716829E-2</c:v>
                </c:pt>
                <c:pt idx="488">
                  <c:v>1.0442734316716829E-2</c:v>
                </c:pt>
                <c:pt idx="489">
                  <c:v>1.0442734316716829E-2</c:v>
                </c:pt>
                <c:pt idx="490">
                  <c:v>1.0442734316716829E-2</c:v>
                </c:pt>
                <c:pt idx="491">
                  <c:v>1.0442734316716829E-2</c:v>
                </c:pt>
                <c:pt idx="492">
                  <c:v>1.0442734316716829E-2</c:v>
                </c:pt>
                <c:pt idx="493">
                  <c:v>1.0442734316716829E-2</c:v>
                </c:pt>
                <c:pt idx="494">
                  <c:v>1.0442734316716829E-2</c:v>
                </c:pt>
                <c:pt idx="495">
                  <c:v>1.0442734316716829E-2</c:v>
                </c:pt>
                <c:pt idx="496">
                  <c:v>1.0442734316716829E-2</c:v>
                </c:pt>
                <c:pt idx="497">
                  <c:v>1.0442734316716829E-2</c:v>
                </c:pt>
                <c:pt idx="498">
                  <c:v>1.0442734316716829E-2</c:v>
                </c:pt>
                <c:pt idx="499">
                  <c:v>1.0442734316716829E-2</c:v>
                </c:pt>
                <c:pt idx="500">
                  <c:v>1.0442734316716829E-2</c:v>
                </c:pt>
                <c:pt idx="501">
                  <c:v>1.0442734316716829E-2</c:v>
                </c:pt>
                <c:pt idx="502">
                  <c:v>1.0442734316716829E-2</c:v>
                </c:pt>
                <c:pt idx="503">
                  <c:v>1.0442734316716829E-2</c:v>
                </c:pt>
                <c:pt idx="504">
                  <c:v>1.0442734316716829E-2</c:v>
                </c:pt>
                <c:pt idx="505">
                  <c:v>1.0442734316716829E-2</c:v>
                </c:pt>
                <c:pt idx="506">
                  <c:v>1.0442734316716829E-2</c:v>
                </c:pt>
                <c:pt idx="507">
                  <c:v>1.0442734316716829E-2</c:v>
                </c:pt>
                <c:pt idx="508">
                  <c:v>1.0442734316716829E-2</c:v>
                </c:pt>
                <c:pt idx="509">
                  <c:v>1.0442734316716829E-2</c:v>
                </c:pt>
                <c:pt idx="510">
                  <c:v>1.0442734316716829E-2</c:v>
                </c:pt>
                <c:pt idx="511">
                  <c:v>1.0442734316716829E-2</c:v>
                </c:pt>
                <c:pt idx="512">
                  <c:v>1.0442734316716829E-2</c:v>
                </c:pt>
                <c:pt idx="513">
                  <c:v>1.0442734316716829E-2</c:v>
                </c:pt>
                <c:pt idx="514">
                  <c:v>1.0442734316716829E-2</c:v>
                </c:pt>
                <c:pt idx="515">
                  <c:v>1.0442734316716829E-2</c:v>
                </c:pt>
                <c:pt idx="516">
                  <c:v>1.0442734316716829E-2</c:v>
                </c:pt>
                <c:pt idx="517">
                  <c:v>1.0442734316716829E-2</c:v>
                </c:pt>
                <c:pt idx="518">
                  <c:v>1.0442734316716829E-2</c:v>
                </c:pt>
                <c:pt idx="519">
                  <c:v>1.0442734316716829E-2</c:v>
                </c:pt>
                <c:pt idx="520">
                  <c:v>1.0442734316716829E-2</c:v>
                </c:pt>
                <c:pt idx="521">
                  <c:v>1.0442734316716829E-2</c:v>
                </c:pt>
                <c:pt idx="522">
                  <c:v>1.0442734316716829E-2</c:v>
                </c:pt>
                <c:pt idx="523">
                  <c:v>1.0442734316716829E-2</c:v>
                </c:pt>
                <c:pt idx="524">
                  <c:v>1.0442734316716829E-2</c:v>
                </c:pt>
                <c:pt idx="525">
                  <c:v>1.0442734316716829E-2</c:v>
                </c:pt>
                <c:pt idx="526">
                  <c:v>1.0442734316716829E-2</c:v>
                </c:pt>
                <c:pt idx="527">
                  <c:v>1.0442734316716829E-2</c:v>
                </c:pt>
                <c:pt idx="528">
                  <c:v>1.0442734316716829E-2</c:v>
                </c:pt>
                <c:pt idx="529">
                  <c:v>1.0442734316716829E-2</c:v>
                </c:pt>
                <c:pt idx="530">
                  <c:v>1.0442734316716829E-2</c:v>
                </c:pt>
                <c:pt idx="531">
                  <c:v>1.0442734316716829E-2</c:v>
                </c:pt>
                <c:pt idx="532">
                  <c:v>1.0442734316716829E-2</c:v>
                </c:pt>
                <c:pt idx="533">
                  <c:v>1.0442734316716829E-2</c:v>
                </c:pt>
                <c:pt idx="534">
                  <c:v>1.0442734316716829E-2</c:v>
                </c:pt>
                <c:pt idx="535">
                  <c:v>1.0442734316716829E-2</c:v>
                </c:pt>
                <c:pt idx="536">
                  <c:v>1.0442734316716829E-2</c:v>
                </c:pt>
                <c:pt idx="537">
                  <c:v>1.0442734316716829E-2</c:v>
                </c:pt>
                <c:pt idx="538">
                  <c:v>1.0442734316716829E-2</c:v>
                </c:pt>
                <c:pt idx="539">
                  <c:v>1.0442734316716829E-2</c:v>
                </c:pt>
                <c:pt idx="540">
                  <c:v>1.0442734316716829E-2</c:v>
                </c:pt>
                <c:pt idx="541">
                  <c:v>1.0442734316716829E-2</c:v>
                </c:pt>
                <c:pt idx="542">
                  <c:v>1.0442734316716829E-2</c:v>
                </c:pt>
                <c:pt idx="543">
                  <c:v>1.0442734316716829E-2</c:v>
                </c:pt>
                <c:pt idx="544">
                  <c:v>1.0442734316716829E-2</c:v>
                </c:pt>
                <c:pt idx="545">
                  <c:v>1.0442734316716829E-2</c:v>
                </c:pt>
                <c:pt idx="546">
                  <c:v>1.0442734316716829E-2</c:v>
                </c:pt>
                <c:pt idx="547">
                  <c:v>1.0442734316716829E-2</c:v>
                </c:pt>
                <c:pt idx="548">
                  <c:v>1.0442734316716829E-2</c:v>
                </c:pt>
                <c:pt idx="549">
                  <c:v>1.0442734316716829E-2</c:v>
                </c:pt>
                <c:pt idx="550">
                  <c:v>1.0442734316716829E-2</c:v>
                </c:pt>
                <c:pt idx="551">
                  <c:v>1.0442734316716829E-2</c:v>
                </c:pt>
                <c:pt idx="552">
                  <c:v>1.0442734316716829E-2</c:v>
                </c:pt>
                <c:pt idx="553">
                  <c:v>1.0442734316716829E-2</c:v>
                </c:pt>
                <c:pt idx="554">
                  <c:v>1.0442734316716829E-2</c:v>
                </c:pt>
                <c:pt idx="555">
                  <c:v>1.0442734316716829E-2</c:v>
                </c:pt>
                <c:pt idx="556">
                  <c:v>1.0442734316716829E-2</c:v>
                </c:pt>
                <c:pt idx="557">
                  <c:v>1.0442734316716829E-2</c:v>
                </c:pt>
                <c:pt idx="558">
                  <c:v>1.0442734316716829E-2</c:v>
                </c:pt>
                <c:pt idx="559">
                  <c:v>1.0442734316716829E-2</c:v>
                </c:pt>
                <c:pt idx="560">
                  <c:v>1.0442734316716829E-2</c:v>
                </c:pt>
                <c:pt idx="561">
                  <c:v>1.0442734316716829E-2</c:v>
                </c:pt>
                <c:pt idx="562">
                  <c:v>1.0442734316716829E-2</c:v>
                </c:pt>
                <c:pt idx="563">
                  <c:v>1.0442734316716829E-2</c:v>
                </c:pt>
                <c:pt idx="564">
                  <c:v>1.0442734316716829E-2</c:v>
                </c:pt>
                <c:pt idx="565">
                  <c:v>1.0442734316716829E-2</c:v>
                </c:pt>
                <c:pt idx="566">
                  <c:v>1.0442734316716829E-2</c:v>
                </c:pt>
                <c:pt idx="567">
                  <c:v>1.0442734316716829E-2</c:v>
                </c:pt>
                <c:pt idx="568">
                  <c:v>1.0442734316716829E-2</c:v>
                </c:pt>
                <c:pt idx="569">
                  <c:v>1.0442734316716829E-2</c:v>
                </c:pt>
                <c:pt idx="570">
                  <c:v>1.0442734316716829E-2</c:v>
                </c:pt>
                <c:pt idx="571">
                  <c:v>1.0442734316716829E-2</c:v>
                </c:pt>
                <c:pt idx="572">
                  <c:v>1.0442734316716829E-2</c:v>
                </c:pt>
                <c:pt idx="573">
                  <c:v>1.0442734316716829E-2</c:v>
                </c:pt>
                <c:pt idx="574">
                  <c:v>1.0442734316716829E-2</c:v>
                </c:pt>
                <c:pt idx="575">
                  <c:v>1.0442734316716829E-2</c:v>
                </c:pt>
                <c:pt idx="576">
                  <c:v>1.0442734316716829E-2</c:v>
                </c:pt>
                <c:pt idx="577">
                  <c:v>1.0442734316716829E-2</c:v>
                </c:pt>
                <c:pt idx="578">
                  <c:v>1.0442734316716829E-2</c:v>
                </c:pt>
                <c:pt idx="579">
                  <c:v>1.0442734316716829E-2</c:v>
                </c:pt>
                <c:pt idx="580">
                  <c:v>1.0442734316716829E-2</c:v>
                </c:pt>
                <c:pt idx="581">
                  <c:v>1.0442734316716829E-2</c:v>
                </c:pt>
                <c:pt idx="582">
                  <c:v>1.0442734316716829E-2</c:v>
                </c:pt>
                <c:pt idx="583">
                  <c:v>1.0442734316716829E-2</c:v>
                </c:pt>
                <c:pt idx="584">
                  <c:v>1.0442734316716829E-2</c:v>
                </c:pt>
                <c:pt idx="585">
                  <c:v>1.0442734316716829E-2</c:v>
                </c:pt>
                <c:pt idx="586">
                  <c:v>1.0442734316716829E-2</c:v>
                </c:pt>
                <c:pt idx="587">
                  <c:v>1.0442734316716829E-2</c:v>
                </c:pt>
                <c:pt idx="588">
                  <c:v>1.0442734316716829E-2</c:v>
                </c:pt>
                <c:pt idx="589">
                  <c:v>1.0442734316716829E-2</c:v>
                </c:pt>
                <c:pt idx="590">
                  <c:v>1.0442734316716829E-2</c:v>
                </c:pt>
                <c:pt idx="591">
                  <c:v>1.0442734316716829E-2</c:v>
                </c:pt>
                <c:pt idx="592">
                  <c:v>1.0442734316716829E-2</c:v>
                </c:pt>
                <c:pt idx="593">
                  <c:v>1.0442734316716829E-2</c:v>
                </c:pt>
                <c:pt idx="594">
                  <c:v>1.0442734316716829E-2</c:v>
                </c:pt>
                <c:pt idx="595">
                  <c:v>1.0442734316716829E-2</c:v>
                </c:pt>
                <c:pt idx="596">
                  <c:v>1.0442734316716829E-2</c:v>
                </c:pt>
                <c:pt idx="597">
                  <c:v>1.0442734316716829E-2</c:v>
                </c:pt>
                <c:pt idx="598">
                  <c:v>1.0442734316716829E-2</c:v>
                </c:pt>
                <c:pt idx="599">
                  <c:v>1.0442734316716829E-2</c:v>
                </c:pt>
                <c:pt idx="600">
                  <c:v>1.0442734316716829E-2</c:v>
                </c:pt>
                <c:pt idx="601">
                  <c:v>1.0442734316716829E-2</c:v>
                </c:pt>
                <c:pt idx="602">
                  <c:v>1.0442734316716829E-2</c:v>
                </c:pt>
                <c:pt idx="603">
                  <c:v>1.0442734316716829E-2</c:v>
                </c:pt>
                <c:pt idx="604">
                  <c:v>1.0442734316716829E-2</c:v>
                </c:pt>
                <c:pt idx="605">
                  <c:v>1.0442734316716829E-2</c:v>
                </c:pt>
                <c:pt idx="606">
                  <c:v>1.0442734316716829E-2</c:v>
                </c:pt>
                <c:pt idx="607">
                  <c:v>1.0442734316716829E-2</c:v>
                </c:pt>
                <c:pt idx="608">
                  <c:v>1.0442734316716829E-2</c:v>
                </c:pt>
                <c:pt idx="609">
                  <c:v>1.0442734316716829E-2</c:v>
                </c:pt>
                <c:pt idx="610">
                  <c:v>1.0442734316716829E-2</c:v>
                </c:pt>
                <c:pt idx="611">
                  <c:v>1.0442734316716829E-2</c:v>
                </c:pt>
                <c:pt idx="612">
                  <c:v>1.0442734316716829E-2</c:v>
                </c:pt>
                <c:pt idx="613">
                  <c:v>1.0442734316716829E-2</c:v>
                </c:pt>
                <c:pt idx="614">
                  <c:v>1.0442734316716829E-2</c:v>
                </c:pt>
                <c:pt idx="615">
                  <c:v>1.0442734316716829E-2</c:v>
                </c:pt>
                <c:pt idx="616">
                  <c:v>1.0442734316716829E-2</c:v>
                </c:pt>
                <c:pt idx="617">
                  <c:v>1.0442734316716829E-2</c:v>
                </c:pt>
                <c:pt idx="618">
                  <c:v>1.0442734316716829E-2</c:v>
                </c:pt>
                <c:pt idx="619">
                  <c:v>1.0442734316716829E-2</c:v>
                </c:pt>
                <c:pt idx="620">
                  <c:v>1.0442734316716829E-2</c:v>
                </c:pt>
                <c:pt idx="621">
                  <c:v>1.0442734316716829E-2</c:v>
                </c:pt>
                <c:pt idx="622">
                  <c:v>1.0442734316716829E-2</c:v>
                </c:pt>
                <c:pt idx="623">
                  <c:v>1.0442734316716829E-2</c:v>
                </c:pt>
                <c:pt idx="624">
                  <c:v>1.0442734316716829E-2</c:v>
                </c:pt>
                <c:pt idx="625">
                  <c:v>1.0442734316716829E-2</c:v>
                </c:pt>
                <c:pt idx="626">
                  <c:v>1.0442734316716829E-2</c:v>
                </c:pt>
                <c:pt idx="627">
                  <c:v>1.0442734316716829E-2</c:v>
                </c:pt>
                <c:pt idx="628">
                  <c:v>1.0442734316716829E-2</c:v>
                </c:pt>
                <c:pt idx="629">
                  <c:v>1.0442734316716829E-2</c:v>
                </c:pt>
                <c:pt idx="630">
                  <c:v>1.0442734316716829E-2</c:v>
                </c:pt>
                <c:pt idx="631">
                  <c:v>1.0442734316716829E-2</c:v>
                </c:pt>
                <c:pt idx="632">
                  <c:v>1.0442734316716829E-2</c:v>
                </c:pt>
                <c:pt idx="633">
                  <c:v>1.0442734316716829E-2</c:v>
                </c:pt>
                <c:pt idx="634">
                  <c:v>1.0442734316716829E-2</c:v>
                </c:pt>
                <c:pt idx="635">
                  <c:v>1.0442734316716829E-2</c:v>
                </c:pt>
                <c:pt idx="636">
                  <c:v>1.0442734316716829E-2</c:v>
                </c:pt>
                <c:pt idx="637">
                  <c:v>1.0442734316716829E-2</c:v>
                </c:pt>
                <c:pt idx="638">
                  <c:v>1.0442734316716829E-2</c:v>
                </c:pt>
                <c:pt idx="639">
                  <c:v>1.0442734316716829E-2</c:v>
                </c:pt>
                <c:pt idx="640">
                  <c:v>1.0442734316716829E-2</c:v>
                </c:pt>
                <c:pt idx="641">
                  <c:v>1.0442734316716829E-2</c:v>
                </c:pt>
                <c:pt idx="642">
                  <c:v>1.0442734316716829E-2</c:v>
                </c:pt>
                <c:pt idx="643">
                  <c:v>1.0442734316716829E-2</c:v>
                </c:pt>
                <c:pt idx="644">
                  <c:v>1.0442734316716829E-2</c:v>
                </c:pt>
                <c:pt idx="645">
                  <c:v>1.0442734316716829E-2</c:v>
                </c:pt>
                <c:pt idx="646">
                  <c:v>1.0442734316716829E-2</c:v>
                </c:pt>
                <c:pt idx="647">
                  <c:v>1.0442734316716829E-2</c:v>
                </c:pt>
                <c:pt idx="648">
                  <c:v>1.0442734316716829E-2</c:v>
                </c:pt>
                <c:pt idx="649">
                  <c:v>1.0442734316716829E-2</c:v>
                </c:pt>
                <c:pt idx="650">
                  <c:v>1.0442734316716829E-2</c:v>
                </c:pt>
                <c:pt idx="651">
                  <c:v>1.0442734316716829E-2</c:v>
                </c:pt>
                <c:pt idx="652">
                  <c:v>1.0442734316716829E-2</c:v>
                </c:pt>
                <c:pt idx="653">
                  <c:v>1.0442734316716829E-2</c:v>
                </c:pt>
                <c:pt idx="654">
                  <c:v>1.0442734316716829E-2</c:v>
                </c:pt>
                <c:pt idx="655">
                  <c:v>1.0442734316716829E-2</c:v>
                </c:pt>
                <c:pt idx="656">
                  <c:v>1.0442734316716829E-2</c:v>
                </c:pt>
                <c:pt idx="657">
                  <c:v>1.0442734316716829E-2</c:v>
                </c:pt>
                <c:pt idx="658">
                  <c:v>1.0442734316716829E-2</c:v>
                </c:pt>
                <c:pt idx="659">
                  <c:v>1.0442734316716829E-2</c:v>
                </c:pt>
                <c:pt idx="660">
                  <c:v>1.0442734316716829E-2</c:v>
                </c:pt>
                <c:pt idx="661">
                  <c:v>1.0442734316716829E-2</c:v>
                </c:pt>
                <c:pt idx="662">
                  <c:v>1.0442734316716829E-2</c:v>
                </c:pt>
                <c:pt idx="663">
                  <c:v>1.0442734316716829E-2</c:v>
                </c:pt>
                <c:pt idx="664">
                  <c:v>1.0442734316716829E-2</c:v>
                </c:pt>
                <c:pt idx="665">
                  <c:v>1.0442734316716829E-2</c:v>
                </c:pt>
                <c:pt idx="666">
                  <c:v>1.0442734316716829E-2</c:v>
                </c:pt>
                <c:pt idx="667">
                  <c:v>1.0442734316716829E-2</c:v>
                </c:pt>
                <c:pt idx="668">
                  <c:v>1.0442734316716829E-2</c:v>
                </c:pt>
                <c:pt idx="669">
                  <c:v>1.0442734316716829E-2</c:v>
                </c:pt>
                <c:pt idx="670">
                  <c:v>1.0442734316716829E-2</c:v>
                </c:pt>
                <c:pt idx="671">
                  <c:v>1.0442734316716829E-2</c:v>
                </c:pt>
                <c:pt idx="672">
                  <c:v>1.0442734316716829E-2</c:v>
                </c:pt>
                <c:pt idx="673">
                  <c:v>1.0442734316716829E-2</c:v>
                </c:pt>
                <c:pt idx="674">
                  <c:v>1.0442734316716829E-2</c:v>
                </c:pt>
                <c:pt idx="675">
                  <c:v>1.0442734316716829E-2</c:v>
                </c:pt>
                <c:pt idx="676">
                  <c:v>1.0442734316716829E-2</c:v>
                </c:pt>
                <c:pt idx="677">
                  <c:v>1.0442734316716829E-2</c:v>
                </c:pt>
                <c:pt idx="678">
                  <c:v>1.0442734316716829E-2</c:v>
                </c:pt>
                <c:pt idx="679">
                  <c:v>1.0442734316716829E-2</c:v>
                </c:pt>
                <c:pt idx="680">
                  <c:v>1.0442734316716829E-2</c:v>
                </c:pt>
                <c:pt idx="681">
                  <c:v>1.0442734316716829E-2</c:v>
                </c:pt>
                <c:pt idx="682">
                  <c:v>1.0442734316716829E-2</c:v>
                </c:pt>
                <c:pt idx="683">
                  <c:v>1.0442734316716829E-2</c:v>
                </c:pt>
                <c:pt idx="684">
                  <c:v>1.0442734316716829E-2</c:v>
                </c:pt>
                <c:pt idx="685">
                  <c:v>1.0442734316716829E-2</c:v>
                </c:pt>
                <c:pt idx="686">
                  <c:v>1.0442734316716829E-2</c:v>
                </c:pt>
                <c:pt idx="687">
                  <c:v>1.0442734316716829E-2</c:v>
                </c:pt>
                <c:pt idx="688">
                  <c:v>1.0442734316716829E-2</c:v>
                </c:pt>
                <c:pt idx="689">
                  <c:v>1.0442734316716829E-2</c:v>
                </c:pt>
                <c:pt idx="690">
                  <c:v>1.0442734316716829E-2</c:v>
                </c:pt>
                <c:pt idx="691">
                  <c:v>1.0442734316716829E-2</c:v>
                </c:pt>
                <c:pt idx="692">
                  <c:v>1.0442734316716829E-2</c:v>
                </c:pt>
                <c:pt idx="693">
                  <c:v>1.0442734316716829E-2</c:v>
                </c:pt>
                <c:pt idx="694">
                  <c:v>1.0442734316716829E-2</c:v>
                </c:pt>
                <c:pt idx="695">
                  <c:v>1.0442734316716829E-2</c:v>
                </c:pt>
                <c:pt idx="696">
                  <c:v>1.0442734316716829E-2</c:v>
                </c:pt>
                <c:pt idx="697">
                  <c:v>1.0442734316716829E-2</c:v>
                </c:pt>
                <c:pt idx="698">
                  <c:v>1.0442734316716829E-2</c:v>
                </c:pt>
                <c:pt idx="699">
                  <c:v>1.0442734316716829E-2</c:v>
                </c:pt>
                <c:pt idx="700">
                  <c:v>1.0442734316716829E-2</c:v>
                </c:pt>
                <c:pt idx="701">
                  <c:v>1.0442734316716829E-2</c:v>
                </c:pt>
                <c:pt idx="702">
                  <c:v>1.0442734316716829E-2</c:v>
                </c:pt>
                <c:pt idx="703">
                  <c:v>1.0442734316716829E-2</c:v>
                </c:pt>
                <c:pt idx="704">
                  <c:v>1.0442734316716829E-2</c:v>
                </c:pt>
                <c:pt idx="705">
                  <c:v>1.0442734316716829E-2</c:v>
                </c:pt>
                <c:pt idx="706">
                  <c:v>1.0442734316716829E-2</c:v>
                </c:pt>
                <c:pt idx="707">
                  <c:v>1.0442734316716829E-2</c:v>
                </c:pt>
                <c:pt idx="708">
                  <c:v>1.0442734316716829E-2</c:v>
                </c:pt>
                <c:pt idx="709">
                  <c:v>1.0442734316716829E-2</c:v>
                </c:pt>
                <c:pt idx="710">
                  <c:v>1.0442734316716829E-2</c:v>
                </c:pt>
                <c:pt idx="711">
                  <c:v>1.0442734316716829E-2</c:v>
                </c:pt>
                <c:pt idx="712">
                  <c:v>1.0442734316716829E-2</c:v>
                </c:pt>
                <c:pt idx="713">
                  <c:v>1.0442734316716829E-2</c:v>
                </c:pt>
                <c:pt idx="714">
                  <c:v>1.0442734316716829E-2</c:v>
                </c:pt>
                <c:pt idx="715">
                  <c:v>1.0442734316716829E-2</c:v>
                </c:pt>
                <c:pt idx="716">
                  <c:v>1.0442734316716829E-2</c:v>
                </c:pt>
                <c:pt idx="717">
                  <c:v>1.0442734316716829E-2</c:v>
                </c:pt>
                <c:pt idx="718">
                  <c:v>1.0442734316716829E-2</c:v>
                </c:pt>
                <c:pt idx="719">
                  <c:v>1.0442734316716829E-2</c:v>
                </c:pt>
                <c:pt idx="720">
                  <c:v>1.0442734316716829E-2</c:v>
                </c:pt>
                <c:pt idx="721">
                  <c:v>1.0442734316716829E-2</c:v>
                </c:pt>
                <c:pt idx="722">
                  <c:v>1.0442734316716829E-2</c:v>
                </c:pt>
                <c:pt idx="723">
                  <c:v>1.0442734316716829E-2</c:v>
                </c:pt>
                <c:pt idx="724">
                  <c:v>1.0442734316716829E-2</c:v>
                </c:pt>
                <c:pt idx="725">
                  <c:v>1.0442734316716829E-2</c:v>
                </c:pt>
                <c:pt idx="726">
                  <c:v>1.0442734316716829E-2</c:v>
                </c:pt>
                <c:pt idx="727">
                  <c:v>1.0442734316716829E-2</c:v>
                </c:pt>
                <c:pt idx="728">
                  <c:v>1.0442734316716829E-2</c:v>
                </c:pt>
                <c:pt idx="729">
                  <c:v>1.0442734316716829E-2</c:v>
                </c:pt>
                <c:pt idx="730">
                  <c:v>1.0442734316716829E-2</c:v>
                </c:pt>
                <c:pt idx="731">
                  <c:v>1.0442734316716829E-2</c:v>
                </c:pt>
                <c:pt idx="732">
                  <c:v>1.0442734316716829E-2</c:v>
                </c:pt>
                <c:pt idx="733">
                  <c:v>1.0442734316716829E-2</c:v>
                </c:pt>
                <c:pt idx="734">
                  <c:v>1.0442734316716829E-2</c:v>
                </c:pt>
                <c:pt idx="735">
                  <c:v>1.0442734316716829E-2</c:v>
                </c:pt>
                <c:pt idx="736">
                  <c:v>1.0442734316716829E-2</c:v>
                </c:pt>
                <c:pt idx="737">
                  <c:v>1.0442734316716829E-2</c:v>
                </c:pt>
                <c:pt idx="738">
                  <c:v>1.0442734316716829E-2</c:v>
                </c:pt>
                <c:pt idx="739">
                  <c:v>1.0442734316716829E-2</c:v>
                </c:pt>
                <c:pt idx="740">
                  <c:v>1.0442734316716829E-2</c:v>
                </c:pt>
                <c:pt idx="741">
                  <c:v>1.0442734316716829E-2</c:v>
                </c:pt>
                <c:pt idx="742">
                  <c:v>1.0442734316716829E-2</c:v>
                </c:pt>
                <c:pt idx="743">
                  <c:v>1.0442734316716829E-2</c:v>
                </c:pt>
                <c:pt idx="744">
                  <c:v>1.0442734316716829E-2</c:v>
                </c:pt>
                <c:pt idx="745">
                  <c:v>1.0442734316716829E-2</c:v>
                </c:pt>
                <c:pt idx="746">
                  <c:v>1.0442734316716829E-2</c:v>
                </c:pt>
                <c:pt idx="747">
                  <c:v>1.0442734316716829E-2</c:v>
                </c:pt>
                <c:pt idx="748">
                  <c:v>1.0442734316716829E-2</c:v>
                </c:pt>
                <c:pt idx="749">
                  <c:v>1.0442734316716829E-2</c:v>
                </c:pt>
                <c:pt idx="750">
                  <c:v>1.0442734316716829E-2</c:v>
                </c:pt>
                <c:pt idx="751">
                  <c:v>1.0442734316716829E-2</c:v>
                </c:pt>
                <c:pt idx="752">
                  <c:v>1.0442734316716829E-2</c:v>
                </c:pt>
                <c:pt idx="753">
                  <c:v>1.0442734316716829E-2</c:v>
                </c:pt>
                <c:pt idx="754">
                  <c:v>1.0442734316716829E-2</c:v>
                </c:pt>
                <c:pt idx="755">
                  <c:v>1.0442734316716829E-2</c:v>
                </c:pt>
                <c:pt idx="756">
                  <c:v>1.0442734316716829E-2</c:v>
                </c:pt>
                <c:pt idx="757">
                  <c:v>1.0442734316716829E-2</c:v>
                </c:pt>
                <c:pt idx="758">
                  <c:v>1.0442734316716829E-2</c:v>
                </c:pt>
                <c:pt idx="759">
                  <c:v>1.0442734316716829E-2</c:v>
                </c:pt>
                <c:pt idx="760">
                  <c:v>1.0442734316716829E-2</c:v>
                </c:pt>
                <c:pt idx="761">
                  <c:v>1.0442734316716829E-2</c:v>
                </c:pt>
                <c:pt idx="762">
                  <c:v>1.0442734316716829E-2</c:v>
                </c:pt>
                <c:pt idx="763">
                  <c:v>1.0442734316716829E-2</c:v>
                </c:pt>
                <c:pt idx="764">
                  <c:v>1.0442734316716829E-2</c:v>
                </c:pt>
                <c:pt idx="765">
                  <c:v>1.0442734316716829E-2</c:v>
                </c:pt>
                <c:pt idx="766">
                  <c:v>1.0442734316716829E-2</c:v>
                </c:pt>
                <c:pt idx="767">
                  <c:v>1.0442734316716829E-2</c:v>
                </c:pt>
                <c:pt idx="768">
                  <c:v>1.0442734316716829E-2</c:v>
                </c:pt>
                <c:pt idx="769">
                  <c:v>1.0442734316716829E-2</c:v>
                </c:pt>
                <c:pt idx="770">
                  <c:v>1.0442734316716829E-2</c:v>
                </c:pt>
                <c:pt idx="771">
                  <c:v>1.0442734316716829E-2</c:v>
                </c:pt>
                <c:pt idx="772">
                  <c:v>1.0442734316716829E-2</c:v>
                </c:pt>
                <c:pt idx="773">
                  <c:v>1.0442734316716829E-2</c:v>
                </c:pt>
                <c:pt idx="774">
                  <c:v>1.0442734316716829E-2</c:v>
                </c:pt>
                <c:pt idx="775">
                  <c:v>1.0442734316716829E-2</c:v>
                </c:pt>
                <c:pt idx="776">
                  <c:v>1.0442734316716829E-2</c:v>
                </c:pt>
                <c:pt idx="777">
                  <c:v>1.0442734316716829E-2</c:v>
                </c:pt>
                <c:pt idx="778">
                  <c:v>1.0442734316716829E-2</c:v>
                </c:pt>
                <c:pt idx="779">
                  <c:v>1.0442734316716829E-2</c:v>
                </c:pt>
                <c:pt idx="780">
                  <c:v>1.0442734316716829E-2</c:v>
                </c:pt>
                <c:pt idx="781">
                  <c:v>1.0442734316716829E-2</c:v>
                </c:pt>
                <c:pt idx="782">
                  <c:v>1.0442734316716829E-2</c:v>
                </c:pt>
                <c:pt idx="783">
                  <c:v>1.0442734316716829E-2</c:v>
                </c:pt>
                <c:pt idx="784">
                  <c:v>1.0442734316716829E-2</c:v>
                </c:pt>
                <c:pt idx="785">
                  <c:v>1.0442734316716829E-2</c:v>
                </c:pt>
                <c:pt idx="786">
                  <c:v>1.0442734316716829E-2</c:v>
                </c:pt>
                <c:pt idx="787">
                  <c:v>1.0442734316716829E-2</c:v>
                </c:pt>
                <c:pt idx="788">
                  <c:v>1.0442734316716829E-2</c:v>
                </c:pt>
                <c:pt idx="789">
                  <c:v>1.0442734316716829E-2</c:v>
                </c:pt>
                <c:pt idx="790">
                  <c:v>1.0442734316716829E-2</c:v>
                </c:pt>
                <c:pt idx="791">
                  <c:v>1.0442734316716829E-2</c:v>
                </c:pt>
                <c:pt idx="792">
                  <c:v>1.0442734316716829E-2</c:v>
                </c:pt>
                <c:pt idx="793">
                  <c:v>1.0442734316716829E-2</c:v>
                </c:pt>
                <c:pt idx="794">
                  <c:v>1.0442734316716829E-2</c:v>
                </c:pt>
                <c:pt idx="795">
                  <c:v>1.0442734316716829E-2</c:v>
                </c:pt>
                <c:pt idx="796">
                  <c:v>1.0442734316716829E-2</c:v>
                </c:pt>
                <c:pt idx="797">
                  <c:v>1.0442734316716829E-2</c:v>
                </c:pt>
                <c:pt idx="798">
                  <c:v>1.0442734316716829E-2</c:v>
                </c:pt>
                <c:pt idx="799">
                  <c:v>1.0442734316716829E-2</c:v>
                </c:pt>
                <c:pt idx="800">
                  <c:v>1.0442734316716829E-2</c:v>
                </c:pt>
                <c:pt idx="801">
                  <c:v>1.0442734316716829E-2</c:v>
                </c:pt>
                <c:pt idx="802">
                  <c:v>1.0442734316716829E-2</c:v>
                </c:pt>
                <c:pt idx="803">
                  <c:v>1.0442734316716829E-2</c:v>
                </c:pt>
                <c:pt idx="804">
                  <c:v>1.0442734316716829E-2</c:v>
                </c:pt>
                <c:pt idx="805">
                  <c:v>1.0442734316716829E-2</c:v>
                </c:pt>
                <c:pt idx="806">
                  <c:v>1.0442734316716829E-2</c:v>
                </c:pt>
                <c:pt idx="807">
                  <c:v>1.0442734316716829E-2</c:v>
                </c:pt>
                <c:pt idx="808">
                  <c:v>1.0442734316716829E-2</c:v>
                </c:pt>
                <c:pt idx="809">
                  <c:v>1.0442734316716829E-2</c:v>
                </c:pt>
                <c:pt idx="810">
                  <c:v>1.0442734316716829E-2</c:v>
                </c:pt>
                <c:pt idx="811">
                  <c:v>1.0442734316716829E-2</c:v>
                </c:pt>
                <c:pt idx="812">
                  <c:v>1.0442734316716829E-2</c:v>
                </c:pt>
                <c:pt idx="813">
                  <c:v>1.0442734316716829E-2</c:v>
                </c:pt>
                <c:pt idx="814">
                  <c:v>1.0442734316716829E-2</c:v>
                </c:pt>
                <c:pt idx="815">
                  <c:v>1.0442734316716829E-2</c:v>
                </c:pt>
                <c:pt idx="816">
                  <c:v>1.0442734316716829E-2</c:v>
                </c:pt>
                <c:pt idx="817">
                  <c:v>1.0442734316716829E-2</c:v>
                </c:pt>
                <c:pt idx="818">
                  <c:v>1.0442734316716829E-2</c:v>
                </c:pt>
                <c:pt idx="819">
                  <c:v>1.0442734316716829E-2</c:v>
                </c:pt>
                <c:pt idx="820">
                  <c:v>1.0442734316716829E-2</c:v>
                </c:pt>
                <c:pt idx="821">
                  <c:v>1.0442734316716829E-2</c:v>
                </c:pt>
                <c:pt idx="822">
                  <c:v>1.0442734316716829E-2</c:v>
                </c:pt>
                <c:pt idx="823">
                  <c:v>1.0442734316716829E-2</c:v>
                </c:pt>
                <c:pt idx="824">
                  <c:v>1.0442734316716829E-2</c:v>
                </c:pt>
                <c:pt idx="825">
                  <c:v>1.0442734316716829E-2</c:v>
                </c:pt>
                <c:pt idx="826">
                  <c:v>1.0442734316716829E-2</c:v>
                </c:pt>
                <c:pt idx="827">
                  <c:v>1.0442734316716829E-2</c:v>
                </c:pt>
                <c:pt idx="828">
                  <c:v>1.0442734316716829E-2</c:v>
                </c:pt>
                <c:pt idx="829">
                  <c:v>1.0442734316716829E-2</c:v>
                </c:pt>
                <c:pt idx="830">
                  <c:v>1.0442734316716829E-2</c:v>
                </c:pt>
                <c:pt idx="831">
                  <c:v>1.0442734316716829E-2</c:v>
                </c:pt>
                <c:pt idx="832">
                  <c:v>1.0442734316716829E-2</c:v>
                </c:pt>
                <c:pt idx="833">
                  <c:v>1.0442734316716829E-2</c:v>
                </c:pt>
                <c:pt idx="834">
                  <c:v>1.0442734316716829E-2</c:v>
                </c:pt>
                <c:pt idx="835">
                  <c:v>1.0442734316716829E-2</c:v>
                </c:pt>
                <c:pt idx="836">
                  <c:v>1.0442734316716829E-2</c:v>
                </c:pt>
                <c:pt idx="837">
                  <c:v>1.0442734316716829E-2</c:v>
                </c:pt>
                <c:pt idx="838">
                  <c:v>1.0442734316716829E-2</c:v>
                </c:pt>
                <c:pt idx="839">
                  <c:v>1.0442734316716829E-2</c:v>
                </c:pt>
                <c:pt idx="840">
                  <c:v>1.0442734316716829E-2</c:v>
                </c:pt>
                <c:pt idx="841">
                  <c:v>1.0442734316716829E-2</c:v>
                </c:pt>
                <c:pt idx="842">
                  <c:v>1.0442734316716829E-2</c:v>
                </c:pt>
                <c:pt idx="843">
                  <c:v>1.0442734316716829E-2</c:v>
                </c:pt>
                <c:pt idx="844">
                  <c:v>1.0442734316716829E-2</c:v>
                </c:pt>
                <c:pt idx="845">
                  <c:v>1.0442734316716829E-2</c:v>
                </c:pt>
                <c:pt idx="846">
                  <c:v>1.0442734316716829E-2</c:v>
                </c:pt>
                <c:pt idx="847">
                  <c:v>1.0442734316716829E-2</c:v>
                </c:pt>
                <c:pt idx="848">
                  <c:v>1.0442734316716829E-2</c:v>
                </c:pt>
                <c:pt idx="849">
                  <c:v>1.0442734316716829E-2</c:v>
                </c:pt>
                <c:pt idx="850">
                  <c:v>1.0442734316716829E-2</c:v>
                </c:pt>
                <c:pt idx="851">
                  <c:v>1.0442734316716829E-2</c:v>
                </c:pt>
                <c:pt idx="852">
                  <c:v>1.0442734316716829E-2</c:v>
                </c:pt>
                <c:pt idx="853">
                  <c:v>1.0442734316716829E-2</c:v>
                </c:pt>
                <c:pt idx="854">
                  <c:v>1.0442734316716829E-2</c:v>
                </c:pt>
                <c:pt idx="855">
                  <c:v>1.0442734316716829E-2</c:v>
                </c:pt>
                <c:pt idx="856">
                  <c:v>1.0442734316716829E-2</c:v>
                </c:pt>
                <c:pt idx="857">
                  <c:v>1.0442734316716829E-2</c:v>
                </c:pt>
                <c:pt idx="858">
                  <c:v>1.0442734316716829E-2</c:v>
                </c:pt>
                <c:pt idx="859">
                  <c:v>1.0442734316716829E-2</c:v>
                </c:pt>
                <c:pt idx="860">
                  <c:v>1.0442734316716829E-2</c:v>
                </c:pt>
                <c:pt idx="861">
                  <c:v>1.0442734316716829E-2</c:v>
                </c:pt>
                <c:pt idx="862">
                  <c:v>1.0442734316716829E-2</c:v>
                </c:pt>
                <c:pt idx="863">
                  <c:v>1.0442734316716829E-2</c:v>
                </c:pt>
                <c:pt idx="864">
                  <c:v>1.0442734316716829E-2</c:v>
                </c:pt>
                <c:pt idx="865">
                  <c:v>1.0442734316716829E-2</c:v>
                </c:pt>
                <c:pt idx="866">
                  <c:v>1.0442734316716829E-2</c:v>
                </c:pt>
                <c:pt idx="867">
                  <c:v>1.0442734316716829E-2</c:v>
                </c:pt>
                <c:pt idx="868">
                  <c:v>1.0442734316716829E-2</c:v>
                </c:pt>
                <c:pt idx="869">
                  <c:v>1.0442734316716829E-2</c:v>
                </c:pt>
                <c:pt idx="870">
                  <c:v>1.0442734316716829E-2</c:v>
                </c:pt>
                <c:pt idx="871">
                  <c:v>1.0442734316716829E-2</c:v>
                </c:pt>
                <c:pt idx="872">
                  <c:v>1.0442734316716829E-2</c:v>
                </c:pt>
                <c:pt idx="873">
                  <c:v>1.0442734316716829E-2</c:v>
                </c:pt>
                <c:pt idx="874">
                  <c:v>1.0442734316716829E-2</c:v>
                </c:pt>
                <c:pt idx="875">
                  <c:v>1.0442734316716829E-2</c:v>
                </c:pt>
                <c:pt idx="876">
                  <c:v>1.0442734316716829E-2</c:v>
                </c:pt>
                <c:pt idx="877">
                  <c:v>1.0442734316716829E-2</c:v>
                </c:pt>
                <c:pt idx="878">
                  <c:v>1.0442734316716829E-2</c:v>
                </c:pt>
                <c:pt idx="879">
                  <c:v>1.0442734316716829E-2</c:v>
                </c:pt>
                <c:pt idx="880">
                  <c:v>1.0442734316716829E-2</c:v>
                </c:pt>
                <c:pt idx="881">
                  <c:v>1.0442734316716829E-2</c:v>
                </c:pt>
                <c:pt idx="882">
                  <c:v>1.0442734316716829E-2</c:v>
                </c:pt>
                <c:pt idx="883">
                  <c:v>1.0442734316716829E-2</c:v>
                </c:pt>
                <c:pt idx="884">
                  <c:v>1.0442734316716829E-2</c:v>
                </c:pt>
                <c:pt idx="885">
                  <c:v>1.0442734316716829E-2</c:v>
                </c:pt>
                <c:pt idx="886">
                  <c:v>1.0442734316716829E-2</c:v>
                </c:pt>
                <c:pt idx="887">
                  <c:v>1.0442734316716829E-2</c:v>
                </c:pt>
                <c:pt idx="888">
                  <c:v>1.0442734316716829E-2</c:v>
                </c:pt>
                <c:pt idx="889">
                  <c:v>1.0442734316716829E-2</c:v>
                </c:pt>
                <c:pt idx="890">
                  <c:v>1.0442734316716829E-2</c:v>
                </c:pt>
                <c:pt idx="891">
                  <c:v>1.0442734316716829E-2</c:v>
                </c:pt>
                <c:pt idx="892">
                  <c:v>1.0442734316716829E-2</c:v>
                </c:pt>
                <c:pt idx="893">
                  <c:v>1.0442734316716829E-2</c:v>
                </c:pt>
                <c:pt idx="894">
                  <c:v>1.0442734316716829E-2</c:v>
                </c:pt>
                <c:pt idx="895">
                  <c:v>1.0442734316716829E-2</c:v>
                </c:pt>
                <c:pt idx="896">
                  <c:v>1.0442734316716829E-2</c:v>
                </c:pt>
                <c:pt idx="897">
                  <c:v>1.0442734316716829E-2</c:v>
                </c:pt>
                <c:pt idx="898">
                  <c:v>1.0442734316716829E-2</c:v>
                </c:pt>
                <c:pt idx="899">
                  <c:v>1.0442734316716829E-2</c:v>
                </c:pt>
                <c:pt idx="900">
                  <c:v>1.0442734316716829E-2</c:v>
                </c:pt>
                <c:pt idx="901">
                  <c:v>1.0442734316716829E-2</c:v>
                </c:pt>
                <c:pt idx="902">
                  <c:v>1.0442734316716829E-2</c:v>
                </c:pt>
                <c:pt idx="903">
                  <c:v>1.0442734316716829E-2</c:v>
                </c:pt>
                <c:pt idx="904">
                  <c:v>1.0442734316716829E-2</c:v>
                </c:pt>
                <c:pt idx="905">
                  <c:v>1.0442734316716829E-2</c:v>
                </c:pt>
                <c:pt idx="906">
                  <c:v>1.0442734316716829E-2</c:v>
                </c:pt>
                <c:pt idx="907">
                  <c:v>1.0442734316716829E-2</c:v>
                </c:pt>
                <c:pt idx="908">
                  <c:v>1.0442734316716829E-2</c:v>
                </c:pt>
                <c:pt idx="909">
                  <c:v>1.0442734316716829E-2</c:v>
                </c:pt>
                <c:pt idx="910">
                  <c:v>1.0442734316716829E-2</c:v>
                </c:pt>
                <c:pt idx="911">
                  <c:v>1.0442734316716829E-2</c:v>
                </c:pt>
                <c:pt idx="912">
                  <c:v>1.0442734316716829E-2</c:v>
                </c:pt>
                <c:pt idx="913">
                  <c:v>1.0442734316716829E-2</c:v>
                </c:pt>
                <c:pt idx="914">
                  <c:v>1.0442734316716829E-2</c:v>
                </c:pt>
                <c:pt idx="915">
                  <c:v>1.0442734316716829E-2</c:v>
                </c:pt>
                <c:pt idx="916">
                  <c:v>1.0442734316716829E-2</c:v>
                </c:pt>
                <c:pt idx="917">
                  <c:v>1.0442734316716829E-2</c:v>
                </c:pt>
                <c:pt idx="918">
                  <c:v>1.0442734316716829E-2</c:v>
                </c:pt>
                <c:pt idx="919">
                  <c:v>1.0442734316716829E-2</c:v>
                </c:pt>
                <c:pt idx="920">
                  <c:v>1.0442734316716829E-2</c:v>
                </c:pt>
                <c:pt idx="921">
                  <c:v>1.0442734316716829E-2</c:v>
                </c:pt>
                <c:pt idx="922">
                  <c:v>1.0442734316716829E-2</c:v>
                </c:pt>
                <c:pt idx="923">
                  <c:v>1.0442734316716829E-2</c:v>
                </c:pt>
                <c:pt idx="924">
                  <c:v>1.0442734316716829E-2</c:v>
                </c:pt>
                <c:pt idx="925">
                  <c:v>1.0442734316716829E-2</c:v>
                </c:pt>
                <c:pt idx="926">
                  <c:v>1.0442734316716829E-2</c:v>
                </c:pt>
                <c:pt idx="927">
                  <c:v>1.0442734316716829E-2</c:v>
                </c:pt>
                <c:pt idx="928">
                  <c:v>1.0442734316716829E-2</c:v>
                </c:pt>
                <c:pt idx="929">
                  <c:v>1.0442734316716829E-2</c:v>
                </c:pt>
                <c:pt idx="930">
                  <c:v>1.0442734316716829E-2</c:v>
                </c:pt>
                <c:pt idx="931">
                  <c:v>1.0442734316716829E-2</c:v>
                </c:pt>
                <c:pt idx="932">
                  <c:v>1.0442734316716829E-2</c:v>
                </c:pt>
                <c:pt idx="933">
                  <c:v>1.0442734316716829E-2</c:v>
                </c:pt>
                <c:pt idx="934">
                  <c:v>1.0442734316716829E-2</c:v>
                </c:pt>
                <c:pt idx="935">
                  <c:v>1.0442734316716829E-2</c:v>
                </c:pt>
                <c:pt idx="936">
                  <c:v>1.0442734316716829E-2</c:v>
                </c:pt>
                <c:pt idx="937">
                  <c:v>1.0442734316716829E-2</c:v>
                </c:pt>
                <c:pt idx="938">
                  <c:v>1.0442734316716829E-2</c:v>
                </c:pt>
                <c:pt idx="939">
                  <c:v>1.0442734316716829E-2</c:v>
                </c:pt>
                <c:pt idx="940">
                  <c:v>1.0442734316716829E-2</c:v>
                </c:pt>
                <c:pt idx="941">
                  <c:v>1.0442734316716829E-2</c:v>
                </c:pt>
                <c:pt idx="942">
                  <c:v>1.0442734316716829E-2</c:v>
                </c:pt>
                <c:pt idx="943">
                  <c:v>1.0442734316716829E-2</c:v>
                </c:pt>
                <c:pt idx="944">
                  <c:v>1.0442734316716829E-2</c:v>
                </c:pt>
                <c:pt idx="945">
                  <c:v>1.0442734316716829E-2</c:v>
                </c:pt>
                <c:pt idx="946">
                  <c:v>1.0442734316716829E-2</c:v>
                </c:pt>
                <c:pt idx="947">
                  <c:v>1.0442734316716829E-2</c:v>
                </c:pt>
                <c:pt idx="948">
                  <c:v>1.0442734316716829E-2</c:v>
                </c:pt>
                <c:pt idx="949">
                  <c:v>1.0442734316716829E-2</c:v>
                </c:pt>
                <c:pt idx="950">
                  <c:v>1.0442734316716829E-2</c:v>
                </c:pt>
                <c:pt idx="951">
                  <c:v>1.0442734316716829E-2</c:v>
                </c:pt>
                <c:pt idx="952">
                  <c:v>1.0442734316716829E-2</c:v>
                </c:pt>
                <c:pt idx="953">
                  <c:v>1.0442734316716829E-2</c:v>
                </c:pt>
                <c:pt idx="954">
                  <c:v>1.0442734316716829E-2</c:v>
                </c:pt>
                <c:pt idx="955">
                  <c:v>1.0442734316716829E-2</c:v>
                </c:pt>
                <c:pt idx="956">
                  <c:v>1.0442734316716829E-2</c:v>
                </c:pt>
                <c:pt idx="957">
                  <c:v>1.0442734316716829E-2</c:v>
                </c:pt>
                <c:pt idx="958">
                  <c:v>1.0442734316716829E-2</c:v>
                </c:pt>
                <c:pt idx="959">
                  <c:v>1.0442734316716829E-2</c:v>
                </c:pt>
                <c:pt idx="960">
                  <c:v>1.0442734316716829E-2</c:v>
                </c:pt>
                <c:pt idx="961">
                  <c:v>1.0442734316716829E-2</c:v>
                </c:pt>
                <c:pt idx="962">
                  <c:v>1.0442734316716829E-2</c:v>
                </c:pt>
                <c:pt idx="963">
                  <c:v>1.0442734316716829E-2</c:v>
                </c:pt>
                <c:pt idx="964">
                  <c:v>1.0442734316716829E-2</c:v>
                </c:pt>
                <c:pt idx="965">
                  <c:v>1.0442734316716829E-2</c:v>
                </c:pt>
                <c:pt idx="966">
                  <c:v>1.0442734316716829E-2</c:v>
                </c:pt>
                <c:pt idx="967">
                  <c:v>1.0442734316716829E-2</c:v>
                </c:pt>
                <c:pt idx="968">
                  <c:v>1.0442734316716829E-2</c:v>
                </c:pt>
                <c:pt idx="969">
                  <c:v>1.0442734316716829E-2</c:v>
                </c:pt>
                <c:pt idx="970">
                  <c:v>1.0442734316716829E-2</c:v>
                </c:pt>
                <c:pt idx="971">
                  <c:v>1.0442734316716829E-2</c:v>
                </c:pt>
                <c:pt idx="972">
                  <c:v>1.0442734316716829E-2</c:v>
                </c:pt>
                <c:pt idx="973">
                  <c:v>1.0442734316716829E-2</c:v>
                </c:pt>
                <c:pt idx="974">
                  <c:v>1.0442734316716829E-2</c:v>
                </c:pt>
                <c:pt idx="975">
                  <c:v>1.0442734316716829E-2</c:v>
                </c:pt>
                <c:pt idx="976">
                  <c:v>1.0442734316716829E-2</c:v>
                </c:pt>
                <c:pt idx="977">
                  <c:v>1.0442734316716829E-2</c:v>
                </c:pt>
                <c:pt idx="978">
                  <c:v>1.0442734316716829E-2</c:v>
                </c:pt>
                <c:pt idx="979">
                  <c:v>1.0442734316716829E-2</c:v>
                </c:pt>
                <c:pt idx="980">
                  <c:v>1.0442734316716829E-2</c:v>
                </c:pt>
                <c:pt idx="981">
                  <c:v>1.0442734316716829E-2</c:v>
                </c:pt>
                <c:pt idx="982">
                  <c:v>1.0442734316716829E-2</c:v>
                </c:pt>
                <c:pt idx="983">
                  <c:v>1.0442734316716829E-2</c:v>
                </c:pt>
                <c:pt idx="984">
                  <c:v>1.0442734316716829E-2</c:v>
                </c:pt>
                <c:pt idx="985">
                  <c:v>1.0442734316716829E-2</c:v>
                </c:pt>
                <c:pt idx="986">
                  <c:v>1.0442734316716829E-2</c:v>
                </c:pt>
                <c:pt idx="987">
                  <c:v>1.0442734316716829E-2</c:v>
                </c:pt>
                <c:pt idx="988">
                  <c:v>1.0442734316716829E-2</c:v>
                </c:pt>
                <c:pt idx="989">
                  <c:v>1.0442734316716829E-2</c:v>
                </c:pt>
                <c:pt idx="990">
                  <c:v>1.0442734316716829E-2</c:v>
                </c:pt>
                <c:pt idx="991">
                  <c:v>1.0442734316716829E-2</c:v>
                </c:pt>
                <c:pt idx="992">
                  <c:v>1.0442734316716829E-2</c:v>
                </c:pt>
                <c:pt idx="993">
                  <c:v>1.0442734316716829E-2</c:v>
                </c:pt>
                <c:pt idx="994">
                  <c:v>1.0442734316716829E-2</c:v>
                </c:pt>
                <c:pt idx="995">
                  <c:v>1.0442734316716829E-2</c:v>
                </c:pt>
                <c:pt idx="996">
                  <c:v>1.0442734316716829E-2</c:v>
                </c:pt>
                <c:pt idx="997">
                  <c:v>1.0442734316716829E-2</c:v>
                </c:pt>
                <c:pt idx="998">
                  <c:v>1.0442734316716829E-2</c:v>
                </c:pt>
                <c:pt idx="999">
                  <c:v>1.0442734316716829E-2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F80B-49A2-95B4-7DC96158B92F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0.94993281638440574</c:v>
                </c:pt>
                <c:pt idx="1">
                  <c:v>0.55641911970662328</c:v>
                </c:pt>
                <c:pt idx="2">
                  <c:v>0.55641911970662328</c:v>
                </c:pt>
                <c:pt idx="3">
                  <c:v>0.35464831510037131</c:v>
                </c:pt>
                <c:pt idx="4">
                  <c:v>0.35464831510037131</c:v>
                </c:pt>
                <c:pt idx="5">
                  <c:v>0.35464831510037131</c:v>
                </c:pt>
                <c:pt idx="6">
                  <c:v>0.35464831510037131</c:v>
                </c:pt>
                <c:pt idx="7">
                  <c:v>0.35464831510037131</c:v>
                </c:pt>
                <c:pt idx="8">
                  <c:v>0.35464831510037131</c:v>
                </c:pt>
                <c:pt idx="9">
                  <c:v>0.35464831510037131</c:v>
                </c:pt>
                <c:pt idx="10">
                  <c:v>0.35464831510037131</c:v>
                </c:pt>
                <c:pt idx="11">
                  <c:v>0.35464831510037131</c:v>
                </c:pt>
                <c:pt idx="12">
                  <c:v>0.35464831510037131</c:v>
                </c:pt>
                <c:pt idx="13">
                  <c:v>0.35464831510037131</c:v>
                </c:pt>
                <c:pt idx="14">
                  <c:v>0.35464831510037131</c:v>
                </c:pt>
                <c:pt idx="15">
                  <c:v>0.35464831510037131</c:v>
                </c:pt>
                <c:pt idx="16">
                  <c:v>0.35464831510037131</c:v>
                </c:pt>
                <c:pt idx="17">
                  <c:v>0.35464831510037131</c:v>
                </c:pt>
                <c:pt idx="18">
                  <c:v>0.35464831510037131</c:v>
                </c:pt>
                <c:pt idx="19">
                  <c:v>0.32894797635161377</c:v>
                </c:pt>
                <c:pt idx="20">
                  <c:v>0.32894797635161377</c:v>
                </c:pt>
                <c:pt idx="21">
                  <c:v>0.32894797635161377</c:v>
                </c:pt>
                <c:pt idx="22">
                  <c:v>0.32894797635161377</c:v>
                </c:pt>
                <c:pt idx="23">
                  <c:v>0.26645428384828818</c:v>
                </c:pt>
                <c:pt idx="24">
                  <c:v>0.26645428384828818</c:v>
                </c:pt>
                <c:pt idx="25">
                  <c:v>0.26645428384828818</c:v>
                </c:pt>
                <c:pt idx="26">
                  <c:v>0.26645428384828818</c:v>
                </c:pt>
                <c:pt idx="27">
                  <c:v>0.26645428384828818</c:v>
                </c:pt>
                <c:pt idx="28">
                  <c:v>0.26645428384828818</c:v>
                </c:pt>
                <c:pt idx="29">
                  <c:v>0.26645428384828818</c:v>
                </c:pt>
                <c:pt idx="30">
                  <c:v>0.26645428384828818</c:v>
                </c:pt>
                <c:pt idx="31">
                  <c:v>0.26645428384828818</c:v>
                </c:pt>
                <c:pt idx="32">
                  <c:v>0.26645428384828818</c:v>
                </c:pt>
                <c:pt idx="33">
                  <c:v>0.26645428384828818</c:v>
                </c:pt>
                <c:pt idx="34">
                  <c:v>0.26645428384828818</c:v>
                </c:pt>
                <c:pt idx="35">
                  <c:v>0.26645428384828818</c:v>
                </c:pt>
                <c:pt idx="36">
                  <c:v>0.26645428384828818</c:v>
                </c:pt>
                <c:pt idx="37">
                  <c:v>0.26645428384828818</c:v>
                </c:pt>
                <c:pt idx="38">
                  <c:v>0.26645428384828818</c:v>
                </c:pt>
                <c:pt idx="39">
                  <c:v>9.5157072183691405E-2</c:v>
                </c:pt>
                <c:pt idx="40">
                  <c:v>9.5157072183691405E-2</c:v>
                </c:pt>
                <c:pt idx="41">
                  <c:v>9.5157072183691405E-2</c:v>
                </c:pt>
                <c:pt idx="42">
                  <c:v>9.5157072183691405E-2</c:v>
                </c:pt>
                <c:pt idx="43">
                  <c:v>9.5157072183691405E-2</c:v>
                </c:pt>
                <c:pt idx="44">
                  <c:v>9.5157072183691405E-2</c:v>
                </c:pt>
                <c:pt idx="45">
                  <c:v>9.5157072183691405E-2</c:v>
                </c:pt>
                <c:pt idx="46">
                  <c:v>9.5157072183691405E-2</c:v>
                </c:pt>
                <c:pt idx="47">
                  <c:v>9.5157072183691405E-2</c:v>
                </c:pt>
                <c:pt idx="48">
                  <c:v>9.5157072183691405E-2</c:v>
                </c:pt>
                <c:pt idx="49">
                  <c:v>9.5157072183691405E-2</c:v>
                </c:pt>
                <c:pt idx="50">
                  <c:v>9.5157072183691405E-2</c:v>
                </c:pt>
                <c:pt idx="51">
                  <c:v>9.5157072183691405E-2</c:v>
                </c:pt>
                <c:pt idx="52">
                  <c:v>9.5157072183691405E-2</c:v>
                </c:pt>
                <c:pt idx="53">
                  <c:v>9.5157072183691405E-2</c:v>
                </c:pt>
                <c:pt idx="54">
                  <c:v>9.5157072183691405E-2</c:v>
                </c:pt>
                <c:pt idx="55">
                  <c:v>9.5157072183691405E-2</c:v>
                </c:pt>
                <c:pt idx="56">
                  <c:v>9.5157072183691405E-2</c:v>
                </c:pt>
                <c:pt idx="57">
                  <c:v>9.5157072183691405E-2</c:v>
                </c:pt>
                <c:pt idx="58">
                  <c:v>9.5157072183691405E-2</c:v>
                </c:pt>
                <c:pt idx="59">
                  <c:v>9.5157072183691405E-2</c:v>
                </c:pt>
                <c:pt idx="60">
                  <c:v>9.5157072183691405E-2</c:v>
                </c:pt>
                <c:pt idx="61">
                  <c:v>9.5157072183691405E-2</c:v>
                </c:pt>
                <c:pt idx="62">
                  <c:v>9.5157072183691405E-2</c:v>
                </c:pt>
                <c:pt idx="63">
                  <c:v>8.103428343732233E-3</c:v>
                </c:pt>
                <c:pt idx="64">
                  <c:v>8.103428343732233E-3</c:v>
                </c:pt>
                <c:pt idx="65">
                  <c:v>8.103428343732233E-3</c:v>
                </c:pt>
                <c:pt idx="66">
                  <c:v>8.103428343732233E-3</c:v>
                </c:pt>
                <c:pt idx="67">
                  <c:v>8.103428343732233E-3</c:v>
                </c:pt>
                <c:pt idx="68">
                  <c:v>8.103428343732233E-3</c:v>
                </c:pt>
                <c:pt idx="69">
                  <c:v>8.103428343732233E-3</c:v>
                </c:pt>
                <c:pt idx="70">
                  <c:v>8.103428343732233E-3</c:v>
                </c:pt>
                <c:pt idx="71">
                  <c:v>8.103428343732233E-3</c:v>
                </c:pt>
                <c:pt idx="72">
                  <c:v>8.103428343732233E-3</c:v>
                </c:pt>
                <c:pt idx="73">
                  <c:v>8.103428343732233E-3</c:v>
                </c:pt>
                <c:pt idx="74">
                  <c:v>8.103428343732233E-3</c:v>
                </c:pt>
                <c:pt idx="75">
                  <c:v>8.103428343732233E-3</c:v>
                </c:pt>
                <c:pt idx="76">
                  <c:v>8.103428343732233E-3</c:v>
                </c:pt>
                <c:pt idx="77">
                  <c:v>8.103428343732233E-3</c:v>
                </c:pt>
                <c:pt idx="78">
                  <c:v>8.103428343732233E-3</c:v>
                </c:pt>
                <c:pt idx="79">
                  <c:v>8.103428343732233E-3</c:v>
                </c:pt>
                <c:pt idx="80">
                  <c:v>8.103428343732233E-3</c:v>
                </c:pt>
                <c:pt idx="81">
                  <c:v>8.103428343732233E-3</c:v>
                </c:pt>
                <c:pt idx="82">
                  <c:v>8.103428343732233E-3</c:v>
                </c:pt>
                <c:pt idx="83">
                  <c:v>8.103428343732233E-3</c:v>
                </c:pt>
                <c:pt idx="84">
                  <c:v>8.103428343732233E-3</c:v>
                </c:pt>
                <c:pt idx="85">
                  <c:v>8.103428343732233E-3</c:v>
                </c:pt>
                <c:pt idx="86">
                  <c:v>8.103428343732233E-3</c:v>
                </c:pt>
                <c:pt idx="87">
                  <c:v>8.103428343732233E-3</c:v>
                </c:pt>
                <c:pt idx="88">
                  <c:v>8.103428343732233E-3</c:v>
                </c:pt>
                <c:pt idx="89">
                  <c:v>8.103428343732233E-3</c:v>
                </c:pt>
                <c:pt idx="90">
                  <c:v>8.103428343732233E-3</c:v>
                </c:pt>
                <c:pt idx="91">
                  <c:v>8.103428343732233E-3</c:v>
                </c:pt>
                <c:pt idx="92">
                  <c:v>8.103428343732233E-3</c:v>
                </c:pt>
                <c:pt idx="93">
                  <c:v>8.103428343732233E-3</c:v>
                </c:pt>
                <c:pt idx="94">
                  <c:v>8.103428343732233E-3</c:v>
                </c:pt>
                <c:pt idx="95">
                  <c:v>8.103428343732233E-3</c:v>
                </c:pt>
                <c:pt idx="96">
                  <c:v>8.103428343732233E-3</c:v>
                </c:pt>
                <c:pt idx="97">
                  <c:v>8.103428343732233E-3</c:v>
                </c:pt>
                <c:pt idx="98">
                  <c:v>8.103428343732233E-3</c:v>
                </c:pt>
                <c:pt idx="99">
                  <c:v>8.103428343732233E-3</c:v>
                </c:pt>
                <c:pt idx="100">
                  <c:v>8.103428343732233E-3</c:v>
                </c:pt>
                <c:pt idx="101">
                  <c:v>8.103428343732233E-3</c:v>
                </c:pt>
                <c:pt idx="102">
                  <c:v>8.103428343732233E-3</c:v>
                </c:pt>
                <c:pt idx="103">
                  <c:v>8.103428343732233E-3</c:v>
                </c:pt>
                <c:pt idx="104">
                  <c:v>8.103428343732233E-3</c:v>
                </c:pt>
                <c:pt idx="105">
                  <c:v>8.103428343732233E-3</c:v>
                </c:pt>
                <c:pt idx="106">
                  <c:v>8.103428343732233E-3</c:v>
                </c:pt>
                <c:pt idx="107">
                  <c:v>8.103428343732233E-3</c:v>
                </c:pt>
                <c:pt idx="108">
                  <c:v>8.103428343732233E-3</c:v>
                </c:pt>
                <c:pt idx="109">
                  <c:v>8.103428343732233E-3</c:v>
                </c:pt>
                <c:pt idx="110">
                  <c:v>8.103428343732233E-3</c:v>
                </c:pt>
                <c:pt idx="111">
                  <c:v>8.103428343732233E-3</c:v>
                </c:pt>
                <c:pt idx="112">
                  <c:v>8.103428343732233E-3</c:v>
                </c:pt>
                <c:pt idx="113">
                  <c:v>8.103428343732233E-3</c:v>
                </c:pt>
                <c:pt idx="114">
                  <c:v>8.103428343732233E-3</c:v>
                </c:pt>
                <c:pt idx="115">
                  <c:v>8.103428343732233E-3</c:v>
                </c:pt>
                <c:pt idx="116">
                  <c:v>8.103428343732233E-3</c:v>
                </c:pt>
                <c:pt idx="117">
                  <c:v>8.103428343732233E-3</c:v>
                </c:pt>
                <c:pt idx="118">
                  <c:v>8.103428343732233E-3</c:v>
                </c:pt>
                <c:pt idx="119">
                  <c:v>8.103428343732233E-3</c:v>
                </c:pt>
                <c:pt idx="120">
                  <c:v>8.103428343732233E-3</c:v>
                </c:pt>
                <c:pt idx="121">
                  <c:v>8.103428343732233E-3</c:v>
                </c:pt>
                <c:pt idx="122">
                  <c:v>8.103428343732233E-3</c:v>
                </c:pt>
                <c:pt idx="123">
                  <c:v>8.103428343732233E-3</c:v>
                </c:pt>
                <c:pt idx="124">
                  <c:v>8.103428343732233E-3</c:v>
                </c:pt>
                <c:pt idx="125">
                  <c:v>8.103428343732233E-3</c:v>
                </c:pt>
                <c:pt idx="126">
                  <c:v>8.103428343732233E-3</c:v>
                </c:pt>
                <c:pt idx="127">
                  <c:v>8.103428343732233E-3</c:v>
                </c:pt>
                <c:pt idx="128">
                  <c:v>8.103428343732233E-3</c:v>
                </c:pt>
                <c:pt idx="129">
                  <c:v>8.103428343732233E-3</c:v>
                </c:pt>
                <c:pt idx="130">
                  <c:v>8.103428343732233E-3</c:v>
                </c:pt>
                <c:pt idx="131">
                  <c:v>8.103428343732233E-3</c:v>
                </c:pt>
                <c:pt idx="132">
                  <c:v>8.103428343732233E-3</c:v>
                </c:pt>
                <c:pt idx="133">
                  <c:v>8.103428343732233E-3</c:v>
                </c:pt>
                <c:pt idx="134">
                  <c:v>8.103428343732233E-3</c:v>
                </c:pt>
                <c:pt idx="135">
                  <c:v>8.103428343732233E-3</c:v>
                </c:pt>
                <c:pt idx="136">
                  <c:v>8.103428343732233E-3</c:v>
                </c:pt>
                <c:pt idx="137">
                  <c:v>8.103428343732233E-3</c:v>
                </c:pt>
                <c:pt idx="138">
                  <c:v>8.103428343732233E-3</c:v>
                </c:pt>
                <c:pt idx="139">
                  <c:v>8.103428343732233E-3</c:v>
                </c:pt>
                <c:pt idx="140">
                  <c:v>8.103428343732233E-3</c:v>
                </c:pt>
                <c:pt idx="141">
                  <c:v>8.103428343732233E-3</c:v>
                </c:pt>
                <c:pt idx="142">
                  <c:v>8.103428343732233E-3</c:v>
                </c:pt>
                <c:pt idx="143">
                  <c:v>8.103428343732233E-3</c:v>
                </c:pt>
                <c:pt idx="144">
                  <c:v>8.103428343732233E-3</c:v>
                </c:pt>
                <c:pt idx="145">
                  <c:v>8.103428343732233E-3</c:v>
                </c:pt>
                <c:pt idx="146">
                  <c:v>8.103428343732233E-3</c:v>
                </c:pt>
                <c:pt idx="147">
                  <c:v>8.103428343732233E-3</c:v>
                </c:pt>
                <c:pt idx="148">
                  <c:v>8.103428343732233E-3</c:v>
                </c:pt>
                <c:pt idx="149">
                  <c:v>8.103428343732233E-3</c:v>
                </c:pt>
                <c:pt idx="150">
                  <c:v>8.103428343732233E-3</c:v>
                </c:pt>
                <c:pt idx="151">
                  <c:v>8.103428343732233E-3</c:v>
                </c:pt>
                <c:pt idx="152">
                  <c:v>8.103428343732233E-3</c:v>
                </c:pt>
                <c:pt idx="153">
                  <c:v>8.103428343732233E-3</c:v>
                </c:pt>
                <c:pt idx="154">
                  <c:v>8.103428343732233E-3</c:v>
                </c:pt>
                <c:pt idx="155">
                  <c:v>8.103428343732233E-3</c:v>
                </c:pt>
                <c:pt idx="156">
                  <c:v>8.103428343732233E-3</c:v>
                </c:pt>
                <c:pt idx="157">
                  <c:v>8.103428343732233E-3</c:v>
                </c:pt>
                <c:pt idx="158">
                  <c:v>8.103428343732233E-3</c:v>
                </c:pt>
                <c:pt idx="159">
                  <c:v>8.103428343732233E-3</c:v>
                </c:pt>
                <c:pt idx="160">
                  <c:v>8.103428343732233E-3</c:v>
                </c:pt>
                <c:pt idx="161">
                  <c:v>8.103428343732233E-3</c:v>
                </c:pt>
                <c:pt idx="162">
                  <c:v>8.103428343732233E-3</c:v>
                </c:pt>
                <c:pt idx="163">
                  <c:v>8.103428343732233E-3</c:v>
                </c:pt>
                <c:pt idx="164">
                  <c:v>8.103428343732233E-3</c:v>
                </c:pt>
                <c:pt idx="165">
                  <c:v>8.103428343732233E-3</c:v>
                </c:pt>
                <c:pt idx="166">
                  <c:v>8.103428343732233E-3</c:v>
                </c:pt>
                <c:pt idx="167">
                  <c:v>8.103428343732233E-3</c:v>
                </c:pt>
                <c:pt idx="168">
                  <c:v>8.103428343732233E-3</c:v>
                </c:pt>
                <c:pt idx="169">
                  <c:v>8.103428343732233E-3</c:v>
                </c:pt>
                <c:pt idx="170">
                  <c:v>8.103428343732233E-3</c:v>
                </c:pt>
                <c:pt idx="171">
                  <c:v>8.103428343732233E-3</c:v>
                </c:pt>
                <c:pt idx="172">
                  <c:v>8.103428343732233E-3</c:v>
                </c:pt>
                <c:pt idx="173">
                  <c:v>8.103428343732233E-3</c:v>
                </c:pt>
                <c:pt idx="174">
                  <c:v>8.103428343732233E-3</c:v>
                </c:pt>
                <c:pt idx="175">
                  <c:v>8.103428343732233E-3</c:v>
                </c:pt>
                <c:pt idx="176">
                  <c:v>8.103428343732233E-3</c:v>
                </c:pt>
                <c:pt idx="177">
                  <c:v>8.103428343732233E-3</c:v>
                </c:pt>
                <c:pt idx="178">
                  <c:v>8.103428343732233E-3</c:v>
                </c:pt>
                <c:pt idx="179">
                  <c:v>8.103428343732233E-3</c:v>
                </c:pt>
                <c:pt idx="180">
                  <c:v>8.103428343732233E-3</c:v>
                </c:pt>
                <c:pt idx="181">
                  <c:v>8.103428343732233E-3</c:v>
                </c:pt>
                <c:pt idx="182">
                  <c:v>8.103428343732233E-3</c:v>
                </c:pt>
                <c:pt idx="183">
                  <c:v>8.103428343732233E-3</c:v>
                </c:pt>
                <c:pt idx="184">
                  <c:v>8.103428343732233E-3</c:v>
                </c:pt>
                <c:pt idx="185">
                  <c:v>8.103428343732233E-3</c:v>
                </c:pt>
                <c:pt idx="186">
                  <c:v>8.103428343732233E-3</c:v>
                </c:pt>
                <c:pt idx="187">
                  <c:v>8.103428343732233E-3</c:v>
                </c:pt>
                <c:pt idx="188">
                  <c:v>8.103428343732233E-3</c:v>
                </c:pt>
                <c:pt idx="189">
                  <c:v>8.103428343732233E-3</c:v>
                </c:pt>
                <c:pt idx="190">
                  <c:v>8.103428343732233E-3</c:v>
                </c:pt>
                <c:pt idx="191">
                  <c:v>8.103428343732233E-3</c:v>
                </c:pt>
                <c:pt idx="192">
                  <c:v>8.103428343732233E-3</c:v>
                </c:pt>
                <c:pt idx="193">
                  <c:v>8.103428343732233E-3</c:v>
                </c:pt>
                <c:pt idx="194">
                  <c:v>8.103428343732233E-3</c:v>
                </c:pt>
                <c:pt idx="195">
                  <c:v>8.103428343732233E-3</c:v>
                </c:pt>
                <c:pt idx="196">
                  <c:v>8.103428343732233E-3</c:v>
                </c:pt>
                <c:pt idx="197">
                  <c:v>8.103428343732233E-3</c:v>
                </c:pt>
                <c:pt idx="198">
                  <c:v>8.103428343732233E-3</c:v>
                </c:pt>
                <c:pt idx="199">
                  <c:v>8.103428343732233E-3</c:v>
                </c:pt>
                <c:pt idx="200">
                  <c:v>8.103428343732233E-3</c:v>
                </c:pt>
                <c:pt idx="201">
                  <c:v>8.103428343732233E-3</c:v>
                </c:pt>
                <c:pt idx="202">
                  <c:v>8.103428343732233E-3</c:v>
                </c:pt>
                <c:pt idx="203">
                  <c:v>8.103428343732233E-3</c:v>
                </c:pt>
                <c:pt idx="204">
                  <c:v>8.103428343732233E-3</c:v>
                </c:pt>
                <c:pt idx="205">
                  <c:v>8.103428343732233E-3</c:v>
                </c:pt>
                <c:pt idx="206">
                  <c:v>8.103428343732233E-3</c:v>
                </c:pt>
                <c:pt idx="207">
                  <c:v>8.103428343732233E-3</c:v>
                </c:pt>
                <c:pt idx="208">
                  <c:v>8.103428343732233E-3</c:v>
                </c:pt>
                <c:pt idx="209">
                  <c:v>8.103428343732233E-3</c:v>
                </c:pt>
                <c:pt idx="210">
                  <c:v>8.103428343732233E-3</c:v>
                </c:pt>
                <c:pt idx="211">
                  <c:v>8.103428343732233E-3</c:v>
                </c:pt>
                <c:pt idx="212">
                  <c:v>8.103428343732233E-3</c:v>
                </c:pt>
                <c:pt idx="213">
                  <c:v>8.103428343732233E-3</c:v>
                </c:pt>
                <c:pt idx="214">
                  <c:v>8.103428343732233E-3</c:v>
                </c:pt>
                <c:pt idx="215">
                  <c:v>8.103428343732233E-3</c:v>
                </c:pt>
                <c:pt idx="216">
                  <c:v>8.103428343732233E-3</c:v>
                </c:pt>
                <c:pt idx="217">
                  <c:v>8.103428343732233E-3</c:v>
                </c:pt>
                <c:pt idx="218">
                  <c:v>8.103428343732233E-3</c:v>
                </c:pt>
                <c:pt idx="219">
                  <c:v>8.103428343732233E-3</c:v>
                </c:pt>
                <c:pt idx="220">
                  <c:v>8.103428343732233E-3</c:v>
                </c:pt>
                <c:pt idx="221">
                  <c:v>8.103428343732233E-3</c:v>
                </c:pt>
                <c:pt idx="222">
                  <c:v>8.103428343732233E-3</c:v>
                </c:pt>
                <c:pt idx="223">
                  <c:v>8.103428343732233E-3</c:v>
                </c:pt>
                <c:pt idx="224">
                  <c:v>8.103428343732233E-3</c:v>
                </c:pt>
                <c:pt idx="225">
                  <c:v>8.103428343732233E-3</c:v>
                </c:pt>
                <c:pt idx="226">
                  <c:v>8.103428343732233E-3</c:v>
                </c:pt>
                <c:pt idx="227">
                  <c:v>8.103428343732233E-3</c:v>
                </c:pt>
                <c:pt idx="228">
                  <c:v>8.103428343732233E-3</c:v>
                </c:pt>
                <c:pt idx="229">
                  <c:v>8.103428343732233E-3</c:v>
                </c:pt>
                <c:pt idx="230">
                  <c:v>8.103428343732233E-3</c:v>
                </c:pt>
                <c:pt idx="231">
                  <c:v>8.103428343732233E-3</c:v>
                </c:pt>
                <c:pt idx="232">
                  <c:v>8.103428343732233E-3</c:v>
                </c:pt>
                <c:pt idx="233">
                  <c:v>8.103428343732233E-3</c:v>
                </c:pt>
                <c:pt idx="234">
                  <c:v>8.103428343732233E-3</c:v>
                </c:pt>
                <c:pt idx="235">
                  <c:v>8.103428343732233E-3</c:v>
                </c:pt>
                <c:pt idx="236">
                  <c:v>8.103428343732233E-3</c:v>
                </c:pt>
                <c:pt idx="237">
                  <c:v>8.103428343732233E-3</c:v>
                </c:pt>
                <c:pt idx="238">
                  <c:v>8.103428343732233E-3</c:v>
                </c:pt>
                <c:pt idx="239">
                  <c:v>8.103428343732233E-3</c:v>
                </c:pt>
                <c:pt idx="240">
                  <c:v>8.103428343732233E-3</c:v>
                </c:pt>
                <c:pt idx="241">
                  <c:v>8.103428343732233E-3</c:v>
                </c:pt>
                <c:pt idx="242">
                  <c:v>8.103428343732233E-3</c:v>
                </c:pt>
                <c:pt idx="243">
                  <c:v>8.103428343732233E-3</c:v>
                </c:pt>
                <c:pt idx="244">
                  <c:v>8.103428343732233E-3</c:v>
                </c:pt>
                <c:pt idx="245">
                  <c:v>8.103428343732233E-3</c:v>
                </c:pt>
                <c:pt idx="246">
                  <c:v>8.103428343732233E-3</c:v>
                </c:pt>
                <c:pt idx="247">
                  <c:v>8.103428343732233E-3</c:v>
                </c:pt>
                <c:pt idx="248">
                  <c:v>8.103428343732233E-3</c:v>
                </c:pt>
                <c:pt idx="249">
                  <c:v>8.103428343732233E-3</c:v>
                </c:pt>
                <c:pt idx="250">
                  <c:v>8.103428343732233E-3</c:v>
                </c:pt>
                <c:pt idx="251">
                  <c:v>8.103428343732233E-3</c:v>
                </c:pt>
                <c:pt idx="252">
                  <c:v>8.103428343732233E-3</c:v>
                </c:pt>
                <c:pt idx="253">
                  <c:v>8.103428343732233E-3</c:v>
                </c:pt>
                <c:pt idx="254">
                  <c:v>8.103428343732233E-3</c:v>
                </c:pt>
                <c:pt idx="255">
                  <c:v>8.103428343732233E-3</c:v>
                </c:pt>
                <c:pt idx="256">
                  <c:v>8.103428343732233E-3</c:v>
                </c:pt>
                <c:pt idx="257">
                  <c:v>8.103428343732233E-3</c:v>
                </c:pt>
                <c:pt idx="258">
                  <c:v>8.103428343732233E-3</c:v>
                </c:pt>
                <c:pt idx="259">
                  <c:v>8.103428343732233E-3</c:v>
                </c:pt>
                <c:pt idx="260">
                  <c:v>8.103428343732233E-3</c:v>
                </c:pt>
                <c:pt idx="261">
                  <c:v>8.103428343732233E-3</c:v>
                </c:pt>
                <c:pt idx="262">
                  <c:v>8.103428343732233E-3</c:v>
                </c:pt>
                <c:pt idx="263">
                  <c:v>8.103428343732233E-3</c:v>
                </c:pt>
                <c:pt idx="264">
                  <c:v>8.103428343732233E-3</c:v>
                </c:pt>
                <c:pt idx="265">
                  <c:v>8.103428343732233E-3</c:v>
                </c:pt>
                <c:pt idx="266">
                  <c:v>8.103428343732233E-3</c:v>
                </c:pt>
                <c:pt idx="267">
                  <c:v>8.103428343732233E-3</c:v>
                </c:pt>
                <c:pt idx="268">
                  <c:v>8.103428343732233E-3</c:v>
                </c:pt>
                <c:pt idx="269">
                  <c:v>8.103428343732233E-3</c:v>
                </c:pt>
                <c:pt idx="270">
                  <c:v>8.103428343732233E-3</c:v>
                </c:pt>
                <c:pt idx="271">
                  <c:v>8.103428343732233E-3</c:v>
                </c:pt>
                <c:pt idx="272">
                  <c:v>8.103428343732233E-3</c:v>
                </c:pt>
                <c:pt idx="273">
                  <c:v>8.103428343732233E-3</c:v>
                </c:pt>
                <c:pt idx="274">
                  <c:v>8.103428343732233E-3</c:v>
                </c:pt>
                <c:pt idx="275">
                  <c:v>8.103428343732233E-3</c:v>
                </c:pt>
                <c:pt idx="276">
                  <c:v>8.103428343732233E-3</c:v>
                </c:pt>
                <c:pt idx="277">
                  <c:v>8.103428343732233E-3</c:v>
                </c:pt>
                <c:pt idx="278">
                  <c:v>8.103428343732233E-3</c:v>
                </c:pt>
                <c:pt idx="279">
                  <c:v>8.103428343732233E-3</c:v>
                </c:pt>
                <c:pt idx="280">
                  <c:v>8.103428343732233E-3</c:v>
                </c:pt>
                <c:pt idx="281">
                  <c:v>8.103428343732233E-3</c:v>
                </c:pt>
                <c:pt idx="282">
                  <c:v>8.103428343732233E-3</c:v>
                </c:pt>
                <c:pt idx="283">
                  <c:v>8.103428343732233E-3</c:v>
                </c:pt>
                <c:pt idx="284">
                  <c:v>8.103428343732233E-3</c:v>
                </c:pt>
                <c:pt idx="285">
                  <c:v>8.103428343732233E-3</c:v>
                </c:pt>
                <c:pt idx="286">
                  <c:v>8.103428343732233E-3</c:v>
                </c:pt>
                <c:pt idx="287">
                  <c:v>8.103428343732233E-3</c:v>
                </c:pt>
                <c:pt idx="288">
                  <c:v>8.103428343732233E-3</c:v>
                </c:pt>
                <c:pt idx="289">
                  <c:v>8.103428343732233E-3</c:v>
                </c:pt>
                <c:pt idx="290">
                  <c:v>8.103428343732233E-3</c:v>
                </c:pt>
                <c:pt idx="291">
                  <c:v>8.103428343732233E-3</c:v>
                </c:pt>
                <c:pt idx="292">
                  <c:v>8.103428343732233E-3</c:v>
                </c:pt>
                <c:pt idx="293">
                  <c:v>8.103428343732233E-3</c:v>
                </c:pt>
                <c:pt idx="294">
                  <c:v>8.103428343732233E-3</c:v>
                </c:pt>
                <c:pt idx="295">
                  <c:v>8.103428343732233E-3</c:v>
                </c:pt>
                <c:pt idx="296">
                  <c:v>8.103428343732233E-3</c:v>
                </c:pt>
                <c:pt idx="297">
                  <c:v>8.103428343732233E-3</c:v>
                </c:pt>
                <c:pt idx="298">
                  <c:v>8.103428343732233E-3</c:v>
                </c:pt>
                <c:pt idx="299">
                  <c:v>8.103428343732233E-3</c:v>
                </c:pt>
                <c:pt idx="300">
                  <c:v>8.103428343732233E-3</c:v>
                </c:pt>
                <c:pt idx="301">
                  <c:v>8.103428343732233E-3</c:v>
                </c:pt>
                <c:pt idx="302">
                  <c:v>8.103428343732233E-3</c:v>
                </c:pt>
                <c:pt idx="303">
                  <c:v>8.103428343732233E-3</c:v>
                </c:pt>
                <c:pt idx="304">
                  <c:v>8.103428343732233E-3</c:v>
                </c:pt>
                <c:pt idx="305">
                  <c:v>8.103428343732233E-3</c:v>
                </c:pt>
                <c:pt idx="306">
                  <c:v>8.103428343732233E-3</c:v>
                </c:pt>
                <c:pt idx="307">
                  <c:v>8.103428343732233E-3</c:v>
                </c:pt>
                <c:pt idx="308">
                  <c:v>8.103428343732233E-3</c:v>
                </c:pt>
                <c:pt idx="309">
                  <c:v>8.103428343732233E-3</c:v>
                </c:pt>
                <c:pt idx="310">
                  <c:v>8.103428343732233E-3</c:v>
                </c:pt>
                <c:pt idx="311">
                  <c:v>8.103428343732233E-3</c:v>
                </c:pt>
                <c:pt idx="312">
                  <c:v>8.103428343732233E-3</c:v>
                </c:pt>
                <c:pt idx="313">
                  <c:v>8.103428343732233E-3</c:v>
                </c:pt>
                <c:pt idx="314">
                  <c:v>8.103428343732233E-3</c:v>
                </c:pt>
                <c:pt idx="315">
                  <c:v>8.103428343732233E-3</c:v>
                </c:pt>
                <c:pt idx="316">
                  <c:v>8.103428343732233E-3</c:v>
                </c:pt>
                <c:pt idx="317">
                  <c:v>8.103428343732233E-3</c:v>
                </c:pt>
                <c:pt idx="318">
                  <c:v>8.103428343732233E-3</c:v>
                </c:pt>
                <c:pt idx="319">
                  <c:v>8.103428343732233E-3</c:v>
                </c:pt>
                <c:pt idx="320">
                  <c:v>8.103428343732233E-3</c:v>
                </c:pt>
                <c:pt idx="321">
                  <c:v>8.103428343732233E-3</c:v>
                </c:pt>
                <c:pt idx="322">
                  <c:v>8.103428343732233E-3</c:v>
                </c:pt>
                <c:pt idx="323">
                  <c:v>8.103428343732233E-3</c:v>
                </c:pt>
                <c:pt idx="324">
                  <c:v>8.103428343732233E-3</c:v>
                </c:pt>
                <c:pt idx="325">
                  <c:v>8.103428343732233E-3</c:v>
                </c:pt>
                <c:pt idx="326">
                  <c:v>8.103428343732233E-3</c:v>
                </c:pt>
                <c:pt idx="327">
                  <c:v>8.103428343732233E-3</c:v>
                </c:pt>
                <c:pt idx="328">
                  <c:v>8.103428343732233E-3</c:v>
                </c:pt>
                <c:pt idx="329">
                  <c:v>8.103428343732233E-3</c:v>
                </c:pt>
                <c:pt idx="330">
                  <c:v>8.103428343732233E-3</c:v>
                </c:pt>
                <c:pt idx="331">
                  <c:v>8.103428343732233E-3</c:v>
                </c:pt>
                <c:pt idx="332">
                  <c:v>8.103428343732233E-3</c:v>
                </c:pt>
                <c:pt idx="333">
                  <c:v>8.103428343732233E-3</c:v>
                </c:pt>
                <c:pt idx="334">
                  <c:v>8.103428343732233E-3</c:v>
                </c:pt>
                <c:pt idx="335">
                  <c:v>8.103428343732233E-3</c:v>
                </c:pt>
                <c:pt idx="336">
                  <c:v>8.103428343732233E-3</c:v>
                </c:pt>
                <c:pt idx="337">
                  <c:v>8.103428343732233E-3</c:v>
                </c:pt>
                <c:pt idx="338">
                  <c:v>8.103428343732233E-3</c:v>
                </c:pt>
                <c:pt idx="339">
                  <c:v>8.103428343732233E-3</c:v>
                </c:pt>
                <c:pt idx="340">
                  <c:v>8.103428343732233E-3</c:v>
                </c:pt>
                <c:pt idx="341">
                  <c:v>8.103428343732233E-3</c:v>
                </c:pt>
                <c:pt idx="342">
                  <c:v>8.103428343732233E-3</c:v>
                </c:pt>
                <c:pt idx="343">
                  <c:v>8.103428343732233E-3</c:v>
                </c:pt>
                <c:pt idx="344">
                  <c:v>8.103428343732233E-3</c:v>
                </c:pt>
                <c:pt idx="345">
                  <c:v>8.103428343732233E-3</c:v>
                </c:pt>
                <c:pt idx="346">
                  <c:v>8.103428343732233E-3</c:v>
                </c:pt>
                <c:pt idx="347">
                  <c:v>8.103428343732233E-3</c:v>
                </c:pt>
                <c:pt idx="348">
                  <c:v>8.103428343732233E-3</c:v>
                </c:pt>
                <c:pt idx="349">
                  <c:v>8.103428343732233E-3</c:v>
                </c:pt>
                <c:pt idx="350">
                  <c:v>8.103428343732233E-3</c:v>
                </c:pt>
                <c:pt idx="351">
                  <c:v>8.103428343732233E-3</c:v>
                </c:pt>
                <c:pt idx="352">
                  <c:v>8.103428343732233E-3</c:v>
                </c:pt>
                <c:pt idx="353">
                  <c:v>8.103428343732233E-3</c:v>
                </c:pt>
                <c:pt idx="354">
                  <c:v>8.103428343732233E-3</c:v>
                </c:pt>
                <c:pt idx="355">
                  <c:v>8.103428343732233E-3</c:v>
                </c:pt>
                <c:pt idx="356">
                  <c:v>8.103428343732233E-3</c:v>
                </c:pt>
                <c:pt idx="357">
                  <c:v>8.103428343732233E-3</c:v>
                </c:pt>
                <c:pt idx="358">
                  <c:v>8.103428343732233E-3</c:v>
                </c:pt>
                <c:pt idx="359">
                  <c:v>8.103428343732233E-3</c:v>
                </c:pt>
                <c:pt idx="360">
                  <c:v>8.103428343732233E-3</c:v>
                </c:pt>
                <c:pt idx="361">
                  <c:v>8.103428343732233E-3</c:v>
                </c:pt>
                <c:pt idx="362">
                  <c:v>8.103428343732233E-3</c:v>
                </c:pt>
                <c:pt idx="363">
                  <c:v>8.103428343732233E-3</c:v>
                </c:pt>
                <c:pt idx="364">
                  <c:v>8.103428343732233E-3</c:v>
                </c:pt>
                <c:pt idx="365">
                  <c:v>8.103428343732233E-3</c:v>
                </c:pt>
                <c:pt idx="366">
                  <c:v>8.103428343732233E-3</c:v>
                </c:pt>
                <c:pt idx="367">
                  <c:v>8.103428343732233E-3</c:v>
                </c:pt>
                <c:pt idx="368">
                  <c:v>8.103428343732233E-3</c:v>
                </c:pt>
                <c:pt idx="369">
                  <c:v>8.103428343732233E-3</c:v>
                </c:pt>
                <c:pt idx="370">
                  <c:v>8.103428343732233E-3</c:v>
                </c:pt>
                <c:pt idx="371">
                  <c:v>8.103428343732233E-3</c:v>
                </c:pt>
                <c:pt idx="372">
                  <c:v>8.103428343732233E-3</c:v>
                </c:pt>
                <c:pt idx="373">
                  <c:v>8.103428343732233E-3</c:v>
                </c:pt>
                <c:pt idx="374">
                  <c:v>8.103428343732233E-3</c:v>
                </c:pt>
                <c:pt idx="375">
                  <c:v>8.103428343732233E-3</c:v>
                </c:pt>
                <c:pt idx="376">
                  <c:v>8.103428343732233E-3</c:v>
                </c:pt>
                <c:pt idx="377">
                  <c:v>8.103428343732233E-3</c:v>
                </c:pt>
                <c:pt idx="378">
                  <c:v>8.103428343732233E-3</c:v>
                </c:pt>
                <c:pt idx="379">
                  <c:v>8.103428343732233E-3</c:v>
                </c:pt>
                <c:pt idx="380">
                  <c:v>8.103428343732233E-3</c:v>
                </c:pt>
                <c:pt idx="381">
                  <c:v>8.103428343732233E-3</c:v>
                </c:pt>
                <c:pt idx="382">
                  <c:v>8.103428343732233E-3</c:v>
                </c:pt>
                <c:pt idx="383">
                  <c:v>8.103428343732233E-3</c:v>
                </c:pt>
                <c:pt idx="384">
                  <c:v>8.103428343732233E-3</c:v>
                </c:pt>
                <c:pt idx="385">
                  <c:v>8.103428343732233E-3</c:v>
                </c:pt>
                <c:pt idx="386">
                  <c:v>8.103428343732233E-3</c:v>
                </c:pt>
                <c:pt idx="387">
                  <c:v>8.103428343732233E-3</c:v>
                </c:pt>
                <c:pt idx="388">
                  <c:v>8.103428343732233E-3</c:v>
                </c:pt>
                <c:pt idx="389">
                  <c:v>8.103428343732233E-3</c:v>
                </c:pt>
                <c:pt idx="390">
                  <c:v>8.103428343732233E-3</c:v>
                </c:pt>
                <c:pt idx="391">
                  <c:v>8.103428343732233E-3</c:v>
                </c:pt>
                <c:pt idx="392">
                  <c:v>8.103428343732233E-3</c:v>
                </c:pt>
                <c:pt idx="393">
                  <c:v>8.103428343732233E-3</c:v>
                </c:pt>
                <c:pt idx="394">
                  <c:v>8.103428343732233E-3</c:v>
                </c:pt>
                <c:pt idx="395">
                  <c:v>8.103428343732233E-3</c:v>
                </c:pt>
                <c:pt idx="396">
                  <c:v>8.103428343732233E-3</c:v>
                </c:pt>
                <c:pt idx="397">
                  <c:v>8.103428343732233E-3</c:v>
                </c:pt>
                <c:pt idx="398">
                  <c:v>8.103428343732233E-3</c:v>
                </c:pt>
                <c:pt idx="399">
                  <c:v>8.103428343732233E-3</c:v>
                </c:pt>
                <c:pt idx="400">
                  <c:v>8.103428343732233E-3</c:v>
                </c:pt>
                <c:pt idx="401">
                  <c:v>8.103428343732233E-3</c:v>
                </c:pt>
                <c:pt idx="402">
                  <c:v>8.103428343732233E-3</c:v>
                </c:pt>
                <c:pt idx="403">
                  <c:v>8.103428343732233E-3</c:v>
                </c:pt>
                <c:pt idx="404">
                  <c:v>8.103428343732233E-3</c:v>
                </c:pt>
                <c:pt idx="405">
                  <c:v>8.103428343732233E-3</c:v>
                </c:pt>
                <c:pt idx="406">
                  <c:v>8.103428343732233E-3</c:v>
                </c:pt>
                <c:pt idx="407">
                  <c:v>8.103428343732233E-3</c:v>
                </c:pt>
                <c:pt idx="408">
                  <c:v>8.103428343732233E-3</c:v>
                </c:pt>
                <c:pt idx="409">
                  <c:v>8.103428343732233E-3</c:v>
                </c:pt>
                <c:pt idx="410">
                  <c:v>8.103428343732233E-3</c:v>
                </c:pt>
                <c:pt idx="411">
                  <c:v>8.103428343732233E-3</c:v>
                </c:pt>
                <c:pt idx="412">
                  <c:v>8.103428343732233E-3</c:v>
                </c:pt>
                <c:pt idx="413">
                  <c:v>8.103428343732233E-3</c:v>
                </c:pt>
                <c:pt idx="414">
                  <c:v>8.103428343732233E-3</c:v>
                </c:pt>
                <c:pt idx="415">
                  <c:v>8.103428343732233E-3</c:v>
                </c:pt>
                <c:pt idx="416">
                  <c:v>8.103428343732233E-3</c:v>
                </c:pt>
                <c:pt idx="417">
                  <c:v>8.103428343732233E-3</c:v>
                </c:pt>
                <c:pt idx="418">
                  <c:v>8.103428343732233E-3</c:v>
                </c:pt>
                <c:pt idx="419">
                  <c:v>8.103428343732233E-3</c:v>
                </c:pt>
                <c:pt idx="420">
                  <c:v>8.103428343732233E-3</c:v>
                </c:pt>
                <c:pt idx="421">
                  <c:v>8.103428343732233E-3</c:v>
                </c:pt>
                <c:pt idx="422">
                  <c:v>8.103428343732233E-3</c:v>
                </c:pt>
                <c:pt idx="423">
                  <c:v>8.103428343732233E-3</c:v>
                </c:pt>
                <c:pt idx="424">
                  <c:v>8.103428343732233E-3</c:v>
                </c:pt>
                <c:pt idx="425">
                  <c:v>8.103428343732233E-3</c:v>
                </c:pt>
                <c:pt idx="426">
                  <c:v>8.103428343732233E-3</c:v>
                </c:pt>
                <c:pt idx="427">
                  <c:v>8.103428343732233E-3</c:v>
                </c:pt>
                <c:pt idx="428">
                  <c:v>8.103428343732233E-3</c:v>
                </c:pt>
                <c:pt idx="429">
                  <c:v>8.103428343732233E-3</c:v>
                </c:pt>
                <c:pt idx="430">
                  <c:v>8.103428343732233E-3</c:v>
                </c:pt>
                <c:pt idx="431">
                  <c:v>8.103428343732233E-3</c:v>
                </c:pt>
                <c:pt idx="432">
                  <c:v>8.103428343732233E-3</c:v>
                </c:pt>
                <c:pt idx="433">
                  <c:v>8.103428343732233E-3</c:v>
                </c:pt>
                <c:pt idx="434">
                  <c:v>8.103428343732233E-3</c:v>
                </c:pt>
                <c:pt idx="435">
                  <c:v>8.103428343732233E-3</c:v>
                </c:pt>
                <c:pt idx="436">
                  <c:v>8.103428343732233E-3</c:v>
                </c:pt>
                <c:pt idx="437">
                  <c:v>8.103428343732233E-3</c:v>
                </c:pt>
                <c:pt idx="438">
                  <c:v>8.103428343732233E-3</c:v>
                </c:pt>
                <c:pt idx="439">
                  <c:v>8.103428343732233E-3</c:v>
                </c:pt>
                <c:pt idx="440">
                  <c:v>8.103428343732233E-3</c:v>
                </c:pt>
                <c:pt idx="441">
                  <c:v>8.103428343732233E-3</c:v>
                </c:pt>
                <c:pt idx="442">
                  <c:v>8.103428343732233E-3</c:v>
                </c:pt>
                <c:pt idx="443">
                  <c:v>8.103428343732233E-3</c:v>
                </c:pt>
                <c:pt idx="444">
                  <c:v>8.103428343732233E-3</c:v>
                </c:pt>
                <c:pt idx="445">
                  <c:v>8.103428343732233E-3</c:v>
                </c:pt>
                <c:pt idx="446">
                  <c:v>8.103428343732233E-3</c:v>
                </c:pt>
                <c:pt idx="447">
                  <c:v>8.103428343732233E-3</c:v>
                </c:pt>
                <c:pt idx="448">
                  <c:v>8.103428343732233E-3</c:v>
                </c:pt>
                <c:pt idx="449">
                  <c:v>8.103428343732233E-3</c:v>
                </c:pt>
                <c:pt idx="450">
                  <c:v>8.103428343732233E-3</c:v>
                </c:pt>
                <c:pt idx="451">
                  <c:v>8.103428343732233E-3</c:v>
                </c:pt>
                <c:pt idx="452">
                  <c:v>8.103428343732233E-3</c:v>
                </c:pt>
                <c:pt idx="453">
                  <c:v>8.103428343732233E-3</c:v>
                </c:pt>
                <c:pt idx="454">
                  <c:v>8.103428343732233E-3</c:v>
                </c:pt>
                <c:pt idx="455">
                  <c:v>5.6022799593063999E-3</c:v>
                </c:pt>
                <c:pt idx="456">
                  <c:v>5.6022799593063999E-3</c:v>
                </c:pt>
                <c:pt idx="457">
                  <c:v>5.6022799593063999E-3</c:v>
                </c:pt>
                <c:pt idx="458">
                  <c:v>5.6022799593063999E-3</c:v>
                </c:pt>
                <c:pt idx="459">
                  <c:v>5.6022799593063999E-3</c:v>
                </c:pt>
                <c:pt idx="460">
                  <c:v>5.6022799593063999E-3</c:v>
                </c:pt>
                <c:pt idx="461">
                  <c:v>5.6022799593063999E-3</c:v>
                </c:pt>
                <c:pt idx="462">
                  <c:v>5.6022799593063999E-3</c:v>
                </c:pt>
                <c:pt idx="463">
                  <c:v>5.6022799593063999E-3</c:v>
                </c:pt>
                <c:pt idx="464">
                  <c:v>5.6022799593063999E-3</c:v>
                </c:pt>
                <c:pt idx="465">
                  <c:v>5.6022799593063999E-3</c:v>
                </c:pt>
                <c:pt idx="466">
                  <c:v>5.6022799593063999E-3</c:v>
                </c:pt>
                <c:pt idx="467">
                  <c:v>5.6022799593063999E-3</c:v>
                </c:pt>
                <c:pt idx="468">
                  <c:v>5.6022799593063999E-3</c:v>
                </c:pt>
                <c:pt idx="469">
                  <c:v>5.6022799593063999E-3</c:v>
                </c:pt>
                <c:pt idx="470">
                  <c:v>5.6022799593063999E-3</c:v>
                </c:pt>
                <c:pt idx="471">
                  <c:v>5.6022799593063999E-3</c:v>
                </c:pt>
                <c:pt idx="472">
                  <c:v>5.6022799593063999E-3</c:v>
                </c:pt>
                <c:pt idx="473">
                  <c:v>5.6022799593063999E-3</c:v>
                </c:pt>
                <c:pt idx="474">
                  <c:v>5.6022799593063999E-3</c:v>
                </c:pt>
                <c:pt idx="475">
                  <c:v>5.6022799593063999E-3</c:v>
                </c:pt>
                <c:pt idx="476">
                  <c:v>5.6022799593063999E-3</c:v>
                </c:pt>
                <c:pt idx="477">
                  <c:v>5.6022799593063999E-3</c:v>
                </c:pt>
                <c:pt idx="478">
                  <c:v>5.6022799593063999E-3</c:v>
                </c:pt>
                <c:pt idx="479">
                  <c:v>5.6022799593063999E-3</c:v>
                </c:pt>
                <c:pt idx="480">
                  <c:v>5.6022799593063999E-3</c:v>
                </c:pt>
                <c:pt idx="481">
                  <c:v>5.6022799593063999E-3</c:v>
                </c:pt>
                <c:pt idx="482">
                  <c:v>5.6022799593063999E-3</c:v>
                </c:pt>
                <c:pt idx="483">
                  <c:v>5.6022799593063999E-3</c:v>
                </c:pt>
                <c:pt idx="484">
                  <c:v>5.6022799593063999E-3</c:v>
                </c:pt>
                <c:pt idx="485">
                  <c:v>5.6022799593063999E-3</c:v>
                </c:pt>
                <c:pt idx="486">
                  <c:v>5.6022799593063999E-3</c:v>
                </c:pt>
                <c:pt idx="487">
                  <c:v>5.6022799593063999E-3</c:v>
                </c:pt>
                <c:pt idx="488">
                  <c:v>5.6022799593063999E-3</c:v>
                </c:pt>
                <c:pt idx="489">
                  <c:v>5.6022799593063999E-3</c:v>
                </c:pt>
                <c:pt idx="490">
                  <c:v>5.6022799593063999E-3</c:v>
                </c:pt>
                <c:pt idx="491">
                  <c:v>5.6022799593063999E-3</c:v>
                </c:pt>
                <c:pt idx="492">
                  <c:v>5.6022799593063999E-3</c:v>
                </c:pt>
                <c:pt idx="493">
                  <c:v>5.6022799593063999E-3</c:v>
                </c:pt>
                <c:pt idx="494">
                  <c:v>5.6022799593063999E-3</c:v>
                </c:pt>
                <c:pt idx="495">
                  <c:v>5.6022799593063999E-3</c:v>
                </c:pt>
                <c:pt idx="496">
                  <c:v>5.6022799593063999E-3</c:v>
                </c:pt>
                <c:pt idx="497">
                  <c:v>5.6022799593063999E-3</c:v>
                </c:pt>
                <c:pt idx="498">
                  <c:v>5.6022799593063999E-3</c:v>
                </c:pt>
                <c:pt idx="499">
                  <c:v>5.6022799593063999E-3</c:v>
                </c:pt>
                <c:pt idx="500">
                  <c:v>5.6022799593063999E-3</c:v>
                </c:pt>
                <c:pt idx="501">
                  <c:v>5.6022799593063999E-3</c:v>
                </c:pt>
                <c:pt idx="502">
                  <c:v>5.6022799593063999E-3</c:v>
                </c:pt>
                <c:pt idx="503">
                  <c:v>5.6022799593063999E-3</c:v>
                </c:pt>
                <c:pt idx="504">
                  <c:v>5.6022799593063999E-3</c:v>
                </c:pt>
                <c:pt idx="505">
                  <c:v>5.6022799593063999E-3</c:v>
                </c:pt>
                <c:pt idx="506">
                  <c:v>5.6022799593063999E-3</c:v>
                </c:pt>
                <c:pt idx="507">
                  <c:v>5.6022799593063999E-3</c:v>
                </c:pt>
                <c:pt idx="508">
                  <c:v>5.6022799593063999E-3</c:v>
                </c:pt>
                <c:pt idx="509">
                  <c:v>5.6022799593063999E-3</c:v>
                </c:pt>
                <c:pt idx="510">
                  <c:v>5.6022799593063999E-3</c:v>
                </c:pt>
                <c:pt idx="511">
                  <c:v>5.6022799593063999E-3</c:v>
                </c:pt>
                <c:pt idx="512">
                  <c:v>5.6022799593063999E-3</c:v>
                </c:pt>
                <c:pt idx="513">
                  <c:v>5.6022799593063999E-3</c:v>
                </c:pt>
                <c:pt idx="514">
                  <c:v>5.6022799593063999E-3</c:v>
                </c:pt>
                <c:pt idx="515">
                  <c:v>5.6022799593063999E-3</c:v>
                </c:pt>
                <c:pt idx="516">
                  <c:v>5.6022799593063999E-3</c:v>
                </c:pt>
                <c:pt idx="517">
                  <c:v>5.6022799593063999E-3</c:v>
                </c:pt>
                <c:pt idx="518">
                  <c:v>5.6022799593063999E-3</c:v>
                </c:pt>
                <c:pt idx="519">
                  <c:v>5.6022799593063999E-3</c:v>
                </c:pt>
                <c:pt idx="520">
                  <c:v>5.6022799593063999E-3</c:v>
                </c:pt>
                <c:pt idx="521">
                  <c:v>5.6022799593063999E-3</c:v>
                </c:pt>
                <c:pt idx="522">
                  <c:v>5.6022799593063999E-3</c:v>
                </c:pt>
                <c:pt idx="523">
                  <c:v>5.6022799593063999E-3</c:v>
                </c:pt>
                <c:pt idx="524">
                  <c:v>5.6022799593063999E-3</c:v>
                </c:pt>
                <c:pt idx="525">
                  <c:v>5.6022799593063999E-3</c:v>
                </c:pt>
                <c:pt idx="526">
                  <c:v>5.6022799593063999E-3</c:v>
                </c:pt>
                <c:pt idx="527">
                  <c:v>5.6022799593063999E-3</c:v>
                </c:pt>
                <c:pt idx="528">
                  <c:v>5.6022799593063999E-3</c:v>
                </c:pt>
                <c:pt idx="529">
                  <c:v>5.6022799593063999E-3</c:v>
                </c:pt>
                <c:pt idx="530">
                  <c:v>5.6022799593063999E-3</c:v>
                </c:pt>
                <c:pt idx="531">
                  <c:v>5.6022799593063999E-3</c:v>
                </c:pt>
                <c:pt idx="532">
                  <c:v>5.6022799593063999E-3</c:v>
                </c:pt>
                <c:pt idx="533">
                  <c:v>5.6022799593063999E-3</c:v>
                </c:pt>
                <c:pt idx="534">
                  <c:v>5.6022799593063999E-3</c:v>
                </c:pt>
                <c:pt idx="535">
                  <c:v>5.6022799593063999E-3</c:v>
                </c:pt>
                <c:pt idx="536">
                  <c:v>5.6022799593063999E-3</c:v>
                </c:pt>
                <c:pt idx="537">
                  <c:v>5.6022799593063999E-3</c:v>
                </c:pt>
                <c:pt idx="538">
                  <c:v>5.6022799593063999E-3</c:v>
                </c:pt>
                <c:pt idx="539">
                  <c:v>5.6022799593063999E-3</c:v>
                </c:pt>
                <c:pt idx="540">
                  <c:v>5.6022799593063999E-3</c:v>
                </c:pt>
                <c:pt idx="541">
                  <c:v>5.6022799593063999E-3</c:v>
                </c:pt>
                <c:pt idx="542">
                  <c:v>5.6022799593063999E-3</c:v>
                </c:pt>
                <c:pt idx="543">
                  <c:v>5.6022799593063999E-3</c:v>
                </c:pt>
                <c:pt idx="544">
                  <c:v>5.6022799593063999E-3</c:v>
                </c:pt>
                <c:pt idx="545">
                  <c:v>5.6022799593063999E-3</c:v>
                </c:pt>
                <c:pt idx="546">
                  <c:v>5.6022799593063999E-3</c:v>
                </c:pt>
                <c:pt idx="547">
                  <c:v>5.6022799593063999E-3</c:v>
                </c:pt>
                <c:pt idx="548">
                  <c:v>5.6022799593063999E-3</c:v>
                </c:pt>
                <c:pt idx="549">
                  <c:v>5.6022799593063999E-3</c:v>
                </c:pt>
                <c:pt idx="550">
                  <c:v>5.6022799593063999E-3</c:v>
                </c:pt>
                <c:pt idx="551">
                  <c:v>5.6022799593063999E-3</c:v>
                </c:pt>
                <c:pt idx="552">
                  <c:v>5.6022799593063999E-3</c:v>
                </c:pt>
                <c:pt idx="553">
                  <c:v>5.6022799593063999E-3</c:v>
                </c:pt>
                <c:pt idx="554">
                  <c:v>5.6022799593063999E-3</c:v>
                </c:pt>
                <c:pt idx="555">
                  <c:v>5.6022799593063999E-3</c:v>
                </c:pt>
                <c:pt idx="556">
                  <c:v>5.6022799593063999E-3</c:v>
                </c:pt>
                <c:pt idx="557">
                  <c:v>5.6022799593063999E-3</c:v>
                </c:pt>
                <c:pt idx="558">
                  <c:v>5.6022799593063999E-3</c:v>
                </c:pt>
                <c:pt idx="559">
                  <c:v>5.6022799593063999E-3</c:v>
                </c:pt>
                <c:pt idx="560">
                  <c:v>5.6022799593063999E-3</c:v>
                </c:pt>
                <c:pt idx="561">
                  <c:v>5.6022799593063999E-3</c:v>
                </c:pt>
                <c:pt idx="562">
                  <c:v>5.6022799593063999E-3</c:v>
                </c:pt>
                <c:pt idx="563">
                  <c:v>5.6022799593063999E-3</c:v>
                </c:pt>
                <c:pt idx="564">
                  <c:v>5.6022799593063999E-3</c:v>
                </c:pt>
                <c:pt idx="565">
                  <c:v>5.6022799593063999E-3</c:v>
                </c:pt>
                <c:pt idx="566">
                  <c:v>5.6022799593063999E-3</c:v>
                </c:pt>
                <c:pt idx="567">
                  <c:v>5.6022799593063999E-3</c:v>
                </c:pt>
                <c:pt idx="568">
                  <c:v>5.6022799593063999E-3</c:v>
                </c:pt>
                <c:pt idx="569">
                  <c:v>5.6022799593063999E-3</c:v>
                </c:pt>
                <c:pt idx="570">
                  <c:v>5.6022799593063999E-3</c:v>
                </c:pt>
                <c:pt idx="571">
                  <c:v>5.6022799593063999E-3</c:v>
                </c:pt>
                <c:pt idx="572">
                  <c:v>5.6022799593063999E-3</c:v>
                </c:pt>
                <c:pt idx="573">
                  <c:v>5.6022799593063999E-3</c:v>
                </c:pt>
                <c:pt idx="574">
                  <c:v>5.6022799593063999E-3</c:v>
                </c:pt>
                <c:pt idx="575">
                  <c:v>5.6022799593063999E-3</c:v>
                </c:pt>
                <c:pt idx="576">
                  <c:v>5.6022799593063999E-3</c:v>
                </c:pt>
                <c:pt idx="577">
                  <c:v>5.6022799593063999E-3</c:v>
                </c:pt>
                <c:pt idx="578">
                  <c:v>5.6022799593063999E-3</c:v>
                </c:pt>
                <c:pt idx="579">
                  <c:v>5.6022799593063999E-3</c:v>
                </c:pt>
                <c:pt idx="580">
                  <c:v>5.6022799593063999E-3</c:v>
                </c:pt>
                <c:pt idx="581">
                  <c:v>5.6022799593063999E-3</c:v>
                </c:pt>
                <c:pt idx="582">
                  <c:v>5.6022799593063999E-3</c:v>
                </c:pt>
                <c:pt idx="583">
                  <c:v>5.6022799593063999E-3</c:v>
                </c:pt>
                <c:pt idx="584">
                  <c:v>5.6022799593063999E-3</c:v>
                </c:pt>
                <c:pt idx="585">
                  <c:v>5.6022799593063999E-3</c:v>
                </c:pt>
                <c:pt idx="586">
                  <c:v>5.6022799593063999E-3</c:v>
                </c:pt>
                <c:pt idx="587">
                  <c:v>5.6022799593063999E-3</c:v>
                </c:pt>
                <c:pt idx="588">
                  <c:v>5.6022799593063999E-3</c:v>
                </c:pt>
                <c:pt idx="589">
                  <c:v>5.6022799593063999E-3</c:v>
                </c:pt>
                <c:pt idx="590">
                  <c:v>5.6022799593063999E-3</c:v>
                </c:pt>
                <c:pt idx="591">
                  <c:v>5.6022799593063999E-3</c:v>
                </c:pt>
                <c:pt idx="592">
                  <c:v>5.6022799593063999E-3</c:v>
                </c:pt>
                <c:pt idx="593">
                  <c:v>5.6022799593063999E-3</c:v>
                </c:pt>
                <c:pt idx="594">
                  <c:v>5.6022799593063999E-3</c:v>
                </c:pt>
                <c:pt idx="595">
                  <c:v>5.6022799593063999E-3</c:v>
                </c:pt>
                <c:pt idx="596">
                  <c:v>5.6022799593063999E-3</c:v>
                </c:pt>
                <c:pt idx="597">
                  <c:v>5.6022799593063999E-3</c:v>
                </c:pt>
                <c:pt idx="598">
                  <c:v>5.6022799593063999E-3</c:v>
                </c:pt>
                <c:pt idx="599">
                  <c:v>5.6022799593063999E-3</c:v>
                </c:pt>
                <c:pt idx="600">
                  <c:v>5.6022799593063999E-3</c:v>
                </c:pt>
                <c:pt idx="601">
                  <c:v>5.6022799593063999E-3</c:v>
                </c:pt>
                <c:pt idx="602">
                  <c:v>5.6022799593063999E-3</c:v>
                </c:pt>
                <c:pt idx="603">
                  <c:v>5.6022799593063999E-3</c:v>
                </c:pt>
                <c:pt idx="604">
                  <c:v>5.6022799593063999E-3</c:v>
                </c:pt>
                <c:pt idx="605">
                  <c:v>5.6022799593063999E-3</c:v>
                </c:pt>
                <c:pt idx="606">
                  <c:v>5.6022799593063999E-3</c:v>
                </c:pt>
                <c:pt idx="607">
                  <c:v>5.6022799593063999E-3</c:v>
                </c:pt>
                <c:pt idx="608">
                  <c:v>5.6022799593063999E-3</c:v>
                </c:pt>
                <c:pt idx="609">
                  <c:v>5.6022799593063999E-3</c:v>
                </c:pt>
                <c:pt idx="610">
                  <c:v>5.6022799593063999E-3</c:v>
                </c:pt>
                <c:pt idx="611">
                  <c:v>5.6022799593063999E-3</c:v>
                </c:pt>
                <c:pt idx="612">
                  <c:v>5.6022799593063999E-3</c:v>
                </c:pt>
                <c:pt idx="613">
                  <c:v>5.6022799593063999E-3</c:v>
                </c:pt>
                <c:pt idx="614">
                  <c:v>5.6022799593063999E-3</c:v>
                </c:pt>
                <c:pt idx="615">
                  <c:v>5.6022799593063999E-3</c:v>
                </c:pt>
                <c:pt idx="616">
                  <c:v>5.6022799593063999E-3</c:v>
                </c:pt>
                <c:pt idx="617">
                  <c:v>5.6022799593063999E-3</c:v>
                </c:pt>
                <c:pt idx="618">
                  <c:v>5.6022799593063999E-3</c:v>
                </c:pt>
                <c:pt idx="619">
                  <c:v>5.6022799593063999E-3</c:v>
                </c:pt>
                <c:pt idx="620">
                  <c:v>5.6022799593063999E-3</c:v>
                </c:pt>
                <c:pt idx="621">
                  <c:v>5.6022799593063999E-3</c:v>
                </c:pt>
                <c:pt idx="622">
                  <c:v>5.6022799593063999E-3</c:v>
                </c:pt>
                <c:pt idx="623">
                  <c:v>5.6022799593063999E-3</c:v>
                </c:pt>
                <c:pt idx="624">
                  <c:v>5.6022799593063999E-3</c:v>
                </c:pt>
                <c:pt idx="625">
                  <c:v>5.6022799593063999E-3</c:v>
                </c:pt>
                <c:pt idx="626">
                  <c:v>5.6022799593063999E-3</c:v>
                </c:pt>
                <c:pt idx="627">
                  <c:v>5.6022799593063999E-3</c:v>
                </c:pt>
                <c:pt idx="628">
                  <c:v>5.6022799593063999E-3</c:v>
                </c:pt>
                <c:pt idx="629">
                  <c:v>5.6022799593063999E-3</c:v>
                </c:pt>
                <c:pt idx="630">
                  <c:v>5.6022799593063999E-3</c:v>
                </c:pt>
                <c:pt idx="631">
                  <c:v>5.6022799593063999E-3</c:v>
                </c:pt>
                <c:pt idx="632">
                  <c:v>5.6022799593063999E-3</c:v>
                </c:pt>
                <c:pt idx="633">
                  <c:v>5.6022799593063999E-3</c:v>
                </c:pt>
                <c:pt idx="634">
                  <c:v>5.6022799593063999E-3</c:v>
                </c:pt>
                <c:pt idx="635">
                  <c:v>5.6022799593063999E-3</c:v>
                </c:pt>
                <c:pt idx="636">
                  <c:v>5.6022799593063999E-3</c:v>
                </c:pt>
                <c:pt idx="637">
                  <c:v>5.6022799593063999E-3</c:v>
                </c:pt>
                <c:pt idx="638">
                  <c:v>5.6022799593063999E-3</c:v>
                </c:pt>
                <c:pt idx="639">
                  <c:v>5.6022799593063999E-3</c:v>
                </c:pt>
                <c:pt idx="640">
                  <c:v>5.6022799593063999E-3</c:v>
                </c:pt>
                <c:pt idx="641">
                  <c:v>5.6022799593063999E-3</c:v>
                </c:pt>
                <c:pt idx="642">
                  <c:v>5.6022799593063999E-3</c:v>
                </c:pt>
                <c:pt idx="643">
                  <c:v>5.6022799593063999E-3</c:v>
                </c:pt>
                <c:pt idx="644">
                  <c:v>5.6022799593063999E-3</c:v>
                </c:pt>
                <c:pt idx="645">
                  <c:v>5.6022799593063999E-3</c:v>
                </c:pt>
                <c:pt idx="646">
                  <c:v>5.6022799593063999E-3</c:v>
                </c:pt>
                <c:pt idx="647">
                  <c:v>5.6022799593063999E-3</c:v>
                </c:pt>
                <c:pt idx="648">
                  <c:v>5.6022799593063999E-3</c:v>
                </c:pt>
                <c:pt idx="649">
                  <c:v>5.6022799593063999E-3</c:v>
                </c:pt>
                <c:pt idx="650">
                  <c:v>5.6022799593063999E-3</c:v>
                </c:pt>
                <c:pt idx="651">
                  <c:v>5.6022799593063999E-3</c:v>
                </c:pt>
                <c:pt idx="652">
                  <c:v>5.6022799593063999E-3</c:v>
                </c:pt>
                <c:pt idx="653">
                  <c:v>5.6022799593063999E-3</c:v>
                </c:pt>
                <c:pt idx="654">
                  <c:v>5.6022799593063999E-3</c:v>
                </c:pt>
                <c:pt idx="655">
                  <c:v>5.6022799593063999E-3</c:v>
                </c:pt>
                <c:pt idx="656">
                  <c:v>5.6022799593063999E-3</c:v>
                </c:pt>
                <c:pt idx="657">
                  <c:v>5.6022799593063999E-3</c:v>
                </c:pt>
                <c:pt idx="658">
                  <c:v>5.6022799593063999E-3</c:v>
                </c:pt>
                <c:pt idx="659">
                  <c:v>5.6022799593063999E-3</c:v>
                </c:pt>
                <c:pt idx="660">
                  <c:v>5.6022799593063999E-3</c:v>
                </c:pt>
                <c:pt idx="661">
                  <c:v>5.6022799593063999E-3</c:v>
                </c:pt>
                <c:pt idx="662">
                  <c:v>5.6022799593063999E-3</c:v>
                </c:pt>
                <c:pt idx="663">
                  <c:v>5.6022799593063999E-3</c:v>
                </c:pt>
                <c:pt idx="664">
                  <c:v>5.6022799593063999E-3</c:v>
                </c:pt>
                <c:pt idx="665">
                  <c:v>5.6022799593063999E-3</c:v>
                </c:pt>
                <c:pt idx="666">
                  <c:v>5.6022799593063999E-3</c:v>
                </c:pt>
                <c:pt idx="667">
                  <c:v>5.6022799593063999E-3</c:v>
                </c:pt>
                <c:pt idx="668">
                  <c:v>5.6022799593063999E-3</c:v>
                </c:pt>
                <c:pt idx="669">
                  <c:v>5.6022799593063999E-3</c:v>
                </c:pt>
                <c:pt idx="670">
                  <c:v>5.6022799593063999E-3</c:v>
                </c:pt>
                <c:pt idx="671">
                  <c:v>5.6022799593063999E-3</c:v>
                </c:pt>
                <c:pt idx="672">
                  <c:v>5.6022799593063999E-3</c:v>
                </c:pt>
                <c:pt idx="673">
                  <c:v>5.6022799593063999E-3</c:v>
                </c:pt>
                <c:pt idx="674">
                  <c:v>5.6022799593063999E-3</c:v>
                </c:pt>
                <c:pt idx="675">
                  <c:v>5.6022799593063999E-3</c:v>
                </c:pt>
                <c:pt idx="676">
                  <c:v>5.6022799593063999E-3</c:v>
                </c:pt>
                <c:pt idx="677">
                  <c:v>5.6022799593063999E-3</c:v>
                </c:pt>
                <c:pt idx="678">
                  <c:v>5.6022799593063999E-3</c:v>
                </c:pt>
                <c:pt idx="679">
                  <c:v>5.6022799593063999E-3</c:v>
                </c:pt>
                <c:pt idx="680">
                  <c:v>5.6022799593063999E-3</c:v>
                </c:pt>
                <c:pt idx="681">
                  <c:v>5.6022799593063999E-3</c:v>
                </c:pt>
                <c:pt idx="682">
                  <c:v>5.6022799593063999E-3</c:v>
                </c:pt>
                <c:pt idx="683">
                  <c:v>5.6022799593063999E-3</c:v>
                </c:pt>
                <c:pt idx="684">
                  <c:v>5.6022799593063999E-3</c:v>
                </c:pt>
                <c:pt idx="685">
                  <c:v>5.6022799593063999E-3</c:v>
                </c:pt>
                <c:pt idx="686">
                  <c:v>5.6022799593063999E-3</c:v>
                </c:pt>
                <c:pt idx="687">
                  <c:v>5.6022799593063999E-3</c:v>
                </c:pt>
                <c:pt idx="688">
                  <c:v>5.6022799593063999E-3</c:v>
                </c:pt>
                <c:pt idx="689">
                  <c:v>5.6022799593063999E-3</c:v>
                </c:pt>
                <c:pt idx="690">
                  <c:v>5.6022799593063999E-3</c:v>
                </c:pt>
                <c:pt idx="691">
                  <c:v>5.6022799593063999E-3</c:v>
                </c:pt>
                <c:pt idx="692">
                  <c:v>5.6022799593063999E-3</c:v>
                </c:pt>
                <c:pt idx="693">
                  <c:v>5.6022799593063999E-3</c:v>
                </c:pt>
                <c:pt idx="694">
                  <c:v>5.6022799593063999E-3</c:v>
                </c:pt>
                <c:pt idx="695">
                  <c:v>5.6022799593063999E-3</c:v>
                </c:pt>
                <c:pt idx="696">
                  <c:v>5.6022799593063999E-3</c:v>
                </c:pt>
                <c:pt idx="697">
                  <c:v>5.6022799593063999E-3</c:v>
                </c:pt>
                <c:pt idx="698">
                  <c:v>5.6022799593063999E-3</c:v>
                </c:pt>
                <c:pt idx="699">
                  <c:v>5.6022799593063999E-3</c:v>
                </c:pt>
                <c:pt idx="700">
                  <c:v>5.6022799593063999E-3</c:v>
                </c:pt>
                <c:pt idx="701">
                  <c:v>5.6022799593063999E-3</c:v>
                </c:pt>
                <c:pt idx="702">
                  <c:v>5.6022799593063999E-3</c:v>
                </c:pt>
                <c:pt idx="703">
                  <c:v>5.6022799593063999E-3</c:v>
                </c:pt>
                <c:pt idx="704">
                  <c:v>5.6022799593063999E-3</c:v>
                </c:pt>
                <c:pt idx="705">
                  <c:v>5.6022799593063999E-3</c:v>
                </c:pt>
                <c:pt idx="706">
                  <c:v>5.6022799593063999E-3</c:v>
                </c:pt>
                <c:pt idx="707">
                  <c:v>5.6022799593063999E-3</c:v>
                </c:pt>
                <c:pt idx="708">
                  <c:v>5.6022799593063999E-3</c:v>
                </c:pt>
                <c:pt idx="709">
                  <c:v>5.6022799593063999E-3</c:v>
                </c:pt>
                <c:pt idx="710">
                  <c:v>5.6022799593063999E-3</c:v>
                </c:pt>
                <c:pt idx="711">
                  <c:v>5.6022799593063999E-3</c:v>
                </c:pt>
                <c:pt idx="712">
                  <c:v>5.6022799593063999E-3</c:v>
                </c:pt>
                <c:pt idx="713">
                  <c:v>5.6022799593063999E-3</c:v>
                </c:pt>
                <c:pt idx="714">
                  <c:v>5.6022799593063999E-3</c:v>
                </c:pt>
                <c:pt idx="715">
                  <c:v>5.6022799593063999E-3</c:v>
                </c:pt>
                <c:pt idx="716">
                  <c:v>5.6022799593063999E-3</c:v>
                </c:pt>
                <c:pt idx="717">
                  <c:v>5.6022799593063999E-3</c:v>
                </c:pt>
                <c:pt idx="718">
                  <c:v>5.6022799593063999E-3</c:v>
                </c:pt>
                <c:pt idx="719">
                  <c:v>5.6022799593063999E-3</c:v>
                </c:pt>
                <c:pt idx="720">
                  <c:v>5.6022799593063999E-3</c:v>
                </c:pt>
                <c:pt idx="721">
                  <c:v>5.6022799593063999E-3</c:v>
                </c:pt>
                <c:pt idx="722">
                  <c:v>5.6022799593063999E-3</c:v>
                </c:pt>
                <c:pt idx="723">
                  <c:v>5.6022799593063999E-3</c:v>
                </c:pt>
                <c:pt idx="724">
                  <c:v>5.6022799593063999E-3</c:v>
                </c:pt>
                <c:pt idx="725">
                  <c:v>5.6022799593063999E-3</c:v>
                </c:pt>
                <c:pt idx="726">
                  <c:v>5.6022799593063999E-3</c:v>
                </c:pt>
                <c:pt idx="727">
                  <c:v>5.6022799593063999E-3</c:v>
                </c:pt>
                <c:pt idx="728">
                  <c:v>5.6022799593063999E-3</c:v>
                </c:pt>
                <c:pt idx="729">
                  <c:v>5.6022799593063999E-3</c:v>
                </c:pt>
                <c:pt idx="730">
                  <c:v>5.6022799593063999E-3</c:v>
                </c:pt>
                <c:pt idx="731">
                  <c:v>5.6022799593063999E-3</c:v>
                </c:pt>
                <c:pt idx="732">
                  <c:v>5.6022799593063999E-3</c:v>
                </c:pt>
                <c:pt idx="733">
                  <c:v>5.6022799593063999E-3</c:v>
                </c:pt>
                <c:pt idx="734">
                  <c:v>5.6022799593063999E-3</c:v>
                </c:pt>
                <c:pt idx="735">
                  <c:v>5.6022799593063999E-3</c:v>
                </c:pt>
                <c:pt idx="736">
                  <c:v>5.6022799593063999E-3</c:v>
                </c:pt>
                <c:pt idx="737">
                  <c:v>5.6022799593063999E-3</c:v>
                </c:pt>
                <c:pt idx="738">
                  <c:v>5.6022799593063999E-3</c:v>
                </c:pt>
                <c:pt idx="739">
                  <c:v>5.6022799593063999E-3</c:v>
                </c:pt>
                <c:pt idx="740">
                  <c:v>5.6022799593063999E-3</c:v>
                </c:pt>
                <c:pt idx="741">
                  <c:v>5.6022799593063999E-3</c:v>
                </c:pt>
                <c:pt idx="742">
                  <c:v>5.6022799593063999E-3</c:v>
                </c:pt>
                <c:pt idx="743">
                  <c:v>5.6022799593063999E-3</c:v>
                </c:pt>
                <c:pt idx="744">
                  <c:v>5.6022799593063999E-3</c:v>
                </c:pt>
                <c:pt idx="745">
                  <c:v>5.6022799593063999E-3</c:v>
                </c:pt>
                <c:pt idx="746">
                  <c:v>5.6022799593063999E-3</c:v>
                </c:pt>
                <c:pt idx="747">
                  <c:v>5.6022799593063999E-3</c:v>
                </c:pt>
                <c:pt idx="748">
                  <c:v>5.6022799593063999E-3</c:v>
                </c:pt>
                <c:pt idx="749">
                  <c:v>5.6022799593063999E-3</c:v>
                </c:pt>
                <c:pt idx="750">
                  <c:v>5.6022799593063999E-3</c:v>
                </c:pt>
                <c:pt idx="751">
                  <c:v>5.6022799593063999E-3</c:v>
                </c:pt>
                <c:pt idx="752">
                  <c:v>5.6022799593063999E-3</c:v>
                </c:pt>
                <c:pt idx="753">
                  <c:v>5.6022799593063999E-3</c:v>
                </c:pt>
                <c:pt idx="754">
                  <c:v>5.6022799593063999E-3</c:v>
                </c:pt>
                <c:pt idx="755">
                  <c:v>5.6022799593063999E-3</c:v>
                </c:pt>
                <c:pt idx="756">
                  <c:v>5.6022799593063999E-3</c:v>
                </c:pt>
                <c:pt idx="757">
                  <c:v>5.6022799593063999E-3</c:v>
                </c:pt>
                <c:pt idx="758">
                  <c:v>5.6022799593063999E-3</c:v>
                </c:pt>
                <c:pt idx="759">
                  <c:v>5.6022799593063999E-3</c:v>
                </c:pt>
                <c:pt idx="760">
                  <c:v>5.6022799593063999E-3</c:v>
                </c:pt>
                <c:pt idx="761">
                  <c:v>5.6022799593063999E-3</c:v>
                </c:pt>
                <c:pt idx="762">
                  <c:v>5.6022799593063999E-3</c:v>
                </c:pt>
                <c:pt idx="763">
                  <c:v>5.6022799593063999E-3</c:v>
                </c:pt>
                <c:pt idx="764">
                  <c:v>5.6022799593063999E-3</c:v>
                </c:pt>
                <c:pt idx="765">
                  <c:v>5.6022799593063999E-3</c:v>
                </c:pt>
                <c:pt idx="766">
                  <c:v>5.6022799593063999E-3</c:v>
                </c:pt>
                <c:pt idx="767">
                  <c:v>5.6022799593063999E-3</c:v>
                </c:pt>
                <c:pt idx="768">
                  <c:v>5.6022799593063999E-3</c:v>
                </c:pt>
                <c:pt idx="769">
                  <c:v>5.6022799593063999E-3</c:v>
                </c:pt>
                <c:pt idx="770">
                  <c:v>5.6022799593063999E-3</c:v>
                </c:pt>
                <c:pt idx="771">
                  <c:v>5.6022799593063999E-3</c:v>
                </c:pt>
                <c:pt idx="772">
                  <c:v>5.6022799593063999E-3</c:v>
                </c:pt>
                <c:pt idx="773">
                  <c:v>5.6022799593063999E-3</c:v>
                </c:pt>
                <c:pt idx="774">
                  <c:v>5.6022799593063999E-3</c:v>
                </c:pt>
                <c:pt idx="775">
                  <c:v>5.6022799593063999E-3</c:v>
                </c:pt>
                <c:pt idx="776">
                  <c:v>5.6022799593063999E-3</c:v>
                </c:pt>
                <c:pt idx="777">
                  <c:v>5.6022799593063999E-3</c:v>
                </c:pt>
                <c:pt idx="778">
                  <c:v>5.6022799593063999E-3</c:v>
                </c:pt>
                <c:pt idx="779">
                  <c:v>5.6022799593063999E-3</c:v>
                </c:pt>
                <c:pt idx="780">
                  <c:v>5.6022799593063999E-3</c:v>
                </c:pt>
                <c:pt idx="781">
                  <c:v>5.6022799593063999E-3</c:v>
                </c:pt>
                <c:pt idx="782">
                  <c:v>5.6022799593063999E-3</c:v>
                </c:pt>
                <c:pt idx="783">
                  <c:v>5.6022799593063999E-3</c:v>
                </c:pt>
                <c:pt idx="784">
                  <c:v>5.6022799593063999E-3</c:v>
                </c:pt>
                <c:pt idx="785">
                  <c:v>5.6022799593063999E-3</c:v>
                </c:pt>
                <c:pt idx="786">
                  <c:v>5.6022799593063999E-3</c:v>
                </c:pt>
                <c:pt idx="787">
                  <c:v>5.6022799593063999E-3</c:v>
                </c:pt>
                <c:pt idx="788">
                  <c:v>5.6022799593063999E-3</c:v>
                </c:pt>
                <c:pt idx="789">
                  <c:v>5.6022799593063999E-3</c:v>
                </c:pt>
                <c:pt idx="790">
                  <c:v>5.6022799593063999E-3</c:v>
                </c:pt>
                <c:pt idx="791">
                  <c:v>5.6022799593063999E-3</c:v>
                </c:pt>
                <c:pt idx="792">
                  <c:v>5.6022799593063999E-3</c:v>
                </c:pt>
                <c:pt idx="793">
                  <c:v>5.6022799593063999E-3</c:v>
                </c:pt>
                <c:pt idx="794">
                  <c:v>5.6022799593063999E-3</c:v>
                </c:pt>
                <c:pt idx="795">
                  <c:v>5.6022799593063999E-3</c:v>
                </c:pt>
                <c:pt idx="796">
                  <c:v>5.6022799593063999E-3</c:v>
                </c:pt>
                <c:pt idx="797">
                  <c:v>5.6022799593063999E-3</c:v>
                </c:pt>
                <c:pt idx="798">
                  <c:v>5.6022799593063999E-3</c:v>
                </c:pt>
                <c:pt idx="799">
                  <c:v>5.6022799593063999E-3</c:v>
                </c:pt>
                <c:pt idx="800">
                  <c:v>5.6022799593063999E-3</c:v>
                </c:pt>
                <c:pt idx="801">
                  <c:v>5.6022799593063999E-3</c:v>
                </c:pt>
                <c:pt idx="802">
                  <c:v>5.6022799593063999E-3</c:v>
                </c:pt>
                <c:pt idx="803">
                  <c:v>5.6022799593063999E-3</c:v>
                </c:pt>
                <c:pt idx="804">
                  <c:v>5.6022799593063999E-3</c:v>
                </c:pt>
                <c:pt idx="805">
                  <c:v>5.6022799593063999E-3</c:v>
                </c:pt>
                <c:pt idx="806">
                  <c:v>5.6022799593063999E-3</c:v>
                </c:pt>
                <c:pt idx="807">
                  <c:v>5.6022799593063999E-3</c:v>
                </c:pt>
                <c:pt idx="808">
                  <c:v>5.6022799593063999E-3</c:v>
                </c:pt>
                <c:pt idx="809">
                  <c:v>5.6022799593063999E-3</c:v>
                </c:pt>
                <c:pt idx="810">
                  <c:v>5.6022799593063999E-3</c:v>
                </c:pt>
                <c:pt idx="811">
                  <c:v>5.6022799593063999E-3</c:v>
                </c:pt>
                <c:pt idx="812">
                  <c:v>5.6022799593063999E-3</c:v>
                </c:pt>
                <c:pt idx="813">
                  <c:v>5.6022799593063999E-3</c:v>
                </c:pt>
                <c:pt idx="814">
                  <c:v>5.6022799593063999E-3</c:v>
                </c:pt>
                <c:pt idx="815">
                  <c:v>5.6022799593063999E-3</c:v>
                </c:pt>
                <c:pt idx="816">
                  <c:v>5.6022799593063999E-3</c:v>
                </c:pt>
                <c:pt idx="817">
                  <c:v>5.6022799593063999E-3</c:v>
                </c:pt>
                <c:pt idx="818">
                  <c:v>5.6022799593063999E-3</c:v>
                </c:pt>
                <c:pt idx="819">
                  <c:v>5.6022799593063999E-3</c:v>
                </c:pt>
                <c:pt idx="820">
                  <c:v>5.6022799593063999E-3</c:v>
                </c:pt>
                <c:pt idx="821">
                  <c:v>5.6022799593063999E-3</c:v>
                </c:pt>
                <c:pt idx="822">
                  <c:v>5.6022799593063999E-3</c:v>
                </c:pt>
                <c:pt idx="823">
                  <c:v>5.6022799593063999E-3</c:v>
                </c:pt>
                <c:pt idx="824">
                  <c:v>5.6022799593063999E-3</c:v>
                </c:pt>
                <c:pt idx="825">
                  <c:v>5.6022799593063999E-3</c:v>
                </c:pt>
                <c:pt idx="826">
                  <c:v>5.6022799593063999E-3</c:v>
                </c:pt>
                <c:pt idx="827">
                  <c:v>5.6022799593063999E-3</c:v>
                </c:pt>
                <c:pt idx="828">
                  <c:v>5.6022799593063999E-3</c:v>
                </c:pt>
                <c:pt idx="829">
                  <c:v>5.6022799593063999E-3</c:v>
                </c:pt>
                <c:pt idx="830">
                  <c:v>5.6022799593063999E-3</c:v>
                </c:pt>
                <c:pt idx="831">
                  <c:v>5.6022799593063999E-3</c:v>
                </c:pt>
                <c:pt idx="832">
                  <c:v>5.6022799593063999E-3</c:v>
                </c:pt>
                <c:pt idx="833">
                  <c:v>5.6022799593063999E-3</c:v>
                </c:pt>
                <c:pt idx="834">
                  <c:v>5.6022799593063999E-3</c:v>
                </c:pt>
                <c:pt idx="835">
                  <c:v>5.6022799593063999E-3</c:v>
                </c:pt>
                <c:pt idx="836">
                  <c:v>5.6022799593063999E-3</c:v>
                </c:pt>
                <c:pt idx="837">
                  <c:v>5.6022799593063999E-3</c:v>
                </c:pt>
                <c:pt idx="838">
                  <c:v>5.6022799593063999E-3</c:v>
                </c:pt>
                <c:pt idx="839">
                  <c:v>5.6022799593063999E-3</c:v>
                </c:pt>
                <c:pt idx="840">
                  <c:v>5.6022799593063999E-3</c:v>
                </c:pt>
                <c:pt idx="841">
                  <c:v>5.6022799593063999E-3</c:v>
                </c:pt>
                <c:pt idx="842">
                  <c:v>5.6022799593063999E-3</c:v>
                </c:pt>
                <c:pt idx="843">
                  <c:v>5.6022799593063999E-3</c:v>
                </c:pt>
                <c:pt idx="844">
                  <c:v>5.6022799593063999E-3</c:v>
                </c:pt>
                <c:pt idx="845">
                  <c:v>5.6022799593063999E-3</c:v>
                </c:pt>
                <c:pt idx="846">
                  <c:v>5.6022799593063999E-3</c:v>
                </c:pt>
                <c:pt idx="847">
                  <c:v>5.6022799593063999E-3</c:v>
                </c:pt>
                <c:pt idx="848">
                  <c:v>5.6022799593063999E-3</c:v>
                </c:pt>
                <c:pt idx="849">
                  <c:v>5.6022799593063999E-3</c:v>
                </c:pt>
                <c:pt idx="850">
                  <c:v>5.6022799593063999E-3</c:v>
                </c:pt>
                <c:pt idx="851">
                  <c:v>5.6022799593063999E-3</c:v>
                </c:pt>
                <c:pt idx="852">
                  <c:v>5.6022799593063999E-3</c:v>
                </c:pt>
                <c:pt idx="853">
                  <c:v>5.6022799593063999E-3</c:v>
                </c:pt>
                <c:pt idx="854">
                  <c:v>5.6022799593063999E-3</c:v>
                </c:pt>
                <c:pt idx="855">
                  <c:v>5.6022799593063999E-3</c:v>
                </c:pt>
                <c:pt idx="856">
                  <c:v>5.6022799593063999E-3</c:v>
                </c:pt>
                <c:pt idx="857">
                  <c:v>5.6022799593063999E-3</c:v>
                </c:pt>
                <c:pt idx="858">
                  <c:v>5.6022799593063999E-3</c:v>
                </c:pt>
                <c:pt idx="859">
                  <c:v>5.6022799593063999E-3</c:v>
                </c:pt>
                <c:pt idx="860">
                  <c:v>5.6022799593063999E-3</c:v>
                </c:pt>
                <c:pt idx="861">
                  <c:v>5.6022799593063999E-3</c:v>
                </c:pt>
                <c:pt idx="862">
                  <c:v>5.6022799593063999E-3</c:v>
                </c:pt>
                <c:pt idx="863">
                  <c:v>5.6022799593063999E-3</c:v>
                </c:pt>
                <c:pt idx="864">
                  <c:v>5.6022799593063999E-3</c:v>
                </c:pt>
                <c:pt idx="865">
                  <c:v>5.6022799593063999E-3</c:v>
                </c:pt>
                <c:pt idx="866">
                  <c:v>5.6022799593063999E-3</c:v>
                </c:pt>
                <c:pt idx="867">
                  <c:v>5.6022799593063999E-3</c:v>
                </c:pt>
                <c:pt idx="868">
                  <c:v>5.6022799593063999E-3</c:v>
                </c:pt>
                <c:pt idx="869">
                  <c:v>5.6022799593063999E-3</c:v>
                </c:pt>
                <c:pt idx="870">
                  <c:v>5.6022799593063999E-3</c:v>
                </c:pt>
                <c:pt idx="871">
                  <c:v>5.6022799593063999E-3</c:v>
                </c:pt>
                <c:pt idx="872">
                  <c:v>5.6022799593063999E-3</c:v>
                </c:pt>
                <c:pt idx="873">
                  <c:v>5.6022799593063999E-3</c:v>
                </c:pt>
                <c:pt idx="874">
                  <c:v>5.6022799593063999E-3</c:v>
                </c:pt>
                <c:pt idx="875">
                  <c:v>5.6022799593063999E-3</c:v>
                </c:pt>
                <c:pt idx="876">
                  <c:v>5.6022799593063999E-3</c:v>
                </c:pt>
                <c:pt idx="877">
                  <c:v>5.6022799593063999E-3</c:v>
                </c:pt>
                <c:pt idx="878">
                  <c:v>5.6022799593063999E-3</c:v>
                </c:pt>
                <c:pt idx="879">
                  <c:v>5.6022799593063999E-3</c:v>
                </c:pt>
                <c:pt idx="880">
                  <c:v>5.6022799593063999E-3</c:v>
                </c:pt>
                <c:pt idx="881">
                  <c:v>5.6022799593063999E-3</c:v>
                </c:pt>
                <c:pt idx="882">
                  <c:v>5.6022799593063999E-3</c:v>
                </c:pt>
                <c:pt idx="883">
                  <c:v>5.6022799593063999E-3</c:v>
                </c:pt>
                <c:pt idx="884">
                  <c:v>5.6022799593063999E-3</c:v>
                </c:pt>
                <c:pt idx="885">
                  <c:v>5.6022799593063999E-3</c:v>
                </c:pt>
                <c:pt idx="886">
                  <c:v>5.6022799593063999E-3</c:v>
                </c:pt>
                <c:pt idx="887">
                  <c:v>5.6022799593063999E-3</c:v>
                </c:pt>
                <c:pt idx="888">
                  <c:v>5.6022799593063999E-3</c:v>
                </c:pt>
                <c:pt idx="889">
                  <c:v>5.6022799593063999E-3</c:v>
                </c:pt>
                <c:pt idx="890">
                  <c:v>5.6022799593063999E-3</c:v>
                </c:pt>
                <c:pt idx="891">
                  <c:v>5.6022799593063999E-3</c:v>
                </c:pt>
                <c:pt idx="892">
                  <c:v>5.6022799593063999E-3</c:v>
                </c:pt>
                <c:pt idx="893">
                  <c:v>5.6022799593063999E-3</c:v>
                </c:pt>
                <c:pt idx="894">
                  <c:v>5.6022799593063999E-3</c:v>
                </c:pt>
                <c:pt idx="895">
                  <c:v>5.6022799593063999E-3</c:v>
                </c:pt>
                <c:pt idx="896">
                  <c:v>5.6022799593063999E-3</c:v>
                </c:pt>
                <c:pt idx="897">
                  <c:v>5.6022799593063999E-3</c:v>
                </c:pt>
                <c:pt idx="898">
                  <c:v>5.6022799593063999E-3</c:v>
                </c:pt>
                <c:pt idx="899">
                  <c:v>5.6022799593063999E-3</c:v>
                </c:pt>
                <c:pt idx="900">
                  <c:v>5.6022799593063999E-3</c:v>
                </c:pt>
                <c:pt idx="901">
                  <c:v>5.6022799593063999E-3</c:v>
                </c:pt>
                <c:pt idx="902">
                  <c:v>5.6022799593063999E-3</c:v>
                </c:pt>
                <c:pt idx="903">
                  <c:v>5.6022799593063999E-3</c:v>
                </c:pt>
                <c:pt idx="904">
                  <c:v>5.6022799593063999E-3</c:v>
                </c:pt>
                <c:pt idx="905">
                  <c:v>5.6022799593063999E-3</c:v>
                </c:pt>
                <c:pt idx="906">
                  <c:v>5.6022799593063999E-3</c:v>
                </c:pt>
                <c:pt idx="907">
                  <c:v>5.6022799593063999E-3</c:v>
                </c:pt>
                <c:pt idx="908">
                  <c:v>5.6022799593063999E-3</c:v>
                </c:pt>
                <c:pt idx="909">
                  <c:v>5.6022799593063999E-3</c:v>
                </c:pt>
                <c:pt idx="910">
                  <c:v>5.6022799593063999E-3</c:v>
                </c:pt>
                <c:pt idx="911">
                  <c:v>5.6022799593063999E-3</c:v>
                </c:pt>
                <c:pt idx="912">
                  <c:v>5.6022799593063999E-3</c:v>
                </c:pt>
                <c:pt idx="913">
                  <c:v>5.6022799593063999E-3</c:v>
                </c:pt>
                <c:pt idx="914">
                  <c:v>5.6022799593063999E-3</c:v>
                </c:pt>
                <c:pt idx="915">
                  <c:v>5.6022799593063999E-3</c:v>
                </c:pt>
                <c:pt idx="916">
                  <c:v>5.6022799593063999E-3</c:v>
                </c:pt>
                <c:pt idx="917">
                  <c:v>5.6022799593063999E-3</c:v>
                </c:pt>
                <c:pt idx="918">
                  <c:v>5.6022799593063999E-3</c:v>
                </c:pt>
                <c:pt idx="919">
                  <c:v>5.6022799593063999E-3</c:v>
                </c:pt>
                <c:pt idx="920">
                  <c:v>5.6022799593063999E-3</c:v>
                </c:pt>
                <c:pt idx="921">
                  <c:v>5.6022799593063999E-3</c:v>
                </c:pt>
                <c:pt idx="922">
                  <c:v>5.6022799593063999E-3</c:v>
                </c:pt>
                <c:pt idx="923">
                  <c:v>5.6022799593063999E-3</c:v>
                </c:pt>
                <c:pt idx="924">
                  <c:v>5.6022799593063999E-3</c:v>
                </c:pt>
                <c:pt idx="925">
                  <c:v>5.6022799593063999E-3</c:v>
                </c:pt>
                <c:pt idx="926">
                  <c:v>5.6022799593063999E-3</c:v>
                </c:pt>
                <c:pt idx="927">
                  <c:v>5.6022799593063999E-3</c:v>
                </c:pt>
                <c:pt idx="928">
                  <c:v>5.6022799593063999E-3</c:v>
                </c:pt>
                <c:pt idx="929">
                  <c:v>5.6022799593063999E-3</c:v>
                </c:pt>
                <c:pt idx="930">
                  <c:v>5.6022799593063999E-3</c:v>
                </c:pt>
                <c:pt idx="931">
                  <c:v>5.6022799593063999E-3</c:v>
                </c:pt>
                <c:pt idx="932">
                  <c:v>5.6022799593063999E-3</c:v>
                </c:pt>
                <c:pt idx="933">
                  <c:v>5.6022799593063999E-3</c:v>
                </c:pt>
                <c:pt idx="934">
                  <c:v>5.6022799593063999E-3</c:v>
                </c:pt>
                <c:pt idx="935">
                  <c:v>5.6022799593063999E-3</c:v>
                </c:pt>
                <c:pt idx="936">
                  <c:v>5.6022799593063999E-3</c:v>
                </c:pt>
                <c:pt idx="937">
                  <c:v>5.6022799593063999E-3</c:v>
                </c:pt>
                <c:pt idx="938">
                  <c:v>5.6022799593063999E-3</c:v>
                </c:pt>
                <c:pt idx="939">
                  <c:v>5.6022799593063999E-3</c:v>
                </c:pt>
                <c:pt idx="940">
                  <c:v>5.6022799593063999E-3</c:v>
                </c:pt>
                <c:pt idx="941">
                  <c:v>5.6022799593063999E-3</c:v>
                </c:pt>
                <c:pt idx="942">
                  <c:v>5.6022799593063999E-3</c:v>
                </c:pt>
                <c:pt idx="943">
                  <c:v>5.6022799593063999E-3</c:v>
                </c:pt>
                <c:pt idx="944">
                  <c:v>5.6022799593063999E-3</c:v>
                </c:pt>
                <c:pt idx="945">
                  <c:v>5.6022799593063999E-3</c:v>
                </c:pt>
                <c:pt idx="946">
                  <c:v>5.6022799593063999E-3</c:v>
                </c:pt>
                <c:pt idx="947">
                  <c:v>5.6022799593063999E-3</c:v>
                </c:pt>
                <c:pt idx="948">
                  <c:v>5.6022799593063999E-3</c:v>
                </c:pt>
                <c:pt idx="949">
                  <c:v>5.6022799593063999E-3</c:v>
                </c:pt>
                <c:pt idx="950">
                  <c:v>5.6022799593063999E-3</c:v>
                </c:pt>
                <c:pt idx="951">
                  <c:v>5.6022799593063999E-3</c:v>
                </c:pt>
                <c:pt idx="952">
                  <c:v>5.6022799593063999E-3</c:v>
                </c:pt>
                <c:pt idx="953">
                  <c:v>5.6022799593063999E-3</c:v>
                </c:pt>
                <c:pt idx="954">
                  <c:v>5.6022799593063999E-3</c:v>
                </c:pt>
                <c:pt idx="955">
                  <c:v>5.6022799593063999E-3</c:v>
                </c:pt>
                <c:pt idx="956">
                  <c:v>5.6022799593063999E-3</c:v>
                </c:pt>
                <c:pt idx="957">
                  <c:v>5.6022799593063999E-3</c:v>
                </c:pt>
                <c:pt idx="958">
                  <c:v>5.6022799593063999E-3</c:v>
                </c:pt>
                <c:pt idx="959">
                  <c:v>5.6022799593063999E-3</c:v>
                </c:pt>
                <c:pt idx="960">
                  <c:v>5.6022799593063999E-3</c:v>
                </c:pt>
                <c:pt idx="961">
                  <c:v>5.6022799593063999E-3</c:v>
                </c:pt>
                <c:pt idx="962">
                  <c:v>5.6022799593063999E-3</c:v>
                </c:pt>
                <c:pt idx="963">
                  <c:v>5.6022799593063999E-3</c:v>
                </c:pt>
                <c:pt idx="964">
                  <c:v>5.6022799593063999E-3</c:v>
                </c:pt>
                <c:pt idx="965">
                  <c:v>5.6022799593063999E-3</c:v>
                </c:pt>
                <c:pt idx="966">
                  <c:v>5.6022799593063999E-3</c:v>
                </c:pt>
                <c:pt idx="967">
                  <c:v>5.6022799593063999E-3</c:v>
                </c:pt>
                <c:pt idx="968">
                  <c:v>5.6022799593063999E-3</c:v>
                </c:pt>
                <c:pt idx="969">
                  <c:v>5.6022799593063999E-3</c:v>
                </c:pt>
                <c:pt idx="970">
                  <c:v>5.6022799593063999E-3</c:v>
                </c:pt>
                <c:pt idx="971">
                  <c:v>5.6022799593063999E-3</c:v>
                </c:pt>
                <c:pt idx="972">
                  <c:v>5.6022799593063999E-3</c:v>
                </c:pt>
                <c:pt idx="973">
                  <c:v>5.6022799593063999E-3</c:v>
                </c:pt>
                <c:pt idx="974">
                  <c:v>5.6022799593063999E-3</c:v>
                </c:pt>
                <c:pt idx="975">
                  <c:v>5.6022799593063999E-3</c:v>
                </c:pt>
                <c:pt idx="976">
                  <c:v>5.6022799593063999E-3</c:v>
                </c:pt>
                <c:pt idx="977">
                  <c:v>5.6022799593063999E-3</c:v>
                </c:pt>
                <c:pt idx="978">
                  <c:v>5.6022799593063999E-3</c:v>
                </c:pt>
                <c:pt idx="979">
                  <c:v>5.6022799593063999E-3</c:v>
                </c:pt>
                <c:pt idx="980">
                  <c:v>5.6022799593063999E-3</c:v>
                </c:pt>
                <c:pt idx="981">
                  <c:v>5.6022799593063999E-3</c:v>
                </c:pt>
                <c:pt idx="982">
                  <c:v>5.6022799593063999E-3</c:v>
                </c:pt>
                <c:pt idx="983">
                  <c:v>5.6022799593063999E-3</c:v>
                </c:pt>
                <c:pt idx="984">
                  <c:v>5.6022799593063999E-3</c:v>
                </c:pt>
                <c:pt idx="985">
                  <c:v>5.6022799593063999E-3</c:v>
                </c:pt>
                <c:pt idx="986">
                  <c:v>5.6022799593063999E-3</c:v>
                </c:pt>
                <c:pt idx="987">
                  <c:v>5.6022799593063999E-3</c:v>
                </c:pt>
                <c:pt idx="988">
                  <c:v>5.6022799593063999E-3</c:v>
                </c:pt>
                <c:pt idx="989">
                  <c:v>5.6022799593063999E-3</c:v>
                </c:pt>
                <c:pt idx="990">
                  <c:v>5.6022799593063999E-3</c:v>
                </c:pt>
                <c:pt idx="991">
                  <c:v>5.6022799593063999E-3</c:v>
                </c:pt>
                <c:pt idx="992">
                  <c:v>5.6022799593063999E-3</c:v>
                </c:pt>
                <c:pt idx="993">
                  <c:v>5.6022799593063999E-3</c:v>
                </c:pt>
                <c:pt idx="994">
                  <c:v>5.6022799593063999E-3</c:v>
                </c:pt>
                <c:pt idx="995">
                  <c:v>5.6022799593063999E-3</c:v>
                </c:pt>
                <c:pt idx="996">
                  <c:v>5.6022799593063999E-3</c:v>
                </c:pt>
                <c:pt idx="997">
                  <c:v>5.6022799593063999E-3</c:v>
                </c:pt>
                <c:pt idx="998">
                  <c:v>5.6022799593063999E-3</c:v>
                </c:pt>
                <c:pt idx="999">
                  <c:v>5.6022799593063999E-3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F80B-49A2-95B4-7DC96158B92F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1.0814962061605897</c:v>
                </c:pt>
                <c:pt idx="1">
                  <c:v>1.0126923899862081</c:v>
                </c:pt>
                <c:pt idx="2">
                  <c:v>1.0126923899862081</c:v>
                </c:pt>
                <c:pt idx="3">
                  <c:v>0.58928653978463452</c:v>
                </c:pt>
                <c:pt idx="4">
                  <c:v>0.58928653978463452</c:v>
                </c:pt>
                <c:pt idx="5">
                  <c:v>0.58928653978463452</c:v>
                </c:pt>
                <c:pt idx="6">
                  <c:v>0.58928653978463452</c:v>
                </c:pt>
                <c:pt idx="7">
                  <c:v>0.58928653978463452</c:v>
                </c:pt>
                <c:pt idx="8">
                  <c:v>0.58928653978463452</c:v>
                </c:pt>
                <c:pt idx="9">
                  <c:v>0.58928653978463452</c:v>
                </c:pt>
                <c:pt idx="10">
                  <c:v>0.58928653978463452</c:v>
                </c:pt>
                <c:pt idx="11">
                  <c:v>0.58928653978463452</c:v>
                </c:pt>
                <c:pt idx="12">
                  <c:v>0.58928653978463452</c:v>
                </c:pt>
                <c:pt idx="13">
                  <c:v>0.58928653978463452</c:v>
                </c:pt>
                <c:pt idx="14">
                  <c:v>0.58928653978463452</c:v>
                </c:pt>
                <c:pt idx="15">
                  <c:v>0.58928653978463452</c:v>
                </c:pt>
                <c:pt idx="16">
                  <c:v>0.58928653978463452</c:v>
                </c:pt>
                <c:pt idx="17">
                  <c:v>0.58928653978463452</c:v>
                </c:pt>
                <c:pt idx="18">
                  <c:v>0.58928653978463452</c:v>
                </c:pt>
                <c:pt idx="19">
                  <c:v>0.58928653978463452</c:v>
                </c:pt>
                <c:pt idx="20">
                  <c:v>0.58928653978463452</c:v>
                </c:pt>
                <c:pt idx="21">
                  <c:v>0.58928653978463452</c:v>
                </c:pt>
                <c:pt idx="22">
                  <c:v>0.58928653978463452</c:v>
                </c:pt>
                <c:pt idx="23">
                  <c:v>0.58928653978463452</c:v>
                </c:pt>
                <c:pt idx="24">
                  <c:v>0.58928653978463452</c:v>
                </c:pt>
                <c:pt idx="25">
                  <c:v>0.58928653978463452</c:v>
                </c:pt>
                <c:pt idx="26">
                  <c:v>0.58928653978463452</c:v>
                </c:pt>
                <c:pt idx="27">
                  <c:v>0.58928653978463452</c:v>
                </c:pt>
                <c:pt idx="28">
                  <c:v>0.58928653978463452</c:v>
                </c:pt>
                <c:pt idx="29">
                  <c:v>0.58928653978463452</c:v>
                </c:pt>
                <c:pt idx="30">
                  <c:v>0.58928653978463452</c:v>
                </c:pt>
                <c:pt idx="31">
                  <c:v>0.58928653978463452</c:v>
                </c:pt>
                <c:pt idx="32">
                  <c:v>0.58928653978463452</c:v>
                </c:pt>
                <c:pt idx="33">
                  <c:v>0.58928653978463452</c:v>
                </c:pt>
                <c:pt idx="34">
                  <c:v>0.40671000024533244</c:v>
                </c:pt>
                <c:pt idx="35">
                  <c:v>0.40671000024533244</c:v>
                </c:pt>
                <c:pt idx="36">
                  <c:v>0.40671000024533244</c:v>
                </c:pt>
                <c:pt idx="37">
                  <c:v>0.40671000024533244</c:v>
                </c:pt>
                <c:pt idx="38">
                  <c:v>0.40671000024533244</c:v>
                </c:pt>
                <c:pt idx="39">
                  <c:v>0.40671000024533244</c:v>
                </c:pt>
                <c:pt idx="40">
                  <c:v>1.3809174831711291E-2</c:v>
                </c:pt>
                <c:pt idx="41">
                  <c:v>1.3809174831711291E-2</c:v>
                </c:pt>
                <c:pt idx="42">
                  <c:v>1.3809174831711291E-2</c:v>
                </c:pt>
                <c:pt idx="43">
                  <c:v>1.3809174831711291E-2</c:v>
                </c:pt>
                <c:pt idx="44">
                  <c:v>1.3809174831711291E-2</c:v>
                </c:pt>
                <c:pt idx="45">
                  <c:v>1.3809174831711291E-2</c:v>
                </c:pt>
                <c:pt idx="46">
                  <c:v>1.3809174831711291E-2</c:v>
                </c:pt>
                <c:pt idx="47">
                  <c:v>1.3809174831711291E-2</c:v>
                </c:pt>
                <c:pt idx="48">
                  <c:v>1.3809174831711291E-2</c:v>
                </c:pt>
                <c:pt idx="49">
                  <c:v>1.3809174831711291E-2</c:v>
                </c:pt>
                <c:pt idx="50">
                  <c:v>1.3809174831711291E-2</c:v>
                </c:pt>
                <c:pt idx="51">
                  <c:v>1.3809174831711291E-2</c:v>
                </c:pt>
                <c:pt idx="52">
                  <c:v>1.3809174831711291E-2</c:v>
                </c:pt>
                <c:pt idx="53">
                  <c:v>1.3809174831711291E-2</c:v>
                </c:pt>
                <c:pt idx="54">
                  <c:v>1.3809174831711291E-2</c:v>
                </c:pt>
                <c:pt idx="55">
                  <c:v>1.3809174831711291E-2</c:v>
                </c:pt>
                <c:pt idx="56">
                  <c:v>1.3809174831711291E-2</c:v>
                </c:pt>
                <c:pt idx="57">
                  <c:v>1.3809174831711291E-2</c:v>
                </c:pt>
                <c:pt idx="58">
                  <c:v>1.3809174831711291E-2</c:v>
                </c:pt>
                <c:pt idx="59">
                  <c:v>1.3809174831711291E-2</c:v>
                </c:pt>
                <c:pt idx="60">
                  <c:v>1.3809174831711291E-2</c:v>
                </c:pt>
                <c:pt idx="61">
                  <c:v>1.3809174831711291E-2</c:v>
                </c:pt>
                <c:pt idx="62">
                  <c:v>1.3809174831711291E-2</c:v>
                </c:pt>
                <c:pt idx="63">
                  <c:v>1.3809174831711291E-2</c:v>
                </c:pt>
                <c:pt idx="64">
                  <c:v>1.3809174831711291E-2</c:v>
                </c:pt>
                <c:pt idx="65">
                  <c:v>1.3809174831711291E-2</c:v>
                </c:pt>
                <c:pt idx="66">
                  <c:v>1.3809174831711291E-2</c:v>
                </c:pt>
                <c:pt idx="67">
                  <c:v>1.3809174831711291E-2</c:v>
                </c:pt>
                <c:pt idx="68">
                  <c:v>1.3809174831711291E-2</c:v>
                </c:pt>
                <c:pt idx="69">
                  <c:v>1.3809174831711291E-2</c:v>
                </c:pt>
                <c:pt idx="70">
                  <c:v>1.3809174831711291E-2</c:v>
                </c:pt>
                <c:pt idx="71">
                  <c:v>1.3809174831711291E-2</c:v>
                </c:pt>
                <c:pt idx="72">
                  <c:v>1.3809174831711291E-2</c:v>
                </c:pt>
                <c:pt idx="73">
                  <c:v>1.3809174831711291E-2</c:v>
                </c:pt>
                <c:pt idx="74">
                  <c:v>1.3809174831711291E-2</c:v>
                </c:pt>
                <c:pt idx="75">
                  <c:v>1.3809174831711291E-2</c:v>
                </c:pt>
                <c:pt idx="76">
                  <c:v>1.3809174831711291E-2</c:v>
                </c:pt>
                <c:pt idx="77">
                  <c:v>1.3809174831711291E-2</c:v>
                </c:pt>
                <c:pt idx="78">
                  <c:v>1.3809174831711291E-2</c:v>
                </c:pt>
                <c:pt idx="79">
                  <c:v>1.3809174831711291E-2</c:v>
                </c:pt>
                <c:pt idx="80">
                  <c:v>1.3809174831711291E-2</c:v>
                </c:pt>
                <c:pt idx="81">
                  <c:v>1.3809174831711291E-2</c:v>
                </c:pt>
                <c:pt idx="82">
                  <c:v>1.3809174831711291E-2</c:v>
                </c:pt>
                <c:pt idx="83">
                  <c:v>1.3809174831711291E-2</c:v>
                </c:pt>
                <c:pt idx="84">
                  <c:v>1.3809174831711291E-2</c:v>
                </c:pt>
                <c:pt idx="85">
                  <c:v>1.3809174831711291E-2</c:v>
                </c:pt>
                <c:pt idx="86">
                  <c:v>1.3809174831711291E-2</c:v>
                </c:pt>
                <c:pt idx="87">
                  <c:v>1.3809174831711291E-2</c:v>
                </c:pt>
                <c:pt idx="88">
                  <c:v>1.3809174831711291E-2</c:v>
                </c:pt>
                <c:pt idx="89">
                  <c:v>1.3809174831711291E-2</c:v>
                </c:pt>
                <c:pt idx="90">
                  <c:v>1.3809174831711291E-2</c:v>
                </c:pt>
                <c:pt idx="91">
                  <c:v>1.3809174831711291E-2</c:v>
                </c:pt>
                <c:pt idx="92">
                  <c:v>1.3809174831711291E-2</c:v>
                </c:pt>
                <c:pt idx="93">
                  <c:v>1.3809174831711291E-2</c:v>
                </c:pt>
                <c:pt idx="94">
                  <c:v>8.5152028972796945E-3</c:v>
                </c:pt>
                <c:pt idx="95">
                  <c:v>8.5152028972796945E-3</c:v>
                </c:pt>
                <c:pt idx="96">
                  <c:v>8.5152028972796945E-3</c:v>
                </c:pt>
                <c:pt idx="97">
                  <c:v>8.5152028972796945E-3</c:v>
                </c:pt>
                <c:pt idx="98">
                  <c:v>8.5152028972796945E-3</c:v>
                </c:pt>
                <c:pt idx="99">
                  <c:v>8.5152028972796945E-3</c:v>
                </c:pt>
                <c:pt idx="100">
                  <c:v>8.5152028972796945E-3</c:v>
                </c:pt>
                <c:pt idx="101">
                  <c:v>8.5152028972796945E-3</c:v>
                </c:pt>
                <c:pt idx="102">
                  <c:v>8.5152028972796945E-3</c:v>
                </c:pt>
                <c:pt idx="103">
                  <c:v>8.5152028972796945E-3</c:v>
                </c:pt>
                <c:pt idx="104">
                  <c:v>8.5152028972796945E-3</c:v>
                </c:pt>
                <c:pt idx="105">
                  <c:v>8.5152028972796945E-3</c:v>
                </c:pt>
                <c:pt idx="106">
                  <c:v>8.5152028972796945E-3</c:v>
                </c:pt>
                <c:pt idx="107">
                  <c:v>8.5152028972796945E-3</c:v>
                </c:pt>
                <c:pt idx="108">
                  <c:v>8.5152028972796945E-3</c:v>
                </c:pt>
                <c:pt idx="109">
                  <c:v>8.5152028972796945E-3</c:v>
                </c:pt>
                <c:pt idx="110">
                  <c:v>8.5152028972796945E-3</c:v>
                </c:pt>
                <c:pt idx="111">
                  <c:v>8.5152028972796945E-3</c:v>
                </c:pt>
                <c:pt idx="112">
                  <c:v>8.5152028972796945E-3</c:v>
                </c:pt>
                <c:pt idx="113">
                  <c:v>8.5152028972796945E-3</c:v>
                </c:pt>
                <c:pt idx="114">
                  <c:v>8.5152028972796945E-3</c:v>
                </c:pt>
                <c:pt idx="115">
                  <c:v>8.5152028972796945E-3</c:v>
                </c:pt>
                <c:pt idx="116">
                  <c:v>8.5152028972796945E-3</c:v>
                </c:pt>
                <c:pt idx="117">
                  <c:v>8.5152028972796945E-3</c:v>
                </c:pt>
                <c:pt idx="118">
                  <c:v>8.5152028972796945E-3</c:v>
                </c:pt>
                <c:pt idx="119">
                  <c:v>8.5152028972796945E-3</c:v>
                </c:pt>
                <c:pt idx="120">
                  <c:v>8.5152028972796945E-3</c:v>
                </c:pt>
                <c:pt idx="121">
                  <c:v>8.5152028972796945E-3</c:v>
                </c:pt>
                <c:pt idx="122">
                  <c:v>8.5152028972796945E-3</c:v>
                </c:pt>
                <c:pt idx="123">
                  <c:v>8.5152028972796945E-3</c:v>
                </c:pt>
                <c:pt idx="124">
                  <c:v>8.5152028972796945E-3</c:v>
                </c:pt>
                <c:pt idx="125">
                  <c:v>8.5152028972796945E-3</c:v>
                </c:pt>
                <c:pt idx="126">
                  <c:v>8.5152028972796945E-3</c:v>
                </c:pt>
                <c:pt idx="127">
                  <c:v>8.5152028972796945E-3</c:v>
                </c:pt>
                <c:pt idx="128">
                  <c:v>8.5152028972796945E-3</c:v>
                </c:pt>
                <c:pt idx="129">
                  <c:v>8.5152028972796945E-3</c:v>
                </c:pt>
                <c:pt idx="130">
                  <c:v>8.5152028972796945E-3</c:v>
                </c:pt>
                <c:pt idx="131">
                  <c:v>8.5152028972796945E-3</c:v>
                </c:pt>
                <c:pt idx="132">
                  <c:v>8.5152028972796945E-3</c:v>
                </c:pt>
                <c:pt idx="133">
                  <c:v>8.5152028972796945E-3</c:v>
                </c:pt>
                <c:pt idx="134">
                  <c:v>8.5152028972796945E-3</c:v>
                </c:pt>
                <c:pt idx="135">
                  <c:v>8.5152028972796945E-3</c:v>
                </c:pt>
                <c:pt idx="136">
                  <c:v>8.5152028972796945E-3</c:v>
                </c:pt>
                <c:pt idx="137">
                  <c:v>8.5152028972796945E-3</c:v>
                </c:pt>
                <c:pt idx="138">
                  <c:v>8.5152028972796945E-3</c:v>
                </c:pt>
                <c:pt idx="139">
                  <c:v>8.5152028972796945E-3</c:v>
                </c:pt>
                <c:pt idx="140">
                  <c:v>8.5152028972796945E-3</c:v>
                </c:pt>
                <c:pt idx="141">
                  <c:v>8.5152028972796945E-3</c:v>
                </c:pt>
                <c:pt idx="142">
                  <c:v>8.5152028972796945E-3</c:v>
                </c:pt>
                <c:pt idx="143">
                  <c:v>8.5152028972796945E-3</c:v>
                </c:pt>
                <c:pt idx="144">
                  <c:v>8.5152028972796945E-3</c:v>
                </c:pt>
                <c:pt idx="145">
                  <c:v>8.5152028972796945E-3</c:v>
                </c:pt>
                <c:pt idx="146">
                  <c:v>8.5152028972796945E-3</c:v>
                </c:pt>
                <c:pt idx="147">
                  <c:v>8.5152028972796945E-3</c:v>
                </c:pt>
                <c:pt idx="148">
                  <c:v>8.5152028972796945E-3</c:v>
                </c:pt>
                <c:pt idx="149">
                  <c:v>8.5152028972796945E-3</c:v>
                </c:pt>
                <c:pt idx="150">
                  <c:v>8.5152028972796945E-3</c:v>
                </c:pt>
                <c:pt idx="151">
                  <c:v>8.5152028972796945E-3</c:v>
                </c:pt>
                <c:pt idx="152">
                  <c:v>8.5152028972796945E-3</c:v>
                </c:pt>
                <c:pt idx="153">
                  <c:v>8.5152028972796945E-3</c:v>
                </c:pt>
                <c:pt idx="154">
                  <c:v>8.5152028972796945E-3</c:v>
                </c:pt>
                <c:pt idx="155">
                  <c:v>8.5152028972796945E-3</c:v>
                </c:pt>
                <c:pt idx="156">
                  <c:v>8.5152028972796945E-3</c:v>
                </c:pt>
                <c:pt idx="157">
                  <c:v>8.5152028972796945E-3</c:v>
                </c:pt>
                <c:pt idx="158">
                  <c:v>8.5152028972796945E-3</c:v>
                </c:pt>
                <c:pt idx="159">
                  <c:v>8.5152028972796945E-3</c:v>
                </c:pt>
                <c:pt idx="160">
                  <c:v>8.5152028972796945E-3</c:v>
                </c:pt>
                <c:pt idx="161">
                  <c:v>8.5152028972796945E-3</c:v>
                </c:pt>
                <c:pt idx="162">
                  <c:v>8.5152028972796945E-3</c:v>
                </c:pt>
                <c:pt idx="163">
                  <c:v>8.5152028972796945E-3</c:v>
                </c:pt>
                <c:pt idx="164">
                  <c:v>8.5152028972796945E-3</c:v>
                </c:pt>
                <c:pt idx="165">
                  <c:v>8.5152028972796945E-3</c:v>
                </c:pt>
                <c:pt idx="166">
                  <c:v>8.5152028972796945E-3</c:v>
                </c:pt>
                <c:pt idx="167">
                  <c:v>8.5152028972796945E-3</c:v>
                </c:pt>
                <c:pt idx="168">
                  <c:v>8.5152028972796945E-3</c:v>
                </c:pt>
                <c:pt idx="169">
                  <c:v>8.5152028972796945E-3</c:v>
                </c:pt>
                <c:pt idx="170">
                  <c:v>8.5152028972796945E-3</c:v>
                </c:pt>
                <c:pt idx="171">
                  <c:v>8.5152028972796945E-3</c:v>
                </c:pt>
                <c:pt idx="172">
                  <c:v>8.5152028972796945E-3</c:v>
                </c:pt>
                <c:pt idx="173">
                  <c:v>8.5152028972796945E-3</c:v>
                </c:pt>
                <c:pt idx="174">
                  <c:v>8.5152028972796945E-3</c:v>
                </c:pt>
                <c:pt idx="175">
                  <c:v>8.5152028972796945E-3</c:v>
                </c:pt>
                <c:pt idx="176">
                  <c:v>8.5152028972796945E-3</c:v>
                </c:pt>
                <c:pt idx="177">
                  <c:v>8.5152028972796945E-3</c:v>
                </c:pt>
                <c:pt idx="178">
                  <c:v>8.5152028972796945E-3</c:v>
                </c:pt>
                <c:pt idx="179">
                  <c:v>8.5152028972796945E-3</c:v>
                </c:pt>
                <c:pt idx="180">
                  <c:v>8.5152028972796945E-3</c:v>
                </c:pt>
                <c:pt idx="181">
                  <c:v>8.5152028972796945E-3</c:v>
                </c:pt>
                <c:pt idx="182">
                  <c:v>8.5152028972796945E-3</c:v>
                </c:pt>
                <c:pt idx="183">
                  <c:v>8.5152028972796945E-3</c:v>
                </c:pt>
                <c:pt idx="184">
                  <c:v>8.5152028972796945E-3</c:v>
                </c:pt>
                <c:pt idx="185">
                  <c:v>8.5152028972796945E-3</c:v>
                </c:pt>
                <c:pt idx="186">
                  <c:v>8.5152028972796945E-3</c:v>
                </c:pt>
                <c:pt idx="187">
                  <c:v>8.5152028972796945E-3</c:v>
                </c:pt>
                <c:pt idx="188">
                  <c:v>8.5152028972796945E-3</c:v>
                </c:pt>
                <c:pt idx="189">
                  <c:v>8.5152028972796945E-3</c:v>
                </c:pt>
                <c:pt idx="190">
                  <c:v>8.5152028972796945E-3</c:v>
                </c:pt>
                <c:pt idx="191">
                  <c:v>8.5152028972796945E-3</c:v>
                </c:pt>
                <c:pt idx="192">
                  <c:v>8.5152028972796945E-3</c:v>
                </c:pt>
                <c:pt idx="193">
                  <c:v>8.5152028972796945E-3</c:v>
                </c:pt>
                <c:pt idx="194">
                  <c:v>8.5152028972796945E-3</c:v>
                </c:pt>
                <c:pt idx="195">
                  <c:v>8.5152028972796945E-3</c:v>
                </c:pt>
                <c:pt idx="196">
                  <c:v>8.5152028972796945E-3</c:v>
                </c:pt>
                <c:pt idx="197">
                  <c:v>8.5152028972796945E-3</c:v>
                </c:pt>
                <c:pt idx="198">
                  <c:v>8.5152028972796945E-3</c:v>
                </c:pt>
                <c:pt idx="199">
                  <c:v>8.5152028972796945E-3</c:v>
                </c:pt>
                <c:pt idx="200">
                  <c:v>8.5152028972796945E-3</c:v>
                </c:pt>
                <c:pt idx="201">
                  <c:v>8.5152028972796945E-3</c:v>
                </c:pt>
                <c:pt idx="202">
                  <c:v>8.5152028972796945E-3</c:v>
                </c:pt>
                <c:pt idx="203">
                  <c:v>8.5152028972796945E-3</c:v>
                </c:pt>
                <c:pt idx="204">
                  <c:v>8.5152028972796945E-3</c:v>
                </c:pt>
                <c:pt idx="205">
                  <c:v>8.5152028972796945E-3</c:v>
                </c:pt>
                <c:pt idx="206">
                  <c:v>8.5152028972796945E-3</c:v>
                </c:pt>
                <c:pt idx="207">
                  <c:v>8.5152028972796945E-3</c:v>
                </c:pt>
                <c:pt idx="208">
                  <c:v>8.5152028972796945E-3</c:v>
                </c:pt>
                <c:pt idx="209">
                  <c:v>8.5152028972796945E-3</c:v>
                </c:pt>
                <c:pt idx="210">
                  <c:v>8.5152028972796945E-3</c:v>
                </c:pt>
                <c:pt idx="211">
                  <c:v>8.5152028972796945E-3</c:v>
                </c:pt>
                <c:pt idx="212">
                  <c:v>8.5152028972796945E-3</c:v>
                </c:pt>
                <c:pt idx="213">
                  <c:v>8.5152028972796945E-3</c:v>
                </c:pt>
                <c:pt idx="214">
                  <c:v>8.5152028972796945E-3</c:v>
                </c:pt>
                <c:pt idx="215">
                  <c:v>8.5152028972796945E-3</c:v>
                </c:pt>
                <c:pt idx="216">
                  <c:v>8.5152028972796945E-3</c:v>
                </c:pt>
                <c:pt idx="217">
                  <c:v>8.5152028972796945E-3</c:v>
                </c:pt>
                <c:pt idx="218">
                  <c:v>8.5152028972796945E-3</c:v>
                </c:pt>
                <c:pt idx="219">
                  <c:v>8.5152028972796945E-3</c:v>
                </c:pt>
                <c:pt idx="220">
                  <c:v>8.5152028972796945E-3</c:v>
                </c:pt>
                <c:pt idx="221">
                  <c:v>8.5152028972796945E-3</c:v>
                </c:pt>
                <c:pt idx="222">
                  <c:v>8.5152028972796945E-3</c:v>
                </c:pt>
                <c:pt idx="223">
                  <c:v>8.5152028972796945E-3</c:v>
                </c:pt>
                <c:pt idx="224">
                  <c:v>8.5152028972796945E-3</c:v>
                </c:pt>
                <c:pt idx="225">
                  <c:v>8.5152028972796945E-3</c:v>
                </c:pt>
                <c:pt idx="226">
                  <c:v>8.5152028972796945E-3</c:v>
                </c:pt>
                <c:pt idx="227">
                  <c:v>8.5152028972796945E-3</c:v>
                </c:pt>
                <c:pt idx="228">
                  <c:v>8.5152028972796945E-3</c:v>
                </c:pt>
                <c:pt idx="229">
                  <c:v>8.5152028972796945E-3</c:v>
                </c:pt>
                <c:pt idx="230">
                  <c:v>8.5152028972796945E-3</c:v>
                </c:pt>
                <c:pt idx="231">
                  <c:v>8.5152028972796945E-3</c:v>
                </c:pt>
                <c:pt idx="232">
                  <c:v>8.5152028972796945E-3</c:v>
                </c:pt>
                <c:pt idx="233">
                  <c:v>8.5152028972796945E-3</c:v>
                </c:pt>
                <c:pt idx="234">
                  <c:v>8.5152028972796945E-3</c:v>
                </c:pt>
                <c:pt idx="235">
                  <c:v>8.5152028972796945E-3</c:v>
                </c:pt>
                <c:pt idx="236">
                  <c:v>8.5152028972796945E-3</c:v>
                </c:pt>
                <c:pt idx="237">
                  <c:v>8.5152028972796945E-3</c:v>
                </c:pt>
                <c:pt idx="238">
                  <c:v>8.5152028972796945E-3</c:v>
                </c:pt>
                <c:pt idx="239">
                  <c:v>8.5152028972796945E-3</c:v>
                </c:pt>
                <c:pt idx="240">
                  <c:v>8.5152028972796945E-3</c:v>
                </c:pt>
                <c:pt idx="241">
                  <c:v>8.5152028972796945E-3</c:v>
                </c:pt>
                <c:pt idx="242">
                  <c:v>8.5152028972796945E-3</c:v>
                </c:pt>
                <c:pt idx="243">
                  <c:v>8.5152028972796945E-3</c:v>
                </c:pt>
                <c:pt idx="244">
                  <c:v>8.5152028972796945E-3</c:v>
                </c:pt>
                <c:pt idx="245">
                  <c:v>8.5152028972796945E-3</c:v>
                </c:pt>
                <c:pt idx="246">
                  <c:v>8.5152028972796945E-3</c:v>
                </c:pt>
                <c:pt idx="247">
                  <c:v>8.5152028972796945E-3</c:v>
                </c:pt>
                <c:pt idx="248">
                  <c:v>8.5152028972796945E-3</c:v>
                </c:pt>
                <c:pt idx="249">
                  <c:v>8.5152028972796945E-3</c:v>
                </c:pt>
                <c:pt idx="250">
                  <c:v>8.5152028972796945E-3</c:v>
                </c:pt>
                <c:pt idx="251">
                  <c:v>8.5152028972796945E-3</c:v>
                </c:pt>
                <c:pt idx="252">
                  <c:v>8.5152028972796945E-3</c:v>
                </c:pt>
                <c:pt idx="253">
                  <c:v>8.5152028972796945E-3</c:v>
                </c:pt>
                <c:pt idx="254">
                  <c:v>8.5152028972796945E-3</c:v>
                </c:pt>
                <c:pt idx="255">
                  <c:v>8.5152028972796945E-3</c:v>
                </c:pt>
                <c:pt idx="256">
                  <c:v>8.5152028972796945E-3</c:v>
                </c:pt>
                <c:pt idx="257">
                  <c:v>8.5152028972796945E-3</c:v>
                </c:pt>
                <c:pt idx="258">
                  <c:v>8.5152028972796945E-3</c:v>
                </c:pt>
                <c:pt idx="259">
                  <c:v>8.5152028972796945E-3</c:v>
                </c:pt>
                <c:pt idx="260">
                  <c:v>8.5152028972796945E-3</c:v>
                </c:pt>
                <c:pt idx="261">
                  <c:v>8.5152028972796945E-3</c:v>
                </c:pt>
                <c:pt idx="262">
                  <c:v>8.5152028972796945E-3</c:v>
                </c:pt>
                <c:pt idx="263">
                  <c:v>8.5152028972796945E-3</c:v>
                </c:pt>
                <c:pt idx="264">
                  <c:v>8.5152028972796945E-3</c:v>
                </c:pt>
                <c:pt idx="265">
                  <c:v>8.5152028972796945E-3</c:v>
                </c:pt>
                <c:pt idx="266">
                  <c:v>8.5152028972796945E-3</c:v>
                </c:pt>
                <c:pt idx="267">
                  <c:v>8.5152028972796945E-3</c:v>
                </c:pt>
                <c:pt idx="268">
                  <c:v>8.5152028972796945E-3</c:v>
                </c:pt>
                <c:pt idx="269">
                  <c:v>8.5152028972796945E-3</c:v>
                </c:pt>
                <c:pt idx="270">
                  <c:v>8.5152028972796945E-3</c:v>
                </c:pt>
                <c:pt idx="271">
                  <c:v>8.5152028972796945E-3</c:v>
                </c:pt>
                <c:pt idx="272">
                  <c:v>8.5152028972796945E-3</c:v>
                </c:pt>
                <c:pt idx="273">
                  <c:v>8.5152028972796945E-3</c:v>
                </c:pt>
                <c:pt idx="274">
                  <c:v>8.5152028972796945E-3</c:v>
                </c:pt>
                <c:pt idx="275">
                  <c:v>8.5152028972796945E-3</c:v>
                </c:pt>
                <c:pt idx="276">
                  <c:v>8.5152028972796945E-3</c:v>
                </c:pt>
                <c:pt idx="277">
                  <c:v>8.5152028972796945E-3</c:v>
                </c:pt>
                <c:pt idx="278">
                  <c:v>8.5152028972796945E-3</c:v>
                </c:pt>
                <c:pt idx="279">
                  <c:v>8.5152028972796945E-3</c:v>
                </c:pt>
                <c:pt idx="280">
                  <c:v>8.5152028972796945E-3</c:v>
                </c:pt>
                <c:pt idx="281">
                  <c:v>8.5152028972796945E-3</c:v>
                </c:pt>
                <c:pt idx="282">
                  <c:v>8.5152028972796945E-3</c:v>
                </c:pt>
                <c:pt idx="283">
                  <c:v>8.5152028972796945E-3</c:v>
                </c:pt>
                <c:pt idx="284">
                  <c:v>8.5152028972796945E-3</c:v>
                </c:pt>
                <c:pt idx="285">
                  <c:v>8.5152028972796945E-3</c:v>
                </c:pt>
                <c:pt idx="286">
                  <c:v>8.5152028972796945E-3</c:v>
                </c:pt>
                <c:pt idx="287">
                  <c:v>8.5152028972796945E-3</c:v>
                </c:pt>
                <c:pt idx="288">
                  <c:v>8.5152028972796945E-3</c:v>
                </c:pt>
                <c:pt idx="289">
                  <c:v>8.5152028972796945E-3</c:v>
                </c:pt>
                <c:pt idx="290">
                  <c:v>8.5152028972796945E-3</c:v>
                </c:pt>
                <c:pt idx="291">
                  <c:v>8.5152028972796945E-3</c:v>
                </c:pt>
                <c:pt idx="292">
                  <c:v>8.5152028972796945E-3</c:v>
                </c:pt>
                <c:pt idx="293">
                  <c:v>8.5152028972796945E-3</c:v>
                </c:pt>
                <c:pt idx="294">
                  <c:v>8.5152028972796945E-3</c:v>
                </c:pt>
                <c:pt idx="295">
                  <c:v>8.5152028972796945E-3</c:v>
                </c:pt>
                <c:pt idx="296">
                  <c:v>8.5152028972796945E-3</c:v>
                </c:pt>
                <c:pt idx="297">
                  <c:v>8.5152028972796945E-3</c:v>
                </c:pt>
                <c:pt idx="298">
                  <c:v>8.5152028972796945E-3</c:v>
                </c:pt>
                <c:pt idx="299">
                  <c:v>8.5152028972796945E-3</c:v>
                </c:pt>
                <c:pt idx="300">
                  <c:v>8.5152028972796945E-3</c:v>
                </c:pt>
                <c:pt idx="301">
                  <c:v>8.5152028972796945E-3</c:v>
                </c:pt>
                <c:pt idx="302">
                  <c:v>8.5152028972796945E-3</c:v>
                </c:pt>
                <c:pt idx="303">
                  <c:v>8.5152028972796945E-3</c:v>
                </c:pt>
                <c:pt idx="304">
                  <c:v>8.5152028972796945E-3</c:v>
                </c:pt>
                <c:pt idx="305">
                  <c:v>8.5152028972796945E-3</c:v>
                </c:pt>
                <c:pt idx="306">
                  <c:v>8.5152028972796945E-3</c:v>
                </c:pt>
                <c:pt idx="307">
                  <c:v>8.5152028972796945E-3</c:v>
                </c:pt>
                <c:pt idx="308">
                  <c:v>8.5152028972796945E-3</c:v>
                </c:pt>
                <c:pt idx="309">
                  <c:v>8.5152028972796945E-3</c:v>
                </c:pt>
                <c:pt idx="310">
                  <c:v>8.5152028972796945E-3</c:v>
                </c:pt>
                <c:pt idx="311">
                  <c:v>8.5152028972796945E-3</c:v>
                </c:pt>
                <c:pt idx="312">
                  <c:v>8.5152028972796945E-3</c:v>
                </c:pt>
                <c:pt idx="313">
                  <c:v>8.5152028972796945E-3</c:v>
                </c:pt>
                <c:pt idx="314">
                  <c:v>8.5152028972796945E-3</c:v>
                </c:pt>
                <c:pt idx="315">
                  <c:v>8.5152028972796945E-3</c:v>
                </c:pt>
                <c:pt idx="316">
                  <c:v>8.5152028972796945E-3</c:v>
                </c:pt>
                <c:pt idx="317">
                  <c:v>8.5152028972796945E-3</c:v>
                </c:pt>
                <c:pt idx="318">
                  <c:v>8.5152028972796945E-3</c:v>
                </c:pt>
                <c:pt idx="319">
                  <c:v>8.5152028972796945E-3</c:v>
                </c:pt>
                <c:pt idx="320">
                  <c:v>8.5152028972796945E-3</c:v>
                </c:pt>
                <c:pt idx="321">
                  <c:v>8.5152028972796945E-3</c:v>
                </c:pt>
                <c:pt idx="322">
                  <c:v>8.5152028972796945E-3</c:v>
                </c:pt>
                <c:pt idx="323">
                  <c:v>8.5152028972796945E-3</c:v>
                </c:pt>
                <c:pt idx="324">
                  <c:v>8.5152028972796945E-3</c:v>
                </c:pt>
                <c:pt idx="325">
                  <c:v>8.5152028972796945E-3</c:v>
                </c:pt>
                <c:pt idx="326">
                  <c:v>8.5152028972796945E-3</c:v>
                </c:pt>
                <c:pt idx="327">
                  <c:v>8.5152028972796945E-3</c:v>
                </c:pt>
                <c:pt idx="328">
                  <c:v>8.5152028972796945E-3</c:v>
                </c:pt>
                <c:pt idx="329">
                  <c:v>8.5152028972796945E-3</c:v>
                </c:pt>
                <c:pt idx="330">
                  <c:v>8.5152028972796945E-3</c:v>
                </c:pt>
                <c:pt idx="331">
                  <c:v>8.5152028972796945E-3</c:v>
                </c:pt>
                <c:pt idx="332">
                  <c:v>8.5152028972796945E-3</c:v>
                </c:pt>
                <c:pt idx="333">
                  <c:v>8.5152028972796945E-3</c:v>
                </c:pt>
                <c:pt idx="334">
                  <c:v>8.5152028972796945E-3</c:v>
                </c:pt>
                <c:pt idx="335">
                  <c:v>8.5152028972796945E-3</c:v>
                </c:pt>
                <c:pt idx="336">
                  <c:v>8.5152028972796945E-3</c:v>
                </c:pt>
                <c:pt idx="337">
                  <c:v>8.5152028972796945E-3</c:v>
                </c:pt>
                <c:pt idx="338">
                  <c:v>8.5152028972796945E-3</c:v>
                </c:pt>
                <c:pt idx="339">
                  <c:v>8.5152028972796945E-3</c:v>
                </c:pt>
                <c:pt idx="340">
                  <c:v>8.5152028972796945E-3</c:v>
                </c:pt>
                <c:pt idx="341">
                  <c:v>8.5152028972796945E-3</c:v>
                </c:pt>
                <c:pt idx="342">
                  <c:v>8.5152028972796945E-3</c:v>
                </c:pt>
                <c:pt idx="343">
                  <c:v>8.5152028972796945E-3</c:v>
                </c:pt>
                <c:pt idx="344">
                  <c:v>8.5152028972796945E-3</c:v>
                </c:pt>
                <c:pt idx="345">
                  <c:v>8.5152028972796945E-3</c:v>
                </c:pt>
                <c:pt idx="346">
                  <c:v>8.5152028972796945E-3</c:v>
                </c:pt>
                <c:pt idx="347">
                  <c:v>8.5152028972796945E-3</c:v>
                </c:pt>
                <c:pt idx="348">
                  <c:v>8.5152028972796945E-3</c:v>
                </c:pt>
                <c:pt idx="349">
                  <c:v>8.5152028972796945E-3</c:v>
                </c:pt>
                <c:pt idx="350">
                  <c:v>8.5152028972796945E-3</c:v>
                </c:pt>
                <c:pt idx="351">
                  <c:v>8.5152028972796945E-3</c:v>
                </c:pt>
                <c:pt idx="352">
                  <c:v>8.5152028972796945E-3</c:v>
                </c:pt>
                <c:pt idx="353">
                  <c:v>8.5152028972796945E-3</c:v>
                </c:pt>
                <c:pt idx="354">
                  <c:v>8.5152028972796945E-3</c:v>
                </c:pt>
                <c:pt idx="355">
                  <c:v>8.5152028972796945E-3</c:v>
                </c:pt>
                <c:pt idx="356">
                  <c:v>8.5152028972796945E-3</c:v>
                </c:pt>
                <c:pt idx="357">
                  <c:v>8.5152028972796945E-3</c:v>
                </c:pt>
                <c:pt idx="358">
                  <c:v>8.5152028972796945E-3</c:v>
                </c:pt>
                <c:pt idx="359">
                  <c:v>8.5152028972796945E-3</c:v>
                </c:pt>
                <c:pt idx="360">
                  <c:v>8.5152028972796945E-3</c:v>
                </c:pt>
                <c:pt idx="361">
                  <c:v>8.5152028972796945E-3</c:v>
                </c:pt>
                <c:pt idx="362">
                  <c:v>8.5152028972796945E-3</c:v>
                </c:pt>
                <c:pt idx="363">
                  <c:v>8.5152028972796945E-3</c:v>
                </c:pt>
                <c:pt idx="364">
                  <c:v>8.5152028972796945E-3</c:v>
                </c:pt>
                <c:pt idx="365">
                  <c:v>8.5152028972796945E-3</c:v>
                </c:pt>
                <c:pt idx="366">
                  <c:v>8.5152028972796945E-3</c:v>
                </c:pt>
                <c:pt idx="367">
                  <c:v>8.5152028972796945E-3</c:v>
                </c:pt>
                <c:pt idx="368">
                  <c:v>8.5152028972796945E-3</c:v>
                </c:pt>
                <c:pt idx="369">
                  <c:v>8.5152028972796945E-3</c:v>
                </c:pt>
                <c:pt idx="370">
                  <c:v>8.5152028972796945E-3</c:v>
                </c:pt>
                <c:pt idx="371">
                  <c:v>8.5152028972796945E-3</c:v>
                </c:pt>
                <c:pt idx="372">
                  <c:v>8.5152028972796945E-3</c:v>
                </c:pt>
                <c:pt idx="373">
                  <c:v>8.5152028972796945E-3</c:v>
                </c:pt>
                <c:pt idx="374">
                  <c:v>8.5152028972796945E-3</c:v>
                </c:pt>
                <c:pt idx="375">
                  <c:v>8.5152028972796945E-3</c:v>
                </c:pt>
                <c:pt idx="376">
                  <c:v>8.5152028972796945E-3</c:v>
                </c:pt>
                <c:pt idx="377">
                  <c:v>8.5152028972796945E-3</c:v>
                </c:pt>
                <c:pt idx="378">
                  <c:v>8.5152028972796945E-3</c:v>
                </c:pt>
                <c:pt idx="379">
                  <c:v>8.5152028972796945E-3</c:v>
                </c:pt>
                <c:pt idx="380">
                  <c:v>8.5152028972796945E-3</c:v>
                </c:pt>
                <c:pt idx="381">
                  <c:v>8.5152028972796945E-3</c:v>
                </c:pt>
                <c:pt idx="382">
                  <c:v>8.5152028972796945E-3</c:v>
                </c:pt>
                <c:pt idx="383">
                  <c:v>8.5152028972796945E-3</c:v>
                </c:pt>
                <c:pt idx="384">
                  <c:v>8.5152028972796945E-3</c:v>
                </c:pt>
                <c:pt idx="385">
                  <c:v>8.5152028972796945E-3</c:v>
                </c:pt>
                <c:pt idx="386">
                  <c:v>8.5152028972796945E-3</c:v>
                </c:pt>
                <c:pt idx="387">
                  <c:v>8.5152028972796945E-3</c:v>
                </c:pt>
                <c:pt idx="388">
                  <c:v>8.5152028972796945E-3</c:v>
                </c:pt>
                <c:pt idx="389">
                  <c:v>8.5152028972796945E-3</c:v>
                </c:pt>
                <c:pt idx="390">
                  <c:v>8.5152028972796945E-3</c:v>
                </c:pt>
                <c:pt idx="391">
                  <c:v>8.5152028972796945E-3</c:v>
                </c:pt>
                <c:pt idx="392">
                  <c:v>8.5152028972796945E-3</c:v>
                </c:pt>
                <c:pt idx="393">
                  <c:v>8.5152028972796945E-3</c:v>
                </c:pt>
                <c:pt idx="394">
                  <c:v>8.5152028972796945E-3</c:v>
                </c:pt>
                <c:pt idx="395">
                  <c:v>8.5152028972796945E-3</c:v>
                </c:pt>
                <c:pt idx="396">
                  <c:v>8.5152028972796945E-3</c:v>
                </c:pt>
                <c:pt idx="397">
                  <c:v>8.5152028972796945E-3</c:v>
                </c:pt>
                <c:pt idx="398">
                  <c:v>8.5152028972796945E-3</c:v>
                </c:pt>
                <c:pt idx="399">
                  <c:v>8.5152028972796945E-3</c:v>
                </c:pt>
                <c:pt idx="400">
                  <c:v>8.5152028972796945E-3</c:v>
                </c:pt>
                <c:pt idx="401">
                  <c:v>8.5152028972796945E-3</c:v>
                </c:pt>
                <c:pt idx="402">
                  <c:v>8.5152028972796945E-3</c:v>
                </c:pt>
                <c:pt idx="403">
                  <c:v>8.5152028972796945E-3</c:v>
                </c:pt>
                <c:pt idx="404">
                  <c:v>8.5152028972796945E-3</c:v>
                </c:pt>
                <c:pt idx="405">
                  <c:v>8.5152028972796945E-3</c:v>
                </c:pt>
                <c:pt idx="406">
                  <c:v>8.5152028972796945E-3</c:v>
                </c:pt>
                <c:pt idx="407">
                  <c:v>8.5152028972796945E-3</c:v>
                </c:pt>
                <c:pt idx="408">
                  <c:v>8.5152028972796945E-3</c:v>
                </c:pt>
                <c:pt idx="409">
                  <c:v>8.5152028972796945E-3</c:v>
                </c:pt>
                <c:pt idx="410">
                  <c:v>8.5152028972796945E-3</c:v>
                </c:pt>
                <c:pt idx="411">
                  <c:v>8.5152028972796945E-3</c:v>
                </c:pt>
                <c:pt idx="412">
                  <c:v>8.5152028972796945E-3</c:v>
                </c:pt>
                <c:pt idx="413">
                  <c:v>8.5152028972796945E-3</c:v>
                </c:pt>
                <c:pt idx="414">
                  <c:v>8.5152028972796945E-3</c:v>
                </c:pt>
                <c:pt idx="415">
                  <c:v>8.5152028972796945E-3</c:v>
                </c:pt>
                <c:pt idx="416">
                  <c:v>8.5152028972796945E-3</c:v>
                </c:pt>
                <c:pt idx="417">
                  <c:v>8.5152028972796945E-3</c:v>
                </c:pt>
                <c:pt idx="418">
                  <c:v>8.5152028972796945E-3</c:v>
                </c:pt>
                <c:pt idx="419">
                  <c:v>8.5152028972796945E-3</c:v>
                </c:pt>
                <c:pt idx="420">
                  <c:v>8.5152028972796945E-3</c:v>
                </c:pt>
                <c:pt idx="421">
                  <c:v>8.5152028972796945E-3</c:v>
                </c:pt>
                <c:pt idx="422">
                  <c:v>8.5152028972796945E-3</c:v>
                </c:pt>
                <c:pt idx="423">
                  <c:v>8.5152028972796945E-3</c:v>
                </c:pt>
                <c:pt idx="424">
                  <c:v>8.5152028972796945E-3</c:v>
                </c:pt>
                <c:pt idx="425">
                  <c:v>8.5152028972796945E-3</c:v>
                </c:pt>
                <c:pt idx="426">
                  <c:v>8.5152028972796945E-3</c:v>
                </c:pt>
                <c:pt idx="427">
                  <c:v>8.5152028972796945E-3</c:v>
                </c:pt>
                <c:pt idx="428">
                  <c:v>8.5152028972796945E-3</c:v>
                </c:pt>
                <c:pt idx="429">
                  <c:v>8.5152028972796945E-3</c:v>
                </c:pt>
                <c:pt idx="430">
                  <c:v>8.5152028972796945E-3</c:v>
                </c:pt>
                <c:pt idx="431">
                  <c:v>8.5152028972796945E-3</c:v>
                </c:pt>
                <c:pt idx="432">
                  <c:v>8.5152028972796945E-3</c:v>
                </c:pt>
                <c:pt idx="433">
                  <c:v>8.5152028972796945E-3</c:v>
                </c:pt>
                <c:pt idx="434">
                  <c:v>8.5152028972796945E-3</c:v>
                </c:pt>
                <c:pt idx="435">
                  <c:v>8.5152028972796945E-3</c:v>
                </c:pt>
                <c:pt idx="436">
                  <c:v>8.5152028972796945E-3</c:v>
                </c:pt>
                <c:pt idx="437">
                  <c:v>8.5152028972796945E-3</c:v>
                </c:pt>
                <c:pt idx="438">
                  <c:v>8.5152028972796945E-3</c:v>
                </c:pt>
                <c:pt idx="439">
                  <c:v>8.5152028972796945E-3</c:v>
                </c:pt>
                <c:pt idx="440">
                  <c:v>8.5152028972796945E-3</c:v>
                </c:pt>
                <c:pt idx="441">
                  <c:v>8.5152028972796945E-3</c:v>
                </c:pt>
                <c:pt idx="442">
                  <c:v>8.5152028972796945E-3</c:v>
                </c:pt>
                <c:pt idx="443">
                  <c:v>8.5152028972796945E-3</c:v>
                </c:pt>
                <c:pt idx="444">
                  <c:v>8.5152028972796945E-3</c:v>
                </c:pt>
                <c:pt idx="445">
                  <c:v>8.5152028972796945E-3</c:v>
                </c:pt>
                <c:pt idx="446">
                  <c:v>8.5152028972796945E-3</c:v>
                </c:pt>
                <c:pt idx="447">
                  <c:v>8.5152028972796945E-3</c:v>
                </c:pt>
                <c:pt idx="448">
                  <c:v>8.5152028972796945E-3</c:v>
                </c:pt>
                <c:pt idx="449">
                  <c:v>8.5152028972796945E-3</c:v>
                </c:pt>
                <c:pt idx="450">
                  <c:v>8.5152028972796945E-3</c:v>
                </c:pt>
                <c:pt idx="451">
                  <c:v>8.5152028972796945E-3</c:v>
                </c:pt>
                <c:pt idx="452">
                  <c:v>8.5152028972796945E-3</c:v>
                </c:pt>
                <c:pt idx="453">
                  <c:v>8.5152028972796945E-3</c:v>
                </c:pt>
                <c:pt idx="454">
                  <c:v>8.5152028972796945E-3</c:v>
                </c:pt>
                <c:pt idx="455">
                  <c:v>8.5152028972796945E-3</c:v>
                </c:pt>
                <c:pt idx="456">
                  <c:v>8.5152028972796945E-3</c:v>
                </c:pt>
                <c:pt idx="457">
                  <c:v>8.5152028972796945E-3</c:v>
                </c:pt>
                <c:pt idx="458">
                  <c:v>8.5152028972796945E-3</c:v>
                </c:pt>
                <c:pt idx="459">
                  <c:v>8.5152028972796945E-3</c:v>
                </c:pt>
                <c:pt idx="460">
                  <c:v>8.5152028972796945E-3</c:v>
                </c:pt>
                <c:pt idx="461">
                  <c:v>8.5152028972796945E-3</c:v>
                </c:pt>
                <c:pt idx="462">
                  <c:v>8.5152028972796945E-3</c:v>
                </c:pt>
                <c:pt idx="463">
                  <c:v>8.5152028972796945E-3</c:v>
                </c:pt>
                <c:pt idx="464">
                  <c:v>8.5152028972796945E-3</c:v>
                </c:pt>
                <c:pt idx="465">
                  <c:v>8.5152028972796945E-3</c:v>
                </c:pt>
                <c:pt idx="466">
                  <c:v>8.5152028972796945E-3</c:v>
                </c:pt>
                <c:pt idx="467">
                  <c:v>8.5152028972796945E-3</c:v>
                </c:pt>
                <c:pt idx="468">
                  <c:v>8.5152028972796945E-3</c:v>
                </c:pt>
                <c:pt idx="469">
                  <c:v>8.5152028972796945E-3</c:v>
                </c:pt>
                <c:pt idx="470">
                  <c:v>8.5152028972796945E-3</c:v>
                </c:pt>
                <c:pt idx="471">
                  <c:v>8.5152028972796945E-3</c:v>
                </c:pt>
                <c:pt idx="472">
                  <c:v>8.5152028972796945E-3</c:v>
                </c:pt>
                <c:pt idx="473">
                  <c:v>8.5152028972796945E-3</c:v>
                </c:pt>
                <c:pt idx="474">
                  <c:v>8.5152028972796945E-3</c:v>
                </c:pt>
                <c:pt idx="475">
                  <c:v>8.5152028972796945E-3</c:v>
                </c:pt>
                <c:pt idx="476">
                  <c:v>8.5152028972796945E-3</c:v>
                </c:pt>
                <c:pt idx="477">
                  <c:v>8.5152028972796945E-3</c:v>
                </c:pt>
                <c:pt idx="478">
                  <c:v>8.5152028972796945E-3</c:v>
                </c:pt>
                <c:pt idx="479">
                  <c:v>8.5152028972796945E-3</c:v>
                </c:pt>
                <c:pt idx="480">
                  <c:v>8.5152028972796945E-3</c:v>
                </c:pt>
                <c:pt idx="481">
                  <c:v>8.5152028972796945E-3</c:v>
                </c:pt>
                <c:pt idx="482">
                  <c:v>8.5152028972796945E-3</c:v>
                </c:pt>
                <c:pt idx="483">
                  <c:v>8.5152028972796945E-3</c:v>
                </c:pt>
                <c:pt idx="484">
                  <c:v>8.5152028972796945E-3</c:v>
                </c:pt>
                <c:pt idx="485">
                  <c:v>8.5152028972796945E-3</c:v>
                </c:pt>
                <c:pt idx="486">
                  <c:v>8.5152028972796945E-3</c:v>
                </c:pt>
                <c:pt idx="487">
                  <c:v>8.5152028972796945E-3</c:v>
                </c:pt>
                <c:pt idx="488">
                  <c:v>8.5152028972796945E-3</c:v>
                </c:pt>
                <c:pt idx="489">
                  <c:v>8.5152028972796945E-3</c:v>
                </c:pt>
                <c:pt idx="490">
                  <c:v>8.5152028972796945E-3</c:v>
                </c:pt>
                <c:pt idx="491">
                  <c:v>8.5152028972796945E-3</c:v>
                </c:pt>
                <c:pt idx="492">
                  <c:v>8.5152028972796945E-3</c:v>
                </c:pt>
                <c:pt idx="493">
                  <c:v>8.5152028972796945E-3</c:v>
                </c:pt>
                <c:pt idx="494">
                  <c:v>8.5152028972796945E-3</c:v>
                </c:pt>
                <c:pt idx="495">
                  <c:v>8.5152028972796945E-3</c:v>
                </c:pt>
                <c:pt idx="496">
                  <c:v>8.5152028972796945E-3</c:v>
                </c:pt>
                <c:pt idx="497">
                  <c:v>8.5152028972796945E-3</c:v>
                </c:pt>
                <c:pt idx="498">
                  <c:v>8.5152028972796945E-3</c:v>
                </c:pt>
                <c:pt idx="499">
                  <c:v>8.5152028972796945E-3</c:v>
                </c:pt>
                <c:pt idx="500">
                  <c:v>8.5152028972796945E-3</c:v>
                </c:pt>
                <c:pt idx="501">
                  <c:v>8.5152028972796945E-3</c:v>
                </c:pt>
                <c:pt idx="502">
                  <c:v>8.5152028972796945E-3</c:v>
                </c:pt>
                <c:pt idx="503">
                  <c:v>8.5152028972796945E-3</c:v>
                </c:pt>
                <c:pt idx="504">
                  <c:v>8.5152028972796945E-3</c:v>
                </c:pt>
                <c:pt idx="505">
                  <c:v>8.5152028972796945E-3</c:v>
                </c:pt>
                <c:pt idx="506">
                  <c:v>8.5152028972796945E-3</c:v>
                </c:pt>
                <c:pt idx="507">
                  <c:v>8.5152028972796945E-3</c:v>
                </c:pt>
                <c:pt idx="508">
                  <c:v>8.5152028972796945E-3</c:v>
                </c:pt>
                <c:pt idx="509">
                  <c:v>8.5152028972796945E-3</c:v>
                </c:pt>
                <c:pt idx="510">
                  <c:v>8.5152028972796945E-3</c:v>
                </c:pt>
                <c:pt idx="511">
                  <c:v>8.5152028972796945E-3</c:v>
                </c:pt>
                <c:pt idx="512">
                  <c:v>8.5152028972796945E-3</c:v>
                </c:pt>
                <c:pt idx="513">
                  <c:v>8.5152028972796945E-3</c:v>
                </c:pt>
                <c:pt idx="514">
                  <c:v>8.5152028972796945E-3</c:v>
                </c:pt>
                <c:pt idx="515">
                  <c:v>8.5152028972796945E-3</c:v>
                </c:pt>
                <c:pt idx="516">
                  <c:v>8.5152028972796945E-3</c:v>
                </c:pt>
                <c:pt idx="517">
                  <c:v>8.5152028972796945E-3</c:v>
                </c:pt>
                <c:pt idx="518">
                  <c:v>8.5152028972796945E-3</c:v>
                </c:pt>
                <c:pt idx="519">
                  <c:v>8.5152028972796945E-3</c:v>
                </c:pt>
                <c:pt idx="520">
                  <c:v>8.5152028972796945E-3</c:v>
                </c:pt>
                <c:pt idx="521">
                  <c:v>8.5152028972796945E-3</c:v>
                </c:pt>
                <c:pt idx="522">
                  <c:v>8.5152028972796945E-3</c:v>
                </c:pt>
                <c:pt idx="523">
                  <c:v>8.5152028972796945E-3</c:v>
                </c:pt>
                <c:pt idx="524">
                  <c:v>8.5152028972796945E-3</c:v>
                </c:pt>
                <c:pt idx="525">
                  <c:v>8.5152028972796945E-3</c:v>
                </c:pt>
                <c:pt idx="526">
                  <c:v>8.5152028972796945E-3</c:v>
                </c:pt>
                <c:pt idx="527">
                  <c:v>8.5152028972796945E-3</c:v>
                </c:pt>
                <c:pt idx="528">
                  <c:v>8.5152028972796945E-3</c:v>
                </c:pt>
                <c:pt idx="529">
                  <c:v>8.5152028972796945E-3</c:v>
                </c:pt>
                <c:pt idx="530">
                  <c:v>8.5152028972796945E-3</c:v>
                </c:pt>
                <c:pt idx="531">
                  <c:v>8.5152028972796945E-3</c:v>
                </c:pt>
                <c:pt idx="532">
                  <c:v>8.5152028972796945E-3</c:v>
                </c:pt>
                <c:pt idx="533">
                  <c:v>8.5152028972796945E-3</c:v>
                </c:pt>
                <c:pt idx="534">
                  <c:v>8.5152028972796945E-3</c:v>
                </c:pt>
                <c:pt idx="535">
                  <c:v>8.5152028972796945E-3</c:v>
                </c:pt>
                <c:pt idx="536">
                  <c:v>8.5152028972796945E-3</c:v>
                </c:pt>
                <c:pt idx="537">
                  <c:v>8.5152028972796945E-3</c:v>
                </c:pt>
                <c:pt idx="538">
                  <c:v>8.5152028972796945E-3</c:v>
                </c:pt>
                <c:pt idx="539">
                  <c:v>8.5152028972796945E-3</c:v>
                </c:pt>
                <c:pt idx="540">
                  <c:v>8.5152028972796945E-3</c:v>
                </c:pt>
                <c:pt idx="541">
                  <c:v>8.5152028972796945E-3</c:v>
                </c:pt>
                <c:pt idx="542">
                  <c:v>8.5152028972796945E-3</c:v>
                </c:pt>
                <c:pt idx="543">
                  <c:v>8.5152028972796945E-3</c:v>
                </c:pt>
                <c:pt idx="544">
                  <c:v>8.5152028972796945E-3</c:v>
                </c:pt>
                <c:pt idx="545">
                  <c:v>8.5152028972796945E-3</c:v>
                </c:pt>
                <c:pt idx="546">
                  <c:v>8.5152028972796945E-3</c:v>
                </c:pt>
                <c:pt idx="547">
                  <c:v>8.5152028972796945E-3</c:v>
                </c:pt>
                <c:pt idx="548">
                  <c:v>8.5152028972796945E-3</c:v>
                </c:pt>
                <c:pt idx="549">
                  <c:v>8.5152028972796945E-3</c:v>
                </c:pt>
                <c:pt idx="550">
                  <c:v>8.5152028972796945E-3</c:v>
                </c:pt>
                <c:pt idx="551">
                  <c:v>8.5152028972796945E-3</c:v>
                </c:pt>
                <c:pt idx="552">
                  <c:v>8.5152028972796945E-3</c:v>
                </c:pt>
                <c:pt idx="553">
                  <c:v>8.5152028972796945E-3</c:v>
                </c:pt>
                <c:pt idx="554">
                  <c:v>8.5152028972796945E-3</c:v>
                </c:pt>
                <c:pt idx="555">
                  <c:v>8.5152028972796945E-3</c:v>
                </c:pt>
                <c:pt idx="556">
                  <c:v>8.5152028972796945E-3</c:v>
                </c:pt>
                <c:pt idx="557">
                  <c:v>8.5152028972796945E-3</c:v>
                </c:pt>
                <c:pt idx="558">
                  <c:v>8.5152028972796945E-3</c:v>
                </c:pt>
                <c:pt idx="559">
                  <c:v>8.5152028972796945E-3</c:v>
                </c:pt>
                <c:pt idx="560">
                  <c:v>8.5152028972796945E-3</c:v>
                </c:pt>
                <c:pt idx="561">
                  <c:v>8.5152028972796945E-3</c:v>
                </c:pt>
                <c:pt idx="562">
                  <c:v>8.5152028972796945E-3</c:v>
                </c:pt>
                <c:pt idx="563">
                  <c:v>8.5152028972796945E-3</c:v>
                </c:pt>
                <c:pt idx="564">
                  <c:v>8.5152028972796945E-3</c:v>
                </c:pt>
                <c:pt idx="565">
                  <c:v>8.5152028972796945E-3</c:v>
                </c:pt>
                <c:pt idx="566">
                  <c:v>8.5152028972796945E-3</c:v>
                </c:pt>
                <c:pt idx="567">
                  <c:v>8.5152028972796945E-3</c:v>
                </c:pt>
                <c:pt idx="568">
                  <c:v>8.5152028972796945E-3</c:v>
                </c:pt>
                <c:pt idx="569">
                  <c:v>8.5152028972796945E-3</c:v>
                </c:pt>
                <c:pt idx="570">
                  <c:v>8.5152028972796945E-3</c:v>
                </c:pt>
                <c:pt idx="571">
                  <c:v>8.5152028972796945E-3</c:v>
                </c:pt>
                <c:pt idx="572">
                  <c:v>8.5152028972796945E-3</c:v>
                </c:pt>
                <c:pt idx="573">
                  <c:v>8.5152028972796945E-3</c:v>
                </c:pt>
                <c:pt idx="574">
                  <c:v>8.5152028972796945E-3</c:v>
                </c:pt>
                <c:pt idx="575">
                  <c:v>8.5152028972796945E-3</c:v>
                </c:pt>
                <c:pt idx="576">
                  <c:v>8.5152028972796945E-3</c:v>
                </c:pt>
                <c:pt idx="577">
                  <c:v>8.5152028972796945E-3</c:v>
                </c:pt>
                <c:pt idx="578">
                  <c:v>8.5152028972796945E-3</c:v>
                </c:pt>
                <c:pt idx="579">
                  <c:v>8.5152028972796945E-3</c:v>
                </c:pt>
                <c:pt idx="580">
                  <c:v>8.5152028972796945E-3</c:v>
                </c:pt>
                <c:pt idx="581">
                  <c:v>8.5152028972796945E-3</c:v>
                </c:pt>
                <c:pt idx="582">
                  <c:v>8.5152028972796945E-3</c:v>
                </c:pt>
                <c:pt idx="583">
                  <c:v>8.5152028972796945E-3</c:v>
                </c:pt>
                <c:pt idx="584">
                  <c:v>8.5152028972796945E-3</c:v>
                </c:pt>
                <c:pt idx="585">
                  <c:v>8.5152028972796945E-3</c:v>
                </c:pt>
                <c:pt idx="586">
                  <c:v>8.5152028972796945E-3</c:v>
                </c:pt>
                <c:pt idx="587">
                  <c:v>8.5152028972796945E-3</c:v>
                </c:pt>
                <c:pt idx="588">
                  <c:v>8.5152028972796945E-3</c:v>
                </c:pt>
                <c:pt idx="589">
                  <c:v>8.5152028972796945E-3</c:v>
                </c:pt>
                <c:pt idx="590">
                  <c:v>8.5152028972796945E-3</c:v>
                </c:pt>
                <c:pt idx="591">
                  <c:v>8.5152028972796945E-3</c:v>
                </c:pt>
                <c:pt idx="592">
                  <c:v>8.5152028972796945E-3</c:v>
                </c:pt>
                <c:pt idx="593">
                  <c:v>8.5152028972796945E-3</c:v>
                </c:pt>
                <c:pt idx="594">
                  <c:v>8.5152028972796945E-3</c:v>
                </c:pt>
                <c:pt idx="595">
                  <c:v>8.5152028972796945E-3</c:v>
                </c:pt>
                <c:pt idx="596">
                  <c:v>8.5152028972796945E-3</c:v>
                </c:pt>
                <c:pt idx="597">
                  <c:v>8.5152028972796945E-3</c:v>
                </c:pt>
                <c:pt idx="598">
                  <c:v>8.5152028972796945E-3</c:v>
                </c:pt>
                <c:pt idx="599">
                  <c:v>8.5152028972796945E-3</c:v>
                </c:pt>
                <c:pt idx="600">
                  <c:v>8.5152028972796945E-3</c:v>
                </c:pt>
                <c:pt idx="601">
                  <c:v>8.5152028972796945E-3</c:v>
                </c:pt>
                <c:pt idx="602">
                  <c:v>8.5152028972796945E-3</c:v>
                </c:pt>
                <c:pt idx="603">
                  <c:v>8.5152028972796945E-3</c:v>
                </c:pt>
                <c:pt idx="604">
                  <c:v>8.5152028972796945E-3</c:v>
                </c:pt>
                <c:pt idx="605">
                  <c:v>8.5152028972796945E-3</c:v>
                </c:pt>
                <c:pt idx="606">
                  <c:v>8.5152028972796945E-3</c:v>
                </c:pt>
                <c:pt idx="607">
                  <c:v>8.5152028972796945E-3</c:v>
                </c:pt>
                <c:pt idx="608">
                  <c:v>8.5152028972796945E-3</c:v>
                </c:pt>
                <c:pt idx="609">
                  <c:v>8.5152028972796945E-3</c:v>
                </c:pt>
                <c:pt idx="610">
                  <c:v>8.5152028972796945E-3</c:v>
                </c:pt>
                <c:pt idx="611">
                  <c:v>8.5152028972796945E-3</c:v>
                </c:pt>
                <c:pt idx="612">
                  <c:v>8.5152028972796945E-3</c:v>
                </c:pt>
                <c:pt idx="613">
                  <c:v>8.5152028972796945E-3</c:v>
                </c:pt>
                <c:pt idx="614">
                  <c:v>8.5152028972796945E-3</c:v>
                </c:pt>
                <c:pt idx="615">
                  <c:v>8.5152028972796945E-3</c:v>
                </c:pt>
                <c:pt idx="616">
                  <c:v>8.5152028972796945E-3</c:v>
                </c:pt>
                <c:pt idx="617">
                  <c:v>8.5152028972796945E-3</c:v>
                </c:pt>
                <c:pt idx="618">
                  <c:v>8.5152028972796945E-3</c:v>
                </c:pt>
                <c:pt idx="619">
                  <c:v>8.5152028972796945E-3</c:v>
                </c:pt>
                <c:pt idx="620">
                  <c:v>8.5152028972796945E-3</c:v>
                </c:pt>
                <c:pt idx="621">
                  <c:v>8.5152028972796945E-3</c:v>
                </c:pt>
                <c:pt idx="622">
                  <c:v>8.5152028972796945E-3</c:v>
                </c:pt>
                <c:pt idx="623">
                  <c:v>8.5152028972796945E-3</c:v>
                </c:pt>
                <c:pt idx="624">
                  <c:v>8.5152028972796945E-3</c:v>
                </c:pt>
                <c:pt idx="625">
                  <c:v>8.5152028972796945E-3</c:v>
                </c:pt>
                <c:pt idx="626">
                  <c:v>8.5152028972796945E-3</c:v>
                </c:pt>
                <c:pt idx="627">
                  <c:v>8.5152028972796945E-3</c:v>
                </c:pt>
                <c:pt idx="628">
                  <c:v>8.5152028972796945E-3</c:v>
                </c:pt>
                <c:pt idx="629">
                  <c:v>8.5152028972796945E-3</c:v>
                </c:pt>
                <c:pt idx="630">
                  <c:v>8.5152028972796945E-3</c:v>
                </c:pt>
                <c:pt idx="631">
                  <c:v>8.5152028972796945E-3</c:v>
                </c:pt>
                <c:pt idx="632">
                  <c:v>8.5152028972796945E-3</c:v>
                </c:pt>
                <c:pt idx="633">
                  <c:v>8.5152028972796945E-3</c:v>
                </c:pt>
                <c:pt idx="634">
                  <c:v>8.5152028972796945E-3</c:v>
                </c:pt>
                <c:pt idx="635">
                  <c:v>8.5152028972796945E-3</c:v>
                </c:pt>
                <c:pt idx="636">
                  <c:v>8.5152028972796945E-3</c:v>
                </c:pt>
                <c:pt idx="637">
                  <c:v>8.5152028972796945E-3</c:v>
                </c:pt>
                <c:pt idx="638">
                  <c:v>8.5152028972796945E-3</c:v>
                </c:pt>
                <c:pt idx="639">
                  <c:v>8.5152028972796945E-3</c:v>
                </c:pt>
                <c:pt idx="640">
                  <c:v>8.5152028972796945E-3</c:v>
                </c:pt>
                <c:pt idx="641">
                  <c:v>8.5152028972796945E-3</c:v>
                </c:pt>
                <c:pt idx="642">
                  <c:v>8.5152028972796945E-3</c:v>
                </c:pt>
                <c:pt idx="643">
                  <c:v>8.5152028972796945E-3</c:v>
                </c:pt>
                <c:pt idx="644">
                  <c:v>8.5152028972796945E-3</c:v>
                </c:pt>
                <c:pt idx="645">
                  <c:v>8.5152028972796945E-3</c:v>
                </c:pt>
                <c:pt idx="646">
                  <c:v>8.5152028972796945E-3</c:v>
                </c:pt>
                <c:pt idx="647">
                  <c:v>8.5152028972796945E-3</c:v>
                </c:pt>
                <c:pt idx="648">
                  <c:v>8.5152028972796945E-3</c:v>
                </c:pt>
                <c:pt idx="649">
                  <c:v>8.5152028972796945E-3</c:v>
                </c:pt>
                <c:pt idx="650">
                  <c:v>8.5152028972796945E-3</c:v>
                </c:pt>
                <c:pt idx="651">
                  <c:v>8.5152028972796945E-3</c:v>
                </c:pt>
                <c:pt idx="652">
                  <c:v>8.5152028972796945E-3</c:v>
                </c:pt>
                <c:pt idx="653">
                  <c:v>8.5152028972796945E-3</c:v>
                </c:pt>
                <c:pt idx="654">
                  <c:v>8.5152028972796945E-3</c:v>
                </c:pt>
                <c:pt idx="655">
                  <c:v>8.5152028972796945E-3</c:v>
                </c:pt>
                <c:pt idx="656">
                  <c:v>8.5152028972796945E-3</c:v>
                </c:pt>
                <c:pt idx="657">
                  <c:v>8.5152028972796945E-3</c:v>
                </c:pt>
                <c:pt idx="658">
                  <c:v>8.5152028972796945E-3</c:v>
                </c:pt>
                <c:pt idx="659">
                  <c:v>8.5152028972796945E-3</c:v>
                </c:pt>
                <c:pt idx="660">
                  <c:v>8.5152028972796945E-3</c:v>
                </c:pt>
                <c:pt idx="661">
                  <c:v>8.5152028972796945E-3</c:v>
                </c:pt>
                <c:pt idx="662">
                  <c:v>8.5152028972796945E-3</c:v>
                </c:pt>
                <c:pt idx="663">
                  <c:v>8.5152028972796945E-3</c:v>
                </c:pt>
                <c:pt idx="664">
                  <c:v>8.5152028972796945E-3</c:v>
                </c:pt>
                <c:pt idx="665">
                  <c:v>8.5152028972796945E-3</c:v>
                </c:pt>
                <c:pt idx="666">
                  <c:v>8.5152028972796945E-3</c:v>
                </c:pt>
                <c:pt idx="667">
                  <c:v>8.5152028972796945E-3</c:v>
                </c:pt>
                <c:pt idx="668">
                  <c:v>8.5152028972796945E-3</c:v>
                </c:pt>
                <c:pt idx="669">
                  <c:v>8.5152028972796945E-3</c:v>
                </c:pt>
                <c:pt idx="670">
                  <c:v>8.5152028972796945E-3</c:v>
                </c:pt>
                <c:pt idx="671">
                  <c:v>8.5152028972796945E-3</c:v>
                </c:pt>
                <c:pt idx="672">
                  <c:v>8.5152028972796945E-3</c:v>
                </c:pt>
                <c:pt idx="673">
                  <c:v>8.5152028972796945E-3</c:v>
                </c:pt>
                <c:pt idx="674">
                  <c:v>8.5152028972796945E-3</c:v>
                </c:pt>
                <c:pt idx="675">
                  <c:v>8.5152028972796945E-3</c:v>
                </c:pt>
                <c:pt idx="676">
                  <c:v>8.5152028972796945E-3</c:v>
                </c:pt>
                <c:pt idx="677">
                  <c:v>8.5152028972796945E-3</c:v>
                </c:pt>
                <c:pt idx="678">
                  <c:v>8.5152028972796945E-3</c:v>
                </c:pt>
                <c:pt idx="679">
                  <c:v>8.5152028972796945E-3</c:v>
                </c:pt>
                <c:pt idx="680">
                  <c:v>8.5152028972796945E-3</c:v>
                </c:pt>
                <c:pt idx="681">
                  <c:v>8.5152028972796945E-3</c:v>
                </c:pt>
                <c:pt idx="682">
                  <c:v>8.5152028972796945E-3</c:v>
                </c:pt>
                <c:pt idx="683">
                  <c:v>8.5152028972796945E-3</c:v>
                </c:pt>
                <c:pt idx="684">
                  <c:v>8.5152028972796945E-3</c:v>
                </c:pt>
                <c:pt idx="685">
                  <c:v>8.5152028972796945E-3</c:v>
                </c:pt>
                <c:pt idx="686">
                  <c:v>8.5152028972796945E-3</c:v>
                </c:pt>
                <c:pt idx="687">
                  <c:v>8.5152028972796945E-3</c:v>
                </c:pt>
                <c:pt idx="688">
                  <c:v>8.5152028972796945E-3</c:v>
                </c:pt>
                <c:pt idx="689">
                  <c:v>8.5152028972796945E-3</c:v>
                </c:pt>
                <c:pt idx="690">
                  <c:v>8.5152028972796945E-3</c:v>
                </c:pt>
                <c:pt idx="691">
                  <c:v>8.5152028972796945E-3</c:v>
                </c:pt>
                <c:pt idx="692">
                  <c:v>8.5152028972796945E-3</c:v>
                </c:pt>
                <c:pt idx="693">
                  <c:v>8.5152028972796945E-3</c:v>
                </c:pt>
                <c:pt idx="694">
                  <c:v>8.5152028972796945E-3</c:v>
                </c:pt>
                <c:pt idx="695">
                  <c:v>8.5152028972796945E-3</c:v>
                </c:pt>
                <c:pt idx="696">
                  <c:v>8.5152028972796945E-3</c:v>
                </c:pt>
                <c:pt idx="697">
                  <c:v>8.5152028972796945E-3</c:v>
                </c:pt>
                <c:pt idx="698">
                  <c:v>8.5152028972796945E-3</c:v>
                </c:pt>
                <c:pt idx="699">
                  <c:v>8.5152028972796945E-3</c:v>
                </c:pt>
                <c:pt idx="700">
                  <c:v>8.5152028972796945E-3</c:v>
                </c:pt>
                <c:pt idx="701">
                  <c:v>8.5152028972796945E-3</c:v>
                </c:pt>
                <c:pt idx="702">
                  <c:v>8.5152028972796945E-3</c:v>
                </c:pt>
                <c:pt idx="703">
                  <c:v>8.5152028972796945E-3</c:v>
                </c:pt>
                <c:pt idx="704">
                  <c:v>8.5152028972796945E-3</c:v>
                </c:pt>
                <c:pt idx="705">
                  <c:v>8.5152028972796945E-3</c:v>
                </c:pt>
                <c:pt idx="706">
                  <c:v>8.5152028972796945E-3</c:v>
                </c:pt>
                <c:pt idx="707">
                  <c:v>8.5152028972796945E-3</c:v>
                </c:pt>
                <c:pt idx="708">
                  <c:v>8.5152028972796945E-3</c:v>
                </c:pt>
                <c:pt idx="709">
                  <c:v>8.5152028972796945E-3</c:v>
                </c:pt>
                <c:pt idx="710">
                  <c:v>8.5152028972796945E-3</c:v>
                </c:pt>
                <c:pt idx="711">
                  <c:v>8.5152028972796945E-3</c:v>
                </c:pt>
                <c:pt idx="712">
                  <c:v>8.5152028972796945E-3</c:v>
                </c:pt>
                <c:pt idx="713">
                  <c:v>8.5152028972796945E-3</c:v>
                </c:pt>
                <c:pt idx="714">
                  <c:v>8.5152028972796945E-3</c:v>
                </c:pt>
                <c:pt idx="715">
                  <c:v>8.5152028972796945E-3</c:v>
                </c:pt>
                <c:pt idx="716">
                  <c:v>8.5152028972796945E-3</c:v>
                </c:pt>
                <c:pt idx="717">
                  <c:v>8.5152028972796945E-3</c:v>
                </c:pt>
                <c:pt idx="718">
                  <c:v>8.5152028972796945E-3</c:v>
                </c:pt>
                <c:pt idx="719">
                  <c:v>8.5152028972796945E-3</c:v>
                </c:pt>
                <c:pt idx="720">
                  <c:v>8.5152028972796945E-3</c:v>
                </c:pt>
                <c:pt idx="721">
                  <c:v>8.5152028972796945E-3</c:v>
                </c:pt>
                <c:pt idx="722">
                  <c:v>8.5152028972796945E-3</c:v>
                </c:pt>
                <c:pt idx="723">
                  <c:v>8.5152028972796945E-3</c:v>
                </c:pt>
                <c:pt idx="724">
                  <c:v>8.5152028972796945E-3</c:v>
                </c:pt>
                <c:pt idx="725">
                  <c:v>8.5152028972796945E-3</c:v>
                </c:pt>
                <c:pt idx="726">
                  <c:v>8.5152028972796945E-3</c:v>
                </c:pt>
                <c:pt idx="727">
                  <c:v>8.5152028972796945E-3</c:v>
                </c:pt>
                <c:pt idx="728">
                  <c:v>8.5152028972796945E-3</c:v>
                </c:pt>
                <c:pt idx="729">
                  <c:v>8.5152028972796945E-3</c:v>
                </c:pt>
                <c:pt idx="730">
                  <c:v>8.5152028972796945E-3</c:v>
                </c:pt>
                <c:pt idx="731">
                  <c:v>8.5152028972796945E-3</c:v>
                </c:pt>
                <c:pt idx="732">
                  <c:v>8.5152028972796945E-3</c:v>
                </c:pt>
                <c:pt idx="733">
                  <c:v>8.5152028972796945E-3</c:v>
                </c:pt>
                <c:pt idx="734">
                  <c:v>8.5152028972796945E-3</c:v>
                </c:pt>
                <c:pt idx="735">
                  <c:v>8.5152028972796945E-3</c:v>
                </c:pt>
                <c:pt idx="736">
                  <c:v>8.5152028972796945E-3</c:v>
                </c:pt>
                <c:pt idx="737">
                  <c:v>8.5152028972796945E-3</c:v>
                </c:pt>
                <c:pt idx="738">
                  <c:v>8.5152028972796945E-3</c:v>
                </c:pt>
                <c:pt idx="739">
                  <c:v>8.5152028972796945E-3</c:v>
                </c:pt>
                <c:pt idx="740">
                  <c:v>8.5152028972796945E-3</c:v>
                </c:pt>
                <c:pt idx="741">
                  <c:v>8.5152028972796945E-3</c:v>
                </c:pt>
                <c:pt idx="742">
                  <c:v>8.5152028972796945E-3</c:v>
                </c:pt>
                <c:pt idx="743">
                  <c:v>8.5152028972796945E-3</c:v>
                </c:pt>
                <c:pt idx="744">
                  <c:v>8.5152028972796945E-3</c:v>
                </c:pt>
                <c:pt idx="745">
                  <c:v>8.5152028972796945E-3</c:v>
                </c:pt>
                <c:pt idx="746">
                  <c:v>8.5152028972796945E-3</c:v>
                </c:pt>
                <c:pt idx="747">
                  <c:v>8.5152028972796945E-3</c:v>
                </c:pt>
                <c:pt idx="748">
                  <c:v>8.5152028972796945E-3</c:v>
                </c:pt>
                <c:pt idx="749">
                  <c:v>8.5152028972796945E-3</c:v>
                </c:pt>
                <c:pt idx="750">
                  <c:v>8.5152028972796945E-3</c:v>
                </c:pt>
                <c:pt idx="751">
                  <c:v>8.5152028972796945E-3</c:v>
                </c:pt>
                <c:pt idx="752">
                  <c:v>8.5152028972796945E-3</c:v>
                </c:pt>
                <c:pt idx="753">
                  <c:v>8.5152028972796945E-3</c:v>
                </c:pt>
                <c:pt idx="754">
                  <c:v>8.5152028972796945E-3</c:v>
                </c:pt>
                <c:pt idx="755">
                  <c:v>8.5152028972796945E-3</c:v>
                </c:pt>
                <c:pt idx="756">
                  <c:v>8.5152028972796945E-3</c:v>
                </c:pt>
                <c:pt idx="757">
                  <c:v>8.5152028972796945E-3</c:v>
                </c:pt>
                <c:pt idx="758">
                  <c:v>8.5152028972796945E-3</c:v>
                </c:pt>
                <c:pt idx="759">
                  <c:v>8.5152028972796945E-3</c:v>
                </c:pt>
                <c:pt idx="760">
                  <c:v>8.5152028972796945E-3</c:v>
                </c:pt>
                <c:pt idx="761">
                  <c:v>8.5152028972796945E-3</c:v>
                </c:pt>
                <c:pt idx="762">
                  <c:v>8.5152028972796945E-3</c:v>
                </c:pt>
                <c:pt idx="763">
                  <c:v>8.5152028972796945E-3</c:v>
                </c:pt>
                <c:pt idx="764">
                  <c:v>8.5152028972796945E-3</c:v>
                </c:pt>
                <c:pt idx="765">
                  <c:v>8.5152028972796945E-3</c:v>
                </c:pt>
                <c:pt idx="766">
                  <c:v>8.5152028972796945E-3</c:v>
                </c:pt>
                <c:pt idx="767">
                  <c:v>8.5152028972796945E-3</c:v>
                </c:pt>
                <c:pt idx="768">
                  <c:v>8.5152028972796945E-3</c:v>
                </c:pt>
                <c:pt idx="769">
                  <c:v>8.5152028972796945E-3</c:v>
                </c:pt>
                <c:pt idx="770">
                  <c:v>8.5152028972796945E-3</c:v>
                </c:pt>
                <c:pt idx="771">
                  <c:v>8.5152028972796945E-3</c:v>
                </c:pt>
                <c:pt idx="772">
                  <c:v>8.5152028972796945E-3</c:v>
                </c:pt>
                <c:pt idx="773">
                  <c:v>8.5152028972796945E-3</c:v>
                </c:pt>
                <c:pt idx="774">
                  <c:v>8.5152028972796945E-3</c:v>
                </c:pt>
                <c:pt idx="775">
                  <c:v>8.5152028972796945E-3</c:v>
                </c:pt>
                <c:pt idx="776">
                  <c:v>8.5152028972796945E-3</c:v>
                </c:pt>
                <c:pt idx="777">
                  <c:v>8.5152028972796945E-3</c:v>
                </c:pt>
                <c:pt idx="778">
                  <c:v>8.5152028972796945E-3</c:v>
                </c:pt>
                <c:pt idx="779">
                  <c:v>8.5152028972796945E-3</c:v>
                </c:pt>
                <c:pt idx="780">
                  <c:v>8.5152028972796945E-3</c:v>
                </c:pt>
                <c:pt idx="781">
                  <c:v>8.5152028972796945E-3</c:v>
                </c:pt>
                <c:pt idx="782">
                  <c:v>8.5152028972796945E-3</c:v>
                </c:pt>
                <c:pt idx="783">
                  <c:v>8.5152028972796945E-3</c:v>
                </c:pt>
                <c:pt idx="784">
                  <c:v>8.5152028972796945E-3</c:v>
                </c:pt>
                <c:pt idx="785">
                  <c:v>8.5152028972796945E-3</c:v>
                </c:pt>
                <c:pt idx="786">
                  <c:v>8.5152028972796945E-3</c:v>
                </c:pt>
                <c:pt idx="787">
                  <c:v>8.5152028972796945E-3</c:v>
                </c:pt>
                <c:pt idx="788">
                  <c:v>8.5152028972796945E-3</c:v>
                </c:pt>
                <c:pt idx="789">
                  <c:v>8.5152028972796945E-3</c:v>
                </c:pt>
                <c:pt idx="790">
                  <c:v>8.5152028972796945E-3</c:v>
                </c:pt>
                <c:pt idx="791">
                  <c:v>8.5152028972796945E-3</c:v>
                </c:pt>
                <c:pt idx="792">
                  <c:v>8.5152028972796945E-3</c:v>
                </c:pt>
                <c:pt idx="793">
                  <c:v>8.5152028972796945E-3</c:v>
                </c:pt>
                <c:pt idx="794">
                  <c:v>8.5152028972796945E-3</c:v>
                </c:pt>
                <c:pt idx="795">
                  <c:v>8.5152028972796945E-3</c:v>
                </c:pt>
                <c:pt idx="796">
                  <c:v>8.5152028972796945E-3</c:v>
                </c:pt>
                <c:pt idx="797">
                  <c:v>8.5152028972796945E-3</c:v>
                </c:pt>
                <c:pt idx="798">
                  <c:v>8.5152028972796945E-3</c:v>
                </c:pt>
                <c:pt idx="799">
                  <c:v>8.5152028972796945E-3</c:v>
                </c:pt>
                <c:pt idx="800">
                  <c:v>8.5152028972796945E-3</c:v>
                </c:pt>
                <c:pt idx="801">
                  <c:v>8.5152028972796945E-3</c:v>
                </c:pt>
                <c:pt idx="802">
                  <c:v>8.5152028972796945E-3</c:v>
                </c:pt>
                <c:pt idx="803">
                  <c:v>8.5152028972796945E-3</c:v>
                </c:pt>
                <c:pt idx="804">
                  <c:v>8.5152028972796945E-3</c:v>
                </c:pt>
                <c:pt idx="805">
                  <c:v>8.5152028972796945E-3</c:v>
                </c:pt>
                <c:pt idx="806">
                  <c:v>8.5152028972796945E-3</c:v>
                </c:pt>
                <c:pt idx="807">
                  <c:v>8.5152028972796945E-3</c:v>
                </c:pt>
                <c:pt idx="808">
                  <c:v>8.5152028972796945E-3</c:v>
                </c:pt>
                <c:pt idx="809">
                  <c:v>8.5152028972796945E-3</c:v>
                </c:pt>
                <c:pt idx="810">
                  <c:v>8.5152028972796945E-3</c:v>
                </c:pt>
                <c:pt idx="811">
                  <c:v>8.5152028972796945E-3</c:v>
                </c:pt>
                <c:pt idx="812">
                  <c:v>8.5152028972796945E-3</c:v>
                </c:pt>
                <c:pt idx="813">
                  <c:v>8.5152028972796945E-3</c:v>
                </c:pt>
                <c:pt idx="814">
                  <c:v>8.5152028972796945E-3</c:v>
                </c:pt>
                <c:pt idx="815">
                  <c:v>8.5152028972796945E-3</c:v>
                </c:pt>
                <c:pt idx="816">
                  <c:v>8.5152028972796945E-3</c:v>
                </c:pt>
                <c:pt idx="817">
                  <c:v>8.5152028972796945E-3</c:v>
                </c:pt>
                <c:pt idx="818">
                  <c:v>8.5152028972796945E-3</c:v>
                </c:pt>
                <c:pt idx="819">
                  <c:v>8.5152028972796945E-3</c:v>
                </c:pt>
                <c:pt idx="820">
                  <c:v>8.5152028972796945E-3</c:v>
                </c:pt>
                <c:pt idx="821">
                  <c:v>8.5152028972796945E-3</c:v>
                </c:pt>
                <c:pt idx="822">
                  <c:v>8.5152028972796945E-3</c:v>
                </c:pt>
                <c:pt idx="823">
                  <c:v>8.5152028972796945E-3</c:v>
                </c:pt>
                <c:pt idx="824">
                  <c:v>8.5152028972796945E-3</c:v>
                </c:pt>
                <c:pt idx="825">
                  <c:v>8.5152028972796945E-3</c:v>
                </c:pt>
                <c:pt idx="826">
                  <c:v>8.5152028972796945E-3</c:v>
                </c:pt>
                <c:pt idx="827">
                  <c:v>8.5152028972796945E-3</c:v>
                </c:pt>
                <c:pt idx="828">
                  <c:v>8.5152028972796945E-3</c:v>
                </c:pt>
                <c:pt idx="829">
                  <c:v>8.5152028972796945E-3</c:v>
                </c:pt>
                <c:pt idx="830">
                  <c:v>8.5152028972796945E-3</c:v>
                </c:pt>
                <c:pt idx="831">
                  <c:v>8.5152028972796945E-3</c:v>
                </c:pt>
                <c:pt idx="832">
                  <c:v>8.5152028972796945E-3</c:v>
                </c:pt>
                <c:pt idx="833">
                  <c:v>8.5152028972796945E-3</c:v>
                </c:pt>
                <c:pt idx="834">
                  <c:v>8.5152028972796945E-3</c:v>
                </c:pt>
                <c:pt idx="835">
                  <c:v>8.5152028972796945E-3</c:v>
                </c:pt>
                <c:pt idx="836">
                  <c:v>8.5152028972796945E-3</c:v>
                </c:pt>
                <c:pt idx="837">
                  <c:v>8.5152028972796945E-3</c:v>
                </c:pt>
                <c:pt idx="838">
                  <c:v>8.5152028972796945E-3</c:v>
                </c:pt>
                <c:pt idx="839">
                  <c:v>8.5152028972796945E-3</c:v>
                </c:pt>
                <c:pt idx="840">
                  <c:v>8.5152028972796945E-3</c:v>
                </c:pt>
                <c:pt idx="841">
                  <c:v>8.5152028972796945E-3</c:v>
                </c:pt>
                <c:pt idx="842">
                  <c:v>8.5152028972796945E-3</c:v>
                </c:pt>
                <c:pt idx="843">
                  <c:v>8.5152028972796945E-3</c:v>
                </c:pt>
                <c:pt idx="844">
                  <c:v>8.5152028972796945E-3</c:v>
                </c:pt>
                <c:pt idx="845">
                  <c:v>8.5152028972796945E-3</c:v>
                </c:pt>
                <c:pt idx="846">
                  <c:v>8.5152028972796945E-3</c:v>
                </c:pt>
                <c:pt idx="847">
                  <c:v>8.5152028972796945E-3</c:v>
                </c:pt>
                <c:pt idx="848">
                  <c:v>8.5152028972796945E-3</c:v>
                </c:pt>
                <c:pt idx="849">
                  <c:v>8.5152028972796945E-3</c:v>
                </c:pt>
                <c:pt idx="850">
                  <c:v>8.5152028972796945E-3</c:v>
                </c:pt>
                <c:pt idx="851">
                  <c:v>8.5152028972796945E-3</c:v>
                </c:pt>
                <c:pt idx="852">
                  <c:v>8.5152028972796945E-3</c:v>
                </c:pt>
                <c:pt idx="853">
                  <c:v>8.5152028972796945E-3</c:v>
                </c:pt>
                <c:pt idx="854">
                  <c:v>8.5152028972796945E-3</c:v>
                </c:pt>
                <c:pt idx="855">
                  <c:v>8.5152028972796945E-3</c:v>
                </c:pt>
                <c:pt idx="856">
                  <c:v>8.5152028972796945E-3</c:v>
                </c:pt>
                <c:pt idx="857">
                  <c:v>8.5152028972796945E-3</c:v>
                </c:pt>
                <c:pt idx="858">
                  <c:v>8.5152028972796945E-3</c:v>
                </c:pt>
                <c:pt idx="859">
                  <c:v>8.5152028972796945E-3</c:v>
                </c:pt>
                <c:pt idx="860">
                  <c:v>8.5152028972796945E-3</c:v>
                </c:pt>
                <c:pt idx="861">
                  <c:v>8.5152028972796945E-3</c:v>
                </c:pt>
                <c:pt idx="862">
                  <c:v>8.5152028972796945E-3</c:v>
                </c:pt>
                <c:pt idx="863">
                  <c:v>8.5152028972796945E-3</c:v>
                </c:pt>
                <c:pt idx="864">
                  <c:v>8.5152028972796945E-3</c:v>
                </c:pt>
                <c:pt idx="865">
                  <c:v>8.5152028972796945E-3</c:v>
                </c:pt>
                <c:pt idx="866">
                  <c:v>8.5152028972796945E-3</c:v>
                </c:pt>
                <c:pt idx="867">
                  <c:v>8.5152028972796945E-3</c:v>
                </c:pt>
                <c:pt idx="868">
                  <c:v>8.5152028972796945E-3</c:v>
                </c:pt>
                <c:pt idx="869">
                  <c:v>8.5152028972796945E-3</c:v>
                </c:pt>
                <c:pt idx="870">
                  <c:v>8.5152028972796945E-3</c:v>
                </c:pt>
                <c:pt idx="871">
                  <c:v>8.5152028972796945E-3</c:v>
                </c:pt>
                <c:pt idx="872">
                  <c:v>8.5152028972796945E-3</c:v>
                </c:pt>
                <c:pt idx="873">
                  <c:v>8.5152028972796945E-3</c:v>
                </c:pt>
                <c:pt idx="874">
                  <c:v>8.5152028972796945E-3</c:v>
                </c:pt>
                <c:pt idx="875">
                  <c:v>8.5152028972796945E-3</c:v>
                </c:pt>
                <c:pt idx="876">
                  <c:v>8.5152028972796945E-3</c:v>
                </c:pt>
                <c:pt idx="877">
                  <c:v>8.5152028972796945E-3</c:v>
                </c:pt>
                <c:pt idx="878">
                  <c:v>8.5152028972796945E-3</c:v>
                </c:pt>
                <c:pt idx="879">
                  <c:v>8.5152028972796945E-3</c:v>
                </c:pt>
                <c:pt idx="880">
                  <c:v>8.5152028972796945E-3</c:v>
                </c:pt>
                <c:pt idx="881">
                  <c:v>8.5152028972796945E-3</c:v>
                </c:pt>
                <c:pt idx="882">
                  <c:v>8.5152028972796945E-3</c:v>
                </c:pt>
                <c:pt idx="883">
                  <c:v>8.5152028972796945E-3</c:v>
                </c:pt>
                <c:pt idx="884">
                  <c:v>8.5152028972796945E-3</c:v>
                </c:pt>
                <c:pt idx="885">
                  <c:v>8.5152028972796945E-3</c:v>
                </c:pt>
                <c:pt idx="886">
                  <c:v>8.5152028972796945E-3</c:v>
                </c:pt>
                <c:pt idx="887">
                  <c:v>8.5152028972796945E-3</c:v>
                </c:pt>
                <c:pt idx="888">
                  <c:v>8.5152028972796945E-3</c:v>
                </c:pt>
                <c:pt idx="889">
                  <c:v>8.5152028972796945E-3</c:v>
                </c:pt>
                <c:pt idx="890">
                  <c:v>8.5152028972796945E-3</c:v>
                </c:pt>
                <c:pt idx="891">
                  <c:v>8.5152028972796945E-3</c:v>
                </c:pt>
                <c:pt idx="892">
                  <c:v>8.5152028972796945E-3</c:v>
                </c:pt>
                <c:pt idx="893">
                  <c:v>8.5152028972796945E-3</c:v>
                </c:pt>
                <c:pt idx="894">
                  <c:v>8.5152028972796945E-3</c:v>
                </c:pt>
                <c:pt idx="895">
                  <c:v>8.5152028972796945E-3</c:v>
                </c:pt>
                <c:pt idx="896">
                  <c:v>8.5152028972796945E-3</c:v>
                </c:pt>
                <c:pt idx="897">
                  <c:v>8.5152028972796945E-3</c:v>
                </c:pt>
                <c:pt idx="898">
                  <c:v>8.5152028972796945E-3</c:v>
                </c:pt>
                <c:pt idx="899">
                  <c:v>8.5152028972796945E-3</c:v>
                </c:pt>
                <c:pt idx="900">
                  <c:v>8.5152028972796945E-3</c:v>
                </c:pt>
                <c:pt idx="901">
                  <c:v>8.5152028972796945E-3</c:v>
                </c:pt>
                <c:pt idx="902">
                  <c:v>8.5152028972796945E-3</c:v>
                </c:pt>
                <c:pt idx="903">
                  <c:v>8.5152028972796945E-3</c:v>
                </c:pt>
                <c:pt idx="904">
                  <c:v>8.5152028972796945E-3</c:v>
                </c:pt>
                <c:pt idx="905">
                  <c:v>8.5152028972796945E-3</c:v>
                </c:pt>
                <c:pt idx="906">
                  <c:v>8.5152028972796945E-3</c:v>
                </c:pt>
                <c:pt idx="907">
                  <c:v>8.5152028972796945E-3</c:v>
                </c:pt>
                <c:pt idx="908">
                  <c:v>8.5152028972796945E-3</c:v>
                </c:pt>
                <c:pt idx="909">
                  <c:v>8.5152028972796945E-3</c:v>
                </c:pt>
                <c:pt idx="910">
                  <c:v>8.5152028972796945E-3</c:v>
                </c:pt>
                <c:pt idx="911">
                  <c:v>8.5152028972796945E-3</c:v>
                </c:pt>
                <c:pt idx="912">
                  <c:v>8.5152028972796945E-3</c:v>
                </c:pt>
                <c:pt idx="913">
                  <c:v>8.5152028972796945E-3</c:v>
                </c:pt>
                <c:pt idx="914">
                  <c:v>8.5152028972796945E-3</c:v>
                </c:pt>
                <c:pt idx="915">
                  <c:v>8.5152028972796945E-3</c:v>
                </c:pt>
                <c:pt idx="916">
                  <c:v>8.5152028972796945E-3</c:v>
                </c:pt>
                <c:pt idx="917">
                  <c:v>8.5152028972796945E-3</c:v>
                </c:pt>
                <c:pt idx="918">
                  <c:v>8.5152028972796945E-3</c:v>
                </c:pt>
                <c:pt idx="919">
                  <c:v>8.5152028972796945E-3</c:v>
                </c:pt>
                <c:pt idx="920">
                  <c:v>8.5152028972796945E-3</c:v>
                </c:pt>
                <c:pt idx="921">
                  <c:v>8.5152028972796945E-3</c:v>
                </c:pt>
                <c:pt idx="922">
                  <c:v>8.5152028972796945E-3</c:v>
                </c:pt>
                <c:pt idx="923">
                  <c:v>8.5152028972796945E-3</c:v>
                </c:pt>
                <c:pt idx="924">
                  <c:v>8.5152028972796945E-3</c:v>
                </c:pt>
                <c:pt idx="925">
                  <c:v>8.5152028972796945E-3</c:v>
                </c:pt>
                <c:pt idx="926">
                  <c:v>8.5152028972796945E-3</c:v>
                </c:pt>
                <c:pt idx="927">
                  <c:v>8.5152028972796945E-3</c:v>
                </c:pt>
                <c:pt idx="928">
                  <c:v>8.5152028972796945E-3</c:v>
                </c:pt>
                <c:pt idx="929">
                  <c:v>8.5152028972796945E-3</c:v>
                </c:pt>
                <c:pt idx="930">
                  <c:v>8.5152028972796945E-3</c:v>
                </c:pt>
                <c:pt idx="931">
                  <c:v>8.5152028972796945E-3</c:v>
                </c:pt>
                <c:pt idx="932">
                  <c:v>8.5152028972796945E-3</c:v>
                </c:pt>
                <c:pt idx="933">
                  <c:v>8.5152028972796945E-3</c:v>
                </c:pt>
                <c:pt idx="934">
                  <c:v>8.5152028972796945E-3</c:v>
                </c:pt>
                <c:pt idx="935">
                  <c:v>8.5152028972796945E-3</c:v>
                </c:pt>
                <c:pt idx="936">
                  <c:v>8.5152028972796945E-3</c:v>
                </c:pt>
                <c:pt idx="937">
                  <c:v>8.5152028972796945E-3</c:v>
                </c:pt>
                <c:pt idx="938">
                  <c:v>8.5152028972796945E-3</c:v>
                </c:pt>
                <c:pt idx="939">
                  <c:v>8.5152028972796945E-3</c:v>
                </c:pt>
                <c:pt idx="940">
                  <c:v>8.5152028972796945E-3</c:v>
                </c:pt>
                <c:pt idx="941">
                  <c:v>8.5152028972796945E-3</c:v>
                </c:pt>
                <c:pt idx="942">
                  <c:v>8.5152028972796945E-3</c:v>
                </c:pt>
                <c:pt idx="943">
                  <c:v>8.5152028972796945E-3</c:v>
                </c:pt>
                <c:pt idx="944">
                  <c:v>8.5152028972796945E-3</c:v>
                </c:pt>
                <c:pt idx="945">
                  <c:v>8.5152028972796945E-3</c:v>
                </c:pt>
                <c:pt idx="946">
                  <c:v>8.5152028972796945E-3</c:v>
                </c:pt>
                <c:pt idx="947">
                  <c:v>8.5152028972796945E-3</c:v>
                </c:pt>
                <c:pt idx="948">
                  <c:v>8.5152028972796945E-3</c:v>
                </c:pt>
                <c:pt idx="949">
                  <c:v>8.5152028972796945E-3</c:v>
                </c:pt>
                <c:pt idx="950">
                  <c:v>8.5152028972796945E-3</c:v>
                </c:pt>
                <c:pt idx="951">
                  <c:v>8.5152028972796945E-3</c:v>
                </c:pt>
                <c:pt idx="952">
                  <c:v>8.5152028972796945E-3</c:v>
                </c:pt>
                <c:pt idx="953">
                  <c:v>8.5152028972796945E-3</c:v>
                </c:pt>
                <c:pt idx="954">
                  <c:v>8.5152028972796945E-3</c:v>
                </c:pt>
                <c:pt idx="955">
                  <c:v>8.5152028972796945E-3</c:v>
                </c:pt>
                <c:pt idx="956">
                  <c:v>8.5152028972796945E-3</c:v>
                </c:pt>
                <c:pt idx="957">
                  <c:v>8.5152028972796945E-3</c:v>
                </c:pt>
                <c:pt idx="958">
                  <c:v>8.5152028972796945E-3</c:v>
                </c:pt>
                <c:pt idx="959">
                  <c:v>8.5152028972796945E-3</c:v>
                </c:pt>
                <c:pt idx="960">
                  <c:v>8.5152028972796945E-3</c:v>
                </c:pt>
                <c:pt idx="961">
                  <c:v>8.5152028972796945E-3</c:v>
                </c:pt>
                <c:pt idx="962">
                  <c:v>8.5152028972796945E-3</c:v>
                </c:pt>
                <c:pt idx="963">
                  <c:v>8.5152028972796945E-3</c:v>
                </c:pt>
                <c:pt idx="964">
                  <c:v>8.5152028972796945E-3</c:v>
                </c:pt>
                <c:pt idx="965">
                  <c:v>8.5152028972796945E-3</c:v>
                </c:pt>
                <c:pt idx="966">
                  <c:v>8.5152028972796945E-3</c:v>
                </c:pt>
                <c:pt idx="967">
                  <c:v>8.5152028972796945E-3</c:v>
                </c:pt>
                <c:pt idx="968">
                  <c:v>8.5152028972796945E-3</c:v>
                </c:pt>
                <c:pt idx="969">
                  <c:v>8.5152028972796945E-3</c:v>
                </c:pt>
                <c:pt idx="970">
                  <c:v>8.5152028972796945E-3</c:v>
                </c:pt>
                <c:pt idx="971">
                  <c:v>8.5152028972796945E-3</c:v>
                </c:pt>
                <c:pt idx="972">
                  <c:v>8.5152028972796945E-3</c:v>
                </c:pt>
                <c:pt idx="973">
                  <c:v>8.5152028972796945E-3</c:v>
                </c:pt>
                <c:pt idx="974">
                  <c:v>8.5152028972796945E-3</c:v>
                </c:pt>
                <c:pt idx="975">
                  <c:v>8.5152028972796945E-3</c:v>
                </c:pt>
                <c:pt idx="976">
                  <c:v>8.5152028972796945E-3</c:v>
                </c:pt>
                <c:pt idx="977">
                  <c:v>8.5152028972796945E-3</c:v>
                </c:pt>
                <c:pt idx="978">
                  <c:v>8.5152028972796945E-3</c:v>
                </c:pt>
                <c:pt idx="979">
                  <c:v>8.5152028972796945E-3</c:v>
                </c:pt>
                <c:pt idx="980">
                  <c:v>8.5152028972796945E-3</c:v>
                </c:pt>
                <c:pt idx="981">
                  <c:v>8.5152028972796945E-3</c:v>
                </c:pt>
                <c:pt idx="982">
                  <c:v>8.5152028972796945E-3</c:v>
                </c:pt>
                <c:pt idx="983">
                  <c:v>8.5152028972796945E-3</c:v>
                </c:pt>
                <c:pt idx="984">
                  <c:v>8.5152028972796945E-3</c:v>
                </c:pt>
                <c:pt idx="985">
                  <c:v>8.5152028972796945E-3</c:v>
                </c:pt>
                <c:pt idx="986">
                  <c:v>8.5152028972796945E-3</c:v>
                </c:pt>
                <c:pt idx="987">
                  <c:v>8.5152028972796945E-3</c:v>
                </c:pt>
                <c:pt idx="988">
                  <c:v>8.5152028972796945E-3</c:v>
                </c:pt>
                <c:pt idx="989">
                  <c:v>8.5152028972796945E-3</c:v>
                </c:pt>
                <c:pt idx="990">
                  <c:v>8.5152028972796945E-3</c:v>
                </c:pt>
                <c:pt idx="991">
                  <c:v>8.5152028972796945E-3</c:v>
                </c:pt>
                <c:pt idx="992">
                  <c:v>8.5152028972796945E-3</c:v>
                </c:pt>
                <c:pt idx="993">
                  <c:v>8.5152028972796945E-3</c:v>
                </c:pt>
                <c:pt idx="994">
                  <c:v>8.5152028972796945E-3</c:v>
                </c:pt>
                <c:pt idx="995">
                  <c:v>8.5152028972796945E-3</c:v>
                </c:pt>
                <c:pt idx="996">
                  <c:v>8.5152028972796945E-3</c:v>
                </c:pt>
                <c:pt idx="997">
                  <c:v>8.5152028972796945E-3</c:v>
                </c:pt>
                <c:pt idx="998">
                  <c:v>8.5152028972796945E-3</c:v>
                </c:pt>
                <c:pt idx="999">
                  <c:v>8.5152028972796945E-3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F80B-49A2-95B4-7DC96158B92F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0.73434370802470683</c:v>
                </c:pt>
                <c:pt idx="1">
                  <c:v>0.73434370802470683</c:v>
                </c:pt>
                <c:pt idx="2">
                  <c:v>0.73434370802470683</c:v>
                </c:pt>
                <c:pt idx="3">
                  <c:v>0.73434370802470683</c:v>
                </c:pt>
                <c:pt idx="4">
                  <c:v>0.73434370802470683</c:v>
                </c:pt>
                <c:pt idx="5">
                  <c:v>0.73434370802470683</c:v>
                </c:pt>
                <c:pt idx="6">
                  <c:v>0.73434370802470683</c:v>
                </c:pt>
                <c:pt idx="7">
                  <c:v>0.26824750587059121</c:v>
                </c:pt>
                <c:pt idx="8">
                  <c:v>0.26824750587059121</c:v>
                </c:pt>
                <c:pt idx="9">
                  <c:v>0.26824750587059121</c:v>
                </c:pt>
                <c:pt idx="10">
                  <c:v>0.26824750587059121</c:v>
                </c:pt>
                <c:pt idx="11">
                  <c:v>0.26824750587059121</c:v>
                </c:pt>
                <c:pt idx="12">
                  <c:v>0.26824750587059121</c:v>
                </c:pt>
                <c:pt idx="13">
                  <c:v>0.26824750587059121</c:v>
                </c:pt>
                <c:pt idx="14">
                  <c:v>0.26824750587059121</c:v>
                </c:pt>
                <c:pt idx="15">
                  <c:v>0.15922805878608248</c:v>
                </c:pt>
                <c:pt idx="16">
                  <c:v>0.15922805878608248</c:v>
                </c:pt>
                <c:pt idx="17">
                  <c:v>0.15922805878608248</c:v>
                </c:pt>
                <c:pt idx="18">
                  <c:v>0.15922805878608248</c:v>
                </c:pt>
                <c:pt idx="19">
                  <c:v>0.15922805878608248</c:v>
                </c:pt>
                <c:pt idx="20">
                  <c:v>0.15922805878608248</c:v>
                </c:pt>
                <c:pt idx="21">
                  <c:v>0.15922805878608248</c:v>
                </c:pt>
                <c:pt idx="22">
                  <c:v>0.15922805878608248</c:v>
                </c:pt>
                <c:pt idx="23">
                  <c:v>0.15922805878608248</c:v>
                </c:pt>
                <c:pt idx="24">
                  <c:v>0.15922805878608248</c:v>
                </c:pt>
                <c:pt idx="25">
                  <c:v>0.15922805878608248</c:v>
                </c:pt>
                <c:pt idx="26">
                  <c:v>0.15922805878608248</c:v>
                </c:pt>
                <c:pt idx="27">
                  <c:v>0.15922805878608248</c:v>
                </c:pt>
                <c:pt idx="28">
                  <c:v>0.15922805878608248</c:v>
                </c:pt>
                <c:pt idx="29">
                  <c:v>0.15922805878608248</c:v>
                </c:pt>
                <c:pt idx="30">
                  <c:v>0.15922805878608248</c:v>
                </c:pt>
                <c:pt idx="31">
                  <c:v>0.15444292757985179</c:v>
                </c:pt>
                <c:pt idx="32">
                  <c:v>0.15444292757985179</c:v>
                </c:pt>
                <c:pt idx="33">
                  <c:v>0.15444292757985179</c:v>
                </c:pt>
                <c:pt idx="34">
                  <c:v>0.15444292757985179</c:v>
                </c:pt>
                <c:pt idx="35">
                  <c:v>0.15444292757985179</c:v>
                </c:pt>
                <c:pt idx="36">
                  <c:v>0.15444292757985179</c:v>
                </c:pt>
                <c:pt idx="37">
                  <c:v>0.15444292757985179</c:v>
                </c:pt>
                <c:pt idx="38">
                  <c:v>0.15444292757985179</c:v>
                </c:pt>
                <c:pt idx="39">
                  <c:v>0.15444292757985179</c:v>
                </c:pt>
                <c:pt idx="40">
                  <c:v>0.15444292757985179</c:v>
                </c:pt>
                <c:pt idx="41">
                  <c:v>0.15444292757985179</c:v>
                </c:pt>
                <c:pt idx="42">
                  <c:v>0.15444292757985179</c:v>
                </c:pt>
                <c:pt idx="43">
                  <c:v>0.15444292757985179</c:v>
                </c:pt>
                <c:pt idx="44">
                  <c:v>0.15444292757985179</c:v>
                </c:pt>
                <c:pt idx="45">
                  <c:v>0.15444292757985179</c:v>
                </c:pt>
                <c:pt idx="46">
                  <c:v>0.15444292757985179</c:v>
                </c:pt>
                <c:pt idx="47">
                  <c:v>0.15444292757985179</c:v>
                </c:pt>
                <c:pt idx="48">
                  <c:v>0.15444292757985179</c:v>
                </c:pt>
                <c:pt idx="49">
                  <c:v>0.15444292757985179</c:v>
                </c:pt>
                <c:pt idx="50">
                  <c:v>0.15444292757985179</c:v>
                </c:pt>
                <c:pt idx="51">
                  <c:v>0.15444292757985179</c:v>
                </c:pt>
                <c:pt idx="52">
                  <c:v>0.15444292757985179</c:v>
                </c:pt>
                <c:pt idx="53">
                  <c:v>0.15444292757985179</c:v>
                </c:pt>
                <c:pt idx="54">
                  <c:v>0.15444292757985179</c:v>
                </c:pt>
                <c:pt idx="55">
                  <c:v>0.15444292757985179</c:v>
                </c:pt>
                <c:pt idx="56">
                  <c:v>0.15444292757985179</c:v>
                </c:pt>
                <c:pt idx="57">
                  <c:v>0.15444292757985179</c:v>
                </c:pt>
                <c:pt idx="58">
                  <c:v>0.15444292757985179</c:v>
                </c:pt>
                <c:pt idx="59">
                  <c:v>0.15444292757985179</c:v>
                </c:pt>
                <c:pt idx="60">
                  <c:v>0.15444292757985179</c:v>
                </c:pt>
                <c:pt idx="61">
                  <c:v>0.15444292757985179</c:v>
                </c:pt>
                <c:pt idx="62">
                  <c:v>0.15444292757985179</c:v>
                </c:pt>
                <c:pt idx="63">
                  <c:v>0.13568683506927259</c:v>
                </c:pt>
                <c:pt idx="64">
                  <c:v>0.13568683506927259</c:v>
                </c:pt>
                <c:pt idx="65">
                  <c:v>3.6199154520549337E-2</c:v>
                </c:pt>
                <c:pt idx="66">
                  <c:v>3.6199154520549337E-2</c:v>
                </c:pt>
                <c:pt idx="67">
                  <c:v>3.6199154520549337E-2</c:v>
                </c:pt>
                <c:pt idx="68">
                  <c:v>3.6199154520549337E-2</c:v>
                </c:pt>
                <c:pt idx="69">
                  <c:v>3.6199154520549337E-2</c:v>
                </c:pt>
                <c:pt idx="70">
                  <c:v>3.6199154520549337E-2</c:v>
                </c:pt>
                <c:pt idx="71">
                  <c:v>3.6199154520549337E-2</c:v>
                </c:pt>
                <c:pt idx="72">
                  <c:v>3.6199154520549337E-2</c:v>
                </c:pt>
                <c:pt idx="73">
                  <c:v>3.6199154520549337E-2</c:v>
                </c:pt>
                <c:pt idx="74">
                  <c:v>3.6199154520549337E-2</c:v>
                </c:pt>
                <c:pt idx="75">
                  <c:v>3.6199154520549337E-2</c:v>
                </c:pt>
                <c:pt idx="76">
                  <c:v>3.6199154520549337E-2</c:v>
                </c:pt>
                <c:pt idx="77">
                  <c:v>3.6199154520549337E-2</c:v>
                </c:pt>
                <c:pt idx="78">
                  <c:v>3.6199154520549337E-2</c:v>
                </c:pt>
                <c:pt idx="79">
                  <c:v>3.6199154520549337E-2</c:v>
                </c:pt>
                <c:pt idx="80">
                  <c:v>3.6199154520549337E-2</c:v>
                </c:pt>
                <c:pt idx="81">
                  <c:v>3.6199154520549337E-2</c:v>
                </c:pt>
                <c:pt idx="82">
                  <c:v>3.6199154520549337E-2</c:v>
                </c:pt>
                <c:pt idx="83">
                  <c:v>3.6199154520549337E-2</c:v>
                </c:pt>
                <c:pt idx="84">
                  <c:v>3.6199154520549337E-2</c:v>
                </c:pt>
                <c:pt idx="85">
                  <c:v>3.6199154520549337E-2</c:v>
                </c:pt>
                <c:pt idx="86">
                  <c:v>3.6199154520549337E-2</c:v>
                </c:pt>
                <c:pt idx="87">
                  <c:v>3.6199154520549337E-2</c:v>
                </c:pt>
                <c:pt idx="88">
                  <c:v>3.6199154520549337E-2</c:v>
                </c:pt>
                <c:pt idx="89">
                  <c:v>3.6199154520549337E-2</c:v>
                </c:pt>
                <c:pt idx="90">
                  <c:v>3.6199154520549337E-2</c:v>
                </c:pt>
                <c:pt idx="91">
                  <c:v>3.6199154520549337E-2</c:v>
                </c:pt>
                <c:pt idx="92">
                  <c:v>3.6199154520549337E-2</c:v>
                </c:pt>
                <c:pt idx="93">
                  <c:v>3.6199154520549337E-2</c:v>
                </c:pt>
                <c:pt idx="94">
                  <c:v>3.6199154520549337E-2</c:v>
                </c:pt>
                <c:pt idx="95">
                  <c:v>3.6199154520549337E-2</c:v>
                </c:pt>
                <c:pt idx="96">
                  <c:v>3.6199154520549337E-2</c:v>
                </c:pt>
                <c:pt idx="97">
                  <c:v>3.6199154520549337E-2</c:v>
                </c:pt>
                <c:pt idx="98">
                  <c:v>3.6199154520549337E-2</c:v>
                </c:pt>
                <c:pt idx="99">
                  <c:v>3.6199154520549337E-2</c:v>
                </c:pt>
                <c:pt idx="100">
                  <c:v>3.6199154520549337E-2</c:v>
                </c:pt>
                <c:pt idx="101">
                  <c:v>3.6199154520549337E-2</c:v>
                </c:pt>
                <c:pt idx="102">
                  <c:v>3.6199154520549337E-2</c:v>
                </c:pt>
                <c:pt idx="103">
                  <c:v>3.6199154520549337E-2</c:v>
                </c:pt>
                <c:pt idx="104">
                  <c:v>3.6199154520549337E-2</c:v>
                </c:pt>
                <c:pt idx="105">
                  <c:v>3.6199154520549337E-2</c:v>
                </c:pt>
                <c:pt idx="106">
                  <c:v>3.6199154520549337E-2</c:v>
                </c:pt>
                <c:pt idx="107">
                  <c:v>3.6199154520549337E-2</c:v>
                </c:pt>
                <c:pt idx="108">
                  <c:v>3.6199154520549337E-2</c:v>
                </c:pt>
                <c:pt idx="109">
                  <c:v>3.6199154520549337E-2</c:v>
                </c:pt>
                <c:pt idx="110">
                  <c:v>3.6199154520549337E-2</c:v>
                </c:pt>
                <c:pt idx="111">
                  <c:v>3.6199154520549337E-2</c:v>
                </c:pt>
                <c:pt idx="112">
                  <c:v>3.6199154520549337E-2</c:v>
                </c:pt>
                <c:pt idx="113">
                  <c:v>3.6199154520549337E-2</c:v>
                </c:pt>
                <c:pt idx="114">
                  <c:v>3.6199154520549337E-2</c:v>
                </c:pt>
                <c:pt idx="115">
                  <c:v>3.6199154520549337E-2</c:v>
                </c:pt>
                <c:pt idx="116">
                  <c:v>3.6199154520549337E-2</c:v>
                </c:pt>
                <c:pt idx="117">
                  <c:v>3.6199154520549337E-2</c:v>
                </c:pt>
                <c:pt idx="118">
                  <c:v>3.6199154520549337E-2</c:v>
                </c:pt>
                <c:pt idx="119">
                  <c:v>3.6199154520549337E-2</c:v>
                </c:pt>
                <c:pt idx="120">
                  <c:v>3.6199154520549337E-2</c:v>
                </c:pt>
                <c:pt idx="121">
                  <c:v>3.6199154520549337E-2</c:v>
                </c:pt>
                <c:pt idx="122">
                  <c:v>3.6199154520549337E-2</c:v>
                </c:pt>
                <c:pt idx="123">
                  <c:v>3.6199154520549337E-2</c:v>
                </c:pt>
                <c:pt idx="124">
                  <c:v>3.6199154520549337E-2</c:v>
                </c:pt>
                <c:pt idx="125">
                  <c:v>3.6199154520549337E-2</c:v>
                </c:pt>
                <c:pt idx="126">
                  <c:v>3.6199154520549337E-2</c:v>
                </c:pt>
                <c:pt idx="127">
                  <c:v>3.6199154520549337E-2</c:v>
                </c:pt>
                <c:pt idx="128">
                  <c:v>3.6199154520549337E-2</c:v>
                </c:pt>
                <c:pt idx="129">
                  <c:v>3.6199154520549337E-2</c:v>
                </c:pt>
                <c:pt idx="130">
                  <c:v>3.6199154520549337E-2</c:v>
                </c:pt>
                <c:pt idx="131">
                  <c:v>3.6199154520549337E-2</c:v>
                </c:pt>
                <c:pt idx="132">
                  <c:v>3.6199154520549337E-2</c:v>
                </c:pt>
                <c:pt idx="133">
                  <c:v>3.6199154520549337E-2</c:v>
                </c:pt>
                <c:pt idx="134">
                  <c:v>3.6199154520549337E-2</c:v>
                </c:pt>
                <c:pt idx="135">
                  <c:v>3.6199154520549337E-2</c:v>
                </c:pt>
                <c:pt idx="136">
                  <c:v>3.6199154520549337E-2</c:v>
                </c:pt>
                <c:pt idx="137">
                  <c:v>3.6199154520549337E-2</c:v>
                </c:pt>
                <c:pt idx="138">
                  <c:v>3.6199154520549337E-2</c:v>
                </c:pt>
                <c:pt idx="139">
                  <c:v>3.6199154520549337E-2</c:v>
                </c:pt>
                <c:pt idx="140">
                  <c:v>3.6199154520549337E-2</c:v>
                </c:pt>
                <c:pt idx="141">
                  <c:v>3.6199154520549337E-2</c:v>
                </c:pt>
                <c:pt idx="142">
                  <c:v>3.6199154520549337E-2</c:v>
                </c:pt>
                <c:pt idx="143">
                  <c:v>3.6199154520549337E-2</c:v>
                </c:pt>
                <c:pt idx="144">
                  <c:v>3.6199154520549337E-2</c:v>
                </c:pt>
                <c:pt idx="145">
                  <c:v>3.6199154520549337E-2</c:v>
                </c:pt>
                <c:pt idx="146">
                  <c:v>3.6199154520549337E-2</c:v>
                </c:pt>
                <c:pt idx="147">
                  <c:v>3.6199154520549337E-2</c:v>
                </c:pt>
                <c:pt idx="148">
                  <c:v>2.831421118150379E-3</c:v>
                </c:pt>
                <c:pt idx="149">
                  <c:v>2.831421118150379E-3</c:v>
                </c:pt>
                <c:pt idx="150">
                  <c:v>2.831421118150379E-3</c:v>
                </c:pt>
                <c:pt idx="151">
                  <c:v>2.831421118150379E-3</c:v>
                </c:pt>
                <c:pt idx="152">
                  <c:v>2.831421118150379E-3</c:v>
                </c:pt>
                <c:pt idx="153">
                  <c:v>2.831421118150379E-3</c:v>
                </c:pt>
                <c:pt idx="154">
                  <c:v>2.831421118150379E-3</c:v>
                </c:pt>
                <c:pt idx="155">
                  <c:v>2.831421118150379E-3</c:v>
                </c:pt>
                <c:pt idx="156">
                  <c:v>2.831421118150379E-3</c:v>
                </c:pt>
                <c:pt idx="157">
                  <c:v>2.831421118150379E-3</c:v>
                </c:pt>
                <c:pt idx="158">
                  <c:v>2.831421118150379E-3</c:v>
                </c:pt>
                <c:pt idx="159">
                  <c:v>2.831421118150379E-3</c:v>
                </c:pt>
                <c:pt idx="160">
                  <c:v>2.831421118150379E-3</c:v>
                </c:pt>
                <c:pt idx="161">
                  <c:v>2.831421118150379E-3</c:v>
                </c:pt>
                <c:pt idx="162">
                  <c:v>2.831421118150379E-3</c:v>
                </c:pt>
                <c:pt idx="163">
                  <c:v>2.831421118150379E-3</c:v>
                </c:pt>
                <c:pt idx="164">
                  <c:v>2.831421118150379E-3</c:v>
                </c:pt>
                <c:pt idx="165">
                  <c:v>2.831421118150379E-3</c:v>
                </c:pt>
                <c:pt idx="166">
                  <c:v>2.831421118150379E-3</c:v>
                </c:pt>
                <c:pt idx="167">
                  <c:v>2.831421118150379E-3</c:v>
                </c:pt>
                <c:pt idx="168">
                  <c:v>2.831421118150379E-3</c:v>
                </c:pt>
                <c:pt idx="169">
                  <c:v>2.831421118150379E-3</c:v>
                </c:pt>
                <c:pt idx="170">
                  <c:v>2.831421118150379E-3</c:v>
                </c:pt>
                <c:pt idx="171">
                  <c:v>2.831421118150379E-3</c:v>
                </c:pt>
                <c:pt idx="172">
                  <c:v>2.831421118150379E-3</c:v>
                </c:pt>
                <c:pt idx="173">
                  <c:v>2.831421118150379E-3</c:v>
                </c:pt>
                <c:pt idx="174">
                  <c:v>2.831421118150379E-3</c:v>
                </c:pt>
                <c:pt idx="175">
                  <c:v>2.831421118150379E-3</c:v>
                </c:pt>
                <c:pt idx="176">
                  <c:v>2.831421118150379E-3</c:v>
                </c:pt>
                <c:pt idx="177">
                  <c:v>2.831421118150379E-3</c:v>
                </c:pt>
                <c:pt idx="178">
                  <c:v>2.831421118150379E-3</c:v>
                </c:pt>
                <c:pt idx="179">
                  <c:v>2.831421118150379E-3</c:v>
                </c:pt>
                <c:pt idx="180">
                  <c:v>2.831421118150379E-3</c:v>
                </c:pt>
                <c:pt idx="181">
                  <c:v>2.831421118150379E-3</c:v>
                </c:pt>
                <c:pt idx="182">
                  <c:v>2.831421118150379E-3</c:v>
                </c:pt>
                <c:pt idx="183">
                  <c:v>2.831421118150379E-3</c:v>
                </c:pt>
                <c:pt idx="184">
                  <c:v>2.831421118150379E-3</c:v>
                </c:pt>
                <c:pt idx="185">
                  <c:v>2.831421118150379E-3</c:v>
                </c:pt>
                <c:pt idx="186">
                  <c:v>2.831421118150379E-3</c:v>
                </c:pt>
                <c:pt idx="187">
                  <c:v>2.831421118150379E-3</c:v>
                </c:pt>
                <c:pt idx="188">
                  <c:v>2.831421118150379E-3</c:v>
                </c:pt>
                <c:pt idx="189">
                  <c:v>2.831421118150379E-3</c:v>
                </c:pt>
                <c:pt idx="190">
                  <c:v>2.831421118150379E-3</c:v>
                </c:pt>
                <c:pt idx="191">
                  <c:v>2.831421118150379E-3</c:v>
                </c:pt>
                <c:pt idx="192">
                  <c:v>2.831421118150379E-3</c:v>
                </c:pt>
                <c:pt idx="193">
                  <c:v>2.831421118150379E-3</c:v>
                </c:pt>
                <c:pt idx="194">
                  <c:v>2.831421118150379E-3</c:v>
                </c:pt>
                <c:pt idx="195">
                  <c:v>2.831421118150379E-3</c:v>
                </c:pt>
                <c:pt idx="196">
                  <c:v>2.831421118150379E-3</c:v>
                </c:pt>
                <c:pt idx="197">
                  <c:v>2.831421118150379E-3</c:v>
                </c:pt>
                <c:pt idx="198">
                  <c:v>2.831421118150379E-3</c:v>
                </c:pt>
                <c:pt idx="199">
                  <c:v>2.831421118150379E-3</c:v>
                </c:pt>
                <c:pt idx="200">
                  <c:v>2.831421118150379E-3</c:v>
                </c:pt>
                <c:pt idx="201">
                  <c:v>2.831421118150379E-3</c:v>
                </c:pt>
                <c:pt idx="202">
                  <c:v>2.831421118150379E-3</c:v>
                </c:pt>
                <c:pt idx="203">
                  <c:v>2.831421118150379E-3</c:v>
                </c:pt>
                <c:pt idx="204">
                  <c:v>2.831421118150379E-3</c:v>
                </c:pt>
                <c:pt idx="205">
                  <c:v>2.831421118150379E-3</c:v>
                </c:pt>
                <c:pt idx="206">
                  <c:v>2.831421118150379E-3</c:v>
                </c:pt>
                <c:pt idx="207">
                  <c:v>2.831421118150379E-3</c:v>
                </c:pt>
                <c:pt idx="208">
                  <c:v>2.831421118150379E-3</c:v>
                </c:pt>
                <c:pt idx="209">
                  <c:v>2.831421118150379E-3</c:v>
                </c:pt>
                <c:pt idx="210">
                  <c:v>2.831421118150379E-3</c:v>
                </c:pt>
                <c:pt idx="211">
                  <c:v>2.831421118150379E-3</c:v>
                </c:pt>
                <c:pt idx="212">
                  <c:v>2.831421118150379E-3</c:v>
                </c:pt>
                <c:pt idx="213">
                  <c:v>2.831421118150379E-3</c:v>
                </c:pt>
                <c:pt idx="214">
                  <c:v>2.831421118150379E-3</c:v>
                </c:pt>
                <c:pt idx="215">
                  <c:v>2.831421118150379E-3</c:v>
                </c:pt>
                <c:pt idx="216">
                  <c:v>2.831421118150379E-3</c:v>
                </c:pt>
                <c:pt idx="217">
                  <c:v>2.831421118150379E-3</c:v>
                </c:pt>
                <c:pt idx="218">
                  <c:v>2.831421118150379E-3</c:v>
                </c:pt>
                <c:pt idx="219">
                  <c:v>2.831421118150379E-3</c:v>
                </c:pt>
                <c:pt idx="220">
                  <c:v>2.831421118150379E-3</c:v>
                </c:pt>
                <c:pt idx="221">
                  <c:v>2.831421118150379E-3</c:v>
                </c:pt>
                <c:pt idx="222">
                  <c:v>2.831421118150379E-3</c:v>
                </c:pt>
                <c:pt idx="223">
                  <c:v>2.831421118150379E-3</c:v>
                </c:pt>
                <c:pt idx="224">
                  <c:v>2.831421118150379E-3</c:v>
                </c:pt>
                <c:pt idx="225">
                  <c:v>2.831421118150379E-3</c:v>
                </c:pt>
                <c:pt idx="226">
                  <c:v>2.831421118150379E-3</c:v>
                </c:pt>
                <c:pt idx="227">
                  <c:v>2.831421118150379E-3</c:v>
                </c:pt>
                <c:pt idx="228">
                  <c:v>2.831421118150379E-3</c:v>
                </c:pt>
                <c:pt idx="229">
                  <c:v>2.831421118150379E-3</c:v>
                </c:pt>
                <c:pt idx="230">
                  <c:v>2.831421118150379E-3</c:v>
                </c:pt>
                <c:pt idx="231">
                  <c:v>2.831421118150379E-3</c:v>
                </c:pt>
                <c:pt idx="232">
                  <c:v>2.831421118150379E-3</c:v>
                </c:pt>
                <c:pt idx="233">
                  <c:v>2.831421118150379E-3</c:v>
                </c:pt>
                <c:pt idx="234">
                  <c:v>2.831421118150379E-3</c:v>
                </c:pt>
                <c:pt idx="235">
                  <c:v>2.831421118150379E-3</c:v>
                </c:pt>
                <c:pt idx="236">
                  <c:v>2.831421118150379E-3</c:v>
                </c:pt>
                <c:pt idx="237">
                  <c:v>2.831421118150379E-3</c:v>
                </c:pt>
                <c:pt idx="238">
                  <c:v>2.831421118150379E-3</c:v>
                </c:pt>
                <c:pt idx="239">
                  <c:v>2.831421118150379E-3</c:v>
                </c:pt>
                <c:pt idx="240">
                  <c:v>2.831421118150379E-3</c:v>
                </c:pt>
                <c:pt idx="241">
                  <c:v>2.831421118150379E-3</c:v>
                </c:pt>
                <c:pt idx="242">
                  <c:v>2.831421118150379E-3</c:v>
                </c:pt>
                <c:pt idx="243">
                  <c:v>2.831421118150379E-3</c:v>
                </c:pt>
                <c:pt idx="244">
                  <c:v>2.831421118150379E-3</c:v>
                </c:pt>
                <c:pt idx="245">
                  <c:v>2.831421118150379E-3</c:v>
                </c:pt>
                <c:pt idx="246">
                  <c:v>2.831421118150379E-3</c:v>
                </c:pt>
                <c:pt idx="247">
                  <c:v>2.831421118150379E-3</c:v>
                </c:pt>
                <c:pt idx="248">
                  <c:v>2.831421118150379E-3</c:v>
                </c:pt>
                <c:pt idx="249">
                  <c:v>2.831421118150379E-3</c:v>
                </c:pt>
                <c:pt idx="250">
                  <c:v>2.831421118150379E-3</c:v>
                </c:pt>
                <c:pt idx="251">
                  <c:v>2.831421118150379E-3</c:v>
                </c:pt>
                <c:pt idx="252">
                  <c:v>2.831421118150379E-3</c:v>
                </c:pt>
                <c:pt idx="253">
                  <c:v>2.831421118150379E-3</c:v>
                </c:pt>
                <c:pt idx="254">
                  <c:v>2.831421118150379E-3</c:v>
                </c:pt>
                <c:pt idx="255">
                  <c:v>2.831421118150379E-3</c:v>
                </c:pt>
                <c:pt idx="256">
                  <c:v>2.831421118150379E-3</c:v>
                </c:pt>
                <c:pt idx="257">
                  <c:v>2.831421118150379E-3</c:v>
                </c:pt>
                <c:pt idx="258">
                  <c:v>2.831421118150379E-3</c:v>
                </c:pt>
                <c:pt idx="259">
                  <c:v>2.831421118150379E-3</c:v>
                </c:pt>
                <c:pt idx="260">
                  <c:v>2.831421118150379E-3</c:v>
                </c:pt>
                <c:pt idx="261">
                  <c:v>2.831421118150379E-3</c:v>
                </c:pt>
                <c:pt idx="262">
                  <c:v>2.831421118150379E-3</c:v>
                </c:pt>
                <c:pt idx="263">
                  <c:v>2.831421118150379E-3</c:v>
                </c:pt>
                <c:pt idx="264">
                  <c:v>2.831421118150379E-3</c:v>
                </c:pt>
                <c:pt idx="265">
                  <c:v>2.831421118150379E-3</c:v>
                </c:pt>
                <c:pt idx="266">
                  <c:v>2.831421118150379E-3</c:v>
                </c:pt>
                <c:pt idx="267">
                  <c:v>2.831421118150379E-3</c:v>
                </c:pt>
                <c:pt idx="268">
                  <c:v>2.831421118150379E-3</c:v>
                </c:pt>
                <c:pt idx="269">
                  <c:v>2.831421118150379E-3</c:v>
                </c:pt>
                <c:pt idx="270">
                  <c:v>2.831421118150379E-3</c:v>
                </c:pt>
                <c:pt idx="271">
                  <c:v>2.831421118150379E-3</c:v>
                </c:pt>
                <c:pt idx="272">
                  <c:v>2.831421118150379E-3</c:v>
                </c:pt>
                <c:pt idx="273">
                  <c:v>2.831421118150379E-3</c:v>
                </c:pt>
                <c:pt idx="274">
                  <c:v>2.831421118150379E-3</c:v>
                </c:pt>
                <c:pt idx="275">
                  <c:v>2.831421118150379E-3</c:v>
                </c:pt>
                <c:pt idx="276">
                  <c:v>2.831421118150379E-3</c:v>
                </c:pt>
                <c:pt idx="277">
                  <c:v>2.831421118150379E-3</c:v>
                </c:pt>
                <c:pt idx="278">
                  <c:v>2.831421118150379E-3</c:v>
                </c:pt>
                <c:pt idx="279">
                  <c:v>2.831421118150379E-3</c:v>
                </c:pt>
                <c:pt idx="280">
                  <c:v>2.831421118150379E-3</c:v>
                </c:pt>
                <c:pt idx="281">
                  <c:v>2.831421118150379E-3</c:v>
                </c:pt>
                <c:pt idx="282">
                  <c:v>2.831421118150379E-3</c:v>
                </c:pt>
                <c:pt idx="283">
                  <c:v>2.831421118150379E-3</c:v>
                </c:pt>
                <c:pt idx="284">
                  <c:v>2.831421118150379E-3</c:v>
                </c:pt>
                <c:pt idx="285">
                  <c:v>2.831421118150379E-3</c:v>
                </c:pt>
                <c:pt idx="286">
                  <c:v>2.831421118150379E-3</c:v>
                </c:pt>
                <c:pt idx="287">
                  <c:v>2.831421118150379E-3</c:v>
                </c:pt>
                <c:pt idx="288">
                  <c:v>2.831421118150379E-3</c:v>
                </c:pt>
                <c:pt idx="289">
                  <c:v>2.831421118150379E-3</c:v>
                </c:pt>
                <c:pt idx="290">
                  <c:v>2.831421118150379E-3</c:v>
                </c:pt>
                <c:pt idx="291">
                  <c:v>2.831421118150379E-3</c:v>
                </c:pt>
                <c:pt idx="292">
                  <c:v>2.831421118150379E-3</c:v>
                </c:pt>
                <c:pt idx="293">
                  <c:v>2.831421118150379E-3</c:v>
                </c:pt>
                <c:pt idx="294">
                  <c:v>2.831421118150379E-3</c:v>
                </c:pt>
                <c:pt idx="295">
                  <c:v>2.831421118150379E-3</c:v>
                </c:pt>
                <c:pt idx="296">
                  <c:v>2.831421118150379E-3</c:v>
                </c:pt>
                <c:pt idx="297">
                  <c:v>2.831421118150379E-3</c:v>
                </c:pt>
                <c:pt idx="298">
                  <c:v>2.831421118150379E-3</c:v>
                </c:pt>
                <c:pt idx="299">
                  <c:v>2.831421118150379E-3</c:v>
                </c:pt>
                <c:pt idx="300">
                  <c:v>2.831421118150379E-3</c:v>
                </c:pt>
                <c:pt idx="301">
                  <c:v>2.831421118150379E-3</c:v>
                </c:pt>
                <c:pt idx="302">
                  <c:v>2.831421118150379E-3</c:v>
                </c:pt>
                <c:pt idx="303">
                  <c:v>2.831421118150379E-3</c:v>
                </c:pt>
                <c:pt idx="304">
                  <c:v>2.831421118150379E-3</c:v>
                </c:pt>
                <c:pt idx="305">
                  <c:v>2.831421118150379E-3</c:v>
                </c:pt>
                <c:pt idx="306">
                  <c:v>2.831421118150379E-3</c:v>
                </c:pt>
                <c:pt idx="307">
                  <c:v>2.831421118150379E-3</c:v>
                </c:pt>
                <c:pt idx="308">
                  <c:v>2.831421118150379E-3</c:v>
                </c:pt>
                <c:pt idx="309">
                  <c:v>2.831421118150379E-3</c:v>
                </c:pt>
                <c:pt idx="310">
                  <c:v>2.831421118150379E-3</c:v>
                </c:pt>
                <c:pt idx="311">
                  <c:v>2.831421118150379E-3</c:v>
                </c:pt>
                <c:pt idx="312">
                  <c:v>2.831421118150379E-3</c:v>
                </c:pt>
                <c:pt idx="313">
                  <c:v>2.831421118150379E-3</c:v>
                </c:pt>
                <c:pt idx="314">
                  <c:v>2.831421118150379E-3</c:v>
                </c:pt>
                <c:pt idx="315">
                  <c:v>2.831421118150379E-3</c:v>
                </c:pt>
                <c:pt idx="316">
                  <c:v>2.831421118150379E-3</c:v>
                </c:pt>
                <c:pt idx="317">
                  <c:v>2.831421118150379E-3</c:v>
                </c:pt>
                <c:pt idx="318">
                  <c:v>2.831421118150379E-3</c:v>
                </c:pt>
                <c:pt idx="319">
                  <c:v>2.831421118150379E-3</c:v>
                </c:pt>
                <c:pt idx="320">
                  <c:v>2.831421118150379E-3</c:v>
                </c:pt>
                <c:pt idx="321">
                  <c:v>2.831421118150379E-3</c:v>
                </c:pt>
                <c:pt idx="322">
                  <c:v>2.831421118150379E-3</c:v>
                </c:pt>
                <c:pt idx="323">
                  <c:v>2.831421118150379E-3</c:v>
                </c:pt>
                <c:pt idx="324">
                  <c:v>2.831421118150379E-3</c:v>
                </c:pt>
                <c:pt idx="325">
                  <c:v>2.831421118150379E-3</c:v>
                </c:pt>
                <c:pt idx="326">
                  <c:v>2.831421118150379E-3</c:v>
                </c:pt>
                <c:pt idx="327">
                  <c:v>2.831421118150379E-3</c:v>
                </c:pt>
                <c:pt idx="328">
                  <c:v>2.831421118150379E-3</c:v>
                </c:pt>
                <c:pt idx="329">
                  <c:v>2.831421118150379E-3</c:v>
                </c:pt>
                <c:pt idx="330">
                  <c:v>2.831421118150379E-3</c:v>
                </c:pt>
                <c:pt idx="331">
                  <c:v>2.831421118150379E-3</c:v>
                </c:pt>
                <c:pt idx="332">
                  <c:v>2.831421118150379E-3</c:v>
                </c:pt>
                <c:pt idx="333">
                  <c:v>2.831421118150379E-3</c:v>
                </c:pt>
                <c:pt idx="334">
                  <c:v>2.831421118150379E-3</c:v>
                </c:pt>
                <c:pt idx="335">
                  <c:v>2.831421118150379E-3</c:v>
                </c:pt>
                <c:pt idx="336">
                  <c:v>2.831421118150379E-3</c:v>
                </c:pt>
                <c:pt idx="337">
                  <c:v>2.831421118150379E-3</c:v>
                </c:pt>
                <c:pt idx="338">
                  <c:v>2.831421118150379E-3</c:v>
                </c:pt>
                <c:pt idx="339">
                  <c:v>2.831421118150379E-3</c:v>
                </c:pt>
                <c:pt idx="340">
                  <c:v>2.831421118150379E-3</c:v>
                </c:pt>
                <c:pt idx="341">
                  <c:v>2.831421118150379E-3</c:v>
                </c:pt>
                <c:pt idx="342">
                  <c:v>2.831421118150379E-3</c:v>
                </c:pt>
                <c:pt idx="343">
                  <c:v>2.831421118150379E-3</c:v>
                </c:pt>
                <c:pt idx="344">
                  <c:v>2.831421118150379E-3</c:v>
                </c:pt>
                <c:pt idx="345">
                  <c:v>2.831421118150379E-3</c:v>
                </c:pt>
                <c:pt idx="346">
                  <c:v>2.831421118150379E-3</c:v>
                </c:pt>
                <c:pt idx="347">
                  <c:v>2.831421118150379E-3</c:v>
                </c:pt>
                <c:pt idx="348">
                  <c:v>2.831421118150379E-3</c:v>
                </c:pt>
                <c:pt idx="349">
                  <c:v>2.831421118150379E-3</c:v>
                </c:pt>
                <c:pt idx="350">
                  <c:v>2.831421118150379E-3</c:v>
                </c:pt>
                <c:pt idx="351">
                  <c:v>2.831421118150379E-3</c:v>
                </c:pt>
                <c:pt idx="352">
                  <c:v>2.831421118150379E-3</c:v>
                </c:pt>
                <c:pt idx="353">
                  <c:v>2.831421118150379E-3</c:v>
                </c:pt>
                <c:pt idx="354">
                  <c:v>2.831421118150379E-3</c:v>
                </c:pt>
                <c:pt idx="355">
                  <c:v>2.831421118150379E-3</c:v>
                </c:pt>
                <c:pt idx="356">
                  <c:v>2.831421118150379E-3</c:v>
                </c:pt>
                <c:pt idx="357">
                  <c:v>2.831421118150379E-3</c:v>
                </c:pt>
                <c:pt idx="358">
                  <c:v>2.831421118150379E-3</c:v>
                </c:pt>
                <c:pt idx="359">
                  <c:v>2.831421118150379E-3</c:v>
                </c:pt>
                <c:pt idx="360">
                  <c:v>2.831421118150379E-3</c:v>
                </c:pt>
                <c:pt idx="361">
                  <c:v>2.831421118150379E-3</c:v>
                </c:pt>
                <c:pt idx="362">
                  <c:v>2.831421118150379E-3</c:v>
                </c:pt>
                <c:pt idx="363">
                  <c:v>2.831421118150379E-3</c:v>
                </c:pt>
                <c:pt idx="364">
                  <c:v>2.831421118150379E-3</c:v>
                </c:pt>
                <c:pt idx="365">
                  <c:v>2.831421118150379E-3</c:v>
                </c:pt>
                <c:pt idx="366">
                  <c:v>2.831421118150379E-3</c:v>
                </c:pt>
                <c:pt idx="367">
                  <c:v>2.831421118150379E-3</c:v>
                </c:pt>
                <c:pt idx="368">
                  <c:v>2.831421118150379E-3</c:v>
                </c:pt>
                <c:pt idx="369">
                  <c:v>2.831421118150379E-3</c:v>
                </c:pt>
                <c:pt idx="370">
                  <c:v>2.831421118150379E-3</c:v>
                </c:pt>
                <c:pt idx="371">
                  <c:v>2.831421118150379E-3</c:v>
                </c:pt>
                <c:pt idx="372">
                  <c:v>2.831421118150379E-3</c:v>
                </c:pt>
                <c:pt idx="373">
                  <c:v>2.831421118150379E-3</c:v>
                </c:pt>
                <c:pt idx="374">
                  <c:v>2.831421118150379E-3</c:v>
                </c:pt>
                <c:pt idx="375">
                  <c:v>2.831421118150379E-3</c:v>
                </c:pt>
                <c:pt idx="376">
                  <c:v>2.831421118150379E-3</c:v>
                </c:pt>
                <c:pt idx="377">
                  <c:v>2.831421118150379E-3</c:v>
                </c:pt>
                <c:pt idx="378">
                  <c:v>2.831421118150379E-3</c:v>
                </c:pt>
                <c:pt idx="379">
                  <c:v>2.831421118150379E-3</c:v>
                </c:pt>
                <c:pt idx="380">
                  <c:v>2.831421118150379E-3</c:v>
                </c:pt>
                <c:pt idx="381">
                  <c:v>2.831421118150379E-3</c:v>
                </c:pt>
                <c:pt idx="382">
                  <c:v>2.831421118150379E-3</c:v>
                </c:pt>
                <c:pt idx="383">
                  <c:v>2.831421118150379E-3</c:v>
                </c:pt>
                <c:pt idx="384">
                  <c:v>2.831421118150379E-3</c:v>
                </c:pt>
                <c:pt idx="385">
                  <c:v>2.831421118150379E-3</c:v>
                </c:pt>
                <c:pt idx="386">
                  <c:v>2.831421118150379E-3</c:v>
                </c:pt>
                <c:pt idx="387">
                  <c:v>2.831421118150379E-3</c:v>
                </c:pt>
                <c:pt idx="388">
                  <c:v>2.831421118150379E-3</c:v>
                </c:pt>
                <c:pt idx="389">
                  <c:v>2.831421118150379E-3</c:v>
                </c:pt>
                <c:pt idx="390">
                  <c:v>2.831421118150379E-3</c:v>
                </c:pt>
                <c:pt idx="391">
                  <c:v>2.831421118150379E-3</c:v>
                </c:pt>
                <c:pt idx="392">
                  <c:v>2.831421118150379E-3</c:v>
                </c:pt>
                <c:pt idx="393">
                  <c:v>2.831421118150379E-3</c:v>
                </c:pt>
                <c:pt idx="394">
                  <c:v>2.831421118150379E-3</c:v>
                </c:pt>
                <c:pt idx="395">
                  <c:v>2.831421118150379E-3</c:v>
                </c:pt>
                <c:pt idx="396">
                  <c:v>2.831421118150379E-3</c:v>
                </c:pt>
                <c:pt idx="397">
                  <c:v>2.831421118150379E-3</c:v>
                </c:pt>
                <c:pt idx="398">
                  <c:v>2.831421118150379E-3</c:v>
                </c:pt>
                <c:pt idx="399">
                  <c:v>2.831421118150379E-3</c:v>
                </c:pt>
                <c:pt idx="400">
                  <c:v>2.831421118150379E-3</c:v>
                </c:pt>
                <c:pt idx="401">
                  <c:v>2.831421118150379E-3</c:v>
                </c:pt>
                <c:pt idx="402">
                  <c:v>2.831421118150379E-3</c:v>
                </c:pt>
                <c:pt idx="403">
                  <c:v>2.831421118150379E-3</c:v>
                </c:pt>
                <c:pt idx="404">
                  <c:v>2.831421118150379E-3</c:v>
                </c:pt>
                <c:pt idx="405">
                  <c:v>2.831421118150379E-3</c:v>
                </c:pt>
                <c:pt idx="406">
                  <c:v>2.831421118150379E-3</c:v>
                </c:pt>
                <c:pt idx="407">
                  <c:v>2.831421118150379E-3</c:v>
                </c:pt>
                <c:pt idx="408">
                  <c:v>2.831421118150379E-3</c:v>
                </c:pt>
                <c:pt idx="409">
                  <c:v>2.831421118150379E-3</c:v>
                </c:pt>
                <c:pt idx="410">
                  <c:v>2.831421118150379E-3</c:v>
                </c:pt>
                <c:pt idx="411">
                  <c:v>2.831421118150379E-3</c:v>
                </c:pt>
                <c:pt idx="412">
                  <c:v>2.831421118150379E-3</c:v>
                </c:pt>
                <c:pt idx="413">
                  <c:v>2.831421118150379E-3</c:v>
                </c:pt>
                <c:pt idx="414">
                  <c:v>2.831421118150379E-3</c:v>
                </c:pt>
                <c:pt idx="415">
                  <c:v>2.831421118150379E-3</c:v>
                </c:pt>
                <c:pt idx="416">
                  <c:v>2.831421118150379E-3</c:v>
                </c:pt>
                <c:pt idx="417">
                  <c:v>2.831421118150379E-3</c:v>
                </c:pt>
                <c:pt idx="418">
                  <c:v>2.831421118150379E-3</c:v>
                </c:pt>
                <c:pt idx="419">
                  <c:v>2.831421118150379E-3</c:v>
                </c:pt>
                <c:pt idx="420">
                  <c:v>2.831421118150379E-3</c:v>
                </c:pt>
                <c:pt idx="421">
                  <c:v>2.831421118150379E-3</c:v>
                </c:pt>
                <c:pt idx="422">
                  <c:v>2.831421118150379E-3</c:v>
                </c:pt>
                <c:pt idx="423">
                  <c:v>2.831421118150379E-3</c:v>
                </c:pt>
                <c:pt idx="424">
                  <c:v>2.831421118150379E-3</c:v>
                </c:pt>
                <c:pt idx="425">
                  <c:v>2.831421118150379E-3</c:v>
                </c:pt>
                <c:pt idx="426">
                  <c:v>2.831421118150379E-3</c:v>
                </c:pt>
                <c:pt idx="427">
                  <c:v>2.831421118150379E-3</c:v>
                </c:pt>
                <c:pt idx="428">
                  <c:v>2.831421118150379E-3</c:v>
                </c:pt>
                <c:pt idx="429">
                  <c:v>2.831421118150379E-3</c:v>
                </c:pt>
                <c:pt idx="430">
                  <c:v>2.831421118150379E-3</c:v>
                </c:pt>
                <c:pt idx="431">
                  <c:v>2.831421118150379E-3</c:v>
                </c:pt>
                <c:pt idx="432">
                  <c:v>2.831421118150379E-3</c:v>
                </c:pt>
                <c:pt idx="433">
                  <c:v>2.831421118150379E-3</c:v>
                </c:pt>
                <c:pt idx="434">
                  <c:v>2.831421118150379E-3</c:v>
                </c:pt>
                <c:pt idx="435">
                  <c:v>2.831421118150379E-3</c:v>
                </c:pt>
                <c:pt idx="436">
                  <c:v>2.831421118150379E-3</c:v>
                </c:pt>
                <c:pt idx="437">
                  <c:v>2.831421118150379E-3</c:v>
                </c:pt>
                <c:pt idx="438">
                  <c:v>2.831421118150379E-3</c:v>
                </c:pt>
                <c:pt idx="439">
                  <c:v>2.831421118150379E-3</c:v>
                </c:pt>
                <c:pt idx="440">
                  <c:v>2.831421118150379E-3</c:v>
                </c:pt>
                <c:pt idx="441">
                  <c:v>2.831421118150379E-3</c:v>
                </c:pt>
                <c:pt idx="442">
                  <c:v>2.831421118150379E-3</c:v>
                </c:pt>
                <c:pt idx="443">
                  <c:v>2.831421118150379E-3</c:v>
                </c:pt>
                <c:pt idx="444">
                  <c:v>2.831421118150379E-3</c:v>
                </c:pt>
                <c:pt idx="445">
                  <c:v>2.831421118150379E-3</c:v>
                </c:pt>
                <c:pt idx="446">
                  <c:v>2.831421118150379E-3</c:v>
                </c:pt>
                <c:pt idx="447">
                  <c:v>2.831421118150379E-3</c:v>
                </c:pt>
                <c:pt idx="448">
                  <c:v>2.831421118150379E-3</c:v>
                </c:pt>
                <c:pt idx="449">
                  <c:v>2.831421118150379E-3</c:v>
                </c:pt>
                <c:pt idx="450">
                  <c:v>2.831421118150379E-3</c:v>
                </c:pt>
                <c:pt idx="451">
                  <c:v>2.831421118150379E-3</c:v>
                </c:pt>
                <c:pt idx="452">
                  <c:v>2.831421118150379E-3</c:v>
                </c:pt>
                <c:pt idx="453">
                  <c:v>2.831421118150379E-3</c:v>
                </c:pt>
                <c:pt idx="454">
                  <c:v>2.831421118150379E-3</c:v>
                </c:pt>
                <c:pt idx="455">
                  <c:v>2.831421118150379E-3</c:v>
                </c:pt>
                <c:pt idx="456">
                  <c:v>2.831421118150379E-3</c:v>
                </c:pt>
                <c:pt idx="457">
                  <c:v>2.831421118150379E-3</c:v>
                </c:pt>
                <c:pt idx="458">
                  <c:v>2.831421118150379E-3</c:v>
                </c:pt>
                <c:pt idx="459">
                  <c:v>2.831421118150379E-3</c:v>
                </c:pt>
                <c:pt idx="460">
                  <c:v>2.831421118150379E-3</c:v>
                </c:pt>
                <c:pt idx="461">
                  <c:v>2.831421118150379E-3</c:v>
                </c:pt>
                <c:pt idx="462">
                  <c:v>2.831421118150379E-3</c:v>
                </c:pt>
                <c:pt idx="463">
                  <c:v>2.831421118150379E-3</c:v>
                </c:pt>
                <c:pt idx="464">
                  <c:v>2.831421118150379E-3</c:v>
                </c:pt>
                <c:pt idx="465">
                  <c:v>2.831421118150379E-3</c:v>
                </c:pt>
                <c:pt idx="466">
                  <c:v>2.831421118150379E-3</c:v>
                </c:pt>
                <c:pt idx="467">
                  <c:v>2.831421118150379E-3</c:v>
                </c:pt>
                <c:pt idx="468">
                  <c:v>2.831421118150379E-3</c:v>
                </c:pt>
                <c:pt idx="469">
                  <c:v>2.831421118150379E-3</c:v>
                </c:pt>
                <c:pt idx="470">
                  <c:v>2.831421118150379E-3</c:v>
                </c:pt>
                <c:pt idx="471">
                  <c:v>2.831421118150379E-3</c:v>
                </c:pt>
                <c:pt idx="472">
                  <c:v>2.831421118150379E-3</c:v>
                </c:pt>
                <c:pt idx="473">
                  <c:v>2.831421118150379E-3</c:v>
                </c:pt>
                <c:pt idx="474">
                  <c:v>2.831421118150379E-3</c:v>
                </c:pt>
                <c:pt idx="475">
                  <c:v>2.831421118150379E-3</c:v>
                </c:pt>
                <c:pt idx="476">
                  <c:v>2.831421118150379E-3</c:v>
                </c:pt>
                <c:pt idx="477">
                  <c:v>2.831421118150379E-3</c:v>
                </c:pt>
                <c:pt idx="478">
                  <c:v>2.831421118150379E-3</c:v>
                </c:pt>
                <c:pt idx="479">
                  <c:v>2.831421118150379E-3</c:v>
                </c:pt>
                <c:pt idx="480">
                  <c:v>2.831421118150379E-3</c:v>
                </c:pt>
                <c:pt idx="481">
                  <c:v>2.831421118150379E-3</c:v>
                </c:pt>
                <c:pt idx="482">
                  <c:v>2.831421118150379E-3</c:v>
                </c:pt>
                <c:pt idx="483">
                  <c:v>2.831421118150379E-3</c:v>
                </c:pt>
                <c:pt idx="484">
                  <c:v>2.831421118150379E-3</c:v>
                </c:pt>
                <c:pt idx="485">
                  <c:v>2.831421118150379E-3</c:v>
                </c:pt>
                <c:pt idx="486">
                  <c:v>2.831421118150379E-3</c:v>
                </c:pt>
                <c:pt idx="487">
                  <c:v>2.831421118150379E-3</c:v>
                </c:pt>
                <c:pt idx="488">
                  <c:v>2.831421118150379E-3</c:v>
                </c:pt>
                <c:pt idx="489">
                  <c:v>2.831421118150379E-3</c:v>
                </c:pt>
                <c:pt idx="490">
                  <c:v>2.831421118150379E-3</c:v>
                </c:pt>
                <c:pt idx="491">
                  <c:v>2.831421118150379E-3</c:v>
                </c:pt>
                <c:pt idx="492">
                  <c:v>2.831421118150379E-3</c:v>
                </c:pt>
                <c:pt idx="493">
                  <c:v>2.831421118150379E-3</c:v>
                </c:pt>
                <c:pt idx="494">
                  <c:v>2.831421118150379E-3</c:v>
                </c:pt>
                <c:pt idx="495">
                  <c:v>2.831421118150379E-3</c:v>
                </c:pt>
                <c:pt idx="496">
                  <c:v>2.831421118150379E-3</c:v>
                </c:pt>
                <c:pt idx="497">
                  <c:v>2.831421118150379E-3</c:v>
                </c:pt>
                <c:pt idx="498">
                  <c:v>2.831421118150379E-3</c:v>
                </c:pt>
                <c:pt idx="499">
                  <c:v>2.831421118150379E-3</c:v>
                </c:pt>
                <c:pt idx="500">
                  <c:v>2.831421118150379E-3</c:v>
                </c:pt>
                <c:pt idx="501">
                  <c:v>2.831421118150379E-3</c:v>
                </c:pt>
                <c:pt idx="502">
                  <c:v>2.831421118150379E-3</c:v>
                </c:pt>
                <c:pt idx="503">
                  <c:v>2.831421118150379E-3</c:v>
                </c:pt>
                <c:pt idx="504">
                  <c:v>2.831421118150379E-3</c:v>
                </c:pt>
                <c:pt idx="505">
                  <c:v>2.831421118150379E-3</c:v>
                </c:pt>
                <c:pt idx="506">
                  <c:v>2.831421118150379E-3</c:v>
                </c:pt>
                <c:pt idx="507">
                  <c:v>2.831421118150379E-3</c:v>
                </c:pt>
                <c:pt idx="508">
                  <c:v>2.831421118150379E-3</c:v>
                </c:pt>
                <c:pt idx="509">
                  <c:v>2.831421118150379E-3</c:v>
                </c:pt>
                <c:pt idx="510">
                  <c:v>2.831421118150379E-3</c:v>
                </c:pt>
                <c:pt idx="511">
                  <c:v>2.831421118150379E-3</c:v>
                </c:pt>
                <c:pt idx="512">
                  <c:v>2.831421118150379E-3</c:v>
                </c:pt>
                <c:pt idx="513">
                  <c:v>2.831421118150379E-3</c:v>
                </c:pt>
                <c:pt idx="514">
                  <c:v>2.831421118150379E-3</c:v>
                </c:pt>
                <c:pt idx="515">
                  <c:v>2.831421118150379E-3</c:v>
                </c:pt>
                <c:pt idx="516">
                  <c:v>2.831421118150379E-3</c:v>
                </c:pt>
                <c:pt idx="517">
                  <c:v>2.831421118150379E-3</c:v>
                </c:pt>
                <c:pt idx="518">
                  <c:v>2.831421118150379E-3</c:v>
                </c:pt>
                <c:pt idx="519">
                  <c:v>2.831421118150379E-3</c:v>
                </c:pt>
                <c:pt idx="520">
                  <c:v>2.831421118150379E-3</c:v>
                </c:pt>
                <c:pt idx="521">
                  <c:v>2.831421118150379E-3</c:v>
                </c:pt>
                <c:pt idx="522">
                  <c:v>2.831421118150379E-3</c:v>
                </c:pt>
                <c:pt idx="523">
                  <c:v>2.831421118150379E-3</c:v>
                </c:pt>
                <c:pt idx="524">
                  <c:v>2.831421118150379E-3</c:v>
                </c:pt>
                <c:pt idx="525">
                  <c:v>2.831421118150379E-3</c:v>
                </c:pt>
                <c:pt idx="526">
                  <c:v>2.831421118150379E-3</c:v>
                </c:pt>
                <c:pt idx="527">
                  <c:v>2.831421118150379E-3</c:v>
                </c:pt>
                <c:pt idx="528">
                  <c:v>2.831421118150379E-3</c:v>
                </c:pt>
                <c:pt idx="529">
                  <c:v>2.831421118150379E-3</c:v>
                </c:pt>
                <c:pt idx="530">
                  <c:v>2.831421118150379E-3</c:v>
                </c:pt>
                <c:pt idx="531">
                  <c:v>2.831421118150379E-3</c:v>
                </c:pt>
                <c:pt idx="532">
                  <c:v>2.831421118150379E-3</c:v>
                </c:pt>
                <c:pt idx="533">
                  <c:v>2.831421118150379E-3</c:v>
                </c:pt>
                <c:pt idx="534">
                  <c:v>2.831421118150379E-3</c:v>
                </c:pt>
                <c:pt idx="535">
                  <c:v>2.831421118150379E-3</c:v>
                </c:pt>
                <c:pt idx="536">
                  <c:v>2.831421118150379E-3</c:v>
                </c:pt>
                <c:pt idx="537">
                  <c:v>2.831421118150379E-3</c:v>
                </c:pt>
                <c:pt idx="538">
                  <c:v>2.831421118150379E-3</c:v>
                </c:pt>
                <c:pt idx="539">
                  <c:v>2.831421118150379E-3</c:v>
                </c:pt>
                <c:pt idx="540">
                  <c:v>2.831421118150379E-3</c:v>
                </c:pt>
                <c:pt idx="541">
                  <c:v>2.831421118150379E-3</c:v>
                </c:pt>
                <c:pt idx="542">
                  <c:v>2.831421118150379E-3</c:v>
                </c:pt>
                <c:pt idx="543">
                  <c:v>2.831421118150379E-3</c:v>
                </c:pt>
                <c:pt idx="544">
                  <c:v>2.831421118150379E-3</c:v>
                </c:pt>
                <c:pt idx="545">
                  <c:v>2.831421118150379E-3</c:v>
                </c:pt>
                <c:pt idx="546">
                  <c:v>2.831421118150379E-3</c:v>
                </c:pt>
                <c:pt idx="547">
                  <c:v>2.831421118150379E-3</c:v>
                </c:pt>
                <c:pt idx="548">
                  <c:v>2.831421118150379E-3</c:v>
                </c:pt>
                <c:pt idx="549">
                  <c:v>2.831421118150379E-3</c:v>
                </c:pt>
                <c:pt idx="550">
                  <c:v>2.831421118150379E-3</c:v>
                </c:pt>
                <c:pt idx="551">
                  <c:v>2.831421118150379E-3</c:v>
                </c:pt>
                <c:pt idx="552">
                  <c:v>2.831421118150379E-3</c:v>
                </c:pt>
                <c:pt idx="553">
                  <c:v>2.831421118150379E-3</c:v>
                </c:pt>
                <c:pt idx="554">
                  <c:v>2.831421118150379E-3</c:v>
                </c:pt>
                <c:pt idx="555">
                  <c:v>2.831421118150379E-3</c:v>
                </c:pt>
                <c:pt idx="556">
                  <c:v>2.831421118150379E-3</c:v>
                </c:pt>
                <c:pt idx="557">
                  <c:v>2.831421118150379E-3</c:v>
                </c:pt>
                <c:pt idx="558">
                  <c:v>2.831421118150379E-3</c:v>
                </c:pt>
                <c:pt idx="559">
                  <c:v>2.831421118150379E-3</c:v>
                </c:pt>
                <c:pt idx="560">
                  <c:v>2.831421118150379E-3</c:v>
                </c:pt>
                <c:pt idx="561">
                  <c:v>2.831421118150379E-3</c:v>
                </c:pt>
                <c:pt idx="562">
                  <c:v>2.831421118150379E-3</c:v>
                </c:pt>
                <c:pt idx="563">
                  <c:v>2.831421118150379E-3</c:v>
                </c:pt>
                <c:pt idx="564">
                  <c:v>2.831421118150379E-3</c:v>
                </c:pt>
                <c:pt idx="565">
                  <c:v>2.831421118150379E-3</c:v>
                </c:pt>
                <c:pt idx="566">
                  <c:v>2.831421118150379E-3</c:v>
                </c:pt>
                <c:pt idx="567">
                  <c:v>2.831421118150379E-3</c:v>
                </c:pt>
                <c:pt idx="568">
                  <c:v>2.831421118150379E-3</c:v>
                </c:pt>
                <c:pt idx="569">
                  <c:v>2.831421118150379E-3</c:v>
                </c:pt>
                <c:pt idx="570">
                  <c:v>2.831421118150379E-3</c:v>
                </c:pt>
                <c:pt idx="571">
                  <c:v>2.831421118150379E-3</c:v>
                </c:pt>
                <c:pt idx="572">
                  <c:v>2.831421118150379E-3</c:v>
                </c:pt>
                <c:pt idx="573">
                  <c:v>2.831421118150379E-3</c:v>
                </c:pt>
                <c:pt idx="574">
                  <c:v>2.831421118150379E-3</c:v>
                </c:pt>
                <c:pt idx="575">
                  <c:v>2.831421118150379E-3</c:v>
                </c:pt>
                <c:pt idx="576">
                  <c:v>2.831421118150379E-3</c:v>
                </c:pt>
                <c:pt idx="577">
                  <c:v>2.831421118150379E-3</c:v>
                </c:pt>
                <c:pt idx="578">
                  <c:v>2.831421118150379E-3</c:v>
                </c:pt>
                <c:pt idx="579">
                  <c:v>2.831421118150379E-3</c:v>
                </c:pt>
                <c:pt idx="580">
                  <c:v>2.831421118150379E-3</c:v>
                </c:pt>
                <c:pt idx="581">
                  <c:v>2.831421118150379E-3</c:v>
                </c:pt>
                <c:pt idx="582">
                  <c:v>2.831421118150379E-3</c:v>
                </c:pt>
                <c:pt idx="583">
                  <c:v>2.831421118150379E-3</c:v>
                </c:pt>
                <c:pt idx="584">
                  <c:v>2.831421118150379E-3</c:v>
                </c:pt>
                <c:pt idx="585">
                  <c:v>2.831421118150379E-3</c:v>
                </c:pt>
                <c:pt idx="586">
                  <c:v>2.831421118150379E-3</c:v>
                </c:pt>
                <c:pt idx="587">
                  <c:v>2.831421118150379E-3</c:v>
                </c:pt>
                <c:pt idx="588">
                  <c:v>2.831421118150379E-3</c:v>
                </c:pt>
                <c:pt idx="589">
                  <c:v>2.831421118150379E-3</c:v>
                </c:pt>
                <c:pt idx="590">
                  <c:v>2.831421118150379E-3</c:v>
                </c:pt>
                <c:pt idx="591">
                  <c:v>2.831421118150379E-3</c:v>
                </c:pt>
                <c:pt idx="592">
                  <c:v>2.831421118150379E-3</c:v>
                </c:pt>
                <c:pt idx="593">
                  <c:v>2.831421118150379E-3</c:v>
                </c:pt>
                <c:pt idx="594">
                  <c:v>2.831421118150379E-3</c:v>
                </c:pt>
                <c:pt idx="595">
                  <c:v>2.831421118150379E-3</c:v>
                </c:pt>
                <c:pt idx="596">
                  <c:v>2.831421118150379E-3</c:v>
                </c:pt>
                <c:pt idx="597">
                  <c:v>2.831421118150379E-3</c:v>
                </c:pt>
                <c:pt idx="598">
                  <c:v>2.831421118150379E-3</c:v>
                </c:pt>
                <c:pt idx="599">
                  <c:v>2.831421118150379E-3</c:v>
                </c:pt>
                <c:pt idx="600">
                  <c:v>2.831421118150379E-3</c:v>
                </c:pt>
                <c:pt idx="601">
                  <c:v>2.831421118150379E-3</c:v>
                </c:pt>
                <c:pt idx="602">
                  <c:v>2.831421118150379E-3</c:v>
                </c:pt>
                <c:pt idx="603">
                  <c:v>2.831421118150379E-3</c:v>
                </c:pt>
                <c:pt idx="604">
                  <c:v>2.831421118150379E-3</c:v>
                </c:pt>
                <c:pt idx="605">
                  <c:v>2.831421118150379E-3</c:v>
                </c:pt>
                <c:pt idx="606">
                  <c:v>2.831421118150379E-3</c:v>
                </c:pt>
                <c:pt idx="607">
                  <c:v>2.831421118150379E-3</c:v>
                </c:pt>
                <c:pt idx="608">
                  <c:v>2.831421118150379E-3</c:v>
                </c:pt>
                <c:pt idx="609">
                  <c:v>2.831421118150379E-3</c:v>
                </c:pt>
                <c:pt idx="610">
                  <c:v>2.831421118150379E-3</c:v>
                </c:pt>
                <c:pt idx="611">
                  <c:v>2.831421118150379E-3</c:v>
                </c:pt>
                <c:pt idx="612">
                  <c:v>2.831421118150379E-3</c:v>
                </c:pt>
                <c:pt idx="613">
                  <c:v>2.831421118150379E-3</c:v>
                </c:pt>
                <c:pt idx="614">
                  <c:v>2.831421118150379E-3</c:v>
                </c:pt>
                <c:pt idx="615">
                  <c:v>2.831421118150379E-3</c:v>
                </c:pt>
                <c:pt idx="616">
                  <c:v>2.831421118150379E-3</c:v>
                </c:pt>
                <c:pt idx="617">
                  <c:v>2.831421118150379E-3</c:v>
                </c:pt>
                <c:pt idx="618">
                  <c:v>2.831421118150379E-3</c:v>
                </c:pt>
                <c:pt idx="619">
                  <c:v>2.831421118150379E-3</c:v>
                </c:pt>
                <c:pt idx="620">
                  <c:v>2.831421118150379E-3</c:v>
                </c:pt>
                <c:pt idx="621">
                  <c:v>2.831421118150379E-3</c:v>
                </c:pt>
                <c:pt idx="622">
                  <c:v>2.831421118150379E-3</c:v>
                </c:pt>
                <c:pt idx="623">
                  <c:v>2.831421118150379E-3</c:v>
                </c:pt>
                <c:pt idx="624">
                  <c:v>2.831421118150379E-3</c:v>
                </c:pt>
                <c:pt idx="625">
                  <c:v>2.831421118150379E-3</c:v>
                </c:pt>
                <c:pt idx="626">
                  <c:v>2.831421118150379E-3</c:v>
                </c:pt>
                <c:pt idx="627">
                  <c:v>2.831421118150379E-3</c:v>
                </c:pt>
                <c:pt idx="628">
                  <c:v>2.831421118150379E-3</c:v>
                </c:pt>
                <c:pt idx="629">
                  <c:v>2.831421118150379E-3</c:v>
                </c:pt>
                <c:pt idx="630">
                  <c:v>2.831421118150379E-3</c:v>
                </c:pt>
                <c:pt idx="631">
                  <c:v>2.831421118150379E-3</c:v>
                </c:pt>
                <c:pt idx="632">
                  <c:v>2.831421118150379E-3</c:v>
                </c:pt>
                <c:pt idx="633">
                  <c:v>2.831421118150379E-3</c:v>
                </c:pt>
                <c:pt idx="634">
                  <c:v>2.831421118150379E-3</c:v>
                </c:pt>
                <c:pt idx="635">
                  <c:v>2.831421118150379E-3</c:v>
                </c:pt>
                <c:pt idx="636">
                  <c:v>2.831421118150379E-3</c:v>
                </c:pt>
                <c:pt idx="637">
                  <c:v>2.831421118150379E-3</c:v>
                </c:pt>
                <c:pt idx="638">
                  <c:v>2.831421118150379E-3</c:v>
                </c:pt>
                <c:pt idx="639">
                  <c:v>2.831421118150379E-3</c:v>
                </c:pt>
                <c:pt idx="640">
                  <c:v>2.831421118150379E-3</c:v>
                </c:pt>
                <c:pt idx="641">
                  <c:v>2.831421118150379E-3</c:v>
                </c:pt>
                <c:pt idx="642">
                  <c:v>2.831421118150379E-3</c:v>
                </c:pt>
                <c:pt idx="643">
                  <c:v>2.831421118150379E-3</c:v>
                </c:pt>
                <c:pt idx="644">
                  <c:v>2.831421118150379E-3</c:v>
                </c:pt>
                <c:pt idx="645">
                  <c:v>2.831421118150379E-3</c:v>
                </c:pt>
                <c:pt idx="646">
                  <c:v>2.831421118150379E-3</c:v>
                </c:pt>
                <c:pt idx="647">
                  <c:v>2.831421118150379E-3</c:v>
                </c:pt>
                <c:pt idx="648">
                  <c:v>2.831421118150379E-3</c:v>
                </c:pt>
                <c:pt idx="649">
                  <c:v>2.831421118150379E-3</c:v>
                </c:pt>
                <c:pt idx="650">
                  <c:v>2.831421118150379E-3</c:v>
                </c:pt>
                <c:pt idx="651">
                  <c:v>2.831421118150379E-3</c:v>
                </c:pt>
                <c:pt idx="652">
                  <c:v>2.831421118150379E-3</c:v>
                </c:pt>
                <c:pt idx="653">
                  <c:v>2.831421118150379E-3</c:v>
                </c:pt>
                <c:pt idx="654">
                  <c:v>2.831421118150379E-3</c:v>
                </c:pt>
                <c:pt idx="655">
                  <c:v>2.831421118150379E-3</c:v>
                </c:pt>
                <c:pt idx="656">
                  <c:v>2.831421118150379E-3</c:v>
                </c:pt>
                <c:pt idx="657">
                  <c:v>2.831421118150379E-3</c:v>
                </c:pt>
                <c:pt idx="658">
                  <c:v>2.831421118150379E-3</c:v>
                </c:pt>
                <c:pt idx="659">
                  <c:v>2.831421118150379E-3</c:v>
                </c:pt>
                <c:pt idx="660">
                  <c:v>2.831421118150379E-3</c:v>
                </c:pt>
                <c:pt idx="661">
                  <c:v>2.831421118150379E-3</c:v>
                </c:pt>
                <c:pt idx="662">
                  <c:v>2.831421118150379E-3</c:v>
                </c:pt>
                <c:pt idx="663">
                  <c:v>2.831421118150379E-3</c:v>
                </c:pt>
                <c:pt idx="664">
                  <c:v>2.831421118150379E-3</c:v>
                </c:pt>
                <c:pt idx="665">
                  <c:v>2.831421118150379E-3</c:v>
                </c:pt>
                <c:pt idx="666">
                  <c:v>2.831421118150379E-3</c:v>
                </c:pt>
                <c:pt idx="667">
                  <c:v>2.831421118150379E-3</c:v>
                </c:pt>
                <c:pt idx="668">
                  <c:v>2.831421118150379E-3</c:v>
                </c:pt>
                <c:pt idx="669">
                  <c:v>2.831421118150379E-3</c:v>
                </c:pt>
                <c:pt idx="670">
                  <c:v>2.831421118150379E-3</c:v>
                </c:pt>
                <c:pt idx="671">
                  <c:v>2.831421118150379E-3</c:v>
                </c:pt>
                <c:pt idx="672">
                  <c:v>2.831421118150379E-3</c:v>
                </c:pt>
                <c:pt idx="673">
                  <c:v>2.831421118150379E-3</c:v>
                </c:pt>
                <c:pt idx="674">
                  <c:v>2.831421118150379E-3</c:v>
                </c:pt>
                <c:pt idx="675">
                  <c:v>2.831421118150379E-3</c:v>
                </c:pt>
                <c:pt idx="676">
                  <c:v>2.831421118150379E-3</c:v>
                </c:pt>
                <c:pt idx="677">
                  <c:v>2.831421118150379E-3</c:v>
                </c:pt>
                <c:pt idx="678">
                  <c:v>2.831421118150379E-3</c:v>
                </c:pt>
                <c:pt idx="679">
                  <c:v>2.831421118150379E-3</c:v>
                </c:pt>
                <c:pt idx="680">
                  <c:v>2.831421118150379E-3</c:v>
                </c:pt>
                <c:pt idx="681">
                  <c:v>2.831421118150379E-3</c:v>
                </c:pt>
                <c:pt idx="682">
                  <c:v>2.831421118150379E-3</c:v>
                </c:pt>
                <c:pt idx="683">
                  <c:v>2.831421118150379E-3</c:v>
                </c:pt>
                <c:pt idx="684">
                  <c:v>2.831421118150379E-3</c:v>
                </c:pt>
                <c:pt idx="685">
                  <c:v>2.831421118150379E-3</c:v>
                </c:pt>
                <c:pt idx="686">
                  <c:v>2.831421118150379E-3</c:v>
                </c:pt>
                <c:pt idx="687">
                  <c:v>2.831421118150379E-3</c:v>
                </c:pt>
                <c:pt idx="688">
                  <c:v>2.831421118150379E-3</c:v>
                </c:pt>
                <c:pt idx="689">
                  <c:v>2.831421118150379E-3</c:v>
                </c:pt>
                <c:pt idx="690">
                  <c:v>2.831421118150379E-3</c:v>
                </c:pt>
                <c:pt idx="691">
                  <c:v>2.831421118150379E-3</c:v>
                </c:pt>
                <c:pt idx="692">
                  <c:v>2.831421118150379E-3</c:v>
                </c:pt>
                <c:pt idx="693">
                  <c:v>2.831421118150379E-3</c:v>
                </c:pt>
                <c:pt idx="694">
                  <c:v>2.831421118150379E-3</c:v>
                </c:pt>
                <c:pt idx="695">
                  <c:v>2.831421118150379E-3</c:v>
                </c:pt>
                <c:pt idx="696">
                  <c:v>2.831421118150379E-3</c:v>
                </c:pt>
                <c:pt idx="697">
                  <c:v>2.831421118150379E-3</c:v>
                </c:pt>
                <c:pt idx="698">
                  <c:v>2.831421118150379E-3</c:v>
                </c:pt>
                <c:pt idx="699">
                  <c:v>2.831421118150379E-3</c:v>
                </c:pt>
                <c:pt idx="700">
                  <c:v>2.831421118150379E-3</c:v>
                </c:pt>
                <c:pt idx="701">
                  <c:v>2.831421118150379E-3</c:v>
                </c:pt>
                <c:pt idx="702">
                  <c:v>2.831421118150379E-3</c:v>
                </c:pt>
                <c:pt idx="703">
                  <c:v>2.831421118150379E-3</c:v>
                </c:pt>
                <c:pt idx="704">
                  <c:v>2.831421118150379E-3</c:v>
                </c:pt>
                <c:pt idx="705">
                  <c:v>2.831421118150379E-3</c:v>
                </c:pt>
                <c:pt idx="706">
                  <c:v>2.831421118150379E-3</c:v>
                </c:pt>
                <c:pt idx="707">
                  <c:v>2.831421118150379E-3</c:v>
                </c:pt>
                <c:pt idx="708">
                  <c:v>2.831421118150379E-3</c:v>
                </c:pt>
                <c:pt idx="709">
                  <c:v>2.831421118150379E-3</c:v>
                </c:pt>
                <c:pt idx="710">
                  <c:v>2.831421118150379E-3</c:v>
                </c:pt>
                <c:pt idx="711">
                  <c:v>2.831421118150379E-3</c:v>
                </c:pt>
                <c:pt idx="712">
                  <c:v>2.831421118150379E-3</c:v>
                </c:pt>
                <c:pt idx="713">
                  <c:v>2.831421118150379E-3</c:v>
                </c:pt>
                <c:pt idx="714">
                  <c:v>2.831421118150379E-3</c:v>
                </c:pt>
                <c:pt idx="715">
                  <c:v>2.831421118150379E-3</c:v>
                </c:pt>
                <c:pt idx="716">
                  <c:v>2.831421118150379E-3</c:v>
                </c:pt>
                <c:pt idx="717">
                  <c:v>2.831421118150379E-3</c:v>
                </c:pt>
                <c:pt idx="718">
                  <c:v>2.831421118150379E-3</c:v>
                </c:pt>
                <c:pt idx="719">
                  <c:v>2.831421118150379E-3</c:v>
                </c:pt>
                <c:pt idx="720">
                  <c:v>2.831421118150379E-3</c:v>
                </c:pt>
                <c:pt idx="721">
                  <c:v>2.831421118150379E-3</c:v>
                </c:pt>
                <c:pt idx="722">
                  <c:v>2.831421118150379E-3</c:v>
                </c:pt>
                <c:pt idx="723">
                  <c:v>2.831421118150379E-3</c:v>
                </c:pt>
                <c:pt idx="724">
                  <c:v>2.831421118150379E-3</c:v>
                </c:pt>
                <c:pt idx="725">
                  <c:v>2.831421118150379E-3</c:v>
                </c:pt>
                <c:pt idx="726">
                  <c:v>2.831421118150379E-3</c:v>
                </c:pt>
                <c:pt idx="727">
                  <c:v>2.831421118150379E-3</c:v>
                </c:pt>
                <c:pt idx="728">
                  <c:v>2.831421118150379E-3</c:v>
                </c:pt>
                <c:pt idx="729">
                  <c:v>2.831421118150379E-3</c:v>
                </c:pt>
                <c:pt idx="730">
                  <c:v>2.831421118150379E-3</c:v>
                </c:pt>
                <c:pt idx="731">
                  <c:v>2.831421118150379E-3</c:v>
                </c:pt>
                <c:pt idx="732">
                  <c:v>2.831421118150379E-3</c:v>
                </c:pt>
                <c:pt idx="733">
                  <c:v>2.831421118150379E-3</c:v>
                </c:pt>
                <c:pt idx="734">
                  <c:v>2.831421118150379E-3</c:v>
                </c:pt>
                <c:pt idx="735">
                  <c:v>2.831421118150379E-3</c:v>
                </c:pt>
                <c:pt idx="736">
                  <c:v>2.831421118150379E-3</c:v>
                </c:pt>
                <c:pt idx="737">
                  <c:v>2.831421118150379E-3</c:v>
                </c:pt>
                <c:pt idx="738">
                  <c:v>2.831421118150379E-3</c:v>
                </c:pt>
                <c:pt idx="739">
                  <c:v>2.831421118150379E-3</c:v>
                </c:pt>
                <c:pt idx="740">
                  <c:v>2.831421118150379E-3</c:v>
                </c:pt>
                <c:pt idx="741">
                  <c:v>2.831421118150379E-3</c:v>
                </c:pt>
                <c:pt idx="742">
                  <c:v>2.831421118150379E-3</c:v>
                </c:pt>
                <c:pt idx="743">
                  <c:v>2.831421118150379E-3</c:v>
                </c:pt>
                <c:pt idx="744">
                  <c:v>2.831421118150379E-3</c:v>
                </c:pt>
                <c:pt idx="745">
                  <c:v>2.831421118150379E-3</c:v>
                </c:pt>
                <c:pt idx="746">
                  <c:v>2.831421118150379E-3</c:v>
                </c:pt>
                <c:pt idx="747">
                  <c:v>2.831421118150379E-3</c:v>
                </c:pt>
                <c:pt idx="748">
                  <c:v>2.831421118150379E-3</c:v>
                </c:pt>
                <c:pt idx="749">
                  <c:v>2.831421118150379E-3</c:v>
                </c:pt>
                <c:pt idx="750">
                  <c:v>2.831421118150379E-3</c:v>
                </c:pt>
                <c:pt idx="751">
                  <c:v>2.831421118150379E-3</c:v>
                </c:pt>
                <c:pt idx="752">
                  <c:v>2.831421118150379E-3</c:v>
                </c:pt>
                <c:pt idx="753">
                  <c:v>2.831421118150379E-3</c:v>
                </c:pt>
                <c:pt idx="754">
                  <c:v>2.831421118150379E-3</c:v>
                </c:pt>
                <c:pt idx="755">
                  <c:v>2.831421118150379E-3</c:v>
                </c:pt>
                <c:pt idx="756">
                  <c:v>2.831421118150379E-3</c:v>
                </c:pt>
                <c:pt idx="757">
                  <c:v>2.831421118150379E-3</c:v>
                </c:pt>
                <c:pt idx="758">
                  <c:v>2.831421118150379E-3</c:v>
                </c:pt>
                <c:pt idx="759">
                  <c:v>2.831421118150379E-3</c:v>
                </c:pt>
                <c:pt idx="760">
                  <c:v>2.831421118150379E-3</c:v>
                </c:pt>
                <c:pt idx="761">
                  <c:v>2.831421118150379E-3</c:v>
                </c:pt>
                <c:pt idx="762">
                  <c:v>2.831421118150379E-3</c:v>
                </c:pt>
                <c:pt idx="763">
                  <c:v>2.831421118150379E-3</c:v>
                </c:pt>
                <c:pt idx="764">
                  <c:v>2.831421118150379E-3</c:v>
                </c:pt>
                <c:pt idx="765">
                  <c:v>2.831421118150379E-3</c:v>
                </c:pt>
                <c:pt idx="766">
                  <c:v>2.831421118150379E-3</c:v>
                </c:pt>
                <c:pt idx="767">
                  <c:v>2.831421118150379E-3</c:v>
                </c:pt>
                <c:pt idx="768">
                  <c:v>2.831421118150379E-3</c:v>
                </c:pt>
                <c:pt idx="769">
                  <c:v>2.831421118150379E-3</c:v>
                </c:pt>
                <c:pt idx="770">
                  <c:v>2.831421118150379E-3</c:v>
                </c:pt>
                <c:pt idx="771">
                  <c:v>2.831421118150379E-3</c:v>
                </c:pt>
                <c:pt idx="772">
                  <c:v>2.831421118150379E-3</c:v>
                </c:pt>
                <c:pt idx="773">
                  <c:v>1.8007639287742627E-4</c:v>
                </c:pt>
                <c:pt idx="774">
                  <c:v>1.8007639287742627E-4</c:v>
                </c:pt>
                <c:pt idx="775">
                  <c:v>1.8007639287742627E-4</c:v>
                </c:pt>
                <c:pt idx="776">
                  <c:v>1.8007639287742627E-4</c:v>
                </c:pt>
                <c:pt idx="777">
                  <c:v>1.8007639287742627E-4</c:v>
                </c:pt>
                <c:pt idx="778">
                  <c:v>1.8007639287742627E-4</c:v>
                </c:pt>
                <c:pt idx="779">
                  <c:v>1.8007639287742627E-4</c:v>
                </c:pt>
                <c:pt idx="780">
                  <c:v>1.8007639287742627E-4</c:v>
                </c:pt>
                <c:pt idx="781">
                  <c:v>1.8007639287742627E-4</c:v>
                </c:pt>
                <c:pt idx="782">
                  <c:v>1.8007639287742627E-4</c:v>
                </c:pt>
                <c:pt idx="783">
                  <c:v>1.8007639287742627E-4</c:v>
                </c:pt>
                <c:pt idx="784">
                  <c:v>1.8007639287742627E-4</c:v>
                </c:pt>
                <c:pt idx="785">
                  <c:v>1.8007639287742627E-4</c:v>
                </c:pt>
                <c:pt idx="786">
                  <c:v>1.8007639287742627E-4</c:v>
                </c:pt>
                <c:pt idx="787">
                  <c:v>1.8007639287742627E-4</c:v>
                </c:pt>
                <c:pt idx="788">
                  <c:v>1.8007639287742627E-4</c:v>
                </c:pt>
                <c:pt idx="789">
                  <c:v>1.8007639287742627E-4</c:v>
                </c:pt>
                <c:pt idx="790">
                  <c:v>1.8007639287742627E-4</c:v>
                </c:pt>
                <c:pt idx="791">
                  <c:v>1.8007639287742627E-4</c:v>
                </c:pt>
                <c:pt idx="792">
                  <c:v>1.8007639287742627E-4</c:v>
                </c:pt>
                <c:pt idx="793">
                  <c:v>1.8007639287742627E-4</c:v>
                </c:pt>
                <c:pt idx="794">
                  <c:v>1.8007639287742627E-4</c:v>
                </c:pt>
                <c:pt idx="795">
                  <c:v>1.8007639287742627E-4</c:v>
                </c:pt>
                <c:pt idx="796">
                  <c:v>1.8007639287742627E-4</c:v>
                </c:pt>
                <c:pt idx="797">
                  <c:v>1.8007639287742627E-4</c:v>
                </c:pt>
                <c:pt idx="798">
                  <c:v>1.8007639287742627E-4</c:v>
                </c:pt>
                <c:pt idx="799">
                  <c:v>1.8007639287742627E-4</c:v>
                </c:pt>
                <c:pt idx="800">
                  <c:v>1.8007639287742627E-4</c:v>
                </c:pt>
                <c:pt idx="801">
                  <c:v>1.8007639287742627E-4</c:v>
                </c:pt>
                <c:pt idx="802">
                  <c:v>1.8007639287742627E-4</c:v>
                </c:pt>
                <c:pt idx="803">
                  <c:v>1.8007639287742627E-4</c:v>
                </c:pt>
                <c:pt idx="804">
                  <c:v>1.8007639287742627E-4</c:v>
                </c:pt>
                <c:pt idx="805">
                  <c:v>1.8007639287742627E-4</c:v>
                </c:pt>
                <c:pt idx="806">
                  <c:v>1.8007639287742627E-4</c:v>
                </c:pt>
                <c:pt idx="807">
                  <c:v>1.8007639287742627E-4</c:v>
                </c:pt>
                <c:pt idx="808">
                  <c:v>1.8007639287742627E-4</c:v>
                </c:pt>
                <c:pt idx="809">
                  <c:v>1.8007639287742627E-4</c:v>
                </c:pt>
                <c:pt idx="810">
                  <c:v>1.8007639287742627E-4</c:v>
                </c:pt>
                <c:pt idx="811">
                  <c:v>1.8007639287742627E-4</c:v>
                </c:pt>
                <c:pt idx="812">
                  <c:v>1.8007639287742627E-4</c:v>
                </c:pt>
                <c:pt idx="813">
                  <c:v>1.8007639287742627E-4</c:v>
                </c:pt>
                <c:pt idx="814">
                  <c:v>1.8007639287742627E-4</c:v>
                </c:pt>
                <c:pt idx="815">
                  <c:v>1.8007639287742627E-4</c:v>
                </c:pt>
                <c:pt idx="816">
                  <c:v>1.8007639287742627E-4</c:v>
                </c:pt>
                <c:pt idx="817">
                  <c:v>1.8007639287742627E-4</c:v>
                </c:pt>
                <c:pt idx="818">
                  <c:v>1.8007639287742627E-4</c:v>
                </c:pt>
                <c:pt idx="819">
                  <c:v>1.8007639287742627E-4</c:v>
                </c:pt>
                <c:pt idx="820">
                  <c:v>1.8007639287742627E-4</c:v>
                </c:pt>
                <c:pt idx="821">
                  <c:v>1.8007639287742627E-4</c:v>
                </c:pt>
                <c:pt idx="822">
                  <c:v>1.8007639287742627E-4</c:v>
                </c:pt>
                <c:pt idx="823">
                  <c:v>1.8007639287742627E-4</c:v>
                </c:pt>
                <c:pt idx="824">
                  <c:v>1.8007639287742627E-4</c:v>
                </c:pt>
                <c:pt idx="825">
                  <c:v>1.8007639287742627E-4</c:v>
                </c:pt>
                <c:pt idx="826">
                  <c:v>1.8007639287742627E-4</c:v>
                </c:pt>
                <c:pt idx="827">
                  <c:v>1.8007639287742627E-4</c:v>
                </c:pt>
                <c:pt idx="828">
                  <c:v>1.8007639287742627E-4</c:v>
                </c:pt>
                <c:pt idx="829">
                  <c:v>1.8007639287742627E-4</c:v>
                </c:pt>
                <c:pt idx="830">
                  <c:v>1.8007639287742627E-4</c:v>
                </c:pt>
                <c:pt idx="831">
                  <c:v>1.8007639287742627E-4</c:v>
                </c:pt>
                <c:pt idx="832">
                  <c:v>1.8007639287742627E-4</c:v>
                </c:pt>
                <c:pt idx="833">
                  <c:v>1.8007639287742627E-4</c:v>
                </c:pt>
                <c:pt idx="834">
                  <c:v>1.8007639287742627E-4</c:v>
                </c:pt>
                <c:pt idx="835">
                  <c:v>1.8007639287742627E-4</c:v>
                </c:pt>
                <c:pt idx="836">
                  <c:v>1.8007639287742627E-4</c:v>
                </c:pt>
                <c:pt idx="837">
                  <c:v>1.8007639287742627E-4</c:v>
                </c:pt>
                <c:pt idx="838">
                  <c:v>1.8007639287742627E-4</c:v>
                </c:pt>
                <c:pt idx="839">
                  <c:v>1.8007639287742627E-4</c:v>
                </c:pt>
                <c:pt idx="840">
                  <c:v>1.8007639287742627E-4</c:v>
                </c:pt>
                <c:pt idx="841">
                  <c:v>1.8007639287742627E-4</c:v>
                </c:pt>
                <c:pt idx="842">
                  <c:v>1.8007639287742627E-4</c:v>
                </c:pt>
                <c:pt idx="843">
                  <c:v>1.8007639287742627E-4</c:v>
                </c:pt>
                <c:pt idx="844">
                  <c:v>1.8007639287742627E-4</c:v>
                </c:pt>
                <c:pt idx="845">
                  <c:v>1.8007639287742627E-4</c:v>
                </c:pt>
                <c:pt idx="846">
                  <c:v>1.8007639287742627E-4</c:v>
                </c:pt>
                <c:pt idx="847">
                  <c:v>1.8007639287742627E-4</c:v>
                </c:pt>
                <c:pt idx="848">
                  <c:v>1.8007639287742627E-4</c:v>
                </c:pt>
                <c:pt idx="849">
                  <c:v>1.8007639287742627E-4</c:v>
                </c:pt>
                <c:pt idx="850">
                  <c:v>1.8007639287742627E-4</c:v>
                </c:pt>
                <c:pt idx="851">
                  <c:v>1.8007639287742627E-4</c:v>
                </c:pt>
                <c:pt idx="852">
                  <c:v>1.8007639287742627E-4</c:v>
                </c:pt>
                <c:pt idx="853">
                  <c:v>1.8007639287742627E-4</c:v>
                </c:pt>
                <c:pt idx="854">
                  <c:v>1.8007639287742627E-4</c:v>
                </c:pt>
                <c:pt idx="855">
                  <c:v>1.8007639287742627E-4</c:v>
                </c:pt>
                <c:pt idx="856">
                  <c:v>1.8007639287742627E-4</c:v>
                </c:pt>
                <c:pt idx="857">
                  <c:v>1.8007639287742627E-4</c:v>
                </c:pt>
                <c:pt idx="858">
                  <c:v>1.8007639287742627E-4</c:v>
                </c:pt>
                <c:pt idx="859">
                  <c:v>1.8007639287742627E-4</c:v>
                </c:pt>
                <c:pt idx="860">
                  <c:v>1.8007639287742627E-4</c:v>
                </c:pt>
                <c:pt idx="861">
                  <c:v>1.8007639287742627E-4</c:v>
                </c:pt>
                <c:pt idx="862">
                  <c:v>1.8007639287742627E-4</c:v>
                </c:pt>
                <c:pt idx="863">
                  <c:v>1.8007639287742627E-4</c:v>
                </c:pt>
                <c:pt idx="864">
                  <c:v>1.8007639287742627E-4</c:v>
                </c:pt>
                <c:pt idx="865">
                  <c:v>1.8007639287742627E-4</c:v>
                </c:pt>
                <c:pt idx="866">
                  <c:v>1.8007639287742627E-4</c:v>
                </c:pt>
                <c:pt idx="867">
                  <c:v>1.8007639287742627E-4</c:v>
                </c:pt>
                <c:pt idx="868">
                  <c:v>1.8007639287742627E-4</c:v>
                </c:pt>
                <c:pt idx="869">
                  <c:v>1.8007639287742627E-4</c:v>
                </c:pt>
                <c:pt idx="870">
                  <c:v>1.8007639287742627E-4</c:v>
                </c:pt>
                <c:pt idx="871">
                  <c:v>1.8007639287742627E-4</c:v>
                </c:pt>
                <c:pt idx="872">
                  <c:v>1.8007639287742627E-4</c:v>
                </c:pt>
                <c:pt idx="873">
                  <c:v>1.8007639287742627E-4</c:v>
                </c:pt>
                <c:pt idx="874">
                  <c:v>1.8007639287742627E-4</c:v>
                </c:pt>
                <c:pt idx="875">
                  <c:v>1.8007639287742627E-4</c:v>
                </c:pt>
                <c:pt idx="876">
                  <c:v>1.8007639287742627E-4</c:v>
                </c:pt>
                <c:pt idx="877">
                  <c:v>1.8007639287742627E-4</c:v>
                </c:pt>
                <c:pt idx="878">
                  <c:v>1.8007639287742627E-4</c:v>
                </c:pt>
                <c:pt idx="879">
                  <c:v>1.8007639287742627E-4</c:v>
                </c:pt>
                <c:pt idx="880">
                  <c:v>1.8007639287742627E-4</c:v>
                </c:pt>
                <c:pt idx="881">
                  <c:v>1.8007639287742627E-4</c:v>
                </c:pt>
                <c:pt idx="882">
                  <c:v>1.8007639287742627E-4</c:v>
                </c:pt>
                <c:pt idx="883">
                  <c:v>1.8007639287742627E-4</c:v>
                </c:pt>
                <c:pt idx="884">
                  <c:v>1.8007639287742627E-4</c:v>
                </c:pt>
                <c:pt idx="885">
                  <c:v>1.8007639287742627E-4</c:v>
                </c:pt>
                <c:pt idx="886">
                  <c:v>1.8007639287742627E-4</c:v>
                </c:pt>
                <c:pt idx="887">
                  <c:v>1.8007639287742627E-4</c:v>
                </c:pt>
                <c:pt idx="888">
                  <c:v>1.8007639287742627E-4</c:v>
                </c:pt>
                <c:pt idx="889">
                  <c:v>1.8007639287742627E-4</c:v>
                </c:pt>
                <c:pt idx="890">
                  <c:v>1.8007639287742627E-4</c:v>
                </c:pt>
                <c:pt idx="891">
                  <c:v>1.8007639287742627E-4</c:v>
                </c:pt>
                <c:pt idx="892">
                  <c:v>1.8007639287742627E-4</c:v>
                </c:pt>
                <c:pt idx="893">
                  <c:v>1.8007639287742627E-4</c:v>
                </c:pt>
                <c:pt idx="894">
                  <c:v>1.8007639287742627E-4</c:v>
                </c:pt>
                <c:pt idx="895">
                  <c:v>1.8007639287742627E-4</c:v>
                </c:pt>
                <c:pt idx="896">
                  <c:v>1.8007639287742627E-4</c:v>
                </c:pt>
                <c:pt idx="897">
                  <c:v>1.8007639287742627E-4</c:v>
                </c:pt>
                <c:pt idx="898">
                  <c:v>1.8007639287742627E-4</c:v>
                </c:pt>
                <c:pt idx="899">
                  <c:v>1.8007639287742627E-4</c:v>
                </c:pt>
                <c:pt idx="900">
                  <c:v>1.8007639287742627E-4</c:v>
                </c:pt>
                <c:pt idx="901">
                  <c:v>1.8007639287742627E-4</c:v>
                </c:pt>
                <c:pt idx="902">
                  <c:v>1.8007639287742627E-4</c:v>
                </c:pt>
                <c:pt idx="903">
                  <c:v>1.8007639287742627E-4</c:v>
                </c:pt>
                <c:pt idx="904">
                  <c:v>1.8007639287742627E-4</c:v>
                </c:pt>
                <c:pt idx="905">
                  <c:v>1.8007639287742627E-4</c:v>
                </c:pt>
                <c:pt idx="906">
                  <c:v>1.8007639287742627E-4</c:v>
                </c:pt>
                <c:pt idx="907">
                  <c:v>1.8007639287742627E-4</c:v>
                </c:pt>
                <c:pt idx="908">
                  <c:v>1.8007639287742627E-4</c:v>
                </c:pt>
                <c:pt idx="909">
                  <c:v>1.8007639287742627E-4</c:v>
                </c:pt>
                <c:pt idx="910">
                  <c:v>1.8007639287742627E-4</c:v>
                </c:pt>
                <c:pt idx="911">
                  <c:v>1.8007639287742627E-4</c:v>
                </c:pt>
                <c:pt idx="912">
                  <c:v>1.8007639287742627E-4</c:v>
                </c:pt>
                <c:pt idx="913">
                  <c:v>1.8007639287742627E-4</c:v>
                </c:pt>
                <c:pt idx="914">
                  <c:v>1.8007639287742627E-4</c:v>
                </c:pt>
                <c:pt idx="915">
                  <c:v>1.8007639287742627E-4</c:v>
                </c:pt>
                <c:pt idx="916">
                  <c:v>1.8007639287742627E-4</c:v>
                </c:pt>
                <c:pt idx="917">
                  <c:v>1.8007639287742627E-4</c:v>
                </c:pt>
                <c:pt idx="918">
                  <c:v>1.8007639287742627E-4</c:v>
                </c:pt>
                <c:pt idx="919">
                  <c:v>1.8007639287742627E-4</c:v>
                </c:pt>
                <c:pt idx="920">
                  <c:v>1.8007639287742627E-4</c:v>
                </c:pt>
                <c:pt idx="921">
                  <c:v>1.8007639287742627E-4</c:v>
                </c:pt>
                <c:pt idx="922">
                  <c:v>1.8007639287742627E-4</c:v>
                </c:pt>
                <c:pt idx="923">
                  <c:v>1.8007639287742627E-4</c:v>
                </c:pt>
                <c:pt idx="924">
                  <c:v>1.8007639287742627E-4</c:v>
                </c:pt>
                <c:pt idx="925">
                  <c:v>1.8007639287742627E-4</c:v>
                </c:pt>
                <c:pt idx="926">
                  <c:v>1.8007639287742627E-4</c:v>
                </c:pt>
                <c:pt idx="927">
                  <c:v>1.8007639287742627E-4</c:v>
                </c:pt>
                <c:pt idx="928">
                  <c:v>1.8007639287742627E-4</c:v>
                </c:pt>
                <c:pt idx="929">
                  <c:v>1.8007639287742627E-4</c:v>
                </c:pt>
                <c:pt idx="930">
                  <c:v>1.8007639287742627E-4</c:v>
                </c:pt>
                <c:pt idx="931">
                  <c:v>1.8007639287742627E-4</c:v>
                </c:pt>
                <c:pt idx="932">
                  <c:v>1.8007639287742627E-4</c:v>
                </c:pt>
                <c:pt idx="933">
                  <c:v>1.8007639287742627E-4</c:v>
                </c:pt>
                <c:pt idx="934">
                  <c:v>1.8007639287742627E-4</c:v>
                </c:pt>
                <c:pt idx="935">
                  <c:v>1.8007639287742627E-4</c:v>
                </c:pt>
                <c:pt idx="936">
                  <c:v>1.8007639287742627E-4</c:v>
                </c:pt>
                <c:pt idx="937">
                  <c:v>1.8007639287742627E-4</c:v>
                </c:pt>
                <c:pt idx="938">
                  <c:v>1.8007639287742627E-4</c:v>
                </c:pt>
                <c:pt idx="939">
                  <c:v>1.8007639287742627E-4</c:v>
                </c:pt>
                <c:pt idx="940">
                  <c:v>1.8007639287742627E-4</c:v>
                </c:pt>
                <c:pt idx="941">
                  <c:v>1.8007639287742627E-4</c:v>
                </c:pt>
                <c:pt idx="942">
                  <c:v>1.8007639287742627E-4</c:v>
                </c:pt>
                <c:pt idx="943">
                  <c:v>1.8007639287742627E-4</c:v>
                </c:pt>
                <c:pt idx="944">
                  <c:v>1.8007639287742627E-4</c:v>
                </c:pt>
                <c:pt idx="945">
                  <c:v>1.8007639287742627E-4</c:v>
                </c:pt>
                <c:pt idx="946">
                  <c:v>1.8007639287742627E-4</c:v>
                </c:pt>
                <c:pt idx="947">
                  <c:v>1.8007639287742627E-4</c:v>
                </c:pt>
                <c:pt idx="948">
                  <c:v>1.8007639287742627E-4</c:v>
                </c:pt>
                <c:pt idx="949">
                  <c:v>1.8007639287742627E-4</c:v>
                </c:pt>
                <c:pt idx="950">
                  <c:v>1.8007639287742627E-4</c:v>
                </c:pt>
                <c:pt idx="951">
                  <c:v>1.8007639287742627E-4</c:v>
                </c:pt>
                <c:pt idx="952">
                  <c:v>1.8007639287742627E-4</c:v>
                </c:pt>
                <c:pt idx="953">
                  <c:v>1.8007639287742627E-4</c:v>
                </c:pt>
                <c:pt idx="954">
                  <c:v>1.8007639287742627E-4</c:v>
                </c:pt>
                <c:pt idx="955">
                  <c:v>1.8007639287742627E-4</c:v>
                </c:pt>
                <c:pt idx="956">
                  <c:v>1.8007639287742627E-4</c:v>
                </c:pt>
                <c:pt idx="957">
                  <c:v>1.8007639287742627E-4</c:v>
                </c:pt>
                <c:pt idx="958">
                  <c:v>1.8007639287742627E-4</c:v>
                </c:pt>
                <c:pt idx="959">
                  <c:v>1.8007639287742627E-4</c:v>
                </c:pt>
                <c:pt idx="960">
                  <c:v>1.8007639287742627E-4</c:v>
                </c:pt>
                <c:pt idx="961">
                  <c:v>1.8007639287742627E-4</c:v>
                </c:pt>
                <c:pt idx="962">
                  <c:v>1.8007639287742627E-4</c:v>
                </c:pt>
                <c:pt idx="963">
                  <c:v>1.8007639287742627E-4</c:v>
                </c:pt>
                <c:pt idx="964">
                  <c:v>1.8007639287742627E-4</c:v>
                </c:pt>
                <c:pt idx="965">
                  <c:v>1.8007639287742627E-4</c:v>
                </c:pt>
                <c:pt idx="966">
                  <c:v>1.8007639287742627E-4</c:v>
                </c:pt>
                <c:pt idx="967">
                  <c:v>1.8007639287742627E-4</c:v>
                </c:pt>
                <c:pt idx="968">
                  <c:v>1.8007639287742627E-4</c:v>
                </c:pt>
                <c:pt idx="969">
                  <c:v>1.8007639287742627E-4</c:v>
                </c:pt>
                <c:pt idx="970">
                  <c:v>1.8007639287742627E-4</c:v>
                </c:pt>
                <c:pt idx="971">
                  <c:v>1.8007639287742627E-4</c:v>
                </c:pt>
                <c:pt idx="972">
                  <c:v>1.8007639287742627E-4</c:v>
                </c:pt>
                <c:pt idx="973">
                  <c:v>1.8007639287742627E-4</c:v>
                </c:pt>
                <c:pt idx="974">
                  <c:v>1.8007639287742627E-4</c:v>
                </c:pt>
                <c:pt idx="975">
                  <c:v>1.8007639287742627E-4</c:v>
                </c:pt>
                <c:pt idx="976">
                  <c:v>1.8007639287742627E-4</c:v>
                </c:pt>
                <c:pt idx="977">
                  <c:v>1.8007639287742627E-4</c:v>
                </c:pt>
                <c:pt idx="978">
                  <c:v>1.8007639287742627E-4</c:v>
                </c:pt>
                <c:pt idx="979">
                  <c:v>1.8007639287742627E-4</c:v>
                </c:pt>
                <c:pt idx="980">
                  <c:v>1.8007639287742627E-4</c:v>
                </c:pt>
                <c:pt idx="981">
                  <c:v>1.8007639287742627E-4</c:v>
                </c:pt>
                <c:pt idx="982">
                  <c:v>1.8007639287742627E-4</c:v>
                </c:pt>
                <c:pt idx="983">
                  <c:v>1.8007639287742627E-4</c:v>
                </c:pt>
                <c:pt idx="984">
                  <c:v>1.8007639287742627E-4</c:v>
                </c:pt>
                <c:pt idx="985">
                  <c:v>1.8007639287742627E-4</c:v>
                </c:pt>
                <c:pt idx="986">
                  <c:v>1.8007639287742627E-4</c:v>
                </c:pt>
                <c:pt idx="987">
                  <c:v>1.8007639287742627E-4</c:v>
                </c:pt>
                <c:pt idx="988">
                  <c:v>1.8007639287742627E-4</c:v>
                </c:pt>
                <c:pt idx="989">
                  <c:v>1.8007639287742627E-4</c:v>
                </c:pt>
                <c:pt idx="990">
                  <c:v>1.8007639287742627E-4</c:v>
                </c:pt>
                <c:pt idx="991">
                  <c:v>1.8007639287742627E-4</c:v>
                </c:pt>
                <c:pt idx="992">
                  <c:v>1.8007639287742627E-4</c:v>
                </c:pt>
                <c:pt idx="993">
                  <c:v>1.8007639287742627E-4</c:v>
                </c:pt>
                <c:pt idx="994">
                  <c:v>1.8007639287742627E-4</c:v>
                </c:pt>
                <c:pt idx="995">
                  <c:v>1.8007639287742627E-4</c:v>
                </c:pt>
                <c:pt idx="996">
                  <c:v>1.8007639287742627E-4</c:v>
                </c:pt>
                <c:pt idx="997">
                  <c:v>1.8007639287742627E-4</c:v>
                </c:pt>
                <c:pt idx="998">
                  <c:v>1.8007639287742627E-4</c:v>
                </c:pt>
                <c:pt idx="999">
                  <c:v>1.8007639287742627E-4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F80B-49A2-95B4-7DC96158B92F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5.6239144408738229E-2</c:v>
                </c:pt>
                <c:pt idx="1">
                  <c:v>2.7280757883343942E-2</c:v>
                </c:pt>
                <c:pt idx="2">
                  <c:v>2.7280757883343942E-2</c:v>
                </c:pt>
                <c:pt idx="3">
                  <c:v>2.7280757883343942E-2</c:v>
                </c:pt>
                <c:pt idx="4">
                  <c:v>2.7280757883343942E-2</c:v>
                </c:pt>
                <c:pt idx="5">
                  <c:v>2.7280757883343942E-2</c:v>
                </c:pt>
                <c:pt idx="6">
                  <c:v>2.7280757883343942E-2</c:v>
                </c:pt>
                <c:pt idx="7">
                  <c:v>2.7280757883343942E-2</c:v>
                </c:pt>
                <c:pt idx="8">
                  <c:v>2.7280757883343942E-2</c:v>
                </c:pt>
                <c:pt idx="9">
                  <c:v>2.7280757883343942E-2</c:v>
                </c:pt>
                <c:pt idx="10">
                  <c:v>2.7280757883343942E-2</c:v>
                </c:pt>
                <c:pt idx="11">
                  <c:v>2.7280757883343942E-2</c:v>
                </c:pt>
                <c:pt idx="12">
                  <c:v>2.7280757883343942E-2</c:v>
                </c:pt>
                <c:pt idx="13">
                  <c:v>2.7280757883343942E-2</c:v>
                </c:pt>
                <c:pt idx="14">
                  <c:v>2.7280757883343942E-2</c:v>
                </c:pt>
                <c:pt idx="15">
                  <c:v>2.7280757883343942E-2</c:v>
                </c:pt>
                <c:pt idx="16">
                  <c:v>2.7280757883343942E-2</c:v>
                </c:pt>
                <c:pt idx="17">
                  <c:v>2.7280757883343942E-2</c:v>
                </c:pt>
                <c:pt idx="18">
                  <c:v>2.7280757883343942E-2</c:v>
                </c:pt>
                <c:pt idx="19">
                  <c:v>2.7280757883343942E-2</c:v>
                </c:pt>
                <c:pt idx="20">
                  <c:v>2.7280757883343942E-2</c:v>
                </c:pt>
                <c:pt idx="21">
                  <c:v>2.7280757883343942E-2</c:v>
                </c:pt>
                <c:pt idx="22">
                  <c:v>2.7280757883343942E-2</c:v>
                </c:pt>
                <c:pt idx="23">
                  <c:v>2.7280757883343942E-2</c:v>
                </c:pt>
                <c:pt idx="24">
                  <c:v>2.7280757883343942E-2</c:v>
                </c:pt>
                <c:pt idx="25">
                  <c:v>2.7280757883343942E-2</c:v>
                </c:pt>
                <c:pt idx="26">
                  <c:v>2.7280757883343942E-2</c:v>
                </c:pt>
                <c:pt idx="27">
                  <c:v>2.7280757883343942E-2</c:v>
                </c:pt>
                <c:pt idx="28">
                  <c:v>2.7280757883343942E-2</c:v>
                </c:pt>
                <c:pt idx="29">
                  <c:v>2.7280757883343942E-2</c:v>
                </c:pt>
                <c:pt idx="30">
                  <c:v>2.7280757883343942E-2</c:v>
                </c:pt>
                <c:pt idx="31">
                  <c:v>2.7280757883343942E-2</c:v>
                </c:pt>
                <c:pt idx="32">
                  <c:v>2.7280757883343942E-2</c:v>
                </c:pt>
                <c:pt idx="33">
                  <c:v>2.7280757883343942E-2</c:v>
                </c:pt>
                <c:pt idx="34">
                  <c:v>2.7280757883343942E-2</c:v>
                </c:pt>
                <c:pt idx="35">
                  <c:v>2.7280757883343942E-2</c:v>
                </c:pt>
                <c:pt idx="36">
                  <c:v>2.7280757883343942E-2</c:v>
                </c:pt>
                <c:pt idx="37">
                  <c:v>2.7280757883343942E-2</c:v>
                </c:pt>
                <c:pt idx="38">
                  <c:v>2.7280757883343942E-2</c:v>
                </c:pt>
                <c:pt idx="39">
                  <c:v>2.7280757883343942E-2</c:v>
                </c:pt>
                <c:pt idx="40">
                  <c:v>2.7280757883343942E-2</c:v>
                </c:pt>
                <c:pt idx="41">
                  <c:v>2.7280757883343942E-2</c:v>
                </c:pt>
                <c:pt idx="42">
                  <c:v>2.7280757883343942E-2</c:v>
                </c:pt>
                <c:pt idx="43">
                  <c:v>2.7280757883343942E-2</c:v>
                </c:pt>
                <c:pt idx="44">
                  <c:v>2.4387096682055298E-2</c:v>
                </c:pt>
                <c:pt idx="45">
                  <c:v>2.4387096682055298E-2</c:v>
                </c:pt>
                <c:pt idx="46">
                  <c:v>2.4387096682055298E-2</c:v>
                </c:pt>
                <c:pt idx="47">
                  <c:v>2.4387096682055298E-2</c:v>
                </c:pt>
                <c:pt idx="48">
                  <c:v>2.4387096682055298E-2</c:v>
                </c:pt>
                <c:pt idx="49">
                  <c:v>2.4387096682055298E-2</c:v>
                </c:pt>
                <c:pt idx="50">
                  <c:v>2.4387096682055298E-2</c:v>
                </c:pt>
                <c:pt idx="51">
                  <c:v>2.4387096682055298E-2</c:v>
                </c:pt>
                <c:pt idx="52">
                  <c:v>2.4387096682055298E-2</c:v>
                </c:pt>
                <c:pt idx="53">
                  <c:v>2.4387096682055298E-2</c:v>
                </c:pt>
                <c:pt idx="54">
                  <c:v>2.4387096682055298E-2</c:v>
                </c:pt>
                <c:pt idx="55">
                  <c:v>2.4387096682055298E-2</c:v>
                </c:pt>
                <c:pt idx="56">
                  <c:v>2.4387096682055298E-2</c:v>
                </c:pt>
                <c:pt idx="57">
                  <c:v>2.4387096682055298E-2</c:v>
                </c:pt>
                <c:pt idx="58">
                  <c:v>2.4387096682055298E-2</c:v>
                </c:pt>
                <c:pt idx="59">
                  <c:v>2.4387096682055298E-2</c:v>
                </c:pt>
                <c:pt idx="60">
                  <c:v>2.4387096682055298E-2</c:v>
                </c:pt>
                <c:pt idx="61">
                  <c:v>2.4387096682055298E-2</c:v>
                </c:pt>
                <c:pt idx="62">
                  <c:v>2.4387096682055298E-2</c:v>
                </c:pt>
                <c:pt idx="63">
                  <c:v>2.4387096682055298E-2</c:v>
                </c:pt>
                <c:pt idx="64">
                  <c:v>2.4387096682055298E-2</c:v>
                </c:pt>
                <c:pt idx="65">
                  <c:v>2.4387096682055298E-2</c:v>
                </c:pt>
                <c:pt idx="66">
                  <c:v>2.4387096682055298E-2</c:v>
                </c:pt>
                <c:pt idx="67">
                  <c:v>2.4387096682055298E-2</c:v>
                </c:pt>
                <c:pt idx="68">
                  <c:v>2.4387096682055298E-2</c:v>
                </c:pt>
                <c:pt idx="69">
                  <c:v>2.4387096682055298E-2</c:v>
                </c:pt>
                <c:pt idx="70">
                  <c:v>2.4387096682055298E-2</c:v>
                </c:pt>
                <c:pt idx="71">
                  <c:v>2.4387096682055298E-2</c:v>
                </c:pt>
                <c:pt idx="72">
                  <c:v>2.4387096682055298E-2</c:v>
                </c:pt>
                <c:pt idx="73">
                  <c:v>2.4387096682055298E-2</c:v>
                </c:pt>
                <c:pt idx="74">
                  <c:v>2.4387096682055298E-2</c:v>
                </c:pt>
                <c:pt idx="75">
                  <c:v>2.4387096682055298E-2</c:v>
                </c:pt>
                <c:pt idx="76">
                  <c:v>2.4387096682055298E-2</c:v>
                </c:pt>
                <c:pt idx="77">
                  <c:v>2.4387096682055298E-2</c:v>
                </c:pt>
                <c:pt idx="78">
                  <c:v>2.4387096682055298E-2</c:v>
                </c:pt>
                <c:pt idx="79">
                  <c:v>2.4387096682055298E-2</c:v>
                </c:pt>
                <c:pt idx="80">
                  <c:v>2.4387096682055298E-2</c:v>
                </c:pt>
                <c:pt idx="81">
                  <c:v>2.4387096682055298E-2</c:v>
                </c:pt>
                <c:pt idx="82">
                  <c:v>2.4387096682055298E-2</c:v>
                </c:pt>
                <c:pt idx="83">
                  <c:v>2.4387096682055298E-2</c:v>
                </c:pt>
                <c:pt idx="84">
                  <c:v>2.4387096682055298E-2</c:v>
                </c:pt>
                <c:pt idx="85">
                  <c:v>2.4387096682055298E-2</c:v>
                </c:pt>
                <c:pt idx="86">
                  <c:v>2.4387096682055298E-2</c:v>
                </c:pt>
                <c:pt idx="87">
                  <c:v>2.4387096682055298E-2</c:v>
                </c:pt>
                <c:pt idx="88">
                  <c:v>2.4387096682055298E-2</c:v>
                </c:pt>
                <c:pt idx="89">
                  <c:v>2.4387096682055298E-2</c:v>
                </c:pt>
                <c:pt idx="90">
                  <c:v>2.4387096682055298E-2</c:v>
                </c:pt>
                <c:pt idx="91">
                  <c:v>1.1867032365549979E-2</c:v>
                </c:pt>
                <c:pt idx="92">
                  <c:v>1.1867032365549979E-2</c:v>
                </c:pt>
                <c:pt idx="93">
                  <c:v>1.1867032365549979E-2</c:v>
                </c:pt>
                <c:pt idx="94">
                  <c:v>1.1867032365549979E-2</c:v>
                </c:pt>
                <c:pt idx="95">
                  <c:v>1.1867032365549979E-2</c:v>
                </c:pt>
                <c:pt idx="96">
                  <c:v>1.1867032365549979E-2</c:v>
                </c:pt>
                <c:pt idx="97">
                  <c:v>1.1867032365549979E-2</c:v>
                </c:pt>
                <c:pt idx="98">
                  <c:v>1.1867032365549979E-2</c:v>
                </c:pt>
                <c:pt idx="99">
                  <c:v>1.1867032365549979E-2</c:v>
                </c:pt>
                <c:pt idx="100">
                  <c:v>1.1867032365549979E-2</c:v>
                </c:pt>
                <c:pt idx="101">
                  <c:v>1.1867032365549979E-2</c:v>
                </c:pt>
                <c:pt idx="102">
                  <c:v>1.1867032365549979E-2</c:v>
                </c:pt>
                <c:pt idx="103">
                  <c:v>1.1867032365549979E-2</c:v>
                </c:pt>
                <c:pt idx="104">
                  <c:v>1.1867032365549979E-2</c:v>
                </c:pt>
                <c:pt idx="105">
                  <c:v>1.1867032365549979E-2</c:v>
                </c:pt>
                <c:pt idx="106">
                  <c:v>1.1867032365549979E-2</c:v>
                </c:pt>
                <c:pt idx="107">
                  <c:v>1.1867032365549979E-2</c:v>
                </c:pt>
                <c:pt idx="108">
                  <c:v>1.1867032365549979E-2</c:v>
                </c:pt>
                <c:pt idx="109">
                  <c:v>1.1867032365549979E-2</c:v>
                </c:pt>
                <c:pt idx="110">
                  <c:v>1.1867032365549979E-2</c:v>
                </c:pt>
                <c:pt idx="111">
                  <c:v>1.1867032365549979E-2</c:v>
                </c:pt>
                <c:pt idx="112">
                  <c:v>1.1867032365549979E-2</c:v>
                </c:pt>
                <c:pt idx="113">
                  <c:v>1.1867032365549979E-2</c:v>
                </c:pt>
                <c:pt idx="114">
                  <c:v>1.1867032365549979E-2</c:v>
                </c:pt>
                <c:pt idx="115">
                  <c:v>1.1867032365549979E-2</c:v>
                </c:pt>
                <c:pt idx="116">
                  <c:v>1.1867032365549979E-2</c:v>
                </c:pt>
                <c:pt idx="117">
                  <c:v>1.1867032365549979E-2</c:v>
                </c:pt>
                <c:pt idx="118">
                  <c:v>1.1867032365549979E-2</c:v>
                </c:pt>
                <c:pt idx="119">
                  <c:v>1.1867032365549979E-2</c:v>
                </c:pt>
                <c:pt idx="120">
                  <c:v>1.1867032365549979E-2</c:v>
                </c:pt>
                <c:pt idx="121">
                  <c:v>1.1867032365549979E-2</c:v>
                </c:pt>
                <c:pt idx="122">
                  <c:v>1.1786306890418374E-2</c:v>
                </c:pt>
                <c:pt idx="123">
                  <c:v>1.1786306890418374E-2</c:v>
                </c:pt>
                <c:pt idx="124">
                  <c:v>1.1786306890418374E-2</c:v>
                </c:pt>
                <c:pt idx="125">
                  <c:v>1.1786306890418374E-2</c:v>
                </c:pt>
                <c:pt idx="126">
                  <c:v>1.1786306890418374E-2</c:v>
                </c:pt>
                <c:pt idx="127">
                  <c:v>1.1786306890418374E-2</c:v>
                </c:pt>
                <c:pt idx="128">
                  <c:v>1.1786306890418374E-2</c:v>
                </c:pt>
                <c:pt idx="129">
                  <c:v>1.1786306890418374E-2</c:v>
                </c:pt>
                <c:pt idx="130">
                  <c:v>1.1786306890418374E-2</c:v>
                </c:pt>
                <c:pt idx="131">
                  <c:v>1.1786306890418374E-2</c:v>
                </c:pt>
                <c:pt idx="132">
                  <c:v>1.1786306890418374E-2</c:v>
                </c:pt>
                <c:pt idx="133">
                  <c:v>1.1786306890418374E-2</c:v>
                </c:pt>
                <c:pt idx="134">
                  <c:v>1.1786306890418374E-2</c:v>
                </c:pt>
                <c:pt idx="135">
                  <c:v>1.1786306890418374E-2</c:v>
                </c:pt>
                <c:pt idx="136">
                  <c:v>1.1786306890418374E-2</c:v>
                </c:pt>
                <c:pt idx="137">
                  <c:v>1.1786306890418374E-2</c:v>
                </c:pt>
                <c:pt idx="138">
                  <c:v>1.1786306890418374E-2</c:v>
                </c:pt>
                <c:pt idx="139">
                  <c:v>1.1786306890418374E-2</c:v>
                </c:pt>
                <c:pt idx="140">
                  <c:v>1.1786306890418374E-2</c:v>
                </c:pt>
                <c:pt idx="141">
                  <c:v>1.1786306890418374E-2</c:v>
                </c:pt>
                <c:pt idx="142">
                  <c:v>1.1786306890418374E-2</c:v>
                </c:pt>
                <c:pt idx="143">
                  <c:v>1.1786306890418374E-2</c:v>
                </c:pt>
                <c:pt idx="144">
                  <c:v>1.1786306890418374E-2</c:v>
                </c:pt>
                <c:pt idx="145">
                  <c:v>1.1786306890418374E-2</c:v>
                </c:pt>
                <c:pt idx="146">
                  <c:v>1.1786306890418374E-2</c:v>
                </c:pt>
                <c:pt idx="147">
                  <c:v>1.1786306890418374E-2</c:v>
                </c:pt>
                <c:pt idx="148">
                  <c:v>1.1786306890418374E-2</c:v>
                </c:pt>
                <c:pt idx="149">
                  <c:v>1.1786306890418374E-2</c:v>
                </c:pt>
                <c:pt idx="150">
                  <c:v>1.1786306890418374E-2</c:v>
                </c:pt>
                <c:pt idx="151">
                  <c:v>1.1786306890418374E-2</c:v>
                </c:pt>
                <c:pt idx="152">
                  <c:v>1.1786306890418374E-2</c:v>
                </c:pt>
                <c:pt idx="153">
                  <c:v>1.1786306890418374E-2</c:v>
                </c:pt>
                <c:pt idx="154">
                  <c:v>1.1786306890418374E-2</c:v>
                </c:pt>
                <c:pt idx="155">
                  <c:v>1.1786306890418374E-2</c:v>
                </c:pt>
                <c:pt idx="156">
                  <c:v>1.1786306890418374E-2</c:v>
                </c:pt>
                <c:pt idx="157">
                  <c:v>1.1786306890418374E-2</c:v>
                </c:pt>
                <c:pt idx="158">
                  <c:v>1.1786306890418374E-2</c:v>
                </c:pt>
                <c:pt idx="159">
                  <c:v>1.1786306890418374E-2</c:v>
                </c:pt>
                <c:pt idx="160">
                  <c:v>1.1786306890418374E-2</c:v>
                </c:pt>
                <c:pt idx="161">
                  <c:v>1.1786306890418374E-2</c:v>
                </c:pt>
                <c:pt idx="162">
                  <c:v>1.1786306890418374E-2</c:v>
                </c:pt>
                <c:pt idx="163">
                  <c:v>1.1786306890418374E-2</c:v>
                </c:pt>
                <c:pt idx="164">
                  <c:v>1.1786306890418374E-2</c:v>
                </c:pt>
                <c:pt idx="165">
                  <c:v>1.1786306890418374E-2</c:v>
                </c:pt>
                <c:pt idx="166">
                  <c:v>1.1786306890418374E-2</c:v>
                </c:pt>
                <c:pt idx="167">
                  <c:v>1.1786306890418374E-2</c:v>
                </c:pt>
                <c:pt idx="168">
                  <c:v>1.1786306890418374E-2</c:v>
                </c:pt>
                <c:pt idx="169">
                  <c:v>1.1786306890418374E-2</c:v>
                </c:pt>
                <c:pt idx="170">
                  <c:v>1.1786306890418374E-2</c:v>
                </c:pt>
                <c:pt idx="171">
                  <c:v>1.1786306890418374E-2</c:v>
                </c:pt>
                <c:pt idx="172">
                  <c:v>1.1786306890418374E-2</c:v>
                </c:pt>
                <c:pt idx="173">
                  <c:v>1.1786306890418374E-2</c:v>
                </c:pt>
                <c:pt idx="174">
                  <c:v>1.1786306890418374E-2</c:v>
                </c:pt>
                <c:pt idx="175">
                  <c:v>1.1786306890418374E-2</c:v>
                </c:pt>
                <c:pt idx="176">
                  <c:v>1.1786306890418374E-2</c:v>
                </c:pt>
                <c:pt idx="177">
                  <c:v>1.1786306890418374E-2</c:v>
                </c:pt>
                <c:pt idx="178">
                  <c:v>1.1786306890418374E-2</c:v>
                </c:pt>
                <c:pt idx="179">
                  <c:v>1.1786306890418374E-2</c:v>
                </c:pt>
                <c:pt idx="180">
                  <c:v>1.1786306890418374E-2</c:v>
                </c:pt>
                <c:pt idx="181">
                  <c:v>1.1786306890418374E-2</c:v>
                </c:pt>
                <c:pt idx="182">
                  <c:v>1.1786306890418374E-2</c:v>
                </c:pt>
                <c:pt idx="183">
                  <c:v>1.1786306890418374E-2</c:v>
                </c:pt>
                <c:pt idx="184">
                  <c:v>1.1786306890418374E-2</c:v>
                </c:pt>
                <c:pt idx="185">
                  <c:v>1.1786306890418374E-2</c:v>
                </c:pt>
                <c:pt idx="186">
                  <c:v>1.0096412651532383E-2</c:v>
                </c:pt>
                <c:pt idx="187">
                  <c:v>1.0096412651532383E-2</c:v>
                </c:pt>
                <c:pt idx="188">
                  <c:v>1.0096412651532383E-2</c:v>
                </c:pt>
                <c:pt idx="189">
                  <c:v>1.0096412651532383E-2</c:v>
                </c:pt>
                <c:pt idx="190">
                  <c:v>1.0096412651532383E-2</c:v>
                </c:pt>
                <c:pt idx="191">
                  <c:v>1.0096412651532383E-2</c:v>
                </c:pt>
                <c:pt idx="192">
                  <c:v>1.0096412651532383E-2</c:v>
                </c:pt>
                <c:pt idx="193">
                  <c:v>1.0096412651532383E-2</c:v>
                </c:pt>
                <c:pt idx="194">
                  <c:v>1.0096412651532383E-2</c:v>
                </c:pt>
                <c:pt idx="195">
                  <c:v>1.0096412651532383E-2</c:v>
                </c:pt>
                <c:pt idx="196">
                  <c:v>1.0096412651532383E-2</c:v>
                </c:pt>
                <c:pt idx="197">
                  <c:v>1.0096412651532383E-2</c:v>
                </c:pt>
                <c:pt idx="198">
                  <c:v>1.0096412651532383E-2</c:v>
                </c:pt>
                <c:pt idx="199">
                  <c:v>1.0096412651532383E-2</c:v>
                </c:pt>
                <c:pt idx="200">
                  <c:v>1.0096412651532383E-2</c:v>
                </c:pt>
                <c:pt idx="201">
                  <c:v>1.0096412651532383E-2</c:v>
                </c:pt>
                <c:pt idx="202">
                  <c:v>1.0096412651532383E-2</c:v>
                </c:pt>
                <c:pt idx="203">
                  <c:v>1.0096412651532383E-2</c:v>
                </c:pt>
                <c:pt idx="204">
                  <c:v>1.0096412651532383E-2</c:v>
                </c:pt>
                <c:pt idx="205">
                  <c:v>1.0096412651532383E-2</c:v>
                </c:pt>
                <c:pt idx="206">
                  <c:v>1.0096412651532383E-2</c:v>
                </c:pt>
                <c:pt idx="207">
                  <c:v>1.0096412651532383E-2</c:v>
                </c:pt>
                <c:pt idx="208">
                  <c:v>1.0096412651532383E-2</c:v>
                </c:pt>
                <c:pt idx="209">
                  <c:v>1.0096412651532383E-2</c:v>
                </c:pt>
                <c:pt idx="210">
                  <c:v>1.0096412651532383E-2</c:v>
                </c:pt>
                <c:pt idx="211">
                  <c:v>1.0096412651532383E-2</c:v>
                </c:pt>
                <c:pt idx="212">
                  <c:v>1.0096412651532383E-2</c:v>
                </c:pt>
                <c:pt idx="213">
                  <c:v>1.0096412651532383E-2</c:v>
                </c:pt>
                <c:pt idx="214">
                  <c:v>1.0096412651532383E-2</c:v>
                </c:pt>
                <c:pt idx="215">
                  <c:v>1.0096412651532383E-2</c:v>
                </c:pt>
                <c:pt idx="216">
                  <c:v>1.0096412651532383E-2</c:v>
                </c:pt>
                <c:pt idx="217">
                  <c:v>1.0096412651532383E-2</c:v>
                </c:pt>
                <c:pt idx="218">
                  <c:v>1.0096412651532383E-2</c:v>
                </c:pt>
                <c:pt idx="219">
                  <c:v>1.0096412651532383E-2</c:v>
                </c:pt>
                <c:pt idx="220">
                  <c:v>1.0096412651532383E-2</c:v>
                </c:pt>
                <c:pt idx="221">
                  <c:v>1.0096412651532383E-2</c:v>
                </c:pt>
                <c:pt idx="222">
                  <c:v>1.0096412651532383E-2</c:v>
                </c:pt>
                <c:pt idx="223">
                  <c:v>1.0096412651532383E-2</c:v>
                </c:pt>
                <c:pt idx="224">
                  <c:v>1.0096412651532383E-2</c:v>
                </c:pt>
                <c:pt idx="225">
                  <c:v>1.0096412651532383E-2</c:v>
                </c:pt>
                <c:pt idx="226">
                  <c:v>1.0096412651532383E-2</c:v>
                </c:pt>
                <c:pt idx="227">
                  <c:v>1.0096412651532383E-2</c:v>
                </c:pt>
                <c:pt idx="228">
                  <c:v>1.0096412651532383E-2</c:v>
                </c:pt>
                <c:pt idx="229">
                  <c:v>1.0096412651532383E-2</c:v>
                </c:pt>
                <c:pt idx="230">
                  <c:v>1.0096412651532383E-2</c:v>
                </c:pt>
                <c:pt idx="231">
                  <c:v>1.0096412651532383E-2</c:v>
                </c:pt>
                <c:pt idx="232">
                  <c:v>1.0096412651532383E-2</c:v>
                </c:pt>
                <c:pt idx="233">
                  <c:v>1.0096412651532383E-2</c:v>
                </c:pt>
                <c:pt idx="234">
                  <c:v>1.0096412651532383E-2</c:v>
                </c:pt>
                <c:pt idx="235">
                  <c:v>1.0096412651532383E-2</c:v>
                </c:pt>
                <c:pt idx="236">
                  <c:v>1.0096412651532383E-2</c:v>
                </c:pt>
                <c:pt idx="237">
                  <c:v>1.0096412651532383E-2</c:v>
                </c:pt>
                <c:pt idx="238">
                  <c:v>1.0096412651532383E-2</c:v>
                </c:pt>
                <c:pt idx="239">
                  <c:v>1.0096412651532383E-2</c:v>
                </c:pt>
                <c:pt idx="240">
                  <c:v>1.0096412651532383E-2</c:v>
                </c:pt>
                <c:pt idx="241">
                  <c:v>1.0096412651532383E-2</c:v>
                </c:pt>
                <c:pt idx="242">
                  <c:v>1.0096412651532383E-2</c:v>
                </c:pt>
                <c:pt idx="243">
                  <c:v>1.0096412651532383E-2</c:v>
                </c:pt>
                <c:pt idx="244">
                  <c:v>1.0096412651532383E-2</c:v>
                </c:pt>
                <c:pt idx="245">
                  <c:v>1.0096412651532383E-2</c:v>
                </c:pt>
                <c:pt idx="246">
                  <c:v>1.0096412651532383E-2</c:v>
                </c:pt>
                <c:pt idx="247">
                  <c:v>1.0096412651532383E-2</c:v>
                </c:pt>
                <c:pt idx="248">
                  <c:v>1.0096412651532383E-2</c:v>
                </c:pt>
                <c:pt idx="249">
                  <c:v>1.0096412651532383E-2</c:v>
                </c:pt>
                <c:pt idx="250">
                  <c:v>1.0096412651532383E-2</c:v>
                </c:pt>
                <c:pt idx="251">
                  <c:v>1.0096412651532383E-2</c:v>
                </c:pt>
                <c:pt idx="252">
                  <c:v>1.0096412651532383E-2</c:v>
                </c:pt>
                <c:pt idx="253">
                  <c:v>1.0096412651532383E-2</c:v>
                </c:pt>
                <c:pt idx="254">
                  <c:v>1.0096412651532383E-2</c:v>
                </c:pt>
                <c:pt idx="255">
                  <c:v>1.0096412651532383E-2</c:v>
                </c:pt>
                <c:pt idx="256">
                  <c:v>1.0096412651532383E-2</c:v>
                </c:pt>
                <c:pt idx="257">
                  <c:v>1.0096412651532383E-2</c:v>
                </c:pt>
                <c:pt idx="258">
                  <c:v>1.0096412651532383E-2</c:v>
                </c:pt>
                <c:pt idx="259">
                  <c:v>1.0096412651532383E-2</c:v>
                </c:pt>
                <c:pt idx="260">
                  <c:v>1.0096412651532383E-2</c:v>
                </c:pt>
                <c:pt idx="261">
                  <c:v>1.0096412651532383E-2</c:v>
                </c:pt>
                <c:pt idx="262">
                  <c:v>1.0096412651532383E-2</c:v>
                </c:pt>
                <c:pt idx="263">
                  <c:v>1.0096412651532383E-2</c:v>
                </c:pt>
                <c:pt idx="264">
                  <c:v>1.0096412651532383E-2</c:v>
                </c:pt>
                <c:pt idx="265">
                  <c:v>1.0096412651532383E-2</c:v>
                </c:pt>
                <c:pt idx="266">
                  <c:v>1.0096412651532383E-2</c:v>
                </c:pt>
                <c:pt idx="267">
                  <c:v>1.0096412651532383E-2</c:v>
                </c:pt>
                <c:pt idx="268">
                  <c:v>1.0096412651532383E-2</c:v>
                </c:pt>
                <c:pt idx="269">
                  <c:v>1.0096412651532383E-2</c:v>
                </c:pt>
                <c:pt idx="270">
                  <c:v>1.0096412651532383E-2</c:v>
                </c:pt>
                <c:pt idx="271">
                  <c:v>1.0096412651532383E-2</c:v>
                </c:pt>
                <c:pt idx="272">
                  <c:v>1.0096412651532383E-2</c:v>
                </c:pt>
                <c:pt idx="273">
                  <c:v>1.0096412651532383E-2</c:v>
                </c:pt>
                <c:pt idx="274">
                  <c:v>1.0096412651532383E-2</c:v>
                </c:pt>
                <c:pt idx="275">
                  <c:v>1.0096412651532383E-2</c:v>
                </c:pt>
                <c:pt idx="276">
                  <c:v>8.42599656046783E-3</c:v>
                </c:pt>
                <c:pt idx="277">
                  <c:v>8.42599656046783E-3</c:v>
                </c:pt>
                <c:pt idx="278">
                  <c:v>8.42599656046783E-3</c:v>
                </c:pt>
                <c:pt idx="279">
                  <c:v>8.42599656046783E-3</c:v>
                </c:pt>
                <c:pt idx="280">
                  <c:v>8.42599656046783E-3</c:v>
                </c:pt>
                <c:pt idx="281">
                  <c:v>8.42599656046783E-3</c:v>
                </c:pt>
                <c:pt idx="282">
                  <c:v>8.42599656046783E-3</c:v>
                </c:pt>
                <c:pt idx="283">
                  <c:v>8.42599656046783E-3</c:v>
                </c:pt>
                <c:pt idx="284">
                  <c:v>8.42599656046783E-3</c:v>
                </c:pt>
                <c:pt idx="285">
                  <c:v>8.42599656046783E-3</c:v>
                </c:pt>
                <c:pt idx="286">
                  <c:v>8.42599656046783E-3</c:v>
                </c:pt>
                <c:pt idx="287">
                  <c:v>8.42599656046783E-3</c:v>
                </c:pt>
                <c:pt idx="288">
                  <c:v>8.42599656046783E-3</c:v>
                </c:pt>
                <c:pt idx="289">
                  <c:v>8.42599656046783E-3</c:v>
                </c:pt>
                <c:pt idx="290">
                  <c:v>8.42599656046783E-3</c:v>
                </c:pt>
                <c:pt idx="291">
                  <c:v>8.42599656046783E-3</c:v>
                </c:pt>
                <c:pt idx="292">
                  <c:v>8.42599656046783E-3</c:v>
                </c:pt>
                <c:pt idx="293">
                  <c:v>8.42599656046783E-3</c:v>
                </c:pt>
                <c:pt idx="294">
                  <c:v>8.42599656046783E-3</c:v>
                </c:pt>
                <c:pt idx="295">
                  <c:v>8.42599656046783E-3</c:v>
                </c:pt>
                <c:pt idx="296">
                  <c:v>8.42599656046783E-3</c:v>
                </c:pt>
                <c:pt idx="297">
                  <c:v>8.42599656046783E-3</c:v>
                </c:pt>
                <c:pt idx="298">
                  <c:v>8.42599656046783E-3</c:v>
                </c:pt>
                <c:pt idx="299">
                  <c:v>8.42599656046783E-3</c:v>
                </c:pt>
                <c:pt idx="300">
                  <c:v>8.42599656046783E-3</c:v>
                </c:pt>
                <c:pt idx="301">
                  <c:v>8.42599656046783E-3</c:v>
                </c:pt>
                <c:pt idx="302">
                  <c:v>8.42599656046783E-3</c:v>
                </c:pt>
                <c:pt idx="303">
                  <c:v>8.42599656046783E-3</c:v>
                </c:pt>
                <c:pt idx="304">
                  <c:v>8.42599656046783E-3</c:v>
                </c:pt>
                <c:pt idx="305">
                  <c:v>8.42599656046783E-3</c:v>
                </c:pt>
                <c:pt idx="306">
                  <c:v>8.42599656046783E-3</c:v>
                </c:pt>
                <c:pt idx="307">
                  <c:v>8.42599656046783E-3</c:v>
                </c:pt>
                <c:pt idx="308">
                  <c:v>8.42599656046783E-3</c:v>
                </c:pt>
                <c:pt idx="309">
                  <c:v>8.42599656046783E-3</c:v>
                </c:pt>
                <c:pt idx="310">
                  <c:v>8.42599656046783E-3</c:v>
                </c:pt>
                <c:pt idx="311">
                  <c:v>8.42599656046783E-3</c:v>
                </c:pt>
                <c:pt idx="312">
                  <c:v>8.42599656046783E-3</c:v>
                </c:pt>
                <c:pt idx="313">
                  <c:v>8.42599656046783E-3</c:v>
                </c:pt>
                <c:pt idx="314">
                  <c:v>8.42599656046783E-3</c:v>
                </c:pt>
                <c:pt idx="315">
                  <c:v>8.42599656046783E-3</c:v>
                </c:pt>
                <c:pt idx="316">
                  <c:v>8.42599656046783E-3</c:v>
                </c:pt>
                <c:pt idx="317">
                  <c:v>8.42599656046783E-3</c:v>
                </c:pt>
                <c:pt idx="318">
                  <c:v>8.42599656046783E-3</c:v>
                </c:pt>
                <c:pt idx="319">
                  <c:v>8.42599656046783E-3</c:v>
                </c:pt>
                <c:pt idx="320">
                  <c:v>8.42599656046783E-3</c:v>
                </c:pt>
                <c:pt idx="321">
                  <c:v>8.42599656046783E-3</c:v>
                </c:pt>
                <c:pt idx="322">
                  <c:v>8.42599656046783E-3</c:v>
                </c:pt>
                <c:pt idx="323">
                  <c:v>8.42599656046783E-3</c:v>
                </c:pt>
                <c:pt idx="324">
                  <c:v>8.42599656046783E-3</c:v>
                </c:pt>
                <c:pt idx="325">
                  <c:v>8.42599656046783E-3</c:v>
                </c:pt>
                <c:pt idx="326">
                  <c:v>8.42599656046783E-3</c:v>
                </c:pt>
                <c:pt idx="327">
                  <c:v>8.42599656046783E-3</c:v>
                </c:pt>
                <c:pt idx="328">
                  <c:v>8.42599656046783E-3</c:v>
                </c:pt>
                <c:pt idx="329">
                  <c:v>8.42599656046783E-3</c:v>
                </c:pt>
                <c:pt idx="330">
                  <c:v>8.42599656046783E-3</c:v>
                </c:pt>
                <c:pt idx="331">
                  <c:v>8.42599656046783E-3</c:v>
                </c:pt>
                <c:pt idx="332">
                  <c:v>8.42599656046783E-3</c:v>
                </c:pt>
                <c:pt idx="333">
                  <c:v>8.42599656046783E-3</c:v>
                </c:pt>
                <c:pt idx="334">
                  <c:v>8.42599656046783E-3</c:v>
                </c:pt>
                <c:pt idx="335">
                  <c:v>8.42599656046783E-3</c:v>
                </c:pt>
                <c:pt idx="336">
                  <c:v>8.42599656046783E-3</c:v>
                </c:pt>
                <c:pt idx="337">
                  <c:v>8.42599656046783E-3</c:v>
                </c:pt>
                <c:pt idx="338">
                  <c:v>8.42599656046783E-3</c:v>
                </c:pt>
                <c:pt idx="339">
                  <c:v>8.42599656046783E-3</c:v>
                </c:pt>
                <c:pt idx="340">
                  <c:v>8.42599656046783E-3</c:v>
                </c:pt>
                <c:pt idx="341">
                  <c:v>8.42599656046783E-3</c:v>
                </c:pt>
                <c:pt idx="342">
                  <c:v>8.42599656046783E-3</c:v>
                </c:pt>
                <c:pt idx="343">
                  <c:v>8.42599656046783E-3</c:v>
                </c:pt>
                <c:pt idx="344">
                  <c:v>8.42599656046783E-3</c:v>
                </c:pt>
                <c:pt idx="345">
                  <c:v>8.42599656046783E-3</c:v>
                </c:pt>
                <c:pt idx="346">
                  <c:v>8.42599656046783E-3</c:v>
                </c:pt>
                <c:pt idx="347">
                  <c:v>8.42599656046783E-3</c:v>
                </c:pt>
                <c:pt idx="348">
                  <c:v>8.42599656046783E-3</c:v>
                </c:pt>
                <c:pt idx="349">
                  <c:v>8.42599656046783E-3</c:v>
                </c:pt>
                <c:pt idx="350">
                  <c:v>8.42599656046783E-3</c:v>
                </c:pt>
                <c:pt idx="351">
                  <c:v>8.42599656046783E-3</c:v>
                </c:pt>
                <c:pt idx="352">
                  <c:v>8.42599656046783E-3</c:v>
                </c:pt>
                <c:pt idx="353">
                  <c:v>8.42599656046783E-3</c:v>
                </c:pt>
                <c:pt idx="354">
                  <c:v>8.42599656046783E-3</c:v>
                </c:pt>
                <c:pt idx="355">
                  <c:v>8.42599656046783E-3</c:v>
                </c:pt>
                <c:pt idx="356">
                  <c:v>8.42599656046783E-3</c:v>
                </c:pt>
                <c:pt idx="357">
                  <c:v>8.42599656046783E-3</c:v>
                </c:pt>
                <c:pt idx="358">
                  <c:v>8.42599656046783E-3</c:v>
                </c:pt>
                <c:pt idx="359">
                  <c:v>8.42599656046783E-3</c:v>
                </c:pt>
                <c:pt idx="360">
                  <c:v>8.42599656046783E-3</c:v>
                </c:pt>
                <c:pt idx="361">
                  <c:v>8.42599656046783E-3</c:v>
                </c:pt>
                <c:pt idx="362">
                  <c:v>8.42599656046783E-3</c:v>
                </c:pt>
                <c:pt idx="363">
                  <c:v>8.42599656046783E-3</c:v>
                </c:pt>
                <c:pt idx="364">
                  <c:v>8.42599656046783E-3</c:v>
                </c:pt>
                <c:pt idx="365">
                  <c:v>8.42599656046783E-3</c:v>
                </c:pt>
                <c:pt idx="366">
                  <c:v>8.42599656046783E-3</c:v>
                </c:pt>
                <c:pt idx="367">
                  <c:v>8.42599656046783E-3</c:v>
                </c:pt>
                <c:pt idx="368">
                  <c:v>8.42599656046783E-3</c:v>
                </c:pt>
                <c:pt idx="369">
                  <c:v>8.42599656046783E-3</c:v>
                </c:pt>
                <c:pt idx="370">
                  <c:v>8.42599656046783E-3</c:v>
                </c:pt>
                <c:pt idx="371">
                  <c:v>8.42599656046783E-3</c:v>
                </c:pt>
                <c:pt idx="372">
                  <c:v>8.42599656046783E-3</c:v>
                </c:pt>
                <c:pt idx="373">
                  <c:v>8.42599656046783E-3</c:v>
                </c:pt>
                <c:pt idx="374">
                  <c:v>8.42599656046783E-3</c:v>
                </c:pt>
                <c:pt idx="375">
                  <c:v>8.42599656046783E-3</c:v>
                </c:pt>
                <c:pt idx="376">
                  <c:v>8.42599656046783E-3</c:v>
                </c:pt>
                <c:pt idx="377">
                  <c:v>8.42599656046783E-3</c:v>
                </c:pt>
                <c:pt idx="378">
                  <c:v>8.42599656046783E-3</c:v>
                </c:pt>
                <c:pt idx="379">
                  <c:v>8.42599656046783E-3</c:v>
                </c:pt>
                <c:pt idx="380">
                  <c:v>8.42599656046783E-3</c:v>
                </c:pt>
                <c:pt idx="381">
                  <c:v>8.42599656046783E-3</c:v>
                </c:pt>
                <c:pt idx="382">
                  <c:v>8.42599656046783E-3</c:v>
                </c:pt>
                <c:pt idx="383">
                  <c:v>8.42599656046783E-3</c:v>
                </c:pt>
                <c:pt idx="384">
                  <c:v>8.42599656046783E-3</c:v>
                </c:pt>
                <c:pt idx="385">
                  <c:v>8.42599656046783E-3</c:v>
                </c:pt>
                <c:pt idx="386">
                  <c:v>8.42599656046783E-3</c:v>
                </c:pt>
                <c:pt idx="387">
                  <c:v>8.42599656046783E-3</c:v>
                </c:pt>
                <c:pt idx="388">
                  <c:v>8.42599656046783E-3</c:v>
                </c:pt>
                <c:pt idx="389">
                  <c:v>8.42599656046783E-3</c:v>
                </c:pt>
                <c:pt idx="390">
                  <c:v>8.42599656046783E-3</c:v>
                </c:pt>
                <c:pt idx="391">
                  <c:v>8.42599656046783E-3</c:v>
                </c:pt>
                <c:pt idx="392">
                  <c:v>8.42599656046783E-3</c:v>
                </c:pt>
                <c:pt idx="393">
                  <c:v>8.42599656046783E-3</c:v>
                </c:pt>
                <c:pt idx="394">
                  <c:v>8.42599656046783E-3</c:v>
                </c:pt>
                <c:pt idx="395">
                  <c:v>8.42599656046783E-3</c:v>
                </c:pt>
                <c:pt idx="396">
                  <c:v>8.42599656046783E-3</c:v>
                </c:pt>
                <c:pt idx="397">
                  <c:v>8.42599656046783E-3</c:v>
                </c:pt>
                <c:pt idx="398">
                  <c:v>8.42599656046783E-3</c:v>
                </c:pt>
                <c:pt idx="399">
                  <c:v>8.42599656046783E-3</c:v>
                </c:pt>
                <c:pt idx="400">
                  <c:v>8.42599656046783E-3</c:v>
                </c:pt>
                <c:pt idx="401">
                  <c:v>8.42599656046783E-3</c:v>
                </c:pt>
                <c:pt idx="402">
                  <c:v>8.42599656046783E-3</c:v>
                </c:pt>
                <c:pt idx="403">
                  <c:v>8.42599656046783E-3</c:v>
                </c:pt>
                <c:pt idx="404">
                  <c:v>8.42599656046783E-3</c:v>
                </c:pt>
                <c:pt idx="405">
                  <c:v>8.42599656046783E-3</c:v>
                </c:pt>
                <c:pt idx="406">
                  <c:v>8.42599656046783E-3</c:v>
                </c:pt>
                <c:pt idx="407">
                  <c:v>8.42599656046783E-3</c:v>
                </c:pt>
                <c:pt idx="408">
                  <c:v>8.42599656046783E-3</c:v>
                </c:pt>
                <c:pt idx="409">
                  <c:v>8.42599656046783E-3</c:v>
                </c:pt>
                <c:pt idx="410">
                  <c:v>8.42599656046783E-3</c:v>
                </c:pt>
                <c:pt idx="411">
                  <c:v>8.42599656046783E-3</c:v>
                </c:pt>
                <c:pt idx="412">
                  <c:v>8.42599656046783E-3</c:v>
                </c:pt>
                <c:pt idx="413">
                  <c:v>8.42599656046783E-3</c:v>
                </c:pt>
                <c:pt idx="414">
                  <c:v>8.42599656046783E-3</c:v>
                </c:pt>
                <c:pt idx="415">
                  <c:v>8.42599656046783E-3</c:v>
                </c:pt>
                <c:pt idx="416">
                  <c:v>8.42599656046783E-3</c:v>
                </c:pt>
                <c:pt idx="417">
                  <c:v>8.42599656046783E-3</c:v>
                </c:pt>
                <c:pt idx="418">
                  <c:v>8.42599656046783E-3</c:v>
                </c:pt>
                <c:pt idx="419">
                  <c:v>8.42599656046783E-3</c:v>
                </c:pt>
                <c:pt idx="420">
                  <c:v>8.42599656046783E-3</c:v>
                </c:pt>
                <c:pt idx="421">
                  <c:v>8.42599656046783E-3</c:v>
                </c:pt>
                <c:pt idx="422">
                  <c:v>8.42599656046783E-3</c:v>
                </c:pt>
                <c:pt idx="423">
                  <c:v>8.42599656046783E-3</c:v>
                </c:pt>
                <c:pt idx="424">
                  <c:v>8.42599656046783E-3</c:v>
                </c:pt>
                <c:pt idx="425">
                  <c:v>8.42599656046783E-3</c:v>
                </c:pt>
                <c:pt idx="426">
                  <c:v>8.42599656046783E-3</c:v>
                </c:pt>
                <c:pt idx="427">
                  <c:v>8.42599656046783E-3</c:v>
                </c:pt>
                <c:pt idx="428">
                  <c:v>8.42599656046783E-3</c:v>
                </c:pt>
                <c:pt idx="429">
                  <c:v>8.42599656046783E-3</c:v>
                </c:pt>
                <c:pt idx="430">
                  <c:v>8.42599656046783E-3</c:v>
                </c:pt>
                <c:pt idx="431">
                  <c:v>8.42599656046783E-3</c:v>
                </c:pt>
                <c:pt idx="432">
                  <c:v>8.42599656046783E-3</c:v>
                </c:pt>
                <c:pt idx="433">
                  <c:v>8.42599656046783E-3</c:v>
                </c:pt>
                <c:pt idx="434">
                  <c:v>8.42599656046783E-3</c:v>
                </c:pt>
                <c:pt idx="435">
                  <c:v>8.42599656046783E-3</c:v>
                </c:pt>
                <c:pt idx="436">
                  <c:v>8.42599656046783E-3</c:v>
                </c:pt>
                <c:pt idx="437">
                  <c:v>8.42599656046783E-3</c:v>
                </c:pt>
                <c:pt idx="438">
                  <c:v>8.42599656046783E-3</c:v>
                </c:pt>
                <c:pt idx="439">
                  <c:v>8.42599656046783E-3</c:v>
                </c:pt>
                <c:pt idx="440">
                  <c:v>8.42599656046783E-3</c:v>
                </c:pt>
                <c:pt idx="441">
                  <c:v>8.42599656046783E-3</c:v>
                </c:pt>
                <c:pt idx="442">
                  <c:v>8.42599656046783E-3</c:v>
                </c:pt>
                <c:pt idx="443">
                  <c:v>8.42599656046783E-3</c:v>
                </c:pt>
                <c:pt idx="444">
                  <c:v>8.42599656046783E-3</c:v>
                </c:pt>
                <c:pt idx="445">
                  <c:v>8.42599656046783E-3</c:v>
                </c:pt>
                <c:pt idx="446">
                  <c:v>8.42599656046783E-3</c:v>
                </c:pt>
                <c:pt idx="447">
                  <c:v>8.42599656046783E-3</c:v>
                </c:pt>
                <c:pt idx="448">
                  <c:v>8.42599656046783E-3</c:v>
                </c:pt>
                <c:pt idx="449">
                  <c:v>8.42599656046783E-3</c:v>
                </c:pt>
                <c:pt idx="450">
                  <c:v>8.42599656046783E-3</c:v>
                </c:pt>
                <c:pt idx="451">
                  <c:v>8.42599656046783E-3</c:v>
                </c:pt>
                <c:pt idx="452">
                  <c:v>8.42599656046783E-3</c:v>
                </c:pt>
                <c:pt idx="453">
                  <c:v>8.42599656046783E-3</c:v>
                </c:pt>
                <c:pt idx="454">
                  <c:v>8.42599656046783E-3</c:v>
                </c:pt>
                <c:pt idx="455">
                  <c:v>8.42599656046783E-3</c:v>
                </c:pt>
                <c:pt idx="456">
                  <c:v>8.42599656046783E-3</c:v>
                </c:pt>
                <c:pt idx="457">
                  <c:v>8.42599656046783E-3</c:v>
                </c:pt>
                <c:pt idx="458">
                  <c:v>8.42599656046783E-3</c:v>
                </c:pt>
                <c:pt idx="459">
                  <c:v>8.42599656046783E-3</c:v>
                </c:pt>
                <c:pt idx="460">
                  <c:v>8.42599656046783E-3</c:v>
                </c:pt>
                <c:pt idx="461">
                  <c:v>8.42599656046783E-3</c:v>
                </c:pt>
                <c:pt idx="462">
                  <c:v>8.42599656046783E-3</c:v>
                </c:pt>
                <c:pt idx="463">
                  <c:v>8.42599656046783E-3</c:v>
                </c:pt>
                <c:pt idx="464">
                  <c:v>8.42599656046783E-3</c:v>
                </c:pt>
                <c:pt idx="465">
                  <c:v>8.42599656046783E-3</c:v>
                </c:pt>
                <c:pt idx="466">
                  <c:v>8.42599656046783E-3</c:v>
                </c:pt>
                <c:pt idx="467">
                  <c:v>8.42599656046783E-3</c:v>
                </c:pt>
                <c:pt idx="468">
                  <c:v>8.42599656046783E-3</c:v>
                </c:pt>
                <c:pt idx="469">
                  <c:v>8.42599656046783E-3</c:v>
                </c:pt>
                <c:pt idx="470">
                  <c:v>8.42599656046783E-3</c:v>
                </c:pt>
                <c:pt idx="471">
                  <c:v>8.42599656046783E-3</c:v>
                </c:pt>
                <c:pt idx="472">
                  <c:v>8.42599656046783E-3</c:v>
                </c:pt>
                <c:pt idx="473">
                  <c:v>8.42599656046783E-3</c:v>
                </c:pt>
                <c:pt idx="474">
                  <c:v>8.42599656046783E-3</c:v>
                </c:pt>
                <c:pt idx="475">
                  <c:v>8.42599656046783E-3</c:v>
                </c:pt>
                <c:pt idx="476">
                  <c:v>8.42599656046783E-3</c:v>
                </c:pt>
                <c:pt idx="477">
                  <c:v>8.42599656046783E-3</c:v>
                </c:pt>
                <c:pt idx="478">
                  <c:v>8.42599656046783E-3</c:v>
                </c:pt>
                <c:pt idx="479">
                  <c:v>8.42599656046783E-3</c:v>
                </c:pt>
                <c:pt idx="480">
                  <c:v>8.42599656046783E-3</c:v>
                </c:pt>
                <c:pt idx="481">
                  <c:v>8.42599656046783E-3</c:v>
                </c:pt>
                <c:pt idx="482">
                  <c:v>8.42599656046783E-3</c:v>
                </c:pt>
                <c:pt idx="483">
                  <c:v>8.42599656046783E-3</c:v>
                </c:pt>
                <c:pt idx="484">
                  <c:v>8.42599656046783E-3</c:v>
                </c:pt>
                <c:pt idx="485">
                  <c:v>8.42599656046783E-3</c:v>
                </c:pt>
                <c:pt idx="486">
                  <c:v>8.42599656046783E-3</c:v>
                </c:pt>
                <c:pt idx="487">
                  <c:v>8.42599656046783E-3</c:v>
                </c:pt>
                <c:pt idx="488">
                  <c:v>8.42599656046783E-3</c:v>
                </c:pt>
                <c:pt idx="489">
                  <c:v>8.42599656046783E-3</c:v>
                </c:pt>
                <c:pt idx="490">
                  <c:v>8.42599656046783E-3</c:v>
                </c:pt>
                <c:pt idx="491">
                  <c:v>8.42599656046783E-3</c:v>
                </c:pt>
                <c:pt idx="492">
                  <c:v>8.42599656046783E-3</c:v>
                </c:pt>
                <c:pt idx="493">
                  <c:v>8.42599656046783E-3</c:v>
                </c:pt>
                <c:pt idx="494">
                  <c:v>8.42599656046783E-3</c:v>
                </c:pt>
                <c:pt idx="495">
                  <c:v>8.42599656046783E-3</c:v>
                </c:pt>
                <c:pt idx="496">
                  <c:v>8.42599656046783E-3</c:v>
                </c:pt>
                <c:pt idx="497">
                  <c:v>8.42599656046783E-3</c:v>
                </c:pt>
                <c:pt idx="498">
                  <c:v>8.42599656046783E-3</c:v>
                </c:pt>
                <c:pt idx="499">
                  <c:v>8.42599656046783E-3</c:v>
                </c:pt>
                <c:pt idx="500">
                  <c:v>8.42599656046783E-3</c:v>
                </c:pt>
                <c:pt idx="501">
                  <c:v>8.42599656046783E-3</c:v>
                </c:pt>
                <c:pt idx="502">
                  <c:v>8.42599656046783E-3</c:v>
                </c:pt>
                <c:pt idx="503">
                  <c:v>8.42599656046783E-3</c:v>
                </c:pt>
                <c:pt idx="504">
                  <c:v>8.42599656046783E-3</c:v>
                </c:pt>
                <c:pt idx="505">
                  <c:v>8.42599656046783E-3</c:v>
                </c:pt>
                <c:pt idx="506">
                  <c:v>8.42599656046783E-3</c:v>
                </c:pt>
                <c:pt idx="507">
                  <c:v>8.42599656046783E-3</c:v>
                </c:pt>
                <c:pt idx="508">
                  <c:v>8.42599656046783E-3</c:v>
                </c:pt>
                <c:pt idx="509">
                  <c:v>8.42599656046783E-3</c:v>
                </c:pt>
                <c:pt idx="510">
                  <c:v>8.42599656046783E-3</c:v>
                </c:pt>
                <c:pt idx="511">
                  <c:v>8.42599656046783E-3</c:v>
                </c:pt>
                <c:pt idx="512">
                  <c:v>8.42599656046783E-3</c:v>
                </c:pt>
                <c:pt idx="513">
                  <c:v>8.42599656046783E-3</c:v>
                </c:pt>
                <c:pt idx="514">
                  <c:v>8.42599656046783E-3</c:v>
                </c:pt>
                <c:pt idx="515">
                  <c:v>8.42599656046783E-3</c:v>
                </c:pt>
                <c:pt idx="516">
                  <c:v>8.42599656046783E-3</c:v>
                </c:pt>
                <c:pt idx="517">
                  <c:v>8.42599656046783E-3</c:v>
                </c:pt>
                <c:pt idx="518">
                  <c:v>8.42599656046783E-3</c:v>
                </c:pt>
                <c:pt idx="519">
                  <c:v>8.42599656046783E-3</c:v>
                </c:pt>
                <c:pt idx="520">
                  <c:v>8.42599656046783E-3</c:v>
                </c:pt>
                <c:pt idx="521">
                  <c:v>8.42599656046783E-3</c:v>
                </c:pt>
                <c:pt idx="522">
                  <c:v>8.42599656046783E-3</c:v>
                </c:pt>
                <c:pt idx="523">
                  <c:v>8.42599656046783E-3</c:v>
                </c:pt>
                <c:pt idx="524">
                  <c:v>8.42599656046783E-3</c:v>
                </c:pt>
                <c:pt idx="525">
                  <c:v>8.42599656046783E-3</c:v>
                </c:pt>
                <c:pt idx="526">
                  <c:v>8.42599656046783E-3</c:v>
                </c:pt>
                <c:pt idx="527">
                  <c:v>8.42599656046783E-3</c:v>
                </c:pt>
                <c:pt idx="528">
                  <c:v>8.42599656046783E-3</c:v>
                </c:pt>
                <c:pt idx="529">
                  <c:v>8.42599656046783E-3</c:v>
                </c:pt>
                <c:pt idx="530">
                  <c:v>8.42599656046783E-3</c:v>
                </c:pt>
                <c:pt idx="531">
                  <c:v>8.42599656046783E-3</c:v>
                </c:pt>
                <c:pt idx="532">
                  <c:v>8.42599656046783E-3</c:v>
                </c:pt>
                <c:pt idx="533">
                  <c:v>8.42599656046783E-3</c:v>
                </c:pt>
                <c:pt idx="534">
                  <c:v>8.42599656046783E-3</c:v>
                </c:pt>
                <c:pt idx="535">
                  <c:v>8.42599656046783E-3</c:v>
                </c:pt>
                <c:pt idx="536">
                  <c:v>8.42599656046783E-3</c:v>
                </c:pt>
                <c:pt idx="537">
                  <c:v>8.42599656046783E-3</c:v>
                </c:pt>
                <c:pt idx="538">
                  <c:v>8.42599656046783E-3</c:v>
                </c:pt>
                <c:pt idx="539">
                  <c:v>8.42599656046783E-3</c:v>
                </c:pt>
                <c:pt idx="540">
                  <c:v>8.42599656046783E-3</c:v>
                </c:pt>
                <c:pt idx="541">
                  <c:v>8.42599656046783E-3</c:v>
                </c:pt>
                <c:pt idx="542">
                  <c:v>8.42599656046783E-3</c:v>
                </c:pt>
                <c:pt idx="543">
                  <c:v>8.42599656046783E-3</c:v>
                </c:pt>
                <c:pt idx="544">
                  <c:v>8.42599656046783E-3</c:v>
                </c:pt>
                <c:pt idx="545">
                  <c:v>8.42599656046783E-3</c:v>
                </c:pt>
                <c:pt idx="546">
                  <c:v>8.42599656046783E-3</c:v>
                </c:pt>
                <c:pt idx="547">
                  <c:v>8.42599656046783E-3</c:v>
                </c:pt>
                <c:pt idx="548">
                  <c:v>8.42599656046783E-3</c:v>
                </c:pt>
                <c:pt idx="549">
                  <c:v>8.42599656046783E-3</c:v>
                </c:pt>
                <c:pt idx="550">
                  <c:v>8.42599656046783E-3</c:v>
                </c:pt>
                <c:pt idx="551">
                  <c:v>8.42599656046783E-3</c:v>
                </c:pt>
                <c:pt idx="552">
                  <c:v>8.42599656046783E-3</c:v>
                </c:pt>
                <c:pt idx="553">
                  <c:v>8.42599656046783E-3</c:v>
                </c:pt>
                <c:pt idx="554">
                  <c:v>8.42599656046783E-3</c:v>
                </c:pt>
                <c:pt idx="555">
                  <c:v>8.42599656046783E-3</c:v>
                </c:pt>
                <c:pt idx="556">
                  <c:v>8.42599656046783E-3</c:v>
                </c:pt>
                <c:pt idx="557">
                  <c:v>8.42599656046783E-3</c:v>
                </c:pt>
                <c:pt idx="558">
                  <c:v>8.42599656046783E-3</c:v>
                </c:pt>
                <c:pt idx="559">
                  <c:v>8.42599656046783E-3</c:v>
                </c:pt>
                <c:pt idx="560">
                  <c:v>8.42599656046783E-3</c:v>
                </c:pt>
                <c:pt idx="561">
                  <c:v>8.42599656046783E-3</c:v>
                </c:pt>
                <c:pt idx="562">
                  <c:v>8.42599656046783E-3</c:v>
                </c:pt>
                <c:pt idx="563">
                  <c:v>8.42599656046783E-3</c:v>
                </c:pt>
                <c:pt idx="564">
                  <c:v>8.42599656046783E-3</c:v>
                </c:pt>
                <c:pt idx="565">
                  <c:v>8.42599656046783E-3</c:v>
                </c:pt>
                <c:pt idx="566">
                  <c:v>8.42599656046783E-3</c:v>
                </c:pt>
                <c:pt idx="567">
                  <c:v>8.42599656046783E-3</c:v>
                </c:pt>
                <c:pt idx="568">
                  <c:v>8.42599656046783E-3</c:v>
                </c:pt>
                <c:pt idx="569">
                  <c:v>8.42599656046783E-3</c:v>
                </c:pt>
                <c:pt idx="570">
                  <c:v>8.42599656046783E-3</c:v>
                </c:pt>
                <c:pt idx="571">
                  <c:v>8.42599656046783E-3</c:v>
                </c:pt>
                <c:pt idx="572">
                  <c:v>8.42599656046783E-3</c:v>
                </c:pt>
                <c:pt idx="573">
                  <c:v>8.42599656046783E-3</c:v>
                </c:pt>
                <c:pt idx="574">
                  <c:v>8.42599656046783E-3</c:v>
                </c:pt>
                <c:pt idx="575">
                  <c:v>8.42599656046783E-3</c:v>
                </c:pt>
                <c:pt idx="576">
                  <c:v>8.42599656046783E-3</c:v>
                </c:pt>
                <c:pt idx="577">
                  <c:v>8.42599656046783E-3</c:v>
                </c:pt>
                <c:pt idx="578">
                  <c:v>8.42599656046783E-3</c:v>
                </c:pt>
                <c:pt idx="579">
                  <c:v>8.42599656046783E-3</c:v>
                </c:pt>
                <c:pt idx="580">
                  <c:v>8.42599656046783E-3</c:v>
                </c:pt>
                <c:pt idx="581">
                  <c:v>8.42599656046783E-3</c:v>
                </c:pt>
                <c:pt idx="582">
                  <c:v>8.42599656046783E-3</c:v>
                </c:pt>
                <c:pt idx="583">
                  <c:v>8.42599656046783E-3</c:v>
                </c:pt>
                <c:pt idx="584">
                  <c:v>8.42599656046783E-3</c:v>
                </c:pt>
                <c:pt idx="585">
                  <c:v>8.42599656046783E-3</c:v>
                </c:pt>
                <c:pt idx="586">
                  <c:v>8.42599656046783E-3</c:v>
                </c:pt>
                <c:pt idx="587">
                  <c:v>8.42599656046783E-3</c:v>
                </c:pt>
                <c:pt idx="588">
                  <c:v>8.42599656046783E-3</c:v>
                </c:pt>
                <c:pt idx="589">
                  <c:v>8.42599656046783E-3</c:v>
                </c:pt>
                <c:pt idx="590">
                  <c:v>8.42599656046783E-3</c:v>
                </c:pt>
                <c:pt idx="591">
                  <c:v>8.42599656046783E-3</c:v>
                </c:pt>
                <c:pt idx="592">
                  <c:v>8.42599656046783E-3</c:v>
                </c:pt>
                <c:pt idx="593">
                  <c:v>8.42599656046783E-3</c:v>
                </c:pt>
                <c:pt idx="594">
                  <c:v>8.42599656046783E-3</c:v>
                </c:pt>
                <c:pt idx="595">
                  <c:v>8.42599656046783E-3</c:v>
                </c:pt>
                <c:pt idx="596">
                  <c:v>8.42599656046783E-3</c:v>
                </c:pt>
                <c:pt idx="597">
                  <c:v>8.42599656046783E-3</c:v>
                </c:pt>
                <c:pt idx="598">
                  <c:v>8.42599656046783E-3</c:v>
                </c:pt>
                <c:pt idx="599">
                  <c:v>8.42599656046783E-3</c:v>
                </c:pt>
                <c:pt idx="600">
                  <c:v>8.42599656046783E-3</c:v>
                </c:pt>
                <c:pt idx="601">
                  <c:v>8.42599656046783E-3</c:v>
                </c:pt>
                <c:pt idx="602">
                  <c:v>8.42599656046783E-3</c:v>
                </c:pt>
                <c:pt idx="603">
                  <c:v>8.42599656046783E-3</c:v>
                </c:pt>
                <c:pt idx="604">
                  <c:v>8.42599656046783E-3</c:v>
                </c:pt>
                <c:pt idx="605">
                  <c:v>8.42599656046783E-3</c:v>
                </c:pt>
                <c:pt idx="606">
                  <c:v>8.42599656046783E-3</c:v>
                </c:pt>
                <c:pt idx="607">
                  <c:v>8.42599656046783E-3</c:v>
                </c:pt>
                <c:pt idx="608">
                  <c:v>8.42599656046783E-3</c:v>
                </c:pt>
                <c:pt idx="609">
                  <c:v>8.42599656046783E-3</c:v>
                </c:pt>
                <c:pt idx="610">
                  <c:v>8.42599656046783E-3</c:v>
                </c:pt>
                <c:pt idx="611">
                  <c:v>8.42599656046783E-3</c:v>
                </c:pt>
                <c:pt idx="612">
                  <c:v>8.42599656046783E-3</c:v>
                </c:pt>
                <c:pt idx="613">
                  <c:v>8.42599656046783E-3</c:v>
                </c:pt>
                <c:pt idx="614">
                  <c:v>8.42599656046783E-3</c:v>
                </c:pt>
                <c:pt idx="615">
                  <c:v>8.42599656046783E-3</c:v>
                </c:pt>
                <c:pt idx="616">
                  <c:v>8.42599656046783E-3</c:v>
                </c:pt>
                <c:pt idx="617">
                  <c:v>8.42599656046783E-3</c:v>
                </c:pt>
                <c:pt idx="618">
                  <c:v>8.42599656046783E-3</c:v>
                </c:pt>
                <c:pt idx="619">
                  <c:v>8.42599656046783E-3</c:v>
                </c:pt>
                <c:pt idx="620">
                  <c:v>8.42599656046783E-3</c:v>
                </c:pt>
                <c:pt idx="621">
                  <c:v>8.42599656046783E-3</c:v>
                </c:pt>
                <c:pt idx="622">
                  <c:v>8.42599656046783E-3</c:v>
                </c:pt>
                <c:pt idx="623">
                  <c:v>8.42599656046783E-3</c:v>
                </c:pt>
                <c:pt idx="624">
                  <c:v>8.42599656046783E-3</c:v>
                </c:pt>
                <c:pt idx="625">
                  <c:v>8.42599656046783E-3</c:v>
                </c:pt>
                <c:pt idx="626">
                  <c:v>8.42599656046783E-3</c:v>
                </c:pt>
                <c:pt idx="627">
                  <c:v>8.42599656046783E-3</c:v>
                </c:pt>
                <c:pt idx="628">
                  <c:v>8.42599656046783E-3</c:v>
                </c:pt>
                <c:pt idx="629">
                  <c:v>8.42599656046783E-3</c:v>
                </c:pt>
                <c:pt idx="630">
                  <c:v>8.42599656046783E-3</c:v>
                </c:pt>
                <c:pt idx="631">
                  <c:v>8.42599656046783E-3</c:v>
                </c:pt>
                <c:pt idx="632">
                  <c:v>8.42599656046783E-3</c:v>
                </c:pt>
                <c:pt idx="633">
                  <c:v>8.42599656046783E-3</c:v>
                </c:pt>
                <c:pt idx="634">
                  <c:v>8.42599656046783E-3</c:v>
                </c:pt>
                <c:pt idx="635">
                  <c:v>8.42599656046783E-3</c:v>
                </c:pt>
                <c:pt idx="636">
                  <c:v>8.42599656046783E-3</c:v>
                </c:pt>
                <c:pt idx="637">
                  <c:v>8.42599656046783E-3</c:v>
                </c:pt>
                <c:pt idx="638">
                  <c:v>8.42599656046783E-3</c:v>
                </c:pt>
                <c:pt idx="639">
                  <c:v>8.42599656046783E-3</c:v>
                </c:pt>
                <c:pt idx="640">
                  <c:v>8.42599656046783E-3</c:v>
                </c:pt>
                <c:pt idx="641">
                  <c:v>8.42599656046783E-3</c:v>
                </c:pt>
                <c:pt idx="642">
                  <c:v>8.42599656046783E-3</c:v>
                </c:pt>
                <c:pt idx="643">
                  <c:v>8.42599656046783E-3</c:v>
                </c:pt>
                <c:pt idx="644">
                  <c:v>8.42599656046783E-3</c:v>
                </c:pt>
                <c:pt idx="645">
                  <c:v>8.42599656046783E-3</c:v>
                </c:pt>
                <c:pt idx="646">
                  <c:v>8.42599656046783E-3</c:v>
                </c:pt>
                <c:pt idx="647">
                  <c:v>8.42599656046783E-3</c:v>
                </c:pt>
                <c:pt idx="648">
                  <c:v>8.42599656046783E-3</c:v>
                </c:pt>
                <c:pt idx="649">
                  <c:v>8.42599656046783E-3</c:v>
                </c:pt>
                <c:pt idx="650">
                  <c:v>8.42599656046783E-3</c:v>
                </c:pt>
                <c:pt idx="651">
                  <c:v>8.42599656046783E-3</c:v>
                </c:pt>
                <c:pt idx="652">
                  <c:v>8.42599656046783E-3</c:v>
                </c:pt>
                <c:pt idx="653">
                  <c:v>8.42599656046783E-3</c:v>
                </c:pt>
                <c:pt idx="654">
                  <c:v>8.42599656046783E-3</c:v>
                </c:pt>
                <c:pt idx="655">
                  <c:v>8.42599656046783E-3</c:v>
                </c:pt>
                <c:pt idx="656">
                  <c:v>8.42599656046783E-3</c:v>
                </c:pt>
                <c:pt idx="657">
                  <c:v>8.42599656046783E-3</c:v>
                </c:pt>
                <c:pt idx="658">
                  <c:v>8.42599656046783E-3</c:v>
                </c:pt>
                <c:pt idx="659">
                  <c:v>8.42599656046783E-3</c:v>
                </c:pt>
                <c:pt idx="660">
                  <c:v>8.42599656046783E-3</c:v>
                </c:pt>
                <c:pt idx="661">
                  <c:v>8.42599656046783E-3</c:v>
                </c:pt>
                <c:pt idx="662">
                  <c:v>8.42599656046783E-3</c:v>
                </c:pt>
                <c:pt idx="663">
                  <c:v>8.42599656046783E-3</c:v>
                </c:pt>
                <c:pt idx="664">
                  <c:v>8.42599656046783E-3</c:v>
                </c:pt>
                <c:pt idx="665">
                  <c:v>8.42599656046783E-3</c:v>
                </c:pt>
                <c:pt idx="666">
                  <c:v>8.42599656046783E-3</c:v>
                </c:pt>
                <c:pt idx="667">
                  <c:v>8.42599656046783E-3</c:v>
                </c:pt>
                <c:pt idx="668">
                  <c:v>8.42599656046783E-3</c:v>
                </c:pt>
                <c:pt idx="669">
                  <c:v>8.42599656046783E-3</c:v>
                </c:pt>
                <c:pt idx="670">
                  <c:v>8.42599656046783E-3</c:v>
                </c:pt>
                <c:pt idx="671">
                  <c:v>8.42599656046783E-3</c:v>
                </c:pt>
                <c:pt idx="672">
                  <c:v>8.42599656046783E-3</c:v>
                </c:pt>
                <c:pt idx="673">
                  <c:v>8.42599656046783E-3</c:v>
                </c:pt>
                <c:pt idx="674">
                  <c:v>8.42599656046783E-3</c:v>
                </c:pt>
                <c:pt idx="675">
                  <c:v>8.42599656046783E-3</c:v>
                </c:pt>
                <c:pt idx="676">
                  <c:v>8.42599656046783E-3</c:v>
                </c:pt>
                <c:pt idx="677">
                  <c:v>8.42599656046783E-3</c:v>
                </c:pt>
                <c:pt idx="678">
                  <c:v>8.42599656046783E-3</c:v>
                </c:pt>
                <c:pt idx="679">
                  <c:v>8.42599656046783E-3</c:v>
                </c:pt>
                <c:pt idx="680">
                  <c:v>8.42599656046783E-3</c:v>
                </c:pt>
                <c:pt idx="681">
                  <c:v>8.42599656046783E-3</c:v>
                </c:pt>
                <c:pt idx="682">
                  <c:v>8.42599656046783E-3</c:v>
                </c:pt>
                <c:pt idx="683">
                  <c:v>8.42599656046783E-3</c:v>
                </c:pt>
                <c:pt idx="684">
                  <c:v>8.42599656046783E-3</c:v>
                </c:pt>
                <c:pt idx="685">
                  <c:v>8.42599656046783E-3</c:v>
                </c:pt>
                <c:pt idx="686">
                  <c:v>8.42599656046783E-3</c:v>
                </c:pt>
                <c:pt idx="687">
                  <c:v>8.42599656046783E-3</c:v>
                </c:pt>
                <c:pt idx="688">
                  <c:v>8.42599656046783E-3</c:v>
                </c:pt>
                <c:pt idx="689">
                  <c:v>8.42599656046783E-3</c:v>
                </c:pt>
                <c:pt idx="690">
                  <c:v>8.42599656046783E-3</c:v>
                </c:pt>
                <c:pt idx="691">
                  <c:v>8.42599656046783E-3</c:v>
                </c:pt>
                <c:pt idx="692">
                  <c:v>8.42599656046783E-3</c:v>
                </c:pt>
                <c:pt idx="693">
                  <c:v>8.42599656046783E-3</c:v>
                </c:pt>
                <c:pt idx="694">
                  <c:v>8.42599656046783E-3</c:v>
                </c:pt>
                <c:pt idx="695">
                  <c:v>8.42599656046783E-3</c:v>
                </c:pt>
                <c:pt idx="696">
                  <c:v>8.42599656046783E-3</c:v>
                </c:pt>
                <c:pt idx="697">
                  <c:v>8.42599656046783E-3</c:v>
                </c:pt>
                <c:pt idx="698">
                  <c:v>8.42599656046783E-3</c:v>
                </c:pt>
                <c:pt idx="699">
                  <c:v>8.42599656046783E-3</c:v>
                </c:pt>
                <c:pt idx="700">
                  <c:v>8.42599656046783E-3</c:v>
                </c:pt>
                <c:pt idx="701">
                  <c:v>8.42599656046783E-3</c:v>
                </c:pt>
                <c:pt idx="702">
                  <c:v>8.42599656046783E-3</c:v>
                </c:pt>
                <c:pt idx="703">
                  <c:v>8.42599656046783E-3</c:v>
                </c:pt>
                <c:pt idx="704">
                  <c:v>8.42599656046783E-3</c:v>
                </c:pt>
                <c:pt idx="705">
                  <c:v>8.42599656046783E-3</c:v>
                </c:pt>
                <c:pt idx="706">
                  <c:v>8.42599656046783E-3</c:v>
                </c:pt>
                <c:pt idx="707">
                  <c:v>8.42599656046783E-3</c:v>
                </c:pt>
                <c:pt idx="708">
                  <c:v>8.42599656046783E-3</c:v>
                </c:pt>
                <c:pt idx="709">
                  <c:v>8.42599656046783E-3</c:v>
                </c:pt>
                <c:pt idx="710">
                  <c:v>8.42599656046783E-3</c:v>
                </c:pt>
                <c:pt idx="711">
                  <c:v>8.42599656046783E-3</c:v>
                </c:pt>
                <c:pt idx="712">
                  <c:v>8.42599656046783E-3</c:v>
                </c:pt>
                <c:pt idx="713">
                  <c:v>8.42599656046783E-3</c:v>
                </c:pt>
                <c:pt idx="714">
                  <c:v>8.42599656046783E-3</c:v>
                </c:pt>
                <c:pt idx="715">
                  <c:v>8.42599656046783E-3</c:v>
                </c:pt>
                <c:pt idx="716">
                  <c:v>8.42599656046783E-3</c:v>
                </c:pt>
                <c:pt idx="717">
                  <c:v>8.42599656046783E-3</c:v>
                </c:pt>
                <c:pt idx="718">
                  <c:v>8.42599656046783E-3</c:v>
                </c:pt>
                <c:pt idx="719">
                  <c:v>8.42599656046783E-3</c:v>
                </c:pt>
                <c:pt idx="720">
                  <c:v>8.42599656046783E-3</c:v>
                </c:pt>
                <c:pt idx="721">
                  <c:v>8.42599656046783E-3</c:v>
                </c:pt>
                <c:pt idx="722">
                  <c:v>8.42599656046783E-3</c:v>
                </c:pt>
                <c:pt idx="723">
                  <c:v>8.42599656046783E-3</c:v>
                </c:pt>
                <c:pt idx="724">
                  <c:v>8.42599656046783E-3</c:v>
                </c:pt>
                <c:pt idx="725">
                  <c:v>8.42599656046783E-3</c:v>
                </c:pt>
                <c:pt idx="726">
                  <c:v>8.42599656046783E-3</c:v>
                </c:pt>
                <c:pt idx="727">
                  <c:v>8.42599656046783E-3</c:v>
                </c:pt>
                <c:pt idx="728">
                  <c:v>8.42599656046783E-3</c:v>
                </c:pt>
                <c:pt idx="729">
                  <c:v>8.42599656046783E-3</c:v>
                </c:pt>
                <c:pt idx="730">
                  <c:v>8.42599656046783E-3</c:v>
                </c:pt>
                <c:pt idx="731">
                  <c:v>8.42599656046783E-3</c:v>
                </c:pt>
                <c:pt idx="732">
                  <c:v>8.42599656046783E-3</c:v>
                </c:pt>
                <c:pt idx="733">
                  <c:v>8.42599656046783E-3</c:v>
                </c:pt>
                <c:pt idx="734">
                  <c:v>8.42599656046783E-3</c:v>
                </c:pt>
                <c:pt idx="735">
                  <c:v>8.42599656046783E-3</c:v>
                </c:pt>
                <c:pt idx="736">
                  <c:v>8.42599656046783E-3</c:v>
                </c:pt>
                <c:pt idx="737">
                  <c:v>8.42599656046783E-3</c:v>
                </c:pt>
                <c:pt idx="738">
                  <c:v>8.42599656046783E-3</c:v>
                </c:pt>
                <c:pt idx="739">
                  <c:v>8.42599656046783E-3</c:v>
                </c:pt>
                <c:pt idx="740">
                  <c:v>8.42599656046783E-3</c:v>
                </c:pt>
                <c:pt idx="741">
                  <c:v>8.42599656046783E-3</c:v>
                </c:pt>
                <c:pt idx="742">
                  <c:v>8.42599656046783E-3</c:v>
                </c:pt>
                <c:pt idx="743">
                  <c:v>8.42599656046783E-3</c:v>
                </c:pt>
                <c:pt idx="744">
                  <c:v>8.42599656046783E-3</c:v>
                </c:pt>
                <c:pt idx="745">
                  <c:v>8.42599656046783E-3</c:v>
                </c:pt>
                <c:pt idx="746">
                  <c:v>8.42599656046783E-3</c:v>
                </c:pt>
                <c:pt idx="747">
                  <c:v>8.42599656046783E-3</c:v>
                </c:pt>
                <c:pt idx="748">
                  <c:v>8.42599656046783E-3</c:v>
                </c:pt>
                <c:pt idx="749">
                  <c:v>8.42599656046783E-3</c:v>
                </c:pt>
                <c:pt idx="750">
                  <c:v>8.42599656046783E-3</c:v>
                </c:pt>
                <c:pt idx="751">
                  <c:v>8.42599656046783E-3</c:v>
                </c:pt>
                <c:pt idx="752">
                  <c:v>8.42599656046783E-3</c:v>
                </c:pt>
                <c:pt idx="753">
                  <c:v>8.42599656046783E-3</c:v>
                </c:pt>
                <c:pt idx="754">
                  <c:v>8.42599656046783E-3</c:v>
                </c:pt>
                <c:pt idx="755">
                  <c:v>8.42599656046783E-3</c:v>
                </c:pt>
                <c:pt idx="756">
                  <c:v>8.42599656046783E-3</c:v>
                </c:pt>
                <c:pt idx="757">
                  <c:v>8.42599656046783E-3</c:v>
                </c:pt>
                <c:pt idx="758">
                  <c:v>8.42599656046783E-3</c:v>
                </c:pt>
                <c:pt idx="759">
                  <c:v>8.42599656046783E-3</c:v>
                </c:pt>
                <c:pt idx="760">
                  <c:v>8.42599656046783E-3</c:v>
                </c:pt>
                <c:pt idx="761">
                  <c:v>8.42599656046783E-3</c:v>
                </c:pt>
                <c:pt idx="762">
                  <c:v>8.42599656046783E-3</c:v>
                </c:pt>
                <c:pt idx="763">
                  <c:v>8.42599656046783E-3</c:v>
                </c:pt>
                <c:pt idx="764">
                  <c:v>8.42599656046783E-3</c:v>
                </c:pt>
                <c:pt idx="765">
                  <c:v>8.42599656046783E-3</c:v>
                </c:pt>
                <c:pt idx="766">
                  <c:v>8.42599656046783E-3</c:v>
                </c:pt>
                <c:pt idx="767">
                  <c:v>8.42599656046783E-3</c:v>
                </c:pt>
                <c:pt idx="768">
                  <c:v>8.42599656046783E-3</c:v>
                </c:pt>
                <c:pt idx="769">
                  <c:v>8.42599656046783E-3</c:v>
                </c:pt>
                <c:pt idx="770">
                  <c:v>8.42599656046783E-3</c:v>
                </c:pt>
                <c:pt idx="771">
                  <c:v>8.42599656046783E-3</c:v>
                </c:pt>
                <c:pt idx="772">
                  <c:v>8.42599656046783E-3</c:v>
                </c:pt>
                <c:pt idx="773">
                  <c:v>8.42599656046783E-3</c:v>
                </c:pt>
                <c:pt idx="774">
                  <c:v>8.42599656046783E-3</c:v>
                </c:pt>
                <c:pt idx="775">
                  <c:v>8.42599656046783E-3</c:v>
                </c:pt>
                <c:pt idx="776">
                  <c:v>8.42599656046783E-3</c:v>
                </c:pt>
                <c:pt idx="777">
                  <c:v>8.42599656046783E-3</c:v>
                </c:pt>
                <c:pt idx="778">
                  <c:v>8.42599656046783E-3</c:v>
                </c:pt>
                <c:pt idx="779">
                  <c:v>8.42599656046783E-3</c:v>
                </c:pt>
                <c:pt idx="780">
                  <c:v>8.42599656046783E-3</c:v>
                </c:pt>
                <c:pt idx="781">
                  <c:v>8.42599656046783E-3</c:v>
                </c:pt>
                <c:pt idx="782">
                  <c:v>8.42599656046783E-3</c:v>
                </c:pt>
                <c:pt idx="783">
                  <c:v>8.42599656046783E-3</c:v>
                </c:pt>
                <c:pt idx="784">
                  <c:v>8.42599656046783E-3</c:v>
                </c:pt>
                <c:pt idx="785">
                  <c:v>8.42599656046783E-3</c:v>
                </c:pt>
                <c:pt idx="786">
                  <c:v>8.42599656046783E-3</c:v>
                </c:pt>
                <c:pt idx="787">
                  <c:v>8.42599656046783E-3</c:v>
                </c:pt>
                <c:pt idx="788">
                  <c:v>8.42599656046783E-3</c:v>
                </c:pt>
                <c:pt idx="789">
                  <c:v>8.42599656046783E-3</c:v>
                </c:pt>
                <c:pt idx="790">
                  <c:v>8.42599656046783E-3</c:v>
                </c:pt>
                <c:pt idx="791">
                  <c:v>8.42599656046783E-3</c:v>
                </c:pt>
                <c:pt idx="792">
                  <c:v>8.42599656046783E-3</c:v>
                </c:pt>
                <c:pt idx="793">
                  <c:v>8.42599656046783E-3</c:v>
                </c:pt>
                <c:pt idx="794">
                  <c:v>8.42599656046783E-3</c:v>
                </c:pt>
                <c:pt idx="795">
                  <c:v>8.42599656046783E-3</c:v>
                </c:pt>
                <c:pt idx="796">
                  <c:v>8.42599656046783E-3</c:v>
                </c:pt>
                <c:pt idx="797">
                  <c:v>8.42599656046783E-3</c:v>
                </c:pt>
                <c:pt idx="798">
                  <c:v>8.42599656046783E-3</c:v>
                </c:pt>
                <c:pt idx="799">
                  <c:v>8.42599656046783E-3</c:v>
                </c:pt>
                <c:pt idx="800">
                  <c:v>8.42599656046783E-3</c:v>
                </c:pt>
                <c:pt idx="801">
                  <c:v>8.42599656046783E-3</c:v>
                </c:pt>
                <c:pt idx="802">
                  <c:v>8.42599656046783E-3</c:v>
                </c:pt>
                <c:pt idx="803">
                  <c:v>8.42599656046783E-3</c:v>
                </c:pt>
                <c:pt idx="804">
                  <c:v>8.42599656046783E-3</c:v>
                </c:pt>
                <c:pt idx="805">
                  <c:v>8.42599656046783E-3</c:v>
                </c:pt>
                <c:pt idx="806">
                  <c:v>8.42599656046783E-3</c:v>
                </c:pt>
                <c:pt idx="807">
                  <c:v>8.42599656046783E-3</c:v>
                </c:pt>
                <c:pt idx="808">
                  <c:v>8.42599656046783E-3</c:v>
                </c:pt>
                <c:pt idx="809">
                  <c:v>8.42599656046783E-3</c:v>
                </c:pt>
                <c:pt idx="810">
                  <c:v>8.42599656046783E-3</c:v>
                </c:pt>
                <c:pt idx="811">
                  <c:v>8.42599656046783E-3</c:v>
                </c:pt>
                <c:pt idx="812">
                  <c:v>8.42599656046783E-3</c:v>
                </c:pt>
                <c:pt idx="813">
                  <c:v>8.42599656046783E-3</c:v>
                </c:pt>
                <c:pt idx="814">
                  <c:v>8.42599656046783E-3</c:v>
                </c:pt>
                <c:pt idx="815">
                  <c:v>8.42599656046783E-3</c:v>
                </c:pt>
                <c:pt idx="816">
                  <c:v>8.42599656046783E-3</c:v>
                </c:pt>
                <c:pt idx="817">
                  <c:v>8.42599656046783E-3</c:v>
                </c:pt>
                <c:pt idx="818">
                  <c:v>8.42599656046783E-3</c:v>
                </c:pt>
                <c:pt idx="819">
                  <c:v>8.42599656046783E-3</c:v>
                </c:pt>
                <c:pt idx="820">
                  <c:v>8.42599656046783E-3</c:v>
                </c:pt>
                <c:pt idx="821">
                  <c:v>8.42599656046783E-3</c:v>
                </c:pt>
                <c:pt idx="822">
                  <c:v>8.42599656046783E-3</c:v>
                </c:pt>
                <c:pt idx="823">
                  <c:v>8.42599656046783E-3</c:v>
                </c:pt>
                <c:pt idx="824">
                  <c:v>8.42599656046783E-3</c:v>
                </c:pt>
                <c:pt idx="825">
                  <c:v>8.42599656046783E-3</c:v>
                </c:pt>
                <c:pt idx="826">
                  <c:v>8.42599656046783E-3</c:v>
                </c:pt>
                <c:pt idx="827">
                  <c:v>8.42599656046783E-3</c:v>
                </c:pt>
                <c:pt idx="828">
                  <c:v>8.42599656046783E-3</c:v>
                </c:pt>
                <c:pt idx="829">
                  <c:v>8.42599656046783E-3</c:v>
                </c:pt>
                <c:pt idx="830">
                  <c:v>8.42599656046783E-3</c:v>
                </c:pt>
                <c:pt idx="831">
                  <c:v>8.42599656046783E-3</c:v>
                </c:pt>
                <c:pt idx="832">
                  <c:v>8.42599656046783E-3</c:v>
                </c:pt>
                <c:pt idx="833">
                  <c:v>8.42599656046783E-3</c:v>
                </c:pt>
                <c:pt idx="834">
                  <c:v>8.42599656046783E-3</c:v>
                </c:pt>
                <c:pt idx="835">
                  <c:v>8.42599656046783E-3</c:v>
                </c:pt>
                <c:pt idx="836">
                  <c:v>8.42599656046783E-3</c:v>
                </c:pt>
                <c:pt idx="837">
                  <c:v>8.42599656046783E-3</c:v>
                </c:pt>
                <c:pt idx="838">
                  <c:v>8.42599656046783E-3</c:v>
                </c:pt>
                <c:pt idx="839">
                  <c:v>8.42599656046783E-3</c:v>
                </c:pt>
                <c:pt idx="840">
                  <c:v>8.42599656046783E-3</c:v>
                </c:pt>
                <c:pt idx="841">
                  <c:v>8.42599656046783E-3</c:v>
                </c:pt>
                <c:pt idx="842">
                  <c:v>8.42599656046783E-3</c:v>
                </c:pt>
                <c:pt idx="843">
                  <c:v>8.42599656046783E-3</c:v>
                </c:pt>
                <c:pt idx="844">
                  <c:v>8.42599656046783E-3</c:v>
                </c:pt>
                <c:pt idx="845">
                  <c:v>8.42599656046783E-3</c:v>
                </c:pt>
                <c:pt idx="846">
                  <c:v>8.42599656046783E-3</c:v>
                </c:pt>
                <c:pt idx="847">
                  <c:v>8.42599656046783E-3</c:v>
                </c:pt>
                <c:pt idx="848">
                  <c:v>8.42599656046783E-3</c:v>
                </c:pt>
                <c:pt idx="849">
                  <c:v>8.42599656046783E-3</c:v>
                </c:pt>
                <c:pt idx="850">
                  <c:v>8.42599656046783E-3</c:v>
                </c:pt>
                <c:pt idx="851">
                  <c:v>8.42599656046783E-3</c:v>
                </c:pt>
                <c:pt idx="852">
                  <c:v>8.42599656046783E-3</c:v>
                </c:pt>
                <c:pt idx="853">
                  <c:v>8.42599656046783E-3</c:v>
                </c:pt>
                <c:pt idx="854">
                  <c:v>8.42599656046783E-3</c:v>
                </c:pt>
                <c:pt idx="855">
                  <c:v>8.42599656046783E-3</c:v>
                </c:pt>
                <c:pt idx="856">
                  <c:v>8.42599656046783E-3</c:v>
                </c:pt>
                <c:pt idx="857">
                  <c:v>8.42599656046783E-3</c:v>
                </c:pt>
                <c:pt idx="858">
                  <c:v>8.42599656046783E-3</c:v>
                </c:pt>
                <c:pt idx="859">
                  <c:v>8.42599656046783E-3</c:v>
                </c:pt>
                <c:pt idx="860">
                  <c:v>8.42599656046783E-3</c:v>
                </c:pt>
                <c:pt idx="861">
                  <c:v>8.42599656046783E-3</c:v>
                </c:pt>
                <c:pt idx="862">
                  <c:v>8.42599656046783E-3</c:v>
                </c:pt>
                <c:pt idx="863">
                  <c:v>8.42599656046783E-3</c:v>
                </c:pt>
                <c:pt idx="864">
                  <c:v>8.42599656046783E-3</c:v>
                </c:pt>
                <c:pt idx="865">
                  <c:v>8.42599656046783E-3</c:v>
                </c:pt>
                <c:pt idx="866">
                  <c:v>8.42599656046783E-3</c:v>
                </c:pt>
                <c:pt idx="867">
                  <c:v>8.42599656046783E-3</c:v>
                </c:pt>
                <c:pt idx="868">
                  <c:v>8.42599656046783E-3</c:v>
                </c:pt>
                <c:pt idx="869">
                  <c:v>8.42599656046783E-3</c:v>
                </c:pt>
                <c:pt idx="870">
                  <c:v>8.42599656046783E-3</c:v>
                </c:pt>
                <c:pt idx="871">
                  <c:v>8.42599656046783E-3</c:v>
                </c:pt>
                <c:pt idx="872">
                  <c:v>8.42599656046783E-3</c:v>
                </c:pt>
                <c:pt idx="873">
                  <c:v>8.42599656046783E-3</c:v>
                </c:pt>
                <c:pt idx="874">
                  <c:v>8.42599656046783E-3</c:v>
                </c:pt>
                <c:pt idx="875">
                  <c:v>8.42599656046783E-3</c:v>
                </c:pt>
                <c:pt idx="876">
                  <c:v>8.42599656046783E-3</c:v>
                </c:pt>
                <c:pt idx="877">
                  <c:v>8.42599656046783E-3</c:v>
                </c:pt>
                <c:pt idx="878">
                  <c:v>8.42599656046783E-3</c:v>
                </c:pt>
                <c:pt idx="879">
                  <c:v>8.42599656046783E-3</c:v>
                </c:pt>
                <c:pt idx="880">
                  <c:v>8.42599656046783E-3</c:v>
                </c:pt>
                <c:pt idx="881">
                  <c:v>8.42599656046783E-3</c:v>
                </c:pt>
                <c:pt idx="882">
                  <c:v>8.42599656046783E-3</c:v>
                </c:pt>
                <c:pt idx="883">
                  <c:v>8.42599656046783E-3</c:v>
                </c:pt>
                <c:pt idx="884">
                  <c:v>8.42599656046783E-3</c:v>
                </c:pt>
                <c:pt idx="885">
                  <c:v>8.42599656046783E-3</c:v>
                </c:pt>
                <c:pt idx="886">
                  <c:v>8.42599656046783E-3</c:v>
                </c:pt>
                <c:pt idx="887">
                  <c:v>8.42599656046783E-3</c:v>
                </c:pt>
                <c:pt idx="888">
                  <c:v>8.42599656046783E-3</c:v>
                </c:pt>
                <c:pt idx="889">
                  <c:v>8.42599656046783E-3</c:v>
                </c:pt>
                <c:pt idx="890">
                  <c:v>8.42599656046783E-3</c:v>
                </c:pt>
                <c:pt idx="891">
                  <c:v>8.42599656046783E-3</c:v>
                </c:pt>
                <c:pt idx="892">
                  <c:v>8.42599656046783E-3</c:v>
                </c:pt>
                <c:pt idx="893">
                  <c:v>8.42599656046783E-3</c:v>
                </c:pt>
                <c:pt idx="894">
                  <c:v>8.42599656046783E-3</c:v>
                </c:pt>
                <c:pt idx="895">
                  <c:v>8.42599656046783E-3</c:v>
                </c:pt>
                <c:pt idx="896">
                  <c:v>8.42599656046783E-3</c:v>
                </c:pt>
                <c:pt idx="897">
                  <c:v>8.42599656046783E-3</c:v>
                </c:pt>
                <c:pt idx="898">
                  <c:v>8.42599656046783E-3</c:v>
                </c:pt>
                <c:pt idx="899">
                  <c:v>8.42599656046783E-3</c:v>
                </c:pt>
                <c:pt idx="900">
                  <c:v>8.42599656046783E-3</c:v>
                </c:pt>
                <c:pt idx="901">
                  <c:v>8.42599656046783E-3</c:v>
                </c:pt>
                <c:pt idx="902">
                  <c:v>8.42599656046783E-3</c:v>
                </c:pt>
                <c:pt idx="903">
                  <c:v>8.42599656046783E-3</c:v>
                </c:pt>
                <c:pt idx="904">
                  <c:v>8.42599656046783E-3</c:v>
                </c:pt>
                <c:pt idx="905">
                  <c:v>8.42599656046783E-3</c:v>
                </c:pt>
                <c:pt idx="906">
                  <c:v>8.42599656046783E-3</c:v>
                </c:pt>
                <c:pt idx="907">
                  <c:v>8.42599656046783E-3</c:v>
                </c:pt>
                <c:pt idx="908">
                  <c:v>8.42599656046783E-3</c:v>
                </c:pt>
                <c:pt idx="909">
                  <c:v>8.42599656046783E-3</c:v>
                </c:pt>
                <c:pt idx="910">
                  <c:v>8.42599656046783E-3</c:v>
                </c:pt>
                <c:pt idx="911">
                  <c:v>8.42599656046783E-3</c:v>
                </c:pt>
                <c:pt idx="912">
                  <c:v>8.42599656046783E-3</c:v>
                </c:pt>
                <c:pt idx="913">
                  <c:v>8.42599656046783E-3</c:v>
                </c:pt>
                <c:pt idx="914">
                  <c:v>8.42599656046783E-3</c:v>
                </c:pt>
                <c:pt idx="915">
                  <c:v>8.42599656046783E-3</c:v>
                </c:pt>
                <c:pt idx="916">
                  <c:v>8.42599656046783E-3</c:v>
                </c:pt>
                <c:pt idx="917">
                  <c:v>8.42599656046783E-3</c:v>
                </c:pt>
                <c:pt idx="918">
                  <c:v>8.42599656046783E-3</c:v>
                </c:pt>
                <c:pt idx="919">
                  <c:v>8.42599656046783E-3</c:v>
                </c:pt>
                <c:pt idx="920">
                  <c:v>8.42599656046783E-3</c:v>
                </c:pt>
                <c:pt idx="921">
                  <c:v>8.42599656046783E-3</c:v>
                </c:pt>
                <c:pt idx="922">
                  <c:v>8.42599656046783E-3</c:v>
                </c:pt>
                <c:pt idx="923">
                  <c:v>8.42599656046783E-3</c:v>
                </c:pt>
                <c:pt idx="924">
                  <c:v>8.42599656046783E-3</c:v>
                </c:pt>
                <c:pt idx="925">
                  <c:v>8.42599656046783E-3</c:v>
                </c:pt>
                <c:pt idx="926">
                  <c:v>8.42599656046783E-3</c:v>
                </c:pt>
                <c:pt idx="927">
                  <c:v>8.42599656046783E-3</c:v>
                </c:pt>
                <c:pt idx="928">
                  <c:v>8.42599656046783E-3</c:v>
                </c:pt>
                <c:pt idx="929">
                  <c:v>8.42599656046783E-3</c:v>
                </c:pt>
                <c:pt idx="930">
                  <c:v>8.42599656046783E-3</c:v>
                </c:pt>
                <c:pt idx="931">
                  <c:v>8.42599656046783E-3</c:v>
                </c:pt>
                <c:pt idx="932">
                  <c:v>8.42599656046783E-3</c:v>
                </c:pt>
                <c:pt idx="933">
                  <c:v>8.42599656046783E-3</c:v>
                </c:pt>
                <c:pt idx="934">
                  <c:v>8.42599656046783E-3</c:v>
                </c:pt>
                <c:pt idx="935">
                  <c:v>8.42599656046783E-3</c:v>
                </c:pt>
                <c:pt idx="936">
                  <c:v>8.42599656046783E-3</c:v>
                </c:pt>
                <c:pt idx="937">
                  <c:v>8.42599656046783E-3</c:v>
                </c:pt>
                <c:pt idx="938">
                  <c:v>8.42599656046783E-3</c:v>
                </c:pt>
                <c:pt idx="939">
                  <c:v>8.42599656046783E-3</c:v>
                </c:pt>
                <c:pt idx="940">
                  <c:v>8.42599656046783E-3</c:v>
                </c:pt>
                <c:pt idx="941">
                  <c:v>8.42599656046783E-3</c:v>
                </c:pt>
                <c:pt idx="942">
                  <c:v>8.42599656046783E-3</c:v>
                </c:pt>
                <c:pt idx="943">
                  <c:v>8.42599656046783E-3</c:v>
                </c:pt>
                <c:pt idx="944">
                  <c:v>7.8646989602841888E-3</c:v>
                </c:pt>
                <c:pt idx="945">
                  <c:v>7.8646989602841888E-3</c:v>
                </c:pt>
                <c:pt idx="946">
                  <c:v>7.8646989602841888E-3</c:v>
                </c:pt>
                <c:pt idx="947">
                  <c:v>7.8646989602841888E-3</c:v>
                </c:pt>
                <c:pt idx="948">
                  <c:v>7.8646989602841888E-3</c:v>
                </c:pt>
                <c:pt idx="949">
                  <c:v>7.8646989602841888E-3</c:v>
                </c:pt>
                <c:pt idx="950">
                  <c:v>7.8646989602841888E-3</c:v>
                </c:pt>
                <c:pt idx="951">
                  <c:v>7.8646989602841888E-3</c:v>
                </c:pt>
                <c:pt idx="952">
                  <c:v>7.8646989602841888E-3</c:v>
                </c:pt>
                <c:pt idx="953">
                  <c:v>7.8646989602841888E-3</c:v>
                </c:pt>
                <c:pt idx="954">
                  <c:v>7.8646989602841888E-3</c:v>
                </c:pt>
                <c:pt idx="955">
                  <c:v>7.8646989602841888E-3</c:v>
                </c:pt>
                <c:pt idx="956">
                  <c:v>7.8646989602841888E-3</c:v>
                </c:pt>
                <c:pt idx="957">
                  <c:v>7.8646989602841888E-3</c:v>
                </c:pt>
                <c:pt idx="958">
                  <c:v>7.8646989602841888E-3</c:v>
                </c:pt>
                <c:pt idx="959">
                  <c:v>7.8646989602841888E-3</c:v>
                </c:pt>
                <c:pt idx="960">
                  <c:v>7.8646989602841888E-3</c:v>
                </c:pt>
                <c:pt idx="961">
                  <c:v>7.8646989602841888E-3</c:v>
                </c:pt>
                <c:pt idx="962">
                  <c:v>7.8646989602841888E-3</c:v>
                </c:pt>
                <c:pt idx="963">
                  <c:v>7.8646989602841888E-3</c:v>
                </c:pt>
                <c:pt idx="964">
                  <c:v>7.8646989602841888E-3</c:v>
                </c:pt>
                <c:pt idx="965">
                  <c:v>7.8646989602841888E-3</c:v>
                </c:pt>
                <c:pt idx="966">
                  <c:v>7.8646989602841888E-3</c:v>
                </c:pt>
                <c:pt idx="967">
                  <c:v>7.8646989602841888E-3</c:v>
                </c:pt>
                <c:pt idx="968">
                  <c:v>7.8646989602841888E-3</c:v>
                </c:pt>
                <c:pt idx="969">
                  <c:v>7.8646989602841888E-3</c:v>
                </c:pt>
                <c:pt idx="970">
                  <c:v>7.8646989602841888E-3</c:v>
                </c:pt>
                <c:pt idx="971">
                  <c:v>7.8646989602841888E-3</c:v>
                </c:pt>
                <c:pt idx="972">
                  <c:v>7.8646989602841888E-3</c:v>
                </c:pt>
                <c:pt idx="973">
                  <c:v>7.8646989602841888E-3</c:v>
                </c:pt>
                <c:pt idx="974">
                  <c:v>7.8646989602841888E-3</c:v>
                </c:pt>
                <c:pt idx="975">
                  <c:v>7.8646989602841888E-3</c:v>
                </c:pt>
                <c:pt idx="976">
                  <c:v>7.8646989602841888E-3</c:v>
                </c:pt>
                <c:pt idx="977">
                  <c:v>7.8646989602841888E-3</c:v>
                </c:pt>
                <c:pt idx="978">
                  <c:v>7.8646989602841888E-3</c:v>
                </c:pt>
                <c:pt idx="979">
                  <c:v>7.8646989602841888E-3</c:v>
                </c:pt>
                <c:pt idx="980">
                  <c:v>7.8646989602841888E-3</c:v>
                </c:pt>
                <c:pt idx="981">
                  <c:v>7.8646989602841888E-3</c:v>
                </c:pt>
                <c:pt idx="982">
                  <c:v>7.8646989602841888E-3</c:v>
                </c:pt>
                <c:pt idx="983">
                  <c:v>7.8646989602841888E-3</c:v>
                </c:pt>
                <c:pt idx="984">
                  <c:v>7.8646989602841888E-3</c:v>
                </c:pt>
                <c:pt idx="985">
                  <c:v>7.8646989602841888E-3</c:v>
                </c:pt>
                <c:pt idx="986">
                  <c:v>7.8646989602841888E-3</c:v>
                </c:pt>
                <c:pt idx="987">
                  <c:v>7.8646989602841888E-3</c:v>
                </c:pt>
                <c:pt idx="988">
                  <c:v>7.8646989602841888E-3</c:v>
                </c:pt>
                <c:pt idx="989">
                  <c:v>7.8646989602841888E-3</c:v>
                </c:pt>
                <c:pt idx="990">
                  <c:v>7.8646989602841888E-3</c:v>
                </c:pt>
                <c:pt idx="991">
                  <c:v>7.8646989602841888E-3</c:v>
                </c:pt>
                <c:pt idx="992">
                  <c:v>7.8646989602841888E-3</c:v>
                </c:pt>
                <c:pt idx="993">
                  <c:v>7.8646989602841888E-3</c:v>
                </c:pt>
                <c:pt idx="994">
                  <c:v>7.8646989602841888E-3</c:v>
                </c:pt>
                <c:pt idx="995">
                  <c:v>7.8646989602841888E-3</c:v>
                </c:pt>
                <c:pt idx="996">
                  <c:v>7.8646989602841888E-3</c:v>
                </c:pt>
                <c:pt idx="997">
                  <c:v>7.8646989602841888E-3</c:v>
                </c:pt>
                <c:pt idx="998">
                  <c:v>7.8646989602841888E-3</c:v>
                </c:pt>
                <c:pt idx="999">
                  <c:v>7.8646989602841888E-3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F80B-49A2-95B4-7DC96158B92F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0.48321009600885512</c:v>
                </c:pt>
                <c:pt idx="1">
                  <c:v>0.48321009600885512</c:v>
                </c:pt>
                <c:pt idx="2">
                  <c:v>0.48321009600885512</c:v>
                </c:pt>
                <c:pt idx="3">
                  <c:v>0.48321009600885512</c:v>
                </c:pt>
                <c:pt idx="4">
                  <c:v>0.48321009600885512</c:v>
                </c:pt>
                <c:pt idx="5">
                  <c:v>0.48321009600885512</c:v>
                </c:pt>
                <c:pt idx="6">
                  <c:v>0.48321009600885512</c:v>
                </c:pt>
                <c:pt idx="7">
                  <c:v>0.48321009600885512</c:v>
                </c:pt>
                <c:pt idx="8">
                  <c:v>0.48321009600885512</c:v>
                </c:pt>
                <c:pt idx="9">
                  <c:v>0.48321009600885512</c:v>
                </c:pt>
                <c:pt idx="10">
                  <c:v>0.48321009600885512</c:v>
                </c:pt>
                <c:pt idx="11">
                  <c:v>0.48321009600885512</c:v>
                </c:pt>
                <c:pt idx="12">
                  <c:v>0.48321009600885512</c:v>
                </c:pt>
                <c:pt idx="13">
                  <c:v>0.48321009600885512</c:v>
                </c:pt>
                <c:pt idx="14">
                  <c:v>0.48321009600885512</c:v>
                </c:pt>
                <c:pt idx="15">
                  <c:v>0.48321009600885512</c:v>
                </c:pt>
                <c:pt idx="16">
                  <c:v>0.48321009600885512</c:v>
                </c:pt>
                <c:pt idx="17">
                  <c:v>0.48321009600885512</c:v>
                </c:pt>
                <c:pt idx="18">
                  <c:v>0.48321009600885512</c:v>
                </c:pt>
                <c:pt idx="19">
                  <c:v>0.12170405372051618</c:v>
                </c:pt>
                <c:pt idx="20">
                  <c:v>0.12170405372051618</c:v>
                </c:pt>
                <c:pt idx="21">
                  <c:v>4.3859144185949495E-2</c:v>
                </c:pt>
                <c:pt idx="22">
                  <c:v>4.3859144185949495E-2</c:v>
                </c:pt>
                <c:pt idx="23">
                  <c:v>4.3859144185949495E-2</c:v>
                </c:pt>
                <c:pt idx="24">
                  <c:v>4.3859144185949495E-2</c:v>
                </c:pt>
                <c:pt idx="25">
                  <c:v>4.3859144185949495E-2</c:v>
                </c:pt>
                <c:pt idx="26">
                  <c:v>4.3859144185949495E-2</c:v>
                </c:pt>
                <c:pt idx="27">
                  <c:v>4.3859144185949495E-2</c:v>
                </c:pt>
                <c:pt idx="28">
                  <c:v>4.3859144185949495E-2</c:v>
                </c:pt>
                <c:pt idx="29">
                  <c:v>4.3859144185949495E-2</c:v>
                </c:pt>
                <c:pt idx="30">
                  <c:v>4.3859144185949495E-2</c:v>
                </c:pt>
                <c:pt idx="31">
                  <c:v>4.3859144185949495E-2</c:v>
                </c:pt>
                <c:pt idx="32">
                  <c:v>4.3859144185949495E-2</c:v>
                </c:pt>
                <c:pt idx="33">
                  <c:v>4.3859144185949495E-2</c:v>
                </c:pt>
                <c:pt idx="34">
                  <c:v>4.3859144185949495E-2</c:v>
                </c:pt>
                <c:pt idx="35">
                  <c:v>4.3859144185949495E-2</c:v>
                </c:pt>
                <c:pt idx="36">
                  <c:v>4.3859144185949495E-2</c:v>
                </c:pt>
                <c:pt idx="37">
                  <c:v>4.3859144185949495E-2</c:v>
                </c:pt>
                <c:pt idx="38">
                  <c:v>4.3859144185949495E-2</c:v>
                </c:pt>
                <c:pt idx="39">
                  <c:v>4.3859144185949495E-2</c:v>
                </c:pt>
                <c:pt idx="40">
                  <c:v>4.3859144185949495E-2</c:v>
                </c:pt>
                <c:pt idx="41">
                  <c:v>4.3859144185949495E-2</c:v>
                </c:pt>
                <c:pt idx="42">
                  <c:v>4.1288191092667681E-2</c:v>
                </c:pt>
                <c:pt idx="43">
                  <c:v>4.1288191092667681E-2</c:v>
                </c:pt>
                <c:pt idx="44">
                  <c:v>4.1288191092667681E-2</c:v>
                </c:pt>
                <c:pt idx="45">
                  <c:v>4.1288191092667681E-2</c:v>
                </c:pt>
                <c:pt idx="46">
                  <c:v>4.1288191092667681E-2</c:v>
                </c:pt>
                <c:pt idx="47">
                  <c:v>4.1288191092667681E-2</c:v>
                </c:pt>
                <c:pt idx="48">
                  <c:v>4.1288191092667681E-2</c:v>
                </c:pt>
                <c:pt idx="49">
                  <c:v>4.1288191092667681E-2</c:v>
                </c:pt>
                <c:pt idx="50">
                  <c:v>4.1288191092667681E-2</c:v>
                </c:pt>
                <c:pt idx="51">
                  <c:v>4.1288191092667681E-2</c:v>
                </c:pt>
                <c:pt idx="52">
                  <c:v>4.1288191092667681E-2</c:v>
                </c:pt>
                <c:pt idx="53">
                  <c:v>4.1288191092667681E-2</c:v>
                </c:pt>
                <c:pt idx="54">
                  <c:v>4.1288191092667681E-2</c:v>
                </c:pt>
                <c:pt idx="55">
                  <c:v>3.5787906309723061E-2</c:v>
                </c:pt>
                <c:pt idx="56">
                  <c:v>3.5787906309723061E-2</c:v>
                </c:pt>
                <c:pt idx="57">
                  <c:v>3.5787906309723061E-2</c:v>
                </c:pt>
                <c:pt idx="58">
                  <c:v>3.5787906309723061E-2</c:v>
                </c:pt>
                <c:pt idx="59">
                  <c:v>3.5787906309723061E-2</c:v>
                </c:pt>
                <c:pt idx="60">
                  <c:v>3.5787906309723061E-2</c:v>
                </c:pt>
                <c:pt idx="61">
                  <c:v>3.5787906309723061E-2</c:v>
                </c:pt>
                <c:pt idx="62">
                  <c:v>3.5787906309723061E-2</c:v>
                </c:pt>
                <c:pt idx="63">
                  <c:v>3.5787906309723061E-2</c:v>
                </c:pt>
                <c:pt idx="64">
                  <c:v>3.5787906309723061E-2</c:v>
                </c:pt>
                <c:pt idx="65">
                  <c:v>3.5787906309723061E-2</c:v>
                </c:pt>
                <c:pt idx="66">
                  <c:v>3.5787906309723061E-2</c:v>
                </c:pt>
                <c:pt idx="67">
                  <c:v>3.5787906309723061E-2</c:v>
                </c:pt>
                <c:pt idx="68">
                  <c:v>3.5787906309723061E-2</c:v>
                </c:pt>
                <c:pt idx="69">
                  <c:v>3.5787906309723061E-2</c:v>
                </c:pt>
                <c:pt idx="70">
                  <c:v>3.5787906309723061E-2</c:v>
                </c:pt>
                <c:pt idx="71">
                  <c:v>3.5787906309723061E-2</c:v>
                </c:pt>
                <c:pt idx="72">
                  <c:v>3.5787906309723061E-2</c:v>
                </c:pt>
                <c:pt idx="73">
                  <c:v>3.5787906309723061E-2</c:v>
                </c:pt>
                <c:pt idx="74">
                  <c:v>3.5787906309723061E-2</c:v>
                </c:pt>
                <c:pt idx="75">
                  <c:v>3.5787906309723061E-2</c:v>
                </c:pt>
                <c:pt idx="76">
                  <c:v>3.5787906309723061E-2</c:v>
                </c:pt>
                <c:pt idx="77">
                  <c:v>3.5787906309723061E-2</c:v>
                </c:pt>
                <c:pt idx="78">
                  <c:v>3.5787906309723061E-2</c:v>
                </c:pt>
                <c:pt idx="79">
                  <c:v>3.5787906309723061E-2</c:v>
                </c:pt>
                <c:pt idx="80">
                  <c:v>3.5787906309723061E-2</c:v>
                </c:pt>
                <c:pt idx="81">
                  <c:v>3.5787906309723061E-2</c:v>
                </c:pt>
                <c:pt idx="82">
                  <c:v>3.5787906309723061E-2</c:v>
                </c:pt>
                <c:pt idx="83">
                  <c:v>3.5787906309723061E-2</c:v>
                </c:pt>
                <c:pt idx="84">
                  <c:v>3.5787906309723061E-2</c:v>
                </c:pt>
                <c:pt idx="85">
                  <c:v>3.5787906309723061E-2</c:v>
                </c:pt>
                <c:pt idx="86">
                  <c:v>3.5787906309723061E-2</c:v>
                </c:pt>
                <c:pt idx="87">
                  <c:v>3.5787906309723061E-2</c:v>
                </c:pt>
                <c:pt idx="88">
                  <c:v>3.5787906309723061E-2</c:v>
                </c:pt>
                <c:pt idx="89">
                  <c:v>3.5787906309723061E-2</c:v>
                </c:pt>
                <c:pt idx="90">
                  <c:v>3.5787906309723061E-2</c:v>
                </c:pt>
                <c:pt idx="91">
                  <c:v>3.5787906309723061E-2</c:v>
                </c:pt>
                <c:pt idx="92">
                  <c:v>3.5787906309723061E-2</c:v>
                </c:pt>
                <c:pt idx="93">
                  <c:v>3.5787906309723061E-2</c:v>
                </c:pt>
                <c:pt idx="94">
                  <c:v>3.5787906309723061E-2</c:v>
                </c:pt>
                <c:pt idx="95">
                  <c:v>3.5787906309723061E-2</c:v>
                </c:pt>
                <c:pt idx="96">
                  <c:v>3.5787906309723061E-2</c:v>
                </c:pt>
                <c:pt idx="97">
                  <c:v>3.5787906309723061E-2</c:v>
                </c:pt>
                <c:pt idx="98">
                  <c:v>3.5787906309723061E-2</c:v>
                </c:pt>
                <c:pt idx="99">
                  <c:v>3.5787906309723061E-2</c:v>
                </c:pt>
                <c:pt idx="100">
                  <c:v>3.5787906309723061E-2</c:v>
                </c:pt>
                <c:pt idx="101">
                  <c:v>3.5787906309723061E-2</c:v>
                </c:pt>
                <c:pt idx="102">
                  <c:v>3.5787906309723061E-2</c:v>
                </c:pt>
                <c:pt idx="103">
                  <c:v>3.5787906309723061E-2</c:v>
                </c:pt>
                <c:pt idx="104">
                  <c:v>3.5787906309723061E-2</c:v>
                </c:pt>
                <c:pt idx="105">
                  <c:v>3.5787906309723061E-2</c:v>
                </c:pt>
                <c:pt idx="106">
                  <c:v>3.5787906309723061E-2</c:v>
                </c:pt>
                <c:pt idx="107">
                  <c:v>3.5787906309723061E-2</c:v>
                </c:pt>
                <c:pt idx="108">
                  <c:v>3.5787906309723061E-2</c:v>
                </c:pt>
                <c:pt idx="109">
                  <c:v>3.5787906309723061E-2</c:v>
                </c:pt>
                <c:pt idx="110">
                  <c:v>3.5787906309723061E-2</c:v>
                </c:pt>
                <c:pt idx="111">
                  <c:v>3.5787906309723061E-2</c:v>
                </c:pt>
                <c:pt idx="112">
                  <c:v>3.5787906309723061E-2</c:v>
                </c:pt>
                <c:pt idx="113">
                  <c:v>3.5787906309723061E-2</c:v>
                </c:pt>
                <c:pt idx="114">
                  <c:v>3.5787906309723061E-2</c:v>
                </c:pt>
                <c:pt idx="115">
                  <c:v>3.5787906309723061E-2</c:v>
                </c:pt>
                <c:pt idx="116">
                  <c:v>3.5787906309723061E-2</c:v>
                </c:pt>
                <c:pt idx="117">
                  <c:v>3.5787906309723061E-2</c:v>
                </c:pt>
                <c:pt idx="118">
                  <c:v>3.5787906309723061E-2</c:v>
                </c:pt>
                <c:pt idx="119">
                  <c:v>3.5787906309723061E-2</c:v>
                </c:pt>
                <c:pt idx="120">
                  <c:v>3.5787906309723061E-2</c:v>
                </c:pt>
                <c:pt idx="121">
                  <c:v>3.5787906309723061E-2</c:v>
                </c:pt>
                <c:pt idx="122">
                  <c:v>3.5787906309723061E-2</c:v>
                </c:pt>
                <c:pt idx="123">
                  <c:v>3.5787906309723061E-2</c:v>
                </c:pt>
                <c:pt idx="124">
                  <c:v>3.5787906309723061E-2</c:v>
                </c:pt>
                <c:pt idx="125">
                  <c:v>3.5787906309723061E-2</c:v>
                </c:pt>
                <c:pt idx="126">
                  <c:v>3.5787906309723061E-2</c:v>
                </c:pt>
                <c:pt idx="127">
                  <c:v>3.5787906309723061E-2</c:v>
                </c:pt>
                <c:pt idx="128">
                  <c:v>3.5787906309723061E-2</c:v>
                </c:pt>
                <c:pt idx="129">
                  <c:v>3.5787906309723061E-2</c:v>
                </c:pt>
                <c:pt idx="130">
                  <c:v>3.5787906309723061E-2</c:v>
                </c:pt>
                <c:pt idx="131">
                  <c:v>3.5787906309723061E-2</c:v>
                </c:pt>
                <c:pt idx="132">
                  <c:v>3.5787906309723061E-2</c:v>
                </c:pt>
                <c:pt idx="133">
                  <c:v>3.5787906309723061E-2</c:v>
                </c:pt>
                <c:pt idx="134">
                  <c:v>3.5787906309723061E-2</c:v>
                </c:pt>
                <c:pt idx="135">
                  <c:v>3.5787906309723061E-2</c:v>
                </c:pt>
                <c:pt idx="136">
                  <c:v>3.5787906309723061E-2</c:v>
                </c:pt>
                <c:pt idx="137">
                  <c:v>3.5787906309723061E-2</c:v>
                </c:pt>
                <c:pt idx="138">
                  <c:v>3.5787906309723061E-2</c:v>
                </c:pt>
                <c:pt idx="139">
                  <c:v>3.5787906309723061E-2</c:v>
                </c:pt>
                <c:pt idx="140">
                  <c:v>3.5787906309723061E-2</c:v>
                </c:pt>
                <c:pt idx="141">
                  <c:v>3.5787906309723061E-2</c:v>
                </c:pt>
                <c:pt idx="142">
                  <c:v>3.5787906309723061E-2</c:v>
                </c:pt>
                <c:pt idx="143">
                  <c:v>3.5787906309723061E-2</c:v>
                </c:pt>
                <c:pt idx="144">
                  <c:v>3.5787906309723061E-2</c:v>
                </c:pt>
                <c:pt idx="145">
                  <c:v>3.5787906309723061E-2</c:v>
                </c:pt>
                <c:pt idx="146">
                  <c:v>3.5787906309723061E-2</c:v>
                </c:pt>
                <c:pt idx="147">
                  <c:v>3.5787906309723061E-2</c:v>
                </c:pt>
                <c:pt idx="148">
                  <c:v>3.5787906309723061E-2</c:v>
                </c:pt>
                <c:pt idx="149">
                  <c:v>3.5787906309723061E-2</c:v>
                </c:pt>
                <c:pt idx="150">
                  <c:v>3.5787906309723061E-2</c:v>
                </c:pt>
                <c:pt idx="151">
                  <c:v>3.5787906309723061E-2</c:v>
                </c:pt>
                <c:pt idx="152">
                  <c:v>3.5787906309723061E-2</c:v>
                </c:pt>
                <c:pt idx="153">
                  <c:v>3.5787906309723061E-2</c:v>
                </c:pt>
                <c:pt idx="154">
                  <c:v>3.5787906309723061E-2</c:v>
                </c:pt>
                <c:pt idx="155">
                  <c:v>3.5787906309723061E-2</c:v>
                </c:pt>
                <c:pt idx="156">
                  <c:v>3.5787906309723061E-2</c:v>
                </c:pt>
                <c:pt idx="157">
                  <c:v>3.5787906309723061E-2</c:v>
                </c:pt>
                <c:pt idx="158">
                  <c:v>3.5787906309723061E-2</c:v>
                </c:pt>
                <c:pt idx="159">
                  <c:v>3.5787906309723061E-2</c:v>
                </c:pt>
                <c:pt idx="160">
                  <c:v>3.5787906309723061E-2</c:v>
                </c:pt>
                <c:pt idx="161">
                  <c:v>3.5787906309723061E-2</c:v>
                </c:pt>
                <c:pt idx="162">
                  <c:v>3.5787906309723061E-2</c:v>
                </c:pt>
                <c:pt idx="163">
                  <c:v>3.5787906309723061E-2</c:v>
                </c:pt>
                <c:pt idx="164">
                  <c:v>3.5787906309723061E-2</c:v>
                </c:pt>
                <c:pt idx="165">
                  <c:v>3.5787906309723061E-2</c:v>
                </c:pt>
                <c:pt idx="166">
                  <c:v>3.5787906309723061E-2</c:v>
                </c:pt>
                <c:pt idx="167">
                  <c:v>3.5787906309723061E-2</c:v>
                </c:pt>
                <c:pt idx="168">
                  <c:v>3.5787906309723061E-2</c:v>
                </c:pt>
                <c:pt idx="169">
                  <c:v>3.5787906309723061E-2</c:v>
                </c:pt>
                <c:pt idx="170">
                  <c:v>3.5787906309723061E-2</c:v>
                </c:pt>
                <c:pt idx="171">
                  <c:v>3.5787906309723061E-2</c:v>
                </c:pt>
                <c:pt idx="172">
                  <c:v>3.5787906309723061E-2</c:v>
                </c:pt>
                <c:pt idx="173">
                  <c:v>3.5787906309723061E-2</c:v>
                </c:pt>
                <c:pt idx="174">
                  <c:v>3.5787906309723061E-2</c:v>
                </c:pt>
                <c:pt idx="175">
                  <c:v>3.5787906309723061E-2</c:v>
                </c:pt>
                <c:pt idx="176">
                  <c:v>3.5787906309723061E-2</c:v>
                </c:pt>
                <c:pt idx="177">
                  <c:v>3.5787906309723061E-2</c:v>
                </c:pt>
                <c:pt idx="178">
                  <c:v>3.5787906309723061E-2</c:v>
                </c:pt>
                <c:pt idx="179">
                  <c:v>3.5787906309723061E-2</c:v>
                </c:pt>
                <c:pt idx="180">
                  <c:v>3.5787906309723061E-2</c:v>
                </c:pt>
                <c:pt idx="181">
                  <c:v>3.5787906309723061E-2</c:v>
                </c:pt>
                <c:pt idx="182">
                  <c:v>3.5787906309723061E-2</c:v>
                </c:pt>
                <c:pt idx="183">
                  <c:v>3.5787906309723061E-2</c:v>
                </c:pt>
                <c:pt idx="184">
                  <c:v>3.5787906309723061E-2</c:v>
                </c:pt>
                <c:pt idx="185">
                  <c:v>3.0900936550280256E-2</c:v>
                </c:pt>
                <c:pt idx="186">
                  <c:v>3.0900936550280256E-2</c:v>
                </c:pt>
                <c:pt idx="187">
                  <c:v>3.0900936550280256E-2</c:v>
                </c:pt>
                <c:pt idx="188">
                  <c:v>3.0900936550280256E-2</c:v>
                </c:pt>
                <c:pt idx="189">
                  <c:v>3.0900936550280256E-2</c:v>
                </c:pt>
                <c:pt idx="190">
                  <c:v>3.0900936550280256E-2</c:v>
                </c:pt>
                <c:pt idx="191">
                  <c:v>3.0900936550280256E-2</c:v>
                </c:pt>
                <c:pt idx="192">
                  <c:v>3.0900936550280256E-2</c:v>
                </c:pt>
                <c:pt idx="193">
                  <c:v>3.0900936550280256E-2</c:v>
                </c:pt>
                <c:pt idx="194">
                  <c:v>3.0900936550280256E-2</c:v>
                </c:pt>
                <c:pt idx="195">
                  <c:v>3.0900936550280256E-2</c:v>
                </c:pt>
                <c:pt idx="196">
                  <c:v>3.0900936550280256E-2</c:v>
                </c:pt>
                <c:pt idx="197">
                  <c:v>3.0900936550280256E-2</c:v>
                </c:pt>
                <c:pt idx="198">
                  <c:v>3.0900936550280256E-2</c:v>
                </c:pt>
                <c:pt idx="199">
                  <c:v>3.0900936550280256E-2</c:v>
                </c:pt>
                <c:pt idx="200">
                  <c:v>3.0900936550280256E-2</c:v>
                </c:pt>
                <c:pt idx="201">
                  <c:v>3.0900936550280256E-2</c:v>
                </c:pt>
                <c:pt idx="202">
                  <c:v>3.0900936550280256E-2</c:v>
                </c:pt>
                <c:pt idx="203">
                  <c:v>3.0900936550280256E-2</c:v>
                </c:pt>
                <c:pt idx="204">
                  <c:v>3.0900936550280256E-2</c:v>
                </c:pt>
                <c:pt idx="205">
                  <c:v>3.0900936550280256E-2</c:v>
                </c:pt>
                <c:pt idx="206">
                  <c:v>3.0900936550280256E-2</c:v>
                </c:pt>
                <c:pt idx="207">
                  <c:v>3.0900936550280256E-2</c:v>
                </c:pt>
                <c:pt idx="208">
                  <c:v>3.0900936550280256E-2</c:v>
                </c:pt>
                <c:pt idx="209">
                  <c:v>3.0900936550280256E-2</c:v>
                </c:pt>
                <c:pt idx="210">
                  <c:v>3.0900936550280256E-2</c:v>
                </c:pt>
                <c:pt idx="211">
                  <c:v>3.0900936550280256E-2</c:v>
                </c:pt>
                <c:pt idx="212">
                  <c:v>3.0900936550280256E-2</c:v>
                </c:pt>
                <c:pt idx="213">
                  <c:v>3.0900936550280256E-2</c:v>
                </c:pt>
                <c:pt idx="214">
                  <c:v>3.0900936550280256E-2</c:v>
                </c:pt>
                <c:pt idx="215">
                  <c:v>3.0900936550280256E-2</c:v>
                </c:pt>
                <c:pt idx="216">
                  <c:v>3.0900936550280256E-2</c:v>
                </c:pt>
                <c:pt idx="217">
                  <c:v>3.0900936550280256E-2</c:v>
                </c:pt>
                <c:pt idx="218">
                  <c:v>3.0900936550280256E-2</c:v>
                </c:pt>
                <c:pt idx="219">
                  <c:v>3.0900936550280256E-2</c:v>
                </c:pt>
                <c:pt idx="220">
                  <c:v>3.0900936550280256E-2</c:v>
                </c:pt>
                <c:pt idx="221">
                  <c:v>3.0900936550280256E-2</c:v>
                </c:pt>
                <c:pt idx="222">
                  <c:v>3.0900936550280256E-2</c:v>
                </c:pt>
                <c:pt idx="223">
                  <c:v>3.0900936550280256E-2</c:v>
                </c:pt>
                <c:pt idx="224">
                  <c:v>3.0900936550280256E-2</c:v>
                </c:pt>
                <c:pt idx="225">
                  <c:v>3.0900936550280256E-2</c:v>
                </c:pt>
                <c:pt idx="226">
                  <c:v>3.0900936550280256E-2</c:v>
                </c:pt>
                <c:pt idx="227">
                  <c:v>3.0900936550280256E-2</c:v>
                </c:pt>
                <c:pt idx="228">
                  <c:v>3.0900936550280256E-2</c:v>
                </c:pt>
                <c:pt idx="229">
                  <c:v>3.0900936550280256E-2</c:v>
                </c:pt>
                <c:pt idx="230">
                  <c:v>3.0900936550280256E-2</c:v>
                </c:pt>
                <c:pt idx="231">
                  <c:v>3.0900936550280256E-2</c:v>
                </c:pt>
                <c:pt idx="232">
                  <c:v>3.0900936550280256E-2</c:v>
                </c:pt>
                <c:pt idx="233">
                  <c:v>3.0900936550280256E-2</c:v>
                </c:pt>
                <c:pt idx="234">
                  <c:v>3.0900936550280256E-2</c:v>
                </c:pt>
                <c:pt idx="235">
                  <c:v>3.0900936550280256E-2</c:v>
                </c:pt>
                <c:pt idx="236">
                  <c:v>3.0900936550280256E-2</c:v>
                </c:pt>
                <c:pt idx="237">
                  <c:v>3.0900936550280256E-2</c:v>
                </c:pt>
                <c:pt idx="238">
                  <c:v>3.0900936550280256E-2</c:v>
                </c:pt>
                <c:pt idx="239">
                  <c:v>3.0900936550280256E-2</c:v>
                </c:pt>
                <c:pt idx="240">
                  <c:v>3.0900936550280256E-2</c:v>
                </c:pt>
                <c:pt idx="241">
                  <c:v>3.0900936550280256E-2</c:v>
                </c:pt>
                <c:pt idx="242">
                  <c:v>3.0900936550280256E-2</c:v>
                </c:pt>
                <c:pt idx="243">
                  <c:v>3.0900936550280256E-2</c:v>
                </c:pt>
                <c:pt idx="244">
                  <c:v>3.0900936550280256E-2</c:v>
                </c:pt>
                <c:pt idx="245">
                  <c:v>3.0900936550280256E-2</c:v>
                </c:pt>
                <c:pt idx="246">
                  <c:v>3.0900936550280256E-2</c:v>
                </c:pt>
                <c:pt idx="247">
                  <c:v>3.0900936550280256E-2</c:v>
                </c:pt>
                <c:pt idx="248">
                  <c:v>3.0900936550280256E-2</c:v>
                </c:pt>
                <c:pt idx="249">
                  <c:v>3.0900936550280256E-2</c:v>
                </c:pt>
                <c:pt idx="250">
                  <c:v>3.0900936550280256E-2</c:v>
                </c:pt>
                <c:pt idx="251">
                  <c:v>3.0900936550280256E-2</c:v>
                </c:pt>
                <c:pt idx="252">
                  <c:v>3.0900936550280256E-2</c:v>
                </c:pt>
                <c:pt idx="253">
                  <c:v>3.0900936550280256E-2</c:v>
                </c:pt>
                <c:pt idx="254">
                  <c:v>3.0900936550280256E-2</c:v>
                </c:pt>
                <c:pt idx="255">
                  <c:v>3.0900936550280256E-2</c:v>
                </c:pt>
                <c:pt idx="256">
                  <c:v>3.0900936550280256E-2</c:v>
                </c:pt>
                <c:pt idx="257">
                  <c:v>3.0900936550280256E-2</c:v>
                </c:pt>
                <c:pt idx="258">
                  <c:v>3.0900936550280256E-2</c:v>
                </c:pt>
                <c:pt idx="259">
                  <c:v>3.0900936550280256E-2</c:v>
                </c:pt>
                <c:pt idx="260">
                  <c:v>3.0900936550280256E-2</c:v>
                </c:pt>
                <c:pt idx="261">
                  <c:v>3.0900936550280256E-2</c:v>
                </c:pt>
                <c:pt idx="262">
                  <c:v>3.0900936550280256E-2</c:v>
                </c:pt>
                <c:pt idx="263">
                  <c:v>3.0900936550280256E-2</c:v>
                </c:pt>
                <c:pt idx="264">
                  <c:v>3.0900936550280256E-2</c:v>
                </c:pt>
                <c:pt idx="265">
                  <c:v>3.0900936550280256E-2</c:v>
                </c:pt>
                <c:pt idx="266">
                  <c:v>3.0900936550280256E-2</c:v>
                </c:pt>
                <c:pt idx="267">
                  <c:v>3.0900936550280256E-2</c:v>
                </c:pt>
                <c:pt idx="268">
                  <c:v>3.0900936550280256E-2</c:v>
                </c:pt>
                <c:pt idx="269">
                  <c:v>3.0900936550280256E-2</c:v>
                </c:pt>
                <c:pt idx="270">
                  <c:v>3.0900936550280256E-2</c:v>
                </c:pt>
                <c:pt idx="271">
                  <c:v>3.0900936550280256E-2</c:v>
                </c:pt>
                <c:pt idx="272">
                  <c:v>3.0900936550280256E-2</c:v>
                </c:pt>
                <c:pt idx="273">
                  <c:v>3.0900936550280256E-2</c:v>
                </c:pt>
                <c:pt idx="274">
                  <c:v>3.0900936550280256E-2</c:v>
                </c:pt>
                <c:pt idx="275">
                  <c:v>3.0900936550280256E-2</c:v>
                </c:pt>
                <c:pt idx="276">
                  <c:v>3.0900936550280256E-2</c:v>
                </c:pt>
                <c:pt idx="277">
                  <c:v>3.0900936550280256E-2</c:v>
                </c:pt>
                <c:pt idx="278">
                  <c:v>3.0900936550280256E-2</c:v>
                </c:pt>
                <c:pt idx="279">
                  <c:v>3.0900936550280256E-2</c:v>
                </c:pt>
                <c:pt idx="280">
                  <c:v>3.0900936550280256E-2</c:v>
                </c:pt>
                <c:pt idx="281">
                  <c:v>3.0900936550280256E-2</c:v>
                </c:pt>
                <c:pt idx="282">
                  <c:v>3.0900936550280256E-2</c:v>
                </c:pt>
                <c:pt idx="283">
                  <c:v>3.0900936550280256E-2</c:v>
                </c:pt>
                <c:pt idx="284">
                  <c:v>3.0900936550280256E-2</c:v>
                </c:pt>
                <c:pt idx="285">
                  <c:v>3.0900936550280256E-2</c:v>
                </c:pt>
                <c:pt idx="286">
                  <c:v>3.0900936550280256E-2</c:v>
                </c:pt>
                <c:pt idx="287">
                  <c:v>3.0900936550280256E-2</c:v>
                </c:pt>
                <c:pt idx="288">
                  <c:v>3.0900936550280256E-2</c:v>
                </c:pt>
                <c:pt idx="289">
                  <c:v>3.0900936550280256E-2</c:v>
                </c:pt>
                <c:pt idx="290">
                  <c:v>3.0900936550280256E-2</c:v>
                </c:pt>
                <c:pt idx="291">
                  <c:v>3.0900936550280256E-2</c:v>
                </c:pt>
                <c:pt idx="292">
                  <c:v>3.0900936550280256E-2</c:v>
                </c:pt>
                <c:pt idx="293">
                  <c:v>3.0900936550280256E-2</c:v>
                </c:pt>
                <c:pt idx="294">
                  <c:v>3.0900936550280256E-2</c:v>
                </c:pt>
                <c:pt idx="295">
                  <c:v>3.0900936550280256E-2</c:v>
                </c:pt>
                <c:pt idx="296">
                  <c:v>3.0900936550280256E-2</c:v>
                </c:pt>
                <c:pt idx="297">
                  <c:v>3.0900936550280256E-2</c:v>
                </c:pt>
                <c:pt idx="298">
                  <c:v>3.0900936550280256E-2</c:v>
                </c:pt>
                <c:pt idx="299">
                  <c:v>3.0900936550280256E-2</c:v>
                </c:pt>
                <c:pt idx="300">
                  <c:v>3.0900936550280256E-2</c:v>
                </c:pt>
                <c:pt idx="301">
                  <c:v>3.0900936550280256E-2</c:v>
                </c:pt>
                <c:pt idx="302">
                  <c:v>3.0900936550280256E-2</c:v>
                </c:pt>
                <c:pt idx="303">
                  <c:v>3.0900936550280256E-2</c:v>
                </c:pt>
                <c:pt idx="304">
                  <c:v>3.0900936550280256E-2</c:v>
                </c:pt>
                <c:pt idx="305">
                  <c:v>3.0900936550280256E-2</c:v>
                </c:pt>
                <c:pt idx="306">
                  <c:v>3.0900936550280256E-2</c:v>
                </c:pt>
                <c:pt idx="307">
                  <c:v>3.0900936550280256E-2</c:v>
                </c:pt>
                <c:pt idx="308">
                  <c:v>3.0900936550280256E-2</c:v>
                </c:pt>
                <c:pt idx="309">
                  <c:v>3.0900936550280256E-2</c:v>
                </c:pt>
                <c:pt idx="310">
                  <c:v>3.0900936550280256E-2</c:v>
                </c:pt>
                <c:pt idx="311">
                  <c:v>3.0900936550280256E-2</c:v>
                </c:pt>
                <c:pt idx="312">
                  <c:v>3.0900936550280256E-2</c:v>
                </c:pt>
                <c:pt idx="313">
                  <c:v>3.0900936550280256E-2</c:v>
                </c:pt>
                <c:pt idx="314">
                  <c:v>3.0900936550280256E-2</c:v>
                </c:pt>
                <c:pt idx="315">
                  <c:v>3.0900936550280256E-2</c:v>
                </c:pt>
                <c:pt idx="316">
                  <c:v>3.0900936550280256E-2</c:v>
                </c:pt>
                <c:pt idx="317">
                  <c:v>3.0900936550280256E-2</c:v>
                </c:pt>
                <c:pt idx="318">
                  <c:v>3.0900936550280256E-2</c:v>
                </c:pt>
                <c:pt idx="319">
                  <c:v>3.0900936550280256E-2</c:v>
                </c:pt>
                <c:pt idx="320">
                  <c:v>3.0900936550280256E-2</c:v>
                </c:pt>
                <c:pt idx="321">
                  <c:v>3.0900936550280256E-2</c:v>
                </c:pt>
                <c:pt idx="322">
                  <c:v>3.0900936550280256E-2</c:v>
                </c:pt>
                <c:pt idx="323">
                  <c:v>3.0900936550280256E-2</c:v>
                </c:pt>
                <c:pt idx="324">
                  <c:v>3.0900936550280256E-2</c:v>
                </c:pt>
                <c:pt idx="325">
                  <c:v>3.0900936550280256E-2</c:v>
                </c:pt>
                <c:pt idx="326">
                  <c:v>3.0900936550280256E-2</c:v>
                </c:pt>
                <c:pt idx="327">
                  <c:v>3.0900936550280256E-2</c:v>
                </c:pt>
                <c:pt idx="328">
                  <c:v>3.0900936550280256E-2</c:v>
                </c:pt>
                <c:pt idx="329">
                  <c:v>3.0900936550280256E-2</c:v>
                </c:pt>
                <c:pt idx="330">
                  <c:v>3.0900936550280256E-2</c:v>
                </c:pt>
                <c:pt idx="331">
                  <c:v>3.0900936550280256E-2</c:v>
                </c:pt>
                <c:pt idx="332">
                  <c:v>3.0900936550280256E-2</c:v>
                </c:pt>
                <c:pt idx="333">
                  <c:v>3.0900936550280256E-2</c:v>
                </c:pt>
                <c:pt idx="334">
                  <c:v>3.0900936550280256E-2</c:v>
                </c:pt>
                <c:pt idx="335">
                  <c:v>3.0900936550280256E-2</c:v>
                </c:pt>
                <c:pt idx="336">
                  <c:v>3.0900936550280256E-2</c:v>
                </c:pt>
                <c:pt idx="337">
                  <c:v>3.0900936550280256E-2</c:v>
                </c:pt>
                <c:pt idx="338">
                  <c:v>3.0900936550280256E-2</c:v>
                </c:pt>
                <c:pt idx="339">
                  <c:v>3.0900936550280256E-2</c:v>
                </c:pt>
                <c:pt idx="340">
                  <c:v>3.0900936550280256E-2</c:v>
                </c:pt>
                <c:pt idx="341">
                  <c:v>3.0900936550280256E-2</c:v>
                </c:pt>
                <c:pt idx="342">
                  <c:v>3.0900936550280256E-2</c:v>
                </c:pt>
                <c:pt idx="343">
                  <c:v>3.0900936550280256E-2</c:v>
                </c:pt>
                <c:pt idx="344">
                  <c:v>3.0900936550280256E-2</c:v>
                </c:pt>
                <c:pt idx="345">
                  <c:v>3.0900936550280256E-2</c:v>
                </c:pt>
                <c:pt idx="346">
                  <c:v>3.0900936550280256E-2</c:v>
                </c:pt>
                <c:pt idx="347">
                  <c:v>3.0900936550280256E-2</c:v>
                </c:pt>
                <c:pt idx="348">
                  <c:v>3.0900936550280256E-2</c:v>
                </c:pt>
                <c:pt idx="349">
                  <c:v>3.0900936550280256E-2</c:v>
                </c:pt>
                <c:pt idx="350">
                  <c:v>3.0900936550280256E-2</c:v>
                </c:pt>
                <c:pt idx="351">
                  <c:v>3.0900936550280256E-2</c:v>
                </c:pt>
                <c:pt idx="352">
                  <c:v>3.0900936550280256E-2</c:v>
                </c:pt>
                <c:pt idx="353">
                  <c:v>3.0900936550280256E-2</c:v>
                </c:pt>
                <c:pt idx="354">
                  <c:v>3.0900936550280256E-2</c:v>
                </c:pt>
                <c:pt idx="355">
                  <c:v>3.0900936550280256E-2</c:v>
                </c:pt>
                <c:pt idx="356">
                  <c:v>3.0900936550280256E-2</c:v>
                </c:pt>
                <c:pt idx="357">
                  <c:v>3.0900936550280256E-2</c:v>
                </c:pt>
                <c:pt idx="358">
                  <c:v>3.0900936550280256E-2</c:v>
                </c:pt>
                <c:pt idx="359">
                  <c:v>3.0900936550280256E-2</c:v>
                </c:pt>
                <c:pt idx="360">
                  <c:v>3.0900936550280256E-2</c:v>
                </c:pt>
                <c:pt idx="361">
                  <c:v>3.0900936550280256E-2</c:v>
                </c:pt>
                <c:pt idx="362">
                  <c:v>3.0900936550280256E-2</c:v>
                </c:pt>
                <c:pt idx="363">
                  <c:v>3.0900936550280256E-2</c:v>
                </c:pt>
                <c:pt idx="364">
                  <c:v>3.0900936550280256E-2</c:v>
                </c:pt>
                <c:pt idx="365">
                  <c:v>3.0900936550280256E-2</c:v>
                </c:pt>
                <c:pt idx="366">
                  <c:v>3.0900936550280256E-2</c:v>
                </c:pt>
                <c:pt idx="367">
                  <c:v>3.0900936550280256E-2</c:v>
                </c:pt>
                <c:pt idx="368">
                  <c:v>3.0900936550280256E-2</c:v>
                </c:pt>
                <c:pt idx="369">
                  <c:v>3.0900936550280256E-2</c:v>
                </c:pt>
                <c:pt idx="370">
                  <c:v>3.0900936550280256E-2</c:v>
                </c:pt>
                <c:pt idx="371">
                  <c:v>3.0900936550280256E-2</c:v>
                </c:pt>
                <c:pt idx="372">
                  <c:v>3.0900936550280256E-2</c:v>
                </c:pt>
                <c:pt idx="373">
                  <c:v>3.0900936550280256E-2</c:v>
                </c:pt>
                <c:pt idx="374">
                  <c:v>3.0900936550280256E-2</c:v>
                </c:pt>
                <c:pt idx="375">
                  <c:v>3.0900936550280256E-2</c:v>
                </c:pt>
                <c:pt idx="376">
                  <c:v>3.0900936550280256E-2</c:v>
                </c:pt>
                <c:pt idx="377">
                  <c:v>3.0900936550280256E-2</c:v>
                </c:pt>
                <c:pt idx="378">
                  <c:v>3.0900936550280256E-2</c:v>
                </c:pt>
                <c:pt idx="379">
                  <c:v>3.0900936550280256E-2</c:v>
                </c:pt>
                <c:pt idx="380">
                  <c:v>3.0900936550280256E-2</c:v>
                </c:pt>
                <c:pt idx="381">
                  <c:v>3.0900936550280256E-2</c:v>
                </c:pt>
                <c:pt idx="382">
                  <c:v>3.0900936550280256E-2</c:v>
                </c:pt>
                <c:pt idx="383">
                  <c:v>3.0900936550280256E-2</c:v>
                </c:pt>
                <c:pt idx="384">
                  <c:v>3.0900936550280256E-2</c:v>
                </c:pt>
                <c:pt idx="385">
                  <c:v>3.0900936550280256E-2</c:v>
                </c:pt>
                <c:pt idx="386">
                  <c:v>3.0900936550280256E-2</c:v>
                </c:pt>
                <c:pt idx="387">
                  <c:v>3.0900936550280256E-2</c:v>
                </c:pt>
                <c:pt idx="388">
                  <c:v>3.0900936550280256E-2</c:v>
                </c:pt>
                <c:pt idx="389">
                  <c:v>3.0900936550280256E-2</c:v>
                </c:pt>
                <c:pt idx="390">
                  <c:v>3.0900936550280256E-2</c:v>
                </c:pt>
                <c:pt idx="391">
                  <c:v>3.0900936550280256E-2</c:v>
                </c:pt>
                <c:pt idx="392">
                  <c:v>3.0900936550280256E-2</c:v>
                </c:pt>
                <c:pt idx="393">
                  <c:v>3.0900936550280256E-2</c:v>
                </c:pt>
                <c:pt idx="394">
                  <c:v>3.0900936550280256E-2</c:v>
                </c:pt>
                <c:pt idx="395">
                  <c:v>3.0900936550280256E-2</c:v>
                </c:pt>
                <c:pt idx="396">
                  <c:v>3.0900936550280256E-2</c:v>
                </c:pt>
                <c:pt idx="397">
                  <c:v>3.0900936550280256E-2</c:v>
                </c:pt>
                <c:pt idx="398">
                  <c:v>3.0900936550280256E-2</c:v>
                </c:pt>
                <c:pt idx="399">
                  <c:v>3.0900936550280256E-2</c:v>
                </c:pt>
                <c:pt idx="400">
                  <c:v>3.0900936550280256E-2</c:v>
                </c:pt>
                <c:pt idx="401">
                  <c:v>3.0900936550280256E-2</c:v>
                </c:pt>
                <c:pt idx="402">
                  <c:v>3.0900936550280256E-2</c:v>
                </c:pt>
                <c:pt idx="403">
                  <c:v>3.0900936550280256E-2</c:v>
                </c:pt>
                <c:pt idx="404">
                  <c:v>3.0900936550280256E-2</c:v>
                </c:pt>
                <c:pt idx="405">
                  <c:v>3.0900936550280256E-2</c:v>
                </c:pt>
                <c:pt idx="406">
                  <c:v>3.0900936550280256E-2</c:v>
                </c:pt>
                <c:pt idx="407">
                  <c:v>3.0900936550280256E-2</c:v>
                </c:pt>
                <c:pt idx="408">
                  <c:v>3.0900936550280256E-2</c:v>
                </c:pt>
                <c:pt idx="409">
                  <c:v>3.0900936550280256E-2</c:v>
                </c:pt>
                <c:pt idx="410">
                  <c:v>3.0900936550280256E-2</c:v>
                </c:pt>
                <c:pt idx="411">
                  <c:v>3.0900936550280256E-2</c:v>
                </c:pt>
                <c:pt idx="412">
                  <c:v>3.0900936550280256E-2</c:v>
                </c:pt>
                <c:pt idx="413">
                  <c:v>3.0900936550280256E-2</c:v>
                </c:pt>
                <c:pt idx="414">
                  <c:v>3.0900936550280256E-2</c:v>
                </c:pt>
                <c:pt idx="415">
                  <c:v>3.0900936550280256E-2</c:v>
                </c:pt>
                <c:pt idx="416">
                  <c:v>3.0900936550280256E-2</c:v>
                </c:pt>
                <c:pt idx="417">
                  <c:v>3.0900936550280256E-2</c:v>
                </c:pt>
                <c:pt idx="418">
                  <c:v>3.0900936550280256E-2</c:v>
                </c:pt>
                <c:pt idx="419">
                  <c:v>3.0900936550280256E-2</c:v>
                </c:pt>
                <c:pt idx="420">
                  <c:v>3.0900936550280256E-2</c:v>
                </c:pt>
                <c:pt idx="421">
                  <c:v>3.0900936550280256E-2</c:v>
                </c:pt>
                <c:pt idx="422">
                  <c:v>3.0900936550280256E-2</c:v>
                </c:pt>
                <c:pt idx="423">
                  <c:v>3.0900936550280256E-2</c:v>
                </c:pt>
                <c:pt idx="424">
                  <c:v>3.0900936550280256E-2</c:v>
                </c:pt>
                <c:pt idx="425">
                  <c:v>3.0900936550280256E-2</c:v>
                </c:pt>
                <c:pt idx="426">
                  <c:v>3.0900936550280256E-2</c:v>
                </c:pt>
                <c:pt idx="427">
                  <c:v>3.0900936550280256E-2</c:v>
                </c:pt>
                <c:pt idx="428">
                  <c:v>3.0900936550280256E-2</c:v>
                </c:pt>
                <c:pt idx="429">
                  <c:v>3.0900936550280256E-2</c:v>
                </c:pt>
                <c:pt idx="430">
                  <c:v>3.0900936550280256E-2</c:v>
                </c:pt>
                <c:pt idx="431">
                  <c:v>3.0900936550280256E-2</c:v>
                </c:pt>
                <c:pt idx="432">
                  <c:v>3.0900936550280256E-2</c:v>
                </c:pt>
                <c:pt idx="433">
                  <c:v>3.0900936550280256E-2</c:v>
                </c:pt>
                <c:pt idx="434">
                  <c:v>3.0900936550280256E-2</c:v>
                </c:pt>
                <c:pt idx="435">
                  <c:v>3.0900936550280256E-2</c:v>
                </c:pt>
                <c:pt idx="436">
                  <c:v>3.0900936550280256E-2</c:v>
                </c:pt>
                <c:pt idx="437">
                  <c:v>3.0900936550280256E-2</c:v>
                </c:pt>
                <c:pt idx="438">
                  <c:v>3.0900936550280256E-2</c:v>
                </c:pt>
                <c:pt idx="439">
                  <c:v>3.0900936550280256E-2</c:v>
                </c:pt>
                <c:pt idx="440">
                  <c:v>3.0900936550280256E-2</c:v>
                </c:pt>
                <c:pt idx="441">
                  <c:v>3.0900936550280256E-2</c:v>
                </c:pt>
                <c:pt idx="442">
                  <c:v>3.0900936550280256E-2</c:v>
                </c:pt>
                <c:pt idx="443">
                  <c:v>3.0900936550280256E-2</c:v>
                </c:pt>
                <c:pt idx="444">
                  <c:v>3.0900936550280256E-2</c:v>
                </c:pt>
                <c:pt idx="445">
                  <c:v>3.0900936550280256E-2</c:v>
                </c:pt>
                <c:pt idx="446">
                  <c:v>3.0900936550280256E-2</c:v>
                </c:pt>
                <c:pt idx="447">
                  <c:v>3.0900936550280256E-2</c:v>
                </c:pt>
                <c:pt idx="448">
                  <c:v>3.0900936550280256E-2</c:v>
                </c:pt>
                <c:pt idx="449">
                  <c:v>3.0900936550280256E-2</c:v>
                </c:pt>
                <c:pt idx="450">
                  <c:v>3.0900936550280256E-2</c:v>
                </c:pt>
                <c:pt idx="451">
                  <c:v>3.0900936550280256E-2</c:v>
                </c:pt>
                <c:pt idx="452">
                  <c:v>3.0900936550280256E-2</c:v>
                </c:pt>
                <c:pt idx="453">
                  <c:v>3.0900936550280256E-2</c:v>
                </c:pt>
                <c:pt idx="454">
                  <c:v>3.0900936550280256E-2</c:v>
                </c:pt>
                <c:pt idx="455">
                  <c:v>3.0900936550280256E-2</c:v>
                </c:pt>
                <c:pt idx="456">
                  <c:v>3.0900936550280256E-2</c:v>
                </c:pt>
                <c:pt idx="457">
                  <c:v>3.0900936550280256E-2</c:v>
                </c:pt>
                <c:pt idx="458">
                  <c:v>3.0900936550280256E-2</c:v>
                </c:pt>
                <c:pt idx="459">
                  <c:v>3.0900936550280256E-2</c:v>
                </c:pt>
                <c:pt idx="460">
                  <c:v>3.0900936550280256E-2</c:v>
                </c:pt>
                <c:pt idx="461">
                  <c:v>3.0900936550280256E-2</c:v>
                </c:pt>
                <c:pt idx="462">
                  <c:v>3.0900936550280256E-2</c:v>
                </c:pt>
                <c:pt idx="463">
                  <c:v>3.0900936550280256E-2</c:v>
                </c:pt>
                <c:pt idx="464">
                  <c:v>3.0900936550280256E-2</c:v>
                </c:pt>
                <c:pt idx="465">
                  <c:v>3.0900936550280256E-2</c:v>
                </c:pt>
                <c:pt idx="466">
                  <c:v>3.0900936550280256E-2</c:v>
                </c:pt>
                <c:pt idx="467">
                  <c:v>3.0900936550280256E-2</c:v>
                </c:pt>
                <c:pt idx="468">
                  <c:v>3.0900936550280256E-2</c:v>
                </c:pt>
                <c:pt idx="469">
                  <c:v>3.0900936550280256E-2</c:v>
                </c:pt>
                <c:pt idx="470">
                  <c:v>3.0900936550280256E-2</c:v>
                </c:pt>
                <c:pt idx="471">
                  <c:v>3.0900936550280256E-2</c:v>
                </c:pt>
                <c:pt idx="472">
                  <c:v>3.0900936550280256E-2</c:v>
                </c:pt>
                <c:pt idx="473">
                  <c:v>3.0900936550280256E-2</c:v>
                </c:pt>
                <c:pt idx="474">
                  <c:v>3.0900936550280256E-2</c:v>
                </c:pt>
                <c:pt idx="475">
                  <c:v>3.0900936550280256E-2</c:v>
                </c:pt>
                <c:pt idx="476">
                  <c:v>3.0900936550280256E-2</c:v>
                </c:pt>
                <c:pt idx="477">
                  <c:v>3.0900936550280256E-2</c:v>
                </c:pt>
                <c:pt idx="478">
                  <c:v>3.0900936550280256E-2</c:v>
                </c:pt>
                <c:pt idx="479">
                  <c:v>3.0900936550280256E-2</c:v>
                </c:pt>
                <c:pt idx="480">
                  <c:v>3.0900936550280256E-2</c:v>
                </c:pt>
                <c:pt idx="481">
                  <c:v>3.0900936550280256E-2</c:v>
                </c:pt>
                <c:pt idx="482">
                  <c:v>3.0900936550280256E-2</c:v>
                </c:pt>
                <c:pt idx="483">
                  <c:v>3.0900936550280256E-2</c:v>
                </c:pt>
                <c:pt idx="484">
                  <c:v>3.0900936550280256E-2</c:v>
                </c:pt>
                <c:pt idx="485">
                  <c:v>3.0900936550280256E-2</c:v>
                </c:pt>
                <c:pt idx="486">
                  <c:v>3.0900936550280256E-2</c:v>
                </c:pt>
                <c:pt idx="487">
                  <c:v>3.0900936550280256E-2</c:v>
                </c:pt>
                <c:pt idx="488">
                  <c:v>3.0900936550280256E-2</c:v>
                </c:pt>
                <c:pt idx="489">
                  <c:v>3.0900936550280256E-2</c:v>
                </c:pt>
                <c:pt idx="490">
                  <c:v>3.0900936550280256E-2</c:v>
                </c:pt>
                <c:pt idx="491">
                  <c:v>3.0900936550280256E-2</c:v>
                </c:pt>
                <c:pt idx="492">
                  <c:v>3.0900936550280256E-2</c:v>
                </c:pt>
                <c:pt idx="493">
                  <c:v>3.0900936550280256E-2</c:v>
                </c:pt>
                <c:pt idx="494">
                  <c:v>3.0900936550280256E-2</c:v>
                </c:pt>
                <c:pt idx="495">
                  <c:v>3.0900936550280256E-2</c:v>
                </c:pt>
                <c:pt idx="496">
                  <c:v>3.0900936550280256E-2</c:v>
                </c:pt>
                <c:pt idx="497">
                  <c:v>3.0900936550280256E-2</c:v>
                </c:pt>
                <c:pt idx="498">
                  <c:v>3.0900936550280256E-2</c:v>
                </c:pt>
                <c:pt idx="499">
                  <c:v>3.0900936550280256E-2</c:v>
                </c:pt>
                <c:pt idx="500">
                  <c:v>3.0900936550280256E-2</c:v>
                </c:pt>
                <c:pt idx="501">
                  <c:v>3.0900936550280256E-2</c:v>
                </c:pt>
                <c:pt idx="502">
                  <c:v>3.0900936550280256E-2</c:v>
                </c:pt>
                <c:pt idx="503">
                  <c:v>3.0900936550280256E-2</c:v>
                </c:pt>
                <c:pt idx="504">
                  <c:v>3.0900936550280256E-2</c:v>
                </c:pt>
                <c:pt idx="505">
                  <c:v>3.0900936550280256E-2</c:v>
                </c:pt>
                <c:pt idx="506">
                  <c:v>3.0900936550280256E-2</c:v>
                </c:pt>
                <c:pt idx="507">
                  <c:v>3.0900936550280256E-2</c:v>
                </c:pt>
                <c:pt idx="508">
                  <c:v>3.0900936550280256E-2</c:v>
                </c:pt>
                <c:pt idx="509">
                  <c:v>3.0900936550280256E-2</c:v>
                </c:pt>
                <c:pt idx="510">
                  <c:v>3.0900936550280256E-2</c:v>
                </c:pt>
                <c:pt idx="511">
                  <c:v>3.0900936550280256E-2</c:v>
                </c:pt>
                <c:pt idx="512">
                  <c:v>3.0900936550280256E-2</c:v>
                </c:pt>
                <c:pt idx="513">
                  <c:v>3.0900936550280256E-2</c:v>
                </c:pt>
                <c:pt idx="514">
                  <c:v>3.0900936550280256E-2</c:v>
                </c:pt>
                <c:pt idx="515">
                  <c:v>3.0900936550280256E-2</c:v>
                </c:pt>
                <c:pt idx="516">
                  <c:v>3.0900936550280256E-2</c:v>
                </c:pt>
                <c:pt idx="517">
                  <c:v>3.0900936550280256E-2</c:v>
                </c:pt>
                <c:pt idx="518">
                  <c:v>3.0900936550280256E-2</c:v>
                </c:pt>
                <c:pt idx="519">
                  <c:v>3.0900936550280256E-2</c:v>
                </c:pt>
                <c:pt idx="520">
                  <c:v>3.0900936550280256E-2</c:v>
                </c:pt>
                <c:pt idx="521">
                  <c:v>3.0900936550280256E-2</c:v>
                </c:pt>
                <c:pt idx="522">
                  <c:v>3.0900936550280256E-2</c:v>
                </c:pt>
                <c:pt idx="523">
                  <c:v>3.0900936550280256E-2</c:v>
                </c:pt>
                <c:pt idx="524">
                  <c:v>3.0900936550280256E-2</c:v>
                </c:pt>
                <c:pt idx="525">
                  <c:v>3.0900936550280256E-2</c:v>
                </c:pt>
                <c:pt idx="526">
                  <c:v>3.0900936550280256E-2</c:v>
                </c:pt>
                <c:pt idx="527">
                  <c:v>3.0900936550280256E-2</c:v>
                </c:pt>
                <c:pt idx="528">
                  <c:v>3.0900936550280256E-2</c:v>
                </c:pt>
                <c:pt idx="529">
                  <c:v>3.0900936550280256E-2</c:v>
                </c:pt>
                <c:pt idx="530">
                  <c:v>3.0900936550280256E-2</c:v>
                </c:pt>
                <c:pt idx="531">
                  <c:v>3.0900936550280256E-2</c:v>
                </c:pt>
                <c:pt idx="532">
                  <c:v>3.0900936550280256E-2</c:v>
                </c:pt>
                <c:pt idx="533">
                  <c:v>3.0900936550280256E-2</c:v>
                </c:pt>
                <c:pt idx="534">
                  <c:v>3.0900936550280256E-2</c:v>
                </c:pt>
                <c:pt idx="535">
                  <c:v>3.0900936550280256E-2</c:v>
                </c:pt>
                <c:pt idx="536">
                  <c:v>3.0900936550280256E-2</c:v>
                </c:pt>
                <c:pt idx="537">
                  <c:v>3.0900936550280256E-2</c:v>
                </c:pt>
                <c:pt idx="538">
                  <c:v>3.0900936550280256E-2</c:v>
                </c:pt>
                <c:pt idx="539">
                  <c:v>3.0900936550280256E-2</c:v>
                </c:pt>
                <c:pt idx="540">
                  <c:v>3.0900936550280256E-2</c:v>
                </c:pt>
                <c:pt idx="541">
                  <c:v>3.0900936550280256E-2</c:v>
                </c:pt>
                <c:pt idx="542">
                  <c:v>3.0900936550280256E-2</c:v>
                </c:pt>
                <c:pt idx="543">
                  <c:v>3.0900936550280256E-2</c:v>
                </c:pt>
                <c:pt idx="544">
                  <c:v>3.0900936550280256E-2</c:v>
                </c:pt>
                <c:pt idx="545">
                  <c:v>3.0900936550280256E-2</c:v>
                </c:pt>
                <c:pt idx="546">
                  <c:v>3.0900936550280256E-2</c:v>
                </c:pt>
                <c:pt idx="547">
                  <c:v>3.0900936550280256E-2</c:v>
                </c:pt>
                <c:pt idx="548">
                  <c:v>3.0900936550280256E-2</c:v>
                </c:pt>
                <c:pt idx="549">
                  <c:v>3.0900936550280256E-2</c:v>
                </c:pt>
                <c:pt idx="550">
                  <c:v>3.0900936550280256E-2</c:v>
                </c:pt>
                <c:pt idx="551">
                  <c:v>3.0900936550280256E-2</c:v>
                </c:pt>
                <c:pt idx="552">
                  <c:v>3.0900936550280256E-2</c:v>
                </c:pt>
                <c:pt idx="553">
                  <c:v>3.0900936550280256E-2</c:v>
                </c:pt>
                <c:pt idx="554">
                  <c:v>3.0900936550280256E-2</c:v>
                </c:pt>
                <c:pt idx="555">
                  <c:v>3.0900936550280256E-2</c:v>
                </c:pt>
                <c:pt idx="556">
                  <c:v>3.0900936550280256E-2</c:v>
                </c:pt>
                <c:pt idx="557">
                  <c:v>3.0900936550280256E-2</c:v>
                </c:pt>
                <c:pt idx="558">
                  <c:v>3.0900936550280256E-2</c:v>
                </c:pt>
                <c:pt idx="559">
                  <c:v>3.0900936550280256E-2</c:v>
                </c:pt>
                <c:pt idx="560">
                  <c:v>3.0900936550280256E-2</c:v>
                </c:pt>
                <c:pt idx="561">
                  <c:v>3.0900936550280256E-2</c:v>
                </c:pt>
                <c:pt idx="562">
                  <c:v>3.0900936550280256E-2</c:v>
                </c:pt>
                <c:pt idx="563">
                  <c:v>3.0900936550280256E-2</c:v>
                </c:pt>
                <c:pt idx="564">
                  <c:v>3.0900936550280256E-2</c:v>
                </c:pt>
                <c:pt idx="565">
                  <c:v>3.0900936550280256E-2</c:v>
                </c:pt>
                <c:pt idx="566">
                  <c:v>3.0900936550280256E-2</c:v>
                </c:pt>
                <c:pt idx="567">
                  <c:v>3.0900936550280256E-2</c:v>
                </c:pt>
                <c:pt idx="568">
                  <c:v>3.0900936550280256E-2</c:v>
                </c:pt>
                <c:pt idx="569">
                  <c:v>3.0900936550280256E-2</c:v>
                </c:pt>
                <c:pt idx="570">
                  <c:v>3.0900936550280256E-2</c:v>
                </c:pt>
                <c:pt idx="571">
                  <c:v>3.0900936550280256E-2</c:v>
                </c:pt>
                <c:pt idx="572">
                  <c:v>3.0900936550280256E-2</c:v>
                </c:pt>
                <c:pt idx="573">
                  <c:v>3.0900936550280256E-2</c:v>
                </c:pt>
                <c:pt idx="574">
                  <c:v>3.0900936550280256E-2</c:v>
                </c:pt>
                <c:pt idx="575">
                  <c:v>3.0900936550280256E-2</c:v>
                </c:pt>
                <c:pt idx="576">
                  <c:v>3.0900936550280256E-2</c:v>
                </c:pt>
                <c:pt idx="577">
                  <c:v>3.0900936550280256E-2</c:v>
                </c:pt>
                <c:pt idx="578">
                  <c:v>3.0900936550280256E-2</c:v>
                </c:pt>
                <c:pt idx="579">
                  <c:v>3.0900936550280256E-2</c:v>
                </c:pt>
                <c:pt idx="580">
                  <c:v>3.0900936550280256E-2</c:v>
                </c:pt>
                <c:pt idx="581">
                  <c:v>3.0900936550280256E-2</c:v>
                </c:pt>
                <c:pt idx="582">
                  <c:v>3.0900936550280256E-2</c:v>
                </c:pt>
                <c:pt idx="583">
                  <c:v>3.0900936550280256E-2</c:v>
                </c:pt>
                <c:pt idx="584">
                  <c:v>3.0900936550280256E-2</c:v>
                </c:pt>
                <c:pt idx="585">
                  <c:v>3.0900936550280256E-2</c:v>
                </c:pt>
                <c:pt idx="586">
                  <c:v>3.0900936550280256E-2</c:v>
                </c:pt>
                <c:pt idx="587">
                  <c:v>3.0900936550280256E-2</c:v>
                </c:pt>
                <c:pt idx="588">
                  <c:v>3.0900936550280256E-2</c:v>
                </c:pt>
                <c:pt idx="589">
                  <c:v>3.0900936550280256E-2</c:v>
                </c:pt>
                <c:pt idx="590">
                  <c:v>3.0900936550280256E-2</c:v>
                </c:pt>
                <c:pt idx="591">
                  <c:v>3.0900936550280256E-2</c:v>
                </c:pt>
                <c:pt idx="592">
                  <c:v>3.0900936550280256E-2</c:v>
                </c:pt>
                <c:pt idx="593">
                  <c:v>3.0900936550280256E-2</c:v>
                </c:pt>
                <c:pt idx="594">
                  <c:v>3.0900936550280256E-2</c:v>
                </c:pt>
                <c:pt idx="595">
                  <c:v>3.0900936550280256E-2</c:v>
                </c:pt>
                <c:pt idx="596">
                  <c:v>3.0900936550280256E-2</c:v>
                </c:pt>
                <c:pt idx="597">
                  <c:v>3.0900936550280256E-2</c:v>
                </c:pt>
                <c:pt idx="598">
                  <c:v>3.0900936550280256E-2</c:v>
                </c:pt>
                <c:pt idx="599">
                  <c:v>3.0900936550280256E-2</c:v>
                </c:pt>
                <c:pt idx="600">
                  <c:v>3.0900936550280256E-2</c:v>
                </c:pt>
                <c:pt idx="601">
                  <c:v>3.0900936550280256E-2</c:v>
                </c:pt>
                <c:pt idx="602">
                  <c:v>3.0900936550280256E-2</c:v>
                </c:pt>
                <c:pt idx="603">
                  <c:v>3.0900936550280256E-2</c:v>
                </c:pt>
                <c:pt idx="604">
                  <c:v>3.0900936550280256E-2</c:v>
                </c:pt>
                <c:pt idx="605">
                  <c:v>3.0900936550280256E-2</c:v>
                </c:pt>
                <c:pt idx="606">
                  <c:v>3.0900936550280256E-2</c:v>
                </c:pt>
                <c:pt idx="607">
                  <c:v>3.0900936550280256E-2</c:v>
                </c:pt>
                <c:pt idx="608">
                  <c:v>3.0900936550280256E-2</c:v>
                </c:pt>
                <c:pt idx="609">
                  <c:v>3.0900936550280256E-2</c:v>
                </c:pt>
                <c:pt idx="610">
                  <c:v>3.0900936550280256E-2</c:v>
                </c:pt>
                <c:pt idx="611">
                  <c:v>3.0900936550280256E-2</c:v>
                </c:pt>
                <c:pt idx="612">
                  <c:v>3.0900936550280256E-2</c:v>
                </c:pt>
                <c:pt idx="613">
                  <c:v>3.0900936550280256E-2</c:v>
                </c:pt>
                <c:pt idx="614">
                  <c:v>3.0900936550280256E-2</c:v>
                </c:pt>
                <c:pt idx="615">
                  <c:v>3.0900936550280256E-2</c:v>
                </c:pt>
                <c:pt idx="616">
                  <c:v>3.0900936550280256E-2</c:v>
                </c:pt>
                <c:pt idx="617">
                  <c:v>3.0900936550280256E-2</c:v>
                </c:pt>
                <c:pt idx="618">
                  <c:v>3.0900936550280256E-2</c:v>
                </c:pt>
                <c:pt idx="619">
                  <c:v>3.0900936550280256E-2</c:v>
                </c:pt>
                <c:pt idx="620">
                  <c:v>3.0900936550280256E-2</c:v>
                </c:pt>
                <c:pt idx="621">
                  <c:v>3.0900936550280256E-2</c:v>
                </c:pt>
                <c:pt idx="622">
                  <c:v>3.0900936550280256E-2</c:v>
                </c:pt>
                <c:pt idx="623">
                  <c:v>3.0900936550280256E-2</c:v>
                </c:pt>
                <c:pt idx="624">
                  <c:v>3.0900936550280256E-2</c:v>
                </c:pt>
                <c:pt idx="625">
                  <c:v>3.0900936550280256E-2</c:v>
                </c:pt>
                <c:pt idx="626">
                  <c:v>3.0900936550280256E-2</c:v>
                </c:pt>
                <c:pt idx="627">
                  <c:v>3.0900936550280256E-2</c:v>
                </c:pt>
                <c:pt idx="628">
                  <c:v>3.0900936550280256E-2</c:v>
                </c:pt>
                <c:pt idx="629">
                  <c:v>3.0900936550280256E-2</c:v>
                </c:pt>
                <c:pt idx="630">
                  <c:v>3.0900936550280256E-2</c:v>
                </c:pt>
                <c:pt idx="631">
                  <c:v>3.0900936550280256E-2</c:v>
                </c:pt>
                <c:pt idx="632">
                  <c:v>3.0900936550280256E-2</c:v>
                </c:pt>
                <c:pt idx="633">
                  <c:v>3.0900936550280256E-2</c:v>
                </c:pt>
                <c:pt idx="634">
                  <c:v>3.0900936550280256E-2</c:v>
                </c:pt>
                <c:pt idx="635">
                  <c:v>3.0900936550280256E-2</c:v>
                </c:pt>
                <c:pt idx="636">
                  <c:v>3.0900936550280256E-2</c:v>
                </c:pt>
                <c:pt idx="637">
                  <c:v>3.0900936550280256E-2</c:v>
                </c:pt>
                <c:pt idx="638">
                  <c:v>3.0900936550280256E-2</c:v>
                </c:pt>
                <c:pt idx="639">
                  <c:v>3.0900936550280256E-2</c:v>
                </c:pt>
                <c:pt idx="640">
                  <c:v>3.0900936550280256E-2</c:v>
                </c:pt>
                <c:pt idx="641">
                  <c:v>3.0900936550280256E-2</c:v>
                </c:pt>
                <c:pt idx="642">
                  <c:v>3.0900936550280256E-2</c:v>
                </c:pt>
                <c:pt idx="643">
                  <c:v>3.0900936550280256E-2</c:v>
                </c:pt>
                <c:pt idx="644">
                  <c:v>3.0900936550280256E-2</c:v>
                </c:pt>
                <c:pt idx="645">
                  <c:v>3.0900936550280256E-2</c:v>
                </c:pt>
                <c:pt idx="646">
                  <c:v>3.0900936550280256E-2</c:v>
                </c:pt>
                <c:pt idx="647">
                  <c:v>3.0900936550280256E-2</c:v>
                </c:pt>
                <c:pt idx="648">
                  <c:v>3.0900936550280256E-2</c:v>
                </c:pt>
                <c:pt idx="649">
                  <c:v>3.0900936550280256E-2</c:v>
                </c:pt>
                <c:pt idx="650">
                  <c:v>3.0900936550280256E-2</c:v>
                </c:pt>
                <c:pt idx="651">
                  <c:v>3.0900936550280256E-2</c:v>
                </c:pt>
                <c:pt idx="652">
                  <c:v>3.0900936550280256E-2</c:v>
                </c:pt>
                <c:pt idx="653">
                  <c:v>3.0900936550280256E-2</c:v>
                </c:pt>
                <c:pt idx="654">
                  <c:v>3.0900936550280256E-2</c:v>
                </c:pt>
                <c:pt idx="655">
                  <c:v>3.0900936550280256E-2</c:v>
                </c:pt>
                <c:pt idx="656">
                  <c:v>3.0900936550280256E-2</c:v>
                </c:pt>
                <c:pt idx="657">
                  <c:v>3.0900936550280256E-2</c:v>
                </c:pt>
                <c:pt idx="658">
                  <c:v>3.0900936550280256E-2</c:v>
                </c:pt>
                <c:pt idx="659">
                  <c:v>3.0900936550280256E-2</c:v>
                </c:pt>
                <c:pt idx="660">
                  <c:v>3.0900936550280256E-2</c:v>
                </c:pt>
                <c:pt idx="661">
                  <c:v>3.0900936550280256E-2</c:v>
                </c:pt>
                <c:pt idx="662">
                  <c:v>3.0900936550280256E-2</c:v>
                </c:pt>
                <c:pt idx="663">
                  <c:v>3.0900936550280256E-2</c:v>
                </c:pt>
                <c:pt idx="664">
                  <c:v>3.0900936550280256E-2</c:v>
                </c:pt>
                <c:pt idx="665">
                  <c:v>3.0900936550280256E-2</c:v>
                </c:pt>
                <c:pt idx="666">
                  <c:v>3.0900936550280256E-2</c:v>
                </c:pt>
                <c:pt idx="667">
                  <c:v>3.0900936550280256E-2</c:v>
                </c:pt>
                <c:pt idx="668">
                  <c:v>3.0900936550280256E-2</c:v>
                </c:pt>
                <c:pt idx="669">
                  <c:v>3.0900936550280256E-2</c:v>
                </c:pt>
                <c:pt idx="670">
                  <c:v>3.0900936550280256E-2</c:v>
                </c:pt>
                <c:pt idx="671">
                  <c:v>3.0900936550280256E-2</c:v>
                </c:pt>
                <c:pt idx="672">
                  <c:v>3.0900936550280256E-2</c:v>
                </c:pt>
                <c:pt idx="673">
                  <c:v>3.0900936550280256E-2</c:v>
                </c:pt>
                <c:pt idx="674">
                  <c:v>3.0900936550280256E-2</c:v>
                </c:pt>
                <c:pt idx="675">
                  <c:v>3.0900936550280256E-2</c:v>
                </c:pt>
                <c:pt idx="676">
                  <c:v>3.0900936550280256E-2</c:v>
                </c:pt>
                <c:pt idx="677">
                  <c:v>3.0900936550280256E-2</c:v>
                </c:pt>
                <c:pt idx="678">
                  <c:v>3.0900936550280256E-2</c:v>
                </c:pt>
                <c:pt idx="679">
                  <c:v>3.0900936550280256E-2</c:v>
                </c:pt>
                <c:pt idx="680">
                  <c:v>3.0900936550280256E-2</c:v>
                </c:pt>
                <c:pt idx="681">
                  <c:v>3.0900936550280256E-2</c:v>
                </c:pt>
                <c:pt idx="682">
                  <c:v>3.0900936550280256E-2</c:v>
                </c:pt>
                <c:pt idx="683">
                  <c:v>3.0900936550280256E-2</c:v>
                </c:pt>
                <c:pt idx="684">
                  <c:v>3.0900936550280256E-2</c:v>
                </c:pt>
                <c:pt idx="685">
                  <c:v>3.0900936550280256E-2</c:v>
                </c:pt>
                <c:pt idx="686">
                  <c:v>3.0900936550280256E-2</c:v>
                </c:pt>
                <c:pt idx="687">
                  <c:v>3.0900936550280256E-2</c:v>
                </c:pt>
                <c:pt idx="688">
                  <c:v>3.0900936550280256E-2</c:v>
                </c:pt>
                <c:pt idx="689">
                  <c:v>3.0900936550280256E-2</c:v>
                </c:pt>
                <c:pt idx="690">
                  <c:v>3.0900936550280256E-2</c:v>
                </c:pt>
                <c:pt idx="691">
                  <c:v>3.0900936550280256E-2</c:v>
                </c:pt>
                <c:pt idx="692">
                  <c:v>3.0900936550280256E-2</c:v>
                </c:pt>
                <c:pt idx="693">
                  <c:v>3.0900936550280256E-2</c:v>
                </c:pt>
                <c:pt idx="694">
                  <c:v>3.0900936550280256E-2</c:v>
                </c:pt>
                <c:pt idx="695">
                  <c:v>3.0900936550280256E-2</c:v>
                </c:pt>
                <c:pt idx="696">
                  <c:v>3.0900936550280256E-2</c:v>
                </c:pt>
                <c:pt idx="697">
                  <c:v>3.0900936550280256E-2</c:v>
                </c:pt>
                <c:pt idx="698">
                  <c:v>3.0900936550280256E-2</c:v>
                </c:pt>
                <c:pt idx="699">
                  <c:v>3.0900936550280256E-2</c:v>
                </c:pt>
                <c:pt idx="700">
                  <c:v>3.0900936550280256E-2</c:v>
                </c:pt>
                <c:pt idx="701">
                  <c:v>3.0900936550280256E-2</c:v>
                </c:pt>
                <c:pt idx="702">
                  <c:v>3.0900936550280256E-2</c:v>
                </c:pt>
                <c:pt idx="703">
                  <c:v>3.0900936550280256E-2</c:v>
                </c:pt>
                <c:pt idx="704">
                  <c:v>3.0900936550280256E-2</c:v>
                </c:pt>
                <c:pt idx="705">
                  <c:v>3.0900936550280256E-2</c:v>
                </c:pt>
                <c:pt idx="706">
                  <c:v>3.0900936550280256E-2</c:v>
                </c:pt>
                <c:pt idx="707">
                  <c:v>3.0900936550280256E-2</c:v>
                </c:pt>
                <c:pt idx="708">
                  <c:v>3.0900936550280256E-2</c:v>
                </c:pt>
                <c:pt idx="709">
                  <c:v>3.0900936550280256E-2</c:v>
                </c:pt>
                <c:pt idx="710">
                  <c:v>3.0900936550280256E-2</c:v>
                </c:pt>
                <c:pt idx="711">
                  <c:v>3.0900936550280256E-2</c:v>
                </c:pt>
                <c:pt idx="712">
                  <c:v>3.0900936550280256E-2</c:v>
                </c:pt>
                <c:pt idx="713">
                  <c:v>3.0900936550280256E-2</c:v>
                </c:pt>
                <c:pt idx="714">
                  <c:v>3.0900936550280256E-2</c:v>
                </c:pt>
                <c:pt idx="715">
                  <c:v>3.0900936550280256E-2</c:v>
                </c:pt>
                <c:pt idx="716">
                  <c:v>3.0900936550280256E-2</c:v>
                </c:pt>
                <c:pt idx="717">
                  <c:v>3.0900936550280256E-2</c:v>
                </c:pt>
                <c:pt idx="718">
                  <c:v>3.0900936550280256E-2</c:v>
                </c:pt>
                <c:pt idx="719">
                  <c:v>3.0900936550280256E-2</c:v>
                </c:pt>
                <c:pt idx="720">
                  <c:v>3.0900936550280256E-2</c:v>
                </c:pt>
                <c:pt idx="721">
                  <c:v>3.0900936550280256E-2</c:v>
                </c:pt>
                <c:pt idx="722">
                  <c:v>3.0900936550280256E-2</c:v>
                </c:pt>
                <c:pt idx="723">
                  <c:v>3.0900936550280256E-2</c:v>
                </c:pt>
                <c:pt idx="724">
                  <c:v>3.0900936550280256E-2</c:v>
                </c:pt>
                <c:pt idx="725">
                  <c:v>3.0900936550280256E-2</c:v>
                </c:pt>
                <c:pt idx="726">
                  <c:v>3.0900936550280256E-2</c:v>
                </c:pt>
                <c:pt idx="727">
                  <c:v>3.0900936550280256E-2</c:v>
                </c:pt>
                <c:pt idx="728">
                  <c:v>3.0900936550280256E-2</c:v>
                </c:pt>
                <c:pt idx="729">
                  <c:v>3.0900936550280256E-2</c:v>
                </c:pt>
                <c:pt idx="730">
                  <c:v>3.0900936550280256E-2</c:v>
                </c:pt>
                <c:pt idx="731">
                  <c:v>3.0900936550280256E-2</c:v>
                </c:pt>
                <c:pt idx="732">
                  <c:v>3.0900936550280256E-2</c:v>
                </c:pt>
                <c:pt idx="733">
                  <c:v>3.0900936550280256E-2</c:v>
                </c:pt>
                <c:pt idx="734">
                  <c:v>3.0900936550280256E-2</c:v>
                </c:pt>
                <c:pt idx="735">
                  <c:v>3.0900936550280256E-2</c:v>
                </c:pt>
                <c:pt idx="736">
                  <c:v>3.0900936550280256E-2</c:v>
                </c:pt>
                <c:pt idx="737">
                  <c:v>3.0900936550280256E-2</c:v>
                </c:pt>
                <c:pt idx="738">
                  <c:v>3.0900936550280256E-2</c:v>
                </c:pt>
                <c:pt idx="739">
                  <c:v>3.0900936550280256E-2</c:v>
                </c:pt>
                <c:pt idx="740">
                  <c:v>3.0900936550280256E-2</c:v>
                </c:pt>
                <c:pt idx="741">
                  <c:v>3.0900936550280256E-2</c:v>
                </c:pt>
                <c:pt idx="742">
                  <c:v>3.0900936550280256E-2</c:v>
                </c:pt>
                <c:pt idx="743">
                  <c:v>3.0900936550280256E-2</c:v>
                </c:pt>
                <c:pt idx="744">
                  <c:v>3.0900936550280256E-2</c:v>
                </c:pt>
                <c:pt idx="745">
                  <c:v>3.0900936550280256E-2</c:v>
                </c:pt>
                <c:pt idx="746">
                  <c:v>3.0900936550280256E-2</c:v>
                </c:pt>
                <c:pt idx="747">
                  <c:v>3.0900936550280256E-2</c:v>
                </c:pt>
                <c:pt idx="748">
                  <c:v>3.0900936550280256E-2</c:v>
                </c:pt>
                <c:pt idx="749">
                  <c:v>3.0900936550280256E-2</c:v>
                </c:pt>
                <c:pt idx="750">
                  <c:v>3.0900936550280256E-2</c:v>
                </c:pt>
                <c:pt idx="751">
                  <c:v>3.0900936550280256E-2</c:v>
                </c:pt>
                <c:pt idx="752">
                  <c:v>3.0900936550280256E-2</c:v>
                </c:pt>
                <c:pt idx="753">
                  <c:v>3.0900936550280256E-2</c:v>
                </c:pt>
                <c:pt idx="754">
                  <c:v>3.0900936550280256E-2</c:v>
                </c:pt>
                <c:pt idx="755">
                  <c:v>3.0900936550280256E-2</c:v>
                </c:pt>
                <c:pt idx="756">
                  <c:v>3.0900936550280256E-2</c:v>
                </c:pt>
                <c:pt idx="757">
                  <c:v>3.0900936550280256E-2</c:v>
                </c:pt>
                <c:pt idx="758">
                  <c:v>3.0900936550280256E-2</c:v>
                </c:pt>
                <c:pt idx="759">
                  <c:v>3.0900936550280256E-2</c:v>
                </c:pt>
                <c:pt idx="760">
                  <c:v>3.0900936550280256E-2</c:v>
                </c:pt>
                <c:pt idx="761">
                  <c:v>3.0900936550280256E-2</c:v>
                </c:pt>
                <c:pt idx="762">
                  <c:v>3.0900936550280256E-2</c:v>
                </c:pt>
                <c:pt idx="763">
                  <c:v>3.0900936550280256E-2</c:v>
                </c:pt>
                <c:pt idx="764">
                  <c:v>3.0900936550280256E-2</c:v>
                </c:pt>
                <c:pt idx="765">
                  <c:v>3.0900936550280256E-2</c:v>
                </c:pt>
                <c:pt idx="766">
                  <c:v>3.0900936550280256E-2</c:v>
                </c:pt>
                <c:pt idx="767">
                  <c:v>3.0900936550280256E-2</c:v>
                </c:pt>
                <c:pt idx="768">
                  <c:v>3.0900936550280256E-2</c:v>
                </c:pt>
                <c:pt idx="769">
                  <c:v>3.0900936550280256E-2</c:v>
                </c:pt>
                <c:pt idx="770">
                  <c:v>3.0900936550280256E-2</c:v>
                </c:pt>
                <c:pt idx="771">
                  <c:v>3.0900936550280256E-2</c:v>
                </c:pt>
                <c:pt idx="772">
                  <c:v>3.0900936550280256E-2</c:v>
                </c:pt>
                <c:pt idx="773">
                  <c:v>3.0900936550280256E-2</c:v>
                </c:pt>
                <c:pt idx="774">
                  <c:v>3.0900936550280256E-2</c:v>
                </c:pt>
                <c:pt idx="775">
                  <c:v>3.0900936550280256E-2</c:v>
                </c:pt>
                <c:pt idx="776">
                  <c:v>3.0900936550280256E-2</c:v>
                </c:pt>
                <c:pt idx="777">
                  <c:v>3.0900936550280256E-2</c:v>
                </c:pt>
                <c:pt idx="778">
                  <c:v>3.0900936550280256E-2</c:v>
                </c:pt>
                <c:pt idx="779">
                  <c:v>3.0900936550280256E-2</c:v>
                </c:pt>
                <c:pt idx="780">
                  <c:v>3.0900936550280256E-2</c:v>
                </c:pt>
                <c:pt idx="781">
                  <c:v>3.0900936550280256E-2</c:v>
                </c:pt>
                <c:pt idx="782">
                  <c:v>3.0900936550280256E-2</c:v>
                </c:pt>
                <c:pt idx="783">
                  <c:v>3.0900936550280256E-2</c:v>
                </c:pt>
                <c:pt idx="784">
                  <c:v>3.0900936550280256E-2</c:v>
                </c:pt>
                <c:pt idx="785">
                  <c:v>3.0900936550280256E-2</c:v>
                </c:pt>
                <c:pt idx="786">
                  <c:v>3.0900936550280256E-2</c:v>
                </c:pt>
                <c:pt idx="787">
                  <c:v>3.0900936550280256E-2</c:v>
                </c:pt>
                <c:pt idx="788">
                  <c:v>3.0900936550280256E-2</c:v>
                </c:pt>
                <c:pt idx="789">
                  <c:v>3.0900936550280256E-2</c:v>
                </c:pt>
                <c:pt idx="790">
                  <c:v>3.0900936550280256E-2</c:v>
                </c:pt>
                <c:pt idx="791">
                  <c:v>3.0900936550280256E-2</c:v>
                </c:pt>
                <c:pt idx="792">
                  <c:v>3.0900936550280256E-2</c:v>
                </c:pt>
                <c:pt idx="793">
                  <c:v>3.0900936550280256E-2</c:v>
                </c:pt>
                <c:pt idx="794">
                  <c:v>3.0900936550280256E-2</c:v>
                </c:pt>
                <c:pt idx="795">
                  <c:v>3.0900936550280256E-2</c:v>
                </c:pt>
                <c:pt idx="796">
                  <c:v>3.0900936550280256E-2</c:v>
                </c:pt>
                <c:pt idx="797">
                  <c:v>3.0900936550280256E-2</c:v>
                </c:pt>
                <c:pt idx="798">
                  <c:v>3.0900936550280256E-2</c:v>
                </c:pt>
                <c:pt idx="799">
                  <c:v>3.0900936550280256E-2</c:v>
                </c:pt>
                <c:pt idx="800">
                  <c:v>3.0900936550280256E-2</c:v>
                </c:pt>
                <c:pt idx="801">
                  <c:v>3.0900936550280256E-2</c:v>
                </c:pt>
                <c:pt idx="802">
                  <c:v>3.0900936550280256E-2</c:v>
                </c:pt>
                <c:pt idx="803">
                  <c:v>3.0900936550280256E-2</c:v>
                </c:pt>
                <c:pt idx="804">
                  <c:v>3.0900936550280256E-2</c:v>
                </c:pt>
                <c:pt idx="805">
                  <c:v>3.0900936550280256E-2</c:v>
                </c:pt>
                <c:pt idx="806">
                  <c:v>3.0900936550280256E-2</c:v>
                </c:pt>
                <c:pt idx="807">
                  <c:v>3.0900936550280256E-2</c:v>
                </c:pt>
                <c:pt idx="808">
                  <c:v>3.0900936550280256E-2</c:v>
                </c:pt>
                <c:pt idx="809">
                  <c:v>3.0900936550280256E-2</c:v>
                </c:pt>
                <c:pt idx="810">
                  <c:v>3.0900936550280256E-2</c:v>
                </c:pt>
                <c:pt idx="811">
                  <c:v>3.0900936550280256E-2</c:v>
                </c:pt>
                <c:pt idx="812">
                  <c:v>3.0900936550280256E-2</c:v>
                </c:pt>
                <c:pt idx="813">
                  <c:v>3.0900936550280256E-2</c:v>
                </c:pt>
                <c:pt idx="814">
                  <c:v>3.0900936550280256E-2</c:v>
                </c:pt>
                <c:pt idx="815">
                  <c:v>3.0900936550280256E-2</c:v>
                </c:pt>
                <c:pt idx="816">
                  <c:v>3.0900936550280256E-2</c:v>
                </c:pt>
                <c:pt idx="817">
                  <c:v>3.0900936550280256E-2</c:v>
                </c:pt>
                <c:pt idx="818">
                  <c:v>3.0900936550280256E-2</c:v>
                </c:pt>
                <c:pt idx="819">
                  <c:v>3.0900936550280256E-2</c:v>
                </c:pt>
                <c:pt idx="820">
                  <c:v>3.0900936550280256E-2</c:v>
                </c:pt>
                <c:pt idx="821">
                  <c:v>3.0900936550280256E-2</c:v>
                </c:pt>
                <c:pt idx="822">
                  <c:v>3.0900936550280256E-2</c:v>
                </c:pt>
                <c:pt idx="823">
                  <c:v>3.0900936550280256E-2</c:v>
                </c:pt>
                <c:pt idx="824">
                  <c:v>3.0900936550280256E-2</c:v>
                </c:pt>
                <c:pt idx="825">
                  <c:v>3.0900936550280256E-2</c:v>
                </c:pt>
                <c:pt idx="826">
                  <c:v>3.0900936550280256E-2</c:v>
                </c:pt>
                <c:pt idx="827">
                  <c:v>3.0900936550280256E-2</c:v>
                </c:pt>
                <c:pt idx="828">
                  <c:v>3.0900936550280256E-2</c:v>
                </c:pt>
                <c:pt idx="829">
                  <c:v>3.0900936550280256E-2</c:v>
                </c:pt>
                <c:pt idx="830">
                  <c:v>3.0900936550280256E-2</c:v>
                </c:pt>
                <c:pt idx="831">
                  <c:v>3.0900936550280256E-2</c:v>
                </c:pt>
                <c:pt idx="832">
                  <c:v>3.0900936550280256E-2</c:v>
                </c:pt>
                <c:pt idx="833">
                  <c:v>3.0900936550280256E-2</c:v>
                </c:pt>
                <c:pt idx="834">
                  <c:v>3.0900936550280256E-2</c:v>
                </c:pt>
                <c:pt idx="835">
                  <c:v>3.0900936550280256E-2</c:v>
                </c:pt>
                <c:pt idx="836">
                  <c:v>3.0900936550280256E-2</c:v>
                </c:pt>
                <c:pt idx="837">
                  <c:v>3.0900936550280256E-2</c:v>
                </c:pt>
                <c:pt idx="838">
                  <c:v>3.0900936550280256E-2</c:v>
                </c:pt>
                <c:pt idx="839">
                  <c:v>3.0900936550280256E-2</c:v>
                </c:pt>
                <c:pt idx="840">
                  <c:v>3.0900936550280256E-2</c:v>
                </c:pt>
                <c:pt idx="841">
                  <c:v>3.0900936550280256E-2</c:v>
                </c:pt>
                <c:pt idx="842">
                  <c:v>3.0900936550280256E-2</c:v>
                </c:pt>
                <c:pt idx="843">
                  <c:v>3.0900936550280256E-2</c:v>
                </c:pt>
                <c:pt idx="844">
                  <c:v>3.0900936550280256E-2</c:v>
                </c:pt>
                <c:pt idx="845">
                  <c:v>3.0900936550280256E-2</c:v>
                </c:pt>
                <c:pt idx="846">
                  <c:v>3.0900936550280256E-2</c:v>
                </c:pt>
                <c:pt idx="847">
                  <c:v>3.0900936550280256E-2</c:v>
                </c:pt>
                <c:pt idx="848">
                  <c:v>3.0900936550280256E-2</c:v>
                </c:pt>
                <c:pt idx="849">
                  <c:v>3.0900936550280256E-2</c:v>
                </c:pt>
                <c:pt idx="850">
                  <c:v>3.0900936550280256E-2</c:v>
                </c:pt>
                <c:pt idx="851">
                  <c:v>3.0900936550280256E-2</c:v>
                </c:pt>
                <c:pt idx="852">
                  <c:v>3.0900936550280256E-2</c:v>
                </c:pt>
                <c:pt idx="853">
                  <c:v>3.0900936550280256E-2</c:v>
                </c:pt>
                <c:pt idx="854">
                  <c:v>3.0900936550280256E-2</c:v>
                </c:pt>
                <c:pt idx="855">
                  <c:v>3.0900936550280256E-2</c:v>
                </c:pt>
                <c:pt idx="856">
                  <c:v>3.0900936550280256E-2</c:v>
                </c:pt>
                <c:pt idx="857">
                  <c:v>3.0900936550280256E-2</c:v>
                </c:pt>
                <c:pt idx="858">
                  <c:v>3.0900936550280256E-2</c:v>
                </c:pt>
                <c:pt idx="859">
                  <c:v>3.0900936550280256E-2</c:v>
                </c:pt>
                <c:pt idx="860">
                  <c:v>3.0900936550280256E-2</c:v>
                </c:pt>
                <c:pt idx="861">
                  <c:v>3.0900936550280256E-2</c:v>
                </c:pt>
                <c:pt idx="862">
                  <c:v>3.0900936550280256E-2</c:v>
                </c:pt>
                <c:pt idx="863">
                  <c:v>3.0900936550280256E-2</c:v>
                </c:pt>
                <c:pt idx="864">
                  <c:v>3.0900936550280256E-2</c:v>
                </c:pt>
                <c:pt idx="865">
                  <c:v>3.0900936550280256E-2</c:v>
                </c:pt>
                <c:pt idx="866">
                  <c:v>3.0900936550280256E-2</c:v>
                </c:pt>
                <c:pt idx="867">
                  <c:v>3.0900936550280256E-2</c:v>
                </c:pt>
                <c:pt idx="868">
                  <c:v>3.0900936550280256E-2</c:v>
                </c:pt>
                <c:pt idx="869">
                  <c:v>3.0900936550280256E-2</c:v>
                </c:pt>
                <c:pt idx="870">
                  <c:v>3.0900936550280256E-2</c:v>
                </c:pt>
                <c:pt idx="871">
                  <c:v>3.0900936550280256E-2</c:v>
                </c:pt>
                <c:pt idx="872">
                  <c:v>3.0900936550280256E-2</c:v>
                </c:pt>
                <c:pt idx="873">
                  <c:v>3.0900936550280256E-2</c:v>
                </c:pt>
                <c:pt idx="874">
                  <c:v>3.0900936550280256E-2</c:v>
                </c:pt>
                <c:pt idx="875">
                  <c:v>3.0900936550280256E-2</c:v>
                </c:pt>
                <c:pt idx="876">
                  <c:v>3.0900936550280256E-2</c:v>
                </c:pt>
                <c:pt idx="877">
                  <c:v>3.0900936550280256E-2</c:v>
                </c:pt>
                <c:pt idx="878">
                  <c:v>3.0900936550280256E-2</c:v>
                </c:pt>
                <c:pt idx="879">
                  <c:v>3.0900936550280256E-2</c:v>
                </c:pt>
                <c:pt idx="880">
                  <c:v>3.0900936550280256E-2</c:v>
                </c:pt>
                <c:pt idx="881">
                  <c:v>3.0900936550280256E-2</c:v>
                </c:pt>
                <c:pt idx="882">
                  <c:v>3.0900936550280256E-2</c:v>
                </c:pt>
                <c:pt idx="883">
                  <c:v>3.0900936550280256E-2</c:v>
                </c:pt>
                <c:pt idx="884">
                  <c:v>3.0900936550280256E-2</c:v>
                </c:pt>
                <c:pt idx="885">
                  <c:v>3.0900936550280256E-2</c:v>
                </c:pt>
                <c:pt idx="886">
                  <c:v>3.0900936550280256E-2</c:v>
                </c:pt>
                <c:pt idx="887">
                  <c:v>3.0900936550280256E-2</c:v>
                </c:pt>
                <c:pt idx="888">
                  <c:v>3.0900936550280256E-2</c:v>
                </c:pt>
                <c:pt idx="889">
                  <c:v>3.0900936550280256E-2</c:v>
                </c:pt>
                <c:pt idx="890">
                  <c:v>3.0900936550280256E-2</c:v>
                </c:pt>
                <c:pt idx="891">
                  <c:v>3.0900936550280256E-2</c:v>
                </c:pt>
                <c:pt idx="892">
                  <c:v>3.0900936550280256E-2</c:v>
                </c:pt>
                <c:pt idx="893">
                  <c:v>3.0900936550280256E-2</c:v>
                </c:pt>
                <c:pt idx="894">
                  <c:v>3.0900936550280256E-2</c:v>
                </c:pt>
                <c:pt idx="895">
                  <c:v>3.0900936550280256E-2</c:v>
                </c:pt>
                <c:pt idx="896">
                  <c:v>3.0900936550280256E-2</c:v>
                </c:pt>
                <c:pt idx="897">
                  <c:v>3.0900936550280256E-2</c:v>
                </c:pt>
                <c:pt idx="898">
                  <c:v>3.0900936550280256E-2</c:v>
                </c:pt>
                <c:pt idx="899">
                  <c:v>3.0900936550280256E-2</c:v>
                </c:pt>
                <c:pt idx="900">
                  <c:v>3.0900936550280256E-2</c:v>
                </c:pt>
                <c:pt idx="901">
                  <c:v>3.0900936550280256E-2</c:v>
                </c:pt>
                <c:pt idx="902">
                  <c:v>3.0900936550280256E-2</c:v>
                </c:pt>
                <c:pt idx="903">
                  <c:v>3.0900936550280256E-2</c:v>
                </c:pt>
                <c:pt idx="904">
                  <c:v>3.0900936550280256E-2</c:v>
                </c:pt>
                <c:pt idx="905">
                  <c:v>3.0900936550280256E-2</c:v>
                </c:pt>
                <c:pt idx="906">
                  <c:v>3.0900936550280256E-2</c:v>
                </c:pt>
                <c:pt idx="907">
                  <c:v>3.0900936550280256E-2</c:v>
                </c:pt>
                <c:pt idx="908">
                  <c:v>3.0900936550280256E-2</c:v>
                </c:pt>
                <c:pt idx="909">
                  <c:v>3.0900936550280256E-2</c:v>
                </c:pt>
                <c:pt idx="910">
                  <c:v>3.0900936550280256E-2</c:v>
                </c:pt>
                <c:pt idx="911">
                  <c:v>3.0900936550280256E-2</c:v>
                </c:pt>
                <c:pt idx="912">
                  <c:v>3.0900936550280256E-2</c:v>
                </c:pt>
                <c:pt idx="913">
                  <c:v>3.0900936550280256E-2</c:v>
                </c:pt>
                <c:pt idx="914">
                  <c:v>3.0900936550280256E-2</c:v>
                </c:pt>
                <c:pt idx="915">
                  <c:v>3.0900936550280256E-2</c:v>
                </c:pt>
                <c:pt idx="916">
                  <c:v>3.0900936550280256E-2</c:v>
                </c:pt>
                <c:pt idx="917">
                  <c:v>3.0900936550280256E-2</c:v>
                </c:pt>
                <c:pt idx="918">
                  <c:v>3.0900936550280256E-2</c:v>
                </c:pt>
                <c:pt idx="919">
                  <c:v>3.0900936550280256E-2</c:v>
                </c:pt>
                <c:pt idx="920">
                  <c:v>3.0900936550280256E-2</c:v>
                </c:pt>
                <c:pt idx="921">
                  <c:v>3.0900936550280256E-2</c:v>
                </c:pt>
                <c:pt idx="922">
                  <c:v>3.0900936550280256E-2</c:v>
                </c:pt>
                <c:pt idx="923">
                  <c:v>3.0900936550280256E-2</c:v>
                </c:pt>
                <c:pt idx="924">
                  <c:v>3.0900936550280256E-2</c:v>
                </c:pt>
                <c:pt idx="925">
                  <c:v>3.0900936550280256E-2</c:v>
                </c:pt>
                <c:pt idx="926">
                  <c:v>3.0900936550280256E-2</c:v>
                </c:pt>
                <c:pt idx="927">
                  <c:v>3.0900936550280256E-2</c:v>
                </c:pt>
                <c:pt idx="928">
                  <c:v>3.0900936550280256E-2</c:v>
                </c:pt>
                <c:pt idx="929">
                  <c:v>3.0900936550280256E-2</c:v>
                </c:pt>
                <c:pt idx="930">
                  <c:v>3.0900936550280256E-2</c:v>
                </c:pt>
                <c:pt idx="931">
                  <c:v>3.0900936550280256E-2</c:v>
                </c:pt>
                <c:pt idx="932">
                  <c:v>3.0900936550280256E-2</c:v>
                </c:pt>
                <c:pt idx="933">
                  <c:v>3.0900936550280256E-2</c:v>
                </c:pt>
                <c:pt idx="934">
                  <c:v>3.0900936550280256E-2</c:v>
                </c:pt>
                <c:pt idx="935">
                  <c:v>3.0900936550280256E-2</c:v>
                </c:pt>
                <c:pt idx="936">
                  <c:v>3.0900936550280256E-2</c:v>
                </c:pt>
                <c:pt idx="937">
                  <c:v>3.0900936550280256E-2</c:v>
                </c:pt>
                <c:pt idx="938">
                  <c:v>3.0900936550280256E-2</c:v>
                </c:pt>
                <c:pt idx="939">
                  <c:v>3.0900936550280256E-2</c:v>
                </c:pt>
                <c:pt idx="940">
                  <c:v>3.0900936550280256E-2</c:v>
                </c:pt>
                <c:pt idx="941">
                  <c:v>3.0900936550280256E-2</c:v>
                </c:pt>
                <c:pt idx="942">
                  <c:v>3.0900936550280256E-2</c:v>
                </c:pt>
                <c:pt idx="943">
                  <c:v>3.0900936550280256E-2</c:v>
                </c:pt>
                <c:pt idx="944">
                  <c:v>3.0900936550280256E-2</c:v>
                </c:pt>
                <c:pt idx="945">
                  <c:v>3.0900936550280256E-2</c:v>
                </c:pt>
                <c:pt idx="946">
                  <c:v>3.0900936550280256E-2</c:v>
                </c:pt>
                <c:pt idx="947">
                  <c:v>3.0900936550280256E-2</c:v>
                </c:pt>
                <c:pt idx="948">
                  <c:v>3.0900936550280256E-2</c:v>
                </c:pt>
                <c:pt idx="949">
                  <c:v>3.0900936550280256E-2</c:v>
                </c:pt>
                <c:pt idx="950">
                  <c:v>3.0900936550280256E-2</c:v>
                </c:pt>
                <c:pt idx="951">
                  <c:v>3.0900936550280256E-2</c:v>
                </c:pt>
                <c:pt idx="952">
                  <c:v>3.0900936550280256E-2</c:v>
                </c:pt>
                <c:pt idx="953">
                  <c:v>3.0900936550280256E-2</c:v>
                </c:pt>
                <c:pt idx="954">
                  <c:v>3.0900936550280256E-2</c:v>
                </c:pt>
                <c:pt idx="955">
                  <c:v>3.0900936550280256E-2</c:v>
                </c:pt>
                <c:pt idx="956">
                  <c:v>3.0900936550280256E-2</c:v>
                </c:pt>
                <c:pt idx="957">
                  <c:v>3.0900936550280256E-2</c:v>
                </c:pt>
                <c:pt idx="958">
                  <c:v>3.0900936550280256E-2</c:v>
                </c:pt>
                <c:pt idx="959">
                  <c:v>3.0900936550280256E-2</c:v>
                </c:pt>
                <c:pt idx="960">
                  <c:v>3.0900936550280256E-2</c:v>
                </c:pt>
                <c:pt idx="961">
                  <c:v>3.0900936550280256E-2</c:v>
                </c:pt>
                <c:pt idx="962">
                  <c:v>3.0900936550280256E-2</c:v>
                </c:pt>
                <c:pt idx="963">
                  <c:v>3.0900936550280256E-2</c:v>
                </c:pt>
                <c:pt idx="964">
                  <c:v>3.0900936550280256E-2</c:v>
                </c:pt>
                <c:pt idx="965">
                  <c:v>3.0900936550280256E-2</c:v>
                </c:pt>
                <c:pt idx="966">
                  <c:v>3.0900936550280256E-2</c:v>
                </c:pt>
                <c:pt idx="967">
                  <c:v>3.0900936550280256E-2</c:v>
                </c:pt>
                <c:pt idx="968">
                  <c:v>3.0900936550280256E-2</c:v>
                </c:pt>
                <c:pt idx="969">
                  <c:v>3.0900936550280256E-2</c:v>
                </c:pt>
                <c:pt idx="970">
                  <c:v>3.0900936550280256E-2</c:v>
                </c:pt>
                <c:pt idx="971">
                  <c:v>3.0900936550280256E-2</c:v>
                </c:pt>
                <c:pt idx="972">
                  <c:v>3.0900936550280256E-2</c:v>
                </c:pt>
                <c:pt idx="973">
                  <c:v>3.0900936550280256E-2</c:v>
                </c:pt>
                <c:pt idx="974">
                  <c:v>3.0900936550280256E-2</c:v>
                </c:pt>
                <c:pt idx="975">
                  <c:v>3.0900936550280256E-2</c:v>
                </c:pt>
                <c:pt idx="976">
                  <c:v>3.0900936550280256E-2</c:v>
                </c:pt>
                <c:pt idx="977">
                  <c:v>3.0900936550280256E-2</c:v>
                </c:pt>
                <c:pt idx="978">
                  <c:v>3.0900936550280256E-2</c:v>
                </c:pt>
                <c:pt idx="979">
                  <c:v>3.0900936550280256E-2</c:v>
                </c:pt>
                <c:pt idx="980">
                  <c:v>3.0900936550280256E-2</c:v>
                </c:pt>
                <c:pt idx="981">
                  <c:v>3.0900936550280256E-2</c:v>
                </c:pt>
                <c:pt idx="982">
                  <c:v>3.0900936550280256E-2</c:v>
                </c:pt>
                <c:pt idx="983">
                  <c:v>3.0900936550280256E-2</c:v>
                </c:pt>
                <c:pt idx="984">
                  <c:v>3.0900936550280256E-2</c:v>
                </c:pt>
                <c:pt idx="985">
                  <c:v>3.0900936550280256E-2</c:v>
                </c:pt>
                <c:pt idx="986">
                  <c:v>3.0900936550280256E-2</c:v>
                </c:pt>
                <c:pt idx="987">
                  <c:v>3.0900936550280256E-2</c:v>
                </c:pt>
                <c:pt idx="988">
                  <c:v>3.0900936550280256E-2</c:v>
                </c:pt>
                <c:pt idx="989">
                  <c:v>3.0900936550280256E-2</c:v>
                </c:pt>
                <c:pt idx="990">
                  <c:v>3.0900936550280256E-2</c:v>
                </c:pt>
                <c:pt idx="991">
                  <c:v>3.0900936550280256E-2</c:v>
                </c:pt>
                <c:pt idx="992">
                  <c:v>3.0900936550280256E-2</c:v>
                </c:pt>
                <c:pt idx="993">
                  <c:v>3.0900936550280256E-2</c:v>
                </c:pt>
                <c:pt idx="994">
                  <c:v>3.0900936550280256E-2</c:v>
                </c:pt>
                <c:pt idx="995">
                  <c:v>3.0900936550280256E-2</c:v>
                </c:pt>
                <c:pt idx="996">
                  <c:v>3.0900936550280256E-2</c:v>
                </c:pt>
                <c:pt idx="997">
                  <c:v>3.0900936550280256E-2</c:v>
                </c:pt>
                <c:pt idx="998">
                  <c:v>3.0900936550280256E-2</c:v>
                </c:pt>
                <c:pt idx="999">
                  <c:v>3.0900936550280256E-2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F80B-49A2-95B4-7DC96158B92F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0.34721841963778244</c:v>
                </c:pt>
                <c:pt idx="1">
                  <c:v>0.34721841963778244</c:v>
                </c:pt>
                <c:pt idx="2">
                  <c:v>0.14841852620258622</c:v>
                </c:pt>
                <c:pt idx="3">
                  <c:v>0.14841852620258622</c:v>
                </c:pt>
                <c:pt idx="4">
                  <c:v>0.14841852620258622</c:v>
                </c:pt>
                <c:pt idx="5">
                  <c:v>0.14841852620258622</c:v>
                </c:pt>
                <c:pt idx="6">
                  <c:v>0.14841852620258622</c:v>
                </c:pt>
                <c:pt idx="7">
                  <c:v>0.14841852620258622</c:v>
                </c:pt>
                <c:pt idx="8">
                  <c:v>0.14841852620258622</c:v>
                </c:pt>
                <c:pt idx="9">
                  <c:v>0.14841852620258622</c:v>
                </c:pt>
                <c:pt idx="10">
                  <c:v>0.14841852620258622</c:v>
                </c:pt>
                <c:pt idx="11">
                  <c:v>0.14841852620258622</c:v>
                </c:pt>
                <c:pt idx="12">
                  <c:v>7.0072979403141167E-2</c:v>
                </c:pt>
                <c:pt idx="13">
                  <c:v>7.0072979403141167E-2</c:v>
                </c:pt>
                <c:pt idx="14">
                  <c:v>7.0072979403141167E-2</c:v>
                </c:pt>
                <c:pt idx="15">
                  <c:v>7.0072979403141167E-2</c:v>
                </c:pt>
                <c:pt idx="16">
                  <c:v>7.0072979403141167E-2</c:v>
                </c:pt>
                <c:pt idx="17">
                  <c:v>7.0072979403141167E-2</c:v>
                </c:pt>
                <c:pt idx="18">
                  <c:v>7.0072979403141167E-2</c:v>
                </c:pt>
                <c:pt idx="19">
                  <c:v>7.0072979403141167E-2</c:v>
                </c:pt>
                <c:pt idx="20">
                  <c:v>7.0072979403141167E-2</c:v>
                </c:pt>
                <c:pt idx="21">
                  <c:v>7.0072979403141167E-2</c:v>
                </c:pt>
                <c:pt idx="22">
                  <c:v>7.0072979403141167E-2</c:v>
                </c:pt>
                <c:pt idx="23">
                  <c:v>7.0072979403141167E-2</c:v>
                </c:pt>
                <c:pt idx="24">
                  <c:v>7.0072979403141167E-2</c:v>
                </c:pt>
                <c:pt idx="25">
                  <c:v>7.0072979403141167E-2</c:v>
                </c:pt>
                <c:pt idx="26">
                  <c:v>7.0072979403141167E-2</c:v>
                </c:pt>
                <c:pt idx="27">
                  <c:v>7.0072979403141167E-2</c:v>
                </c:pt>
                <c:pt idx="28">
                  <c:v>7.0072979403141167E-2</c:v>
                </c:pt>
                <c:pt idx="29">
                  <c:v>7.0072979403141167E-2</c:v>
                </c:pt>
                <c:pt idx="30">
                  <c:v>7.0072979403141167E-2</c:v>
                </c:pt>
                <c:pt idx="31">
                  <c:v>7.0072979403141167E-2</c:v>
                </c:pt>
                <c:pt idx="32">
                  <c:v>7.0072979403141167E-2</c:v>
                </c:pt>
                <c:pt idx="33">
                  <c:v>7.0072979403141167E-2</c:v>
                </c:pt>
                <c:pt idx="34">
                  <c:v>7.0072979403141167E-2</c:v>
                </c:pt>
                <c:pt idx="35">
                  <c:v>7.0072979403141167E-2</c:v>
                </c:pt>
                <c:pt idx="36">
                  <c:v>7.0072979403141167E-2</c:v>
                </c:pt>
                <c:pt idx="37">
                  <c:v>7.0072979403141167E-2</c:v>
                </c:pt>
                <c:pt idx="38">
                  <c:v>7.0072979403141167E-2</c:v>
                </c:pt>
                <c:pt idx="39">
                  <c:v>7.0072979403141167E-2</c:v>
                </c:pt>
                <c:pt idx="40">
                  <c:v>7.0072979403141167E-2</c:v>
                </c:pt>
                <c:pt idx="41">
                  <c:v>7.0072979403141167E-2</c:v>
                </c:pt>
                <c:pt idx="42">
                  <c:v>7.0072979403141167E-2</c:v>
                </c:pt>
                <c:pt idx="43">
                  <c:v>7.0072979403141167E-2</c:v>
                </c:pt>
                <c:pt idx="44">
                  <c:v>7.0072979403141167E-2</c:v>
                </c:pt>
                <c:pt idx="45">
                  <c:v>7.0072979403141167E-2</c:v>
                </c:pt>
                <c:pt idx="46">
                  <c:v>7.0072979403141167E-2</c:v>
                </c:pt>
                <c:pt idx="47">
                  <c:v>7.0072979403141167E-2</c:v>
                </c:pt>
                <c:pt idx="48">
                  <c:v>7.0072979403141167E-2</c:v>
                </c:pt>
                <c:pt idx="49">
                  <c:v>7.0072979403141167E-2</c:v>
                </c:pt>
                <c:pt idx="50">
                  <c:v>7.0072979403141167E-2</c:v>
                </c:pt>
                <c:pt idx="51">
                  <c:v>7.0072979403141167E-2</c:v>
                </c:pt>
                <c:pt idx="52">
                  <c:v>7.0072979403141167E-2</c:v>
                </c:pt>
                <c:pt idx="53">
                  <c:v>7.0072979403141167E-2</c:v>
                </c:pt>
                <c:pt idx="54">
                  <c:v>7.0072979403141167E-2</c:v>
                </c:pt>
                <c:pt idx="55">
                  <c:v>7.0072979403141167E-2</c:v>
                </c:pt>
                <c:pt idx="56">
                  <c:v>7.0072979403141167E-2</c:v>
                </c:pt>
                <c:pt idx="57">
                  <c:v>7.0072979403141167E-2</c:v>
                </c:pt>
                <c:pt idx="58">
                  <c:v>7.0072979403141167E-2</c:v>
                </c:pt>
                <c:pt idx="59">
                  <c:v>7.0072979403141167E-2</c:v>
                </c:pt>
                <c:pt idx="60">
                  <c:v>7.0072979403141167E-2</c:v>
                </c:pt>
                <c:pt idx="61">
                  <c:v>7.0072979403141167E-2</c:v>
                </c:pt>
                <c:pt idx="62">
                  <c:v>7.0072979403141167E-2</c:v>
                </c:pt>
                <c:pt idx="63">
                  <c:v>7.0072979403141167E-2</c:v>
                </c:pt>
                <c:pt idx="64">
                  <c:v>7.0072979403141167E-2</c:v>
                </c:pt>
                <c:pt idx="65">
                  <c:v>7.0072979403141167E-2</c:v>
                </c:pt>
                <c:pt idx="66">
                  <c:v>7.0072979403141167E-2</c:v>
                </c:pt>
                <c:pt idx="67">
                  <c:v>7.0072979403141167E-2</c:v>
                </c:pt>
                <c:pt idx="68">
                  <c:v>7.0072979403141167E-2</c:v>
                </c:pt>
                <c:pt idx="69">
                  <c:v>7.0072979403141167E-2</c:v>
                </c:pt>
                <c:pt idx="70">
                  <c:v>7.0072979403141167E-2</c:v>
                </c:pt>
                <c:pt idx="71">
                  <c:v>7.0072979403141167E-2</c:v>
                </c:pt>
                <c:pt idx="72">
                  <c:v>7.0072979403141167E-2</c:v>
                </c:pt>
                <c:pt idx="73">
                  <c:v>7.0072979403141167E-2</c:v>
                </c:pt>
                <c:pt idx="74">
                  <c:v>7.0072979403141167E-2</c:v>
                </c:pt>
                <c:pt idx="75">
                  <c:v>7.0072979403141167E-2</c:v>
                </c:pt>
                <c:pt idx="76">
                  <c:v>7.0072979403141167E-2</c:v>
                </c:pt>
                <c:pt idx="77">
                  <c:v>7.0072979403141167E-2</c:v>
                </c:pt>
                <c:pt idx="78">
                  <c:v>7.0072979403141167E-2</c:v>
                </c:pt>
                <c:pt idx="79">
                  <c:v>7.0072979403141167E-2</c:v>
                </c:pt>
                <c:pt idx="80">
                  <c:v>7.0072979403141167E-2</c:v>
                </c:pt>
                <c:pt idx="81">
                  <c:v>7.0072979403141167E-2</c:v>
                </c:pt>
                <c:pt idx="82">
                  <c:v>7.0072979403141167E-2</c:v>
                </c:pt>
                <c:pt idx="83">
                  <c:v>7.0072979403141167E-2</c:v>
                </c:pt>
                <c:pt idx="84">
                  <c:v>7.0072979403141167E-2</c:v>
                </c:pt>
                <c:pt idx="85">
                  <c:v>7.0072979403141167E-2</c:v>
                </c:pt>
                <c:pt idx="86">
                  <c:v>7.0072979403141167E-2</c:v>
                </c:pt>
                <c:pt idx="87">
                  <c:v>7.0072979403141167E-2</c:v>
                </c:pt>
                <c:pt idx="88">
                  <c:v>7.0072979403141167E-2</c:v>
                </c:pt>
                <c:pt idx="89">
                  <c:v>7.0072979403141167E-2</c:v>
                </c:pt>
                <c:pt idx="90">
                  <c:v>7.0072979403141167E-2</c:v>
                </c:pt>
                <c:pt idx="91">
                  <c:v>7.0072979403141167E-2</c:v>
                </c:pt>
                <c:pt idx="92">
                  <c:v>7.0072979403141167E-2</c:v>
                </c:pt>
                <c:pt idx="93">
                  <c:v>7.0072979403141167E-2</c:v>
                </c:pt>
                <c:pt idx="94">
                  <c:v>7.0072979403141167E-2</c:v>
                </c:pt>
                <c:pt idx="95">
                  <c:v>7.0072979403141167E-2</c:v>
                </c:pt>
                <c:pt idx="96">
                  <c:v>7.0072979403141167E-2</c:v>
                </c:pt>
                <c:pt idx="97">
                  <c:v>7.0072979403141167E-2</c:v>
                </c:pt>
                <c:pt idx="98">
                  <c:v>7.0072979403141167E-2</c:v>
                </c:pt>
                <c:pt idx="99">
                  <c:v>7.0072979403141167E-2</c:v>
                </c:pt>
                <c:pt idx="100">
                  <c:v>7.0072979403141167E-2</c:v>
                </c:pt>
                <c:pt idx="101">
                  <c:v>7.0072979403141167E-2</c:v>
                </c:pt>
                <c:pt idx="102">
                  <c:v>7.0072979403141167E-2</c:v>
                </c:pt>
                <c:pt idx="103">
                  <c:v>7.0072979403141167E-2</c:v>
                </c:pt>
                <c:pt idx="104">
                  <c:v>7.0072979403141167E-2</c:v>
                </c:pt>
                <c:pt idx="105">
                  <c:v>7.0072979403141167E-2</c:v>
                </c:pt>
                <c:pt idx="106">
                  <c:v>7.0072979403141167E-2</c:v>
                </c:pt>
                <c:pt idx="107">
                  <c:v>7.0072979403141167E-2</c:v>
                </c:pt>
                <c:pt idx="108">
                  <c:v>7.0072979403141167E-2</c:v>
                </c:pt>
                <c:pt idx="109">
                  <c:v>7.0072979403141167E-2</c:v>
                </c:pt>
                <c:pt idx="110">
                  <c:v>7.0072979403141167E-2</c:v>
                </c:pt>
                <c:pt idx="111">
                  <c:v>7.0072979403141167E-2</c:v>
                </c:pt>
                <c:pt idx="112">
                  <c:v>7.0072979403141167E-2</c:v>
                </c:pt>
                <c:pt idx="113">
                  <c:v>7.0072979403141167E-2</c:v>
                </c:pt>
                <c:pt idx="114">
                  <c:v>7.0072979403141167E-2</c:v>
                </c:pt>
                <c:pt idx="115">
                  <c:v>7.0072979403141167E-2</c:v>
                </c:pt>
                <c:pt idx="116">
                  <c:v>7.0072979403141167E-2</c:v>
                </c:pt>
                <c:pt idx="117">
                  <c:v>7.0072979403141167E-2</c:v>
                </c:pt>
                <c:pt idx="118">
                  <c:v>7.0072979403141167E-2</c:v>
                </c:pt>
                <c:pt idx="119">
                  <c:v>7.0072979403141167E-2</c:v>
                </c:pt>
                <c:pt idx="120">
                  <c:v>7.0072979403141167E-2</c:v>
                </c:pt>
                <c:pt idx="121">
                  <c:v>7.0072979403141167E-2</c:v>
                </c:pt>
                <c:pt idx="122">
                  <c:v>7.0072979403141167E-2</c:v>
                </c:pt>
                <c:pt idx="123">
                  <c:v>7.0072979403141167E-2</c:v>
                </c:pt>
                <c:pt idx="124">
                  <c:v>7.0072979403141167E-2</c:v>
                </c:pt>
                <c:pt idx="125">
                  <c:v>7.0072979403141167E-2</c:v>
                </c:pt>
                <c:pt idx="126">
                  <c:v>7.0072979403141167E-2</c:v>
                </c:pt>
                <c:pt idx="127">
                  <c:v>7.0072979403141167E-2</c:v>
                </c:pt>
                <c:pt idx="128">
                  <c:v>7.0072979403141167E-2</c:v>
                </c:pt>
                <c:pt idx="129">
                  <c:v>7.0072979403141167E-2</c:v>
                </c:pt>
                <c:pt idx="130">
                  <c:v>7.0072979403141167E-2</c:v>
                </c:pt>
                <c:pt idx="131">
                  <c:v>7.0072979403141167E-2</c:v>
                </c:pt>
                <c:pt idx="132">
                  <c:v>7.0072979403141167E-2</c:v>
                </c:pt>
                <c:pt idx="133">
                  <c:v>7.0072979403141167E-2</c:v>
                </c:pt>
                <c:pt idx="134">
                  <c:v>7.0072979403141167E-2</c:v>
                </c:pt>
                <c:pt idx="135">
                  <c:v>7.0072979403141167E-2</c:v>
                </c:pt>
                <c:pt idx="136">
                  <c:v>7.0072979403141167E-2</c:v>
                </c:pt>
                <c:pt idx="137">
                  <c:v>7.0072979403141167E-2</c:v>
                </c:pt>
                <c:pt idx="138">
                  <c:v>7.0072979403141167E-2</c:v>
                </c:pt>
                <c:pt idx="139">
                  <c:v>7.0072979403141167E-2</c:v>
                </c:pt>
                <c:pt idx="140">
                  <c:v>7.0072979403141167E-2</c:v>
                </c:pt>
                <c:pt idx="141">
                  <c:v>7.0072979403141167E-2</c:v>
                </c:pt>
                <c:pt idx="142">
                  <c:v>7.0072979403141167E-2</c:v>
                </c:pt>
                <c:pt idx="143">
                  <c:v>7.0072979403141167E-2</c:v>
                </c:pt>
                <c:pt idx="144">
                  <c:v>7.0072979403141167E-2</c:v>
                </c:pt>
                <c:pt idx="145">
                  <c:v>7.0072979403141167E-2</c:v>
                </c:pt>
                <c:pt idx="146">
                  <c:v>7.0072979403141167E-2</c:v>
                </c:pt>
                <c:pt idx="147">
                  <c:v>7.0072979403141167E-2</c:v>
                </c:pt>
                <c:pt idx="148">
                  <c:v>7.0072979403141167E-2</c:v>
                </c:pt>
                <c:pt idx="149">
                  <c:v>7.0072979403141167E-2</c:v>
                </c:pt>
                <c:pt idx="150">
                  <c:v>7.0072979403141167E-2</c:v>
                </c:pt>
                <c:pt idx="151">
                  <c:v>7.0072979403141167E-2</c:v>
                </c:pt>
                <c:pt idx="152">
                  <c:v>7.0072979403141167E-2</c:v>
                </c:pt>
                <c:pt idx="153">
                  <c:v>7.0072979403141167E-2</c:v>
                </c:pt>
                <c:pt idx="154">
                  <c:v>7.0072979403141167E-2</c:v>
                </c:pt>
                <c:pt idx="155">
                  <c:v>7.0072979403141167E-2</c:v>
                </c:pt>
                <c:pt idx="156">
                  <c:v>7.0072979403141167E-2</c:v>
                </c:pt>
                <c:pt idx="157">
                  <c:v>7.0072979403141167E-2</c:v>
                </c:pt>
                <c:pt idx="158">
                  <c:v>7.0072979403141167E-2</c:v>
                </c:pt>
                <c:pt idx="159">
                  <c:v>7.0072979403141167E-2</c:v>
                </c:pt>
                <c:pt idx="160">
                  <c:v>7.0072979403141167E-2</c:v>
                </c:pt>
                <c:pt idx="161">
                  <c:v>7.0072979403141167E-2</c:v>
                </c:pt>
                <c:pt idx="162">
                  <c:v>7.0072979403141167E-2</c:v>
                </c:pt>
                <c:pt idx="163">
                  <c:v>7.0072979403141167E-2</c:v>
                </c:pt>
                <c:pt idx="164">
                  <c:v>7.0072979403141167E-2</c:v>
                </c:pt>
                <c:pt idx="165">
                  <c:v>7.0072979403141167E-2</c:v>
                </c:pt>
                <c:pt idx="166">
                  <c:v>7.0072979403141167E-2</c:v>
                </c:pt>
                <c:pt idx="167">
                  <c:v>7.0072979403141167E-2</c:v>
                </c:pt>
                <c:pt idx="168">
                  <c:v>7.0072979403141167E-2</c:v>
                </c:pt>
                <c:pt idx="169">
                  <c:v>7.0072979403141167E-2</c:v>
                </c:pt>
                <c:pt idx="170">
                  <c:v>7.0072979403141167E-2</c:v>
                </c:pt>
                <c:pt idx="171">
                  <c:v>7.0072979403141167E-2</c:v>
                </c:pt>
                <c:pt idx="172">
                  <c:v>7.0072979403141167E-2</c:v>
                </c:pt>
                <c:pt idx="173">
                  <c:v>7.0072979403141167E-2</c:v>
                </c:pt>
                <c:pt idx="174">
                  <c:v>7.0072979403141167E-2</c:v>
                </c:pt>
                <c:pt idx="175">
                  <c:v>7.0072979403141167E-2</c:v>
                </c:pt>
                <c:pt idx="176">
                  <c:v>7.0072979403141167E-2</c:v>
                </c:pt>
                <c:pt idx="177">
                  <c:v>7.0072979403141167E-2</c:v>
                </c:pt>
                <c:pt idx="178">
                  <c:v>7.0072979403141167E-2</c:v>
                </c:pt>
                <c:pt idx="179">
                  <c:v>7.0072979403141167E-2</c:v>
                </c:pt>
                <c:pt idx="180">
                  <c:v>7.0072979403141167E-2</c:v>
                </c:pt>
                <c:pt idx="181">
                  <c:v>7.0072979403141167E-2</c:v>
                </c:pt>
                <c:pt idx="182">
                  <c:v>7.0072979403141167E-2</c:v>
                </c:pt>
                <c:pt idx="183">
                  <c:v>7.0072979403141167E-2</c:v>
                </c:pt>
                <c:pt idx="184">
                  <c:v>7.0072979403141167E-2</c:v>
                </c:pt>
                <c:pt idx="185">
                  <c:v>7.0072979403141167E-2</c:v>
                </c:pt>
                <c:pt idx="186">
                  <c:v>7.0072979403141167E-2</c:v>
                </c:pt>
                <c:pt idx="187">
                  <c:v>7.0072979403141167E-2</c:v>
                </c:pt>
                <c:pt idx="188">
                  <c:v>7.0072979403141167E-2</c:v>
                </c:pt>
                <c:pt idx="189">
                  <c:v>7.0072979403141167E-2</c:v>
                </c:pt>
                <c:pt idx="190">
                  <c:v>7.0072979403141167E-2</c:v>
                </c:pt>
                <c:pt idx="191">
                  <c:v>7.0072979403141167E-2</c:v>
                </c:pt>
                <c:pt idx="192">
                  <c:v>7.0072979403141167E-2</c:v>
                </c:pt>
                <c:pt idx="193">
                  <c:v>7.0072979403141167E-2</c:v>
                </c:pt>
                <c:pt idx="194">
                  <c:v>7.8138349131678941E-3</c:v>
                </c:pt>
                <c:pt idx="195">
                  <c:v>7.8138349131678941E-3</c:v>
                </c:pt>
                <c:pt idx="196">
                  <c:v>7.8138349131678941E-3</c:v>
                </c:pt>
                <c:pt idx="197">
                  <c:v>7.8138349131678941E-3</c:v>
                </c:pt>
                <c:pt idx="198">
                  <c:v>7.8138349131678941E-3</c:v>
                </c:pt>
                <c:pt idx="199">
                  <c:v>7.8138349131678941E-3</c:v>
                </c:pt>
                <c:pt idx="200">
                  <c:v>7.8138349131678941E-3</c:v>
                </c:pt>
                <c:pt idx="201">
                  <c:v>7.8138349131678941E-3</c:v>
                </c:pt>
                <c:pt idx="202">
                  <c:v>7.8138349131678941E-3</c:v>
                </c:pt>
                <c:pt idx="203">
                  <c:v>7.8138349131678941E-3</c:v>
                </c:pt>
                <c:pt idx="204">
                  <c:v>7.8138349131678941E-3</c:v>
                </c:pt>
                <c:pt idx="205">
                  <c:v>7.8138349131678941E-3</c:v>
                </c:pt>
                <c:pt idx="206">
                  <c:v>7.8138349131678941E-3</c:v>
                </c:pt>
                <c:pt idx="207">
                  <c:v>7.8138349131678941E-3</c:v>
                </c:pt>
                <c:pt idx="208">
                  <c:v>7.8138349131678941E-3</c:v>
                </c:pt>
                <c:pt idx="209">
                  <c:v>7.8138349131678941E-3</c:v>
                </c:pt>
                <c:pt idx="210">
                  <c:v>7.8138349131678941E-3</c:v>
                </c:pt>
                <c:pt idx="211">
                  <c:v>7.8138349131678941E-3</c:v>
                </c:pt>
                <c:pt idx="212">
                  <c:v>7.8138349131678941E-3</c:v>
                </c:pt>
                <c:pt idx="213">
                  <c:v>7.8138349131678941E-3</c:v>
                </c:pt>
                <c:pt idx="214">
                  <c:v>7.8138349131678941E-3</c:v>
                </c:pt>
                <c:pt idx="215">
                  <c:v>7.8138349131678941E-3</c:v>
                </c:pt>
                <c:pt idx="216">
                  <c:v>7.8138349131678941E-3</c:v>
                </c:pt>
                <c:pt idx="217">
                  <c:v>7.8138349131678941E-3</c:v>
                </c:pt>
                <c:pt idx="218">
                  <c:v>7.8138349131678941E-3</c:v>
                </c:pt>
                <c:pt idx="219">
                  <c:v>7.8138349131678941E-3</c:v>
                </c:pt>
                <c:pt idx="220">
                  <c:v>7.8138349131678941E-3</c:v>
                </c:pt>
                <c:pt idx="221">
                  <c:v>7.8138349131678941E-3</c:v>
                </c:pt>
                <c:pt idx="222">
                  <c:v>7.8138349131678941E-3</c:v>
                </c:pt>
                <c:pt idx="223">
                  <c:v>7.8138349131678941E-3</c:v>
                </c:pt>
                <c:pt idx="224">
                  <c:v>7.8138349131678941E-3</c:v>
                </c:pt>
                <c:pt idx="225">
                  <c:v>7.8138349131678941E-3</c:v>
                </c:pt>
                <c:pt idx="226">
                  <c:v>7.8138349131678941E-3</c:v>
                </c:pt>
                <c:pt idx="227">
                  <c:v>7.8138349131678941E-3</c:v>
                </c:pt>
                <c:pt idx="228">
                  <c:v>7.8138349131678941E-3</c:v>
                </c:pt>
                <c:pt idx="229">
                  <c:v>7.8138349131678941E-3</c:v>
                </c:pt>
                <c:pt idx="230">
                  <c:v>7.8138349131678941E-3</c:v>
                </c:pt>
                <c:pt idx="231">
                  <c:v>7.8138349131678941E-3</c:v>
                </c:pt>
                <c:pt idx="232">
                  <c:v>7.8138349131678941E-3</c:v>
                </c:pt>
                <c:pt idx="233">
                  <c:v>7.8138349131678941E-3</c:v>
                </c:pt>
                <c:pt idx="234">
                  <c:v>7.8138349131678941E-3</c:v>
                </c:pt>
                <c:pt idx="235">
                  <c:v>7.8138349131678941E-3</c:v>
                </c:pt>
                <c:pt idx="236">
                  <c:v>7.8138349131678941E-3</c:v>
                </c:pt>
                <c:pt idx="237">
                  <c:v>7.8138349131678941E-3</c:v>
                </c:pt>
                <c:pt idx="238">
                  <c:v>7.8138349131678941E-3</c:v>
                </c:pt>
                <c:pt idx="239">
                  <c:v>7.8138349131678941E-3</c:v>
                </c:pt>
                <c:pt idx="240">
                  <c:v>7.8138349131678941E-3</c:v>
                </c:pt>
                <c:pt idx="241">
                  <c:v>7.8138349131678941E-3</c:v>
                </c:pt>
                <c:pt idx="242">
                  <c:v>7.8138349131678941E-3</c:v>
                </c:pt>
                <c:pt idx="243">
                  <c:v>7.8138349131678941E-3</c:v>
                </c:pt>
                <c:pt idx="244">
                  <c:v>7.8138349131678941E-3</c:v>
                </c:pt>
                <c:pt idx="245">
                  <c:v>7.8138349131678941E-3</c:v>
                </c:pt>
                <c:pt idx="246">
                  <c:v>7.8138349131678941E-3</c:v>
                </c:pt>
                <c:pt idx="247">
                  <c:v>7.8138349131678941E-3</c:v>
                </c:pt>
                <c:pt idx="248">
                  <c:v>7.8138349131678941E-3</c:v>
                </c:pt>
                <c:pt idx="249">
                  <c:v>7.8138349131678941E-3</c:v>
                </c:pt>
                <c:pt idx="250">
                  <c:v>7.8138349131678941E-3</c:v>
                </c:pt>
                <c:pt idx="251">
                  <c:v>7.8138349131678941E-3</c:v>
                </c:pt>
                <c:pt idx="252">
                  <c:v>7.8138349131678941E-3</c:v>
                </c:pt>
                <c:pt idx="253">
                  <c:v>7.8138349131678941E-3</c:v>
                </c:pt>
                <c:pt idx="254">
                  <c:v>7.8138349131678941E-3</c:v>
                </c:pt>
                <c:pt idx="255">
                  <c:v>7.8138349131678941E-3</c:v>
                </c:pt>
                <c:pt idx="256">
                  <c:v>7.8138349131678941E-3</c:v>
                </c:pt>
                <c:pt idx="257">
                  <c:v>7.8138349131678941E-3</c:v>
                </c:pt>
                <c:pt idx="258">
                  <c:v>7.8138349131678941E-3</c:v>
                </c:pt>
                <c:pt idx="259">
                  <c:v>7.8138349131678941E-3</c:v>
                </c:pt>
                <c:pt idx="260">
                  <c:v>7.8138349131678941E-3</c:v>
                </c:pt>
                <c:pt idx="261">
                  <c:v>7.8138349131678941E-3</c:v>
                </c:pt>
                <c:pt idx="262">
                  <c:v>7.8138349131678941E-3</c:v>
                </c:pt>
                <c:pt idx="263">
                  <c:v>7.8138349131678941E-3</c:v>
                </c:pt>
                <c:pt idx="264">
                  <c:v>7.8138349131678941E-3</c:v>
                </c:pt>
                <c:pt idx="265">
                  <c:v>7.8138349131678941E-3</c:v>
                </c:pt>
                <c:pt idx="266">
                  <c:v>7.8138349131678941E-3</c:v>
                </c:pt>
                <c:pt idx="267">
                  <c:v>7.8138349131678941E-3</c:v>
                </c:pt>
                <c:pt idx="268">
                  <c:v>7.8138349131678941E-3</c:v>
                </c:pt>
                <c:pt idx="269">
                  <c:v>7.8138349131678941E-3</c:v>
                </c:pt>
                <c:pt idx="270">
                  <c:v>7.8138349131678941E-3</c:v>
                </c:pt>
                <c:pt idx="271">
                  <c:v>7.8138349131678941E-3</c:v>
                </c:pt>
                <c:pt idx="272">
                  <c:v>7.8138349131678941E-3</c:v>
                </c:pt>
                <c:pt idx="273">
                  <c:v>7.8138349131678941E-3</c:v>
                </c:pt>
                <c:pt idx="274">
                  <c:v>7.8138349131678941E-3</c:v>
                </c:pt>
                <c:pt idx="275">
                  <c:v>7.8138349131678941E-3</c:v>
                </c:pt>
                <c:pt idx="276">
                  <c:v>7.8138349131678941E-3</c:v>
                </c:pt>
                <c:pt idx="277">
                  <c:v>7.8138349131678941E-3</c:v>
                </c:pt>
                <c:pt idx="278">
                  <c:v>7.8138349131678941E-3</c:v>
                </c:pt>
                <c:pt idx="279">
                  <c:v>7.8138349131678941E-3</c:v>
                </c:pt>
                <c:pt idx="280">
                  <c:v>7.8138349131678941E-3</c:v>
                </c:pt>
                <c:pt idx="281">
                  <c:v>7.8138349131678941E-3</c:v>
                </c:pt>
                <c:pt idx="282">
                  <c:v>7.8138349131678941E-3</c:v>
                </c:pt>
                <c:pt idx="283">
                  <c:v>7.8138349131678941E-3</c:v>
                </c:pt>
                <c:pt idx="284">
                  <c:v>7.8138349131678941E-3</c:v>
                </c:pt>
                <c:pt idx="285">
                  <c:v>7.8138349131678941E-3</c:v>
                </c:pt>
                <c:pt idx="286">
                  <c:v>7.8138349131678941E-3</c:v>
                </c:pt>
                <c:pt idx="287">
                  <c:v>7.8138349131678941E-3</c:v>
                </c:pt>
                <c:pt idx="288">
                  <c:v>7.8138349131678941E-3</c:v>
                </c:pt>
                <c:pt idx="289">
                  <c:v>7.8138349131678941E-3</c:v>
                </c:pt>
                <c:pt idx="290">
                  <c:v>7.8138349131678941E-3</c:v>
                </c:pt>
                <c:pt idx="291">
                  <c:v>7.8138349131678941E-3</c:v>
                </c:pt>
                <c:pt idx="292">
                  <c:v>7.8138349131678941E-3</c:v>
                </c:pt>
                <c:pt idx="293">
                  <c:v>7.8138349131678941E-3</c:v>
                </c:pt>
                <c:pt idx="294">
                  <c:v>7.8138349131678941E-3</c:v>
                </c:pt>
                <c:pt idx="295">
                  <c:v>7.8138349131678941E-3</c:v>
                </c:pt>
                <c:pt idx="296">
                  <c:v>7.8138349131678941E-3</c:v>
                </c:pt>
                <c:pt idx="297">
                  <c:v>7.8138349131678941E-3</c:v>
                </c:pt>
                <c:pt idx="298">
                  <c:v>7.8138349131678941E-3</c:v>
                </c:pt>
                <c:pt idx="299">
                  <c:v>7.8138349131678941E-3</c:v>
                </c:pt>
                <c:pt idx="300">
                  <c:v>7.8138349131678941E-3</c:v>
                </c:pt>
                <c:pt idx="301">
                  <c:v>7.8138349131678941E-3</c:v>
                </c:pt>
                <c:pt idx="302">
                  <c:v>7.8138349131678941E-3</c:v>
                </c:pt>
                <c:pt idx="303">
                  <c:v>7.8138349131678941E-3</c:v>
                </c:pt>
                <c:pt idx="304">
                  <c:v>7.8138349131678941E-3</c:v>
                </c:pt>
                <c:pt idx="305">
                  <c:v>7.8138349131678941E-3</c:v>
                </c:pt>
                <c:pt idx="306">
                  <c:v>7.8138349131678941E-3</c:v>
                </c:pt>
                <c:pt idx="307">
                  <c:v>7.8138349131678941E-3</c:v>
                </c:pt>
                <c:pt idx="308">
                  <c:v>7.8138349131678941E-3</c:v>
                </c:pt>
                <c:pt idx="309">
                  <c:v>7.8138349131678941E-3</c:v>
                </c:pt>
                <c:pt idx="310">
                  <c:v>7.8138349131678941E-3</c:v>
                </c:pt>
                <c:pt idx="311">
                  <c:v>7.8138349131678941E-3</c:v>
                </c:pt>
                <c:pt idx="312">
                  <c:v>7.8138349131678941E-3</c:v>
                </c:pt>
                <c:pt idx="313">
                  <c:v>7.8138349131678941E-3</c:v>
                </c:pt>
                <c:pt idx="314">
                  <c:v>7.8138349131678941E-3</c:v>
                </c:pt>
                <c:pt idx="315">
                  <c:v>7.8138349131678941E-3</c:v>
                </c:pt>
                <c:pt idx="316">
                  <c:v>7.8138349131678941E-3</c:v>
                </c:pt>
                <c:pt idx="317">
                  <c:v>7.8138349131678941E-3</c:v>
                </c:pt>
                <c:pt idx="318">
                  <c:v>7.8138349131678941E-3</c:v>
                </c:pt>
                <c:pt idx="319">
                  <c:v>7.8138349131678941E-3</c:v>
                </c:pt>
                <c:pt idx="320">
                  <c:v>7.8138349131678941E-3</c:v>
                </c:pt>
                <c:pt idx="321">
                  <c:v>7.8138349131678941E-3</c:v>
                </c:pt>
                <c:pt idx="322">
                  <c:v>7.8138349131678941E-3</c:v>
                </c:pt>
                <c:pt idx="323">
                  <c:v>7.8138349131678941E-3</c:v>
                </c:pt>
                <c:pt idx="324">
                  <c:v>7.8138349131678941E-3</c:v>
                </c:pt>
                <c:pt idx="325">
                  <c:v>7.8138349131678941E-3</c:v>
                </c:pt>
                <c:pt idx="326">
                  <c:v>7.8138349131678941E-3</c:v>
                </c:pt>
                <c:pt idx="327">
                  <c:v>7.8138349131678941E-3</c:v>
                </c:pt>
                <c:pt idx="328">
                  <c:v>7.8138349131678941E-3</c:v>
                </c:pt>
                <c:pt idx="329">
                  <c:v>7.8138349131678941E-3</c:v>
                </c:pt>
                <c:pt idx="330">
                  <c:v>7.8138349131678941E-3</c:v>
                </c:pt>
                <c:pt idx="331">
                  <c:v>7.8138349131678941E-3</c:v>
                </c:pt>
                <c:pt idx="332">
                  <c:v>7.8138349131678941E-3</c:v>
                </c:pt>
                <c:pt idx="333">
                  <c:v>7.8138349131678941E-3</c:v>
                </c:pt>
                <c:pt idx="334">
                  <c:v>7.8138349131678941E-3</c:v>
                </c:pt>
                <c:pt idx="335">
                  <c:v>7.8138349131678941E-3</c:v>
                </c:pt>
                <c:pt idx="336">
                  <c:v>7.8138349131678941E-3</c:v>
                </c:pt>
                <c:pt idx="337">
                  <c:v>7.8138349131678941E-3</c:v>
                </c:pt>
                <c:pt idx="338">
                  <c:v>7.8138349131678941E-3</c:v>
                </c:pt>
                <c:pt idx="339">
                  <c:v>7.8138349131678941E-3</c:v>
                </c:pt>
                <c:pt idx="340">
                  <c:v>7.8138349131678941E-3</c:v>
                </c:pt>
                <c:pt idx="341">
                  <c:v>7.8138349131678941E-3</c:v>
                </c:pt>
                <c:pt idx="342">
                  <c:v>7.8138349131678941E-3</c:v>
                </c:pt>
                <c:pt idx="343">
                  <c:v>7.8138349131678941E-3</c:v>
                </c:pt>
                <c:pt idx="344">
                  <c:v>7.8138349131678941E-3</c:v>
                </c:pt>
                <c:pt idx="345">
                  <c:v>7.8138349131678941E-3</c:v>
                </c:pt>
                <c:pt idx="346">
                  <c:v>7.8138349131678941E-3</c:v>
                </c:pt>
                <c:pt idx="347">
                  <c:v>7.8138349131678941E-3</c:v>
                </c:pt>
                <c:pt idx="348">
                  <c:v>7.8138349131678941E-3</c:v>
                </c:pt>
                <c:pt idx="349">
                  <c:v>7.8138349131678941E-3</c:v>
                </c:pt>
                <c:pt idx="350">
                  <c:v>7.8138349131678941E-3</c:v>
                </c:pt>
                <c:pt idx="351">
                  <c:v>7.8138349131678941E-3</c:v>
                </c:pt>
                <c:pt idx="352">
                  <c:v>7.8138349131678941E-3</c:v>
                </c:pt>
                <c:pt idx="353">
                  <c:v>7.8138349131678941E-3</c:v>
                </c:pt>
                <c:pt idx="354">
                  <c:v>7.8138349131678941E-3</c:v>
                </c:pt>
                <c:pt idx="355">
                  <c:v>7.8138349131678941E-3</c:v>
                </c:pt>
                <c:pt idx="356">
                  <c:v>7.8138349131678941E-3</c:v>
                </c:pt>
                <c:pt idx="357">
                  <c:v>7.8138349131678941E-3</c:v>
                </c:pt>
                <c:pt idx="358">
                  <c:v>7.8138349131678941E-3</c:v>
                </c:pt>
                <c:pt idx="359">
                  <c:v>7.8138349131678941E-3</c:v>
                </c:pt>
                <c:pt idx="360">
                  <c:v>7.8138349131678941E-3</c:v>
                </c:pt>
                <c:pt idx="361">
                  <c:v>7.8138349131678941E-3</c:v>
                </c:pt>
                <c:pt idx="362">
                  <c:v>7.8138349131678941E-3</c:v>
                </c:pt>
                <c:pt idx="363">
                  <c:v>7.8138349131678941E-3</c:v>
                </c:pt>
                <c:pt idx="364">
                  <c:v>7.8138349131678941E-3</c:v>
                </c:pt>
                <c:pt idx="365">
                  <c:v>7.8138349131678941E-3</c:v>
                </c:pt>
                <c:pt idx="366">
                  <c:v>7.8138349131678941E-3</c:v>
                </c:pt>
                <c:pt idx="367">
                  <c:v>7.8138349131678941E-3</c:v>
                </c:pt>
                <c:pt idx="368">
                  <c:v>7.8138349131678941E-3</c:v>
                </c:pt>
                <c:pt idx="369">
                  <c:v>7.8138349131678941E-3</c:v>
                </c:pt>
                <c:pt idx="370">
                  <c:v>7.8138349131678941E-3</c:v>
                </c:pt>
                <c:pt idx="371">
                  <c:v>7.8138349131678941E-3</c:v>
                </c:pt>
                <c:pt idx="372">
                  <c:v>7.8138349131678941E-3</c:v>
                </c:pt>
                <c:pt idx="373">
                  <c:v>7.8138349131678941E-3</c:v>
                </c:pt>
                <c:pt idx="374">
                  <c:v>7.8138349131678941E-3</c:v>
                </c:pt>
                <c:pt idx="375">
                  <c:v>7.8138349131678941E-3</c:v>
                </c:pt>
                <c:pt idx="376">
                  <c:v>7.8138349131678941E-3</c:v>
                </c:pt>
                <c:pt idx="377">
                  <c:v>7.8138349131678941E-3</c:v>
                </c:pt>
                <c:pt idx="378">
                  <c:v>7.8138349131678941E-3</c:v>
                </c:pt>
                <c:pt idx="379">
                  <c:v>7.8138349131678941E-3</c:v>
                </c:pt>
                <c:pt idx="380">
                  <c:v>7.8138349131678941E-3</c:v>
                </c:pt>
                <c:pt idx="381">
                  <c:v>7.8138349131678941E-3</c:v>
                </c:pt>
                <c:pt idx="382">
                  <c:v>7.8138349131678941E-3</c:v>
                </c:pt>
                <c:pt idx="383">
                  <c:v>7.8138349131678941E-3</c:v>
                </c:pt>
                <c:pt idx="384">
                  <c:v>7.8138349131678941E-3</c:v>
                </c:pt>
                <c:pt idx="385">
                  <c:v>7.8138349131678941E-3</c:v>
                </c:pt>
                <c:pt idx="386">
                  <c:v>7.8138349131678941E-3</c:v>
                </c:pt>
                <c:pt idx="387">
                  <c:v>7.8138349131678941E-3</c:v>
                </c:pt>
                <c:pt idx="388">
                  <c:v>7.8138349131678941E-3</c:v>
                </c:pt>
                <c:pt idx="389">
                  <c:v>7.8138349131678941E-3</c:v>
                </c:pt>
                <c:pt idx="390">
                  <c:v>7.8138349131678941E-3</c:v>
                </c:pt>
                <c:pt idx="391">
                  <c:v>7.8138349131678941E-3</c:v>
                </c:pt>
                <c:pt idx="392">
                  <c:v>7.8138349131678941E-3</c:v>
                </c:pt>
                <c:pt idx="393">
                  <c:v>7.8138349131678941E-3</c:v>
                </c:pt>
                <c:pt idx="394">
                  <c:v>7.8138349131678941E-3</c:v>
                </c:pt>
                <c:pt idx="395">
                  <c:v>7.8138349131678941E-3</c:v>
                </c:pt>
                <c:pt idx="396">
                  <c:v>7.8138349131678941E-3</c:v>
                </c:pt>
                <c:pt idx="397">
                  <c:v>7.8138349131678941E-3</c:v>
                </c:pt>
                <c:pt idx="398">
                  <c:v>7.8138349131678941E-3</c:v>
                </c:pt>
                <c:pt idx="399">
                  <c:v>7.8138349131678941E-3</c:v>
                </c:pt>
                <c:pt idx="400">
                  <c:v>7.8138349131678941E-3</c:v>
                </c:pt>
                <c:pt idx="401">
                  <c:v>7.8138349131678941E-3</c:v>
                </c:pt>
                <c:pt idx="402">
                  <c:v>7.8138349131678941E-3</c:v>
                </c:pt>
                <c:pt idx="403">
                  <c:v>7.8138349131678941E-3</c:v>
                </c:pt>
                <c:pt idx="404">
                  <c:v>7.8138349131678941E-3</c:v>
                </c:pt>
                <c:pt idx="405">
                  <c:v>7.8138349131678941E-3</c:v>
                </c:pt>
                <c:pt idx="406">
                  <c:v>7.8138349131678941E-3</c:v>
                </c:pt>
                <c:pt idx="407">
                  <c:v>7.8138349131678941E-3</c:v>
                </c:pt>
                <c:pt idx="408">
                  <c:v>7.8138349131678941E-3</c:v>
                </c:pt>
                <c:pt idx="409">
                  <c:v>7.8138349131678941E-3</c:v>
                </c:pt>
                <c:pt idx="410">
                  <c:v>7.8138349131678941E-3</c:v>
                </c:pt>
                <c:pt idx="411">
                  <c:v>7.8138349131678941E-3</c:v>
                </c:pt>
                <c:pt idx="412">
                  <c:v>7.8138349131678941E-3</c:v>
                </c:pt>
                <c:pt idx="413">
                  <c:v>7.8138349131678941E-3</c:v>
                </c:pt>
                <c:pt idx="414">
                  <c:v>7.8138349131678941E-3</c:v>
                </c:pt>
                <c:pt idx="415">
                  <c:v>7.8138349131678941E-3</c:v>
                </c:pt>
                <c:pt idx="416">
                  <c:v>7.8138349131678941E-3</c:v>
                </c:pt>
                <c:pt idx="417">
                  <c:v>7.8138349131678941E-3</c:v>
                </c:pt>
                <c:pt idx="418">
                  <c:v>7.8138349131678941E-3</c:v>
                </c:pt>
                <c:pt idx="419">
                  <c:v>7.8138349131678941E-3</c:v>
                </c:pt>
                <c:pt idx="420">
                  <c:v>7.8138349131678941E-3</c:v>
                </c:pt>
                <c:pt idx="421">
                  <c:v>7.8138349131678941E-3</c:v>
                </c:pt>
                <c:pt idx="422">
                  <c:v>7.8138349131678941E-3</c:v>
                </c:pt>
                <c:pt idx="423">
                  <c:v>7.8138349131678941E-3</c:v>
                </c:pt>
                <c:pt idx="424">
                  <c:v>7.8138349131678941E-3</c:v>
                </c:pt>
                <c:pt idx="425">
                  <c:v>7.8138349131678941E-3</c:v>
                </c:pt>
                <c:pt idx="426">
                  <c:v>7.8138349131678941E-3</c:v>
                </c:pt>
                <c:pt idx="427">
                  <c:v>7.8138349131678941E-3</c:v>
                </c:pt>
                <c:pt idx="428">
                  <c:v>7.8138349131678941E-3</c:v>
                </c:pt>
                <c:pt idx="429">
                  <c:v>7.8138349131678941E-3</c:v>
                </c:pt>
                <c:pt idx="430">
                  <c:v>7.8138349131678941E-3</c:v>
                </c:pt>
                <c:pt idx="431">
                  <c:v>7.8138349131678941E-3</c:v>
                </c:pt>
                <c:pt idx="432">
                  <c:v>7.8138349131678941E-3</c:v>
                </c:pt>
                <c:pt idx="433">
                  <c:v>7.8138349131678941E-3</c:v>
                </c:pt>
                <c:pt idx="434">
                  <c:v>7.8138349131678941E-3</c:v>
                </c:pt>
                <c:pt idx="435">
                  <c:v>7.8138349131678941E-3</c:v>
                </c:pt>
                <c:pt idx="436">
                  <c:v>7.7520640077295422E-3</c:v>
                </c:pt>
                <c:pt idx="437">
                  <c:v>7.7520640077295422E-3</c:v>
                </c:pt>
                <c:pt idx="438">
                  <c:v>7.7520640077295422E-3</c:v>
                </c:pt>
                <c:pt idx="439">
                  <c:v>7.7520640077295422E-3</c:v>
                </c:pt>
                <c:pt idx="440">
                  <c:v>7.7520640077295422E-3</c:v>
                </c:pt>
                <c:pt idx="441">
                  <c:v>7.7520640077295422E-3</c:v>
                </c:pt>
                <c:pt idx="442">
                  <c:v>7.7520640077295422E-3</c:v>
                </c:pt>
                <c:pt idx="443">
                  <c:v>7.7520640077295422E-3</c:v>
                </c:pt>
                <c:pt idx="444">
                  <c:v>7.7520640077295422E-3</c:v>
                </c:pt>
                <c:pt idx="445">
                  <c:v>7.7520640077295422E-3</c:v>
                </c:pt>
                <c:pt idx="446">
                  <c:v>7.7520640077295422E-3</c:v>
                </c:pt>
                <c:pt idx="447">
                  <c:v>7.7520640077295422E-3</c:v>
                </c:pt>
                <c:pt idx="448">
                  <c:v>7.7520640077295422E-3</c:v>
                </c:pt>
                <c:pt idx="449">
                  <c:v>7.7520640077295422E-3</c:v>
                </c:pt>
                <c:pt idx="450">
                  <c:v>7.7520640077295422E-3</c:v>
                </c:pt>
                <c:pt idx="451">
                  <c:v>7.7520640077295422E-3</c:v>
                </c:pt>
                <c:pt idx="452">
                  <c:v>7.7520640077295422E-3</c:v>
                </c:pt>
                <c:pt idx="453">
                  <c:v>7.7520640077295422E-3</c:v>
                </c:pt>
                <c:pt idx="454">
                  <c:v>7.7520640077295422E-3</c:v>
                </c:pt>
                <c:pt idx="455">
                  <c:v>7.7520640077295422E-3</c:v>
                </c:pt>
                <c:pt idx="456">
                  <c:v>7.7520640077295422E-3</c:v>
                </c:pt>
                <c:pt idx="457">
                  <c:v>7.7520640077295422E-3</c:v>
                </c:pt>
                <c:pt idx="458">
                  <c:v>7.7520640077295422E-3</c:v>
                </c:pt>
                <c:pt idx="459">
                  <c:v>7.7520640077295422E-3</c:v>
                </c:pt>
                <c:pt idx="460">
                  <c:v>7.7520640077295422E-3</c:v>
                </c:pt>
                <c:pt idx="461">
                  <c:v>7.7520640077295422E-3</c:v>
                </c:pt>
                <c:pt idx="462">
                  <c:v>7.7520640077295422E-3</c:v>
                </c:pt>
                <c:pt idx="463">
                  <c:v>7.7520640077295422E-3</c:v>
                </c:pt>
                <c:pt idx="464">
                  <c:v>7.7520640077295422E-3</c:v>
                </c:pt>
                <c:pt idx="465">
                  <c:v>7.7520640077295422E-3</c:v>
                </c:pt>
                <c:pt idx="466">
                  <c:v>7.7520640077295422E-3</c:v>
                </c:pt>
                <c:pt idx="467">
                  <c:v>7.7520640077295422E-3</c:v>
                </c:pt>
                <c:pt idx="468">
                  <c:v>7.7520640077295422E-3</c:v>
                </c:pt>
                <c:pt idx="469">
                  <c:v>7.7520640077295422E-3</c:v>
                </c:pt>
                <c:pt idx="470">
                  <c:v>7.7520640077295422E-3</c:v>
                </c:pt>
                <c:pt idx="471">
                  <c:v>7.7520640077295422E-3</c:v>
                </c:pt>
                <c:pt idx="472">
                  <c:v>7.7520640077295422E-3</c:v>
                </c:pt>
                <c:pt idx="473">
                  <c:v>7.7520640077295422E-3</c:v>
                </c:pt>
                <c:pt idx="474">
                  <c:v>7.7520640077295422E-3</c:v>
                </c:pt>
                <c:pt idx="475">
                  <c:v>7.7520640077295422E-3</c:v>
                </c:pt>
                <c:pt idx="476">
                  <c:v>7.7520640077295422E-3</c:v>
                </c:pt>
                <c:pt idx="477">
                  <c:v>7.7520640077295422E-3</c:v>
                </c:pt>
                <c:pt idx="478">
                  <c:v>7.7520640077295422E-3</c:v>
                </c:pt>
                <c:pt idx="479">
                  <c:v>7.7520640077295422E-3</c:v>
                </c:pt>
                <c:pt idx="480">
                  <c:v>7.7520640077295422E-3</c:v>
                </c:pt>
                <c:pt idx="481">
                  <c:v>7.7520640077295422E-3</c:v>
                </c:pt>
                <c:pt idx="482">
                  <c:v>7.7520640077295422E-3</c:v>
                </c:pt>
                <c:pt idx="483">
                  <c:v>7.7520640077295422E-3</c:v>
                </c:pt>
                <c:pt idx="484">
                  <c:v>7.7520640077295422E-3</c:v>
                </c:pt>
                <c:pt idx="485">
                  <c:v>7.7520640077295422E-3</c:v>
                </c:pt>
                <c:pt idx="486">
                  <c:v>7.7520640077295422E-3</c:v>
                </c:pt>
                <c:pt idx="487">
                  <c:v>7.7520640077295422E-3</c:v>
                </c:pt>
                <c:pt idx="488">
                  <c:v>7.7520640077295422E-3</c:v>
                </c:pt>
                <c:pt idx="489">
                  <c:v>7.7520640077295422E-3</c:v>
                </c:pt>
                <c:pt idx="490">
                  <c:v>7.7520640077295422E-3</c:v>
                </c:pt>
                <c:pt idx="491">
                  <c:v>7.7520640077295422E-3</c:v>
                </c:pt>
                <c:pt idx="492">
                  <c:v>7.7520640077295422E-3</c:v>
                </c:pt>
                <c:pt idx="493">
                  <c:v>7.7520640077295422E-3</c:v>
                </c:pt>
                <c:pt idx="494">
                  <c:v>7.7520640077295422E-3</c:v>
                </c:pt>
                <c:pt idx="495">
                  <c:v>7.7520640077295422E-3</c:v>
                </c:pt>
                <c:pt idx="496">
                  <c:v>7.7520640077295422E-3</c:v>
                </c:pt>
                <c:pt idx="497">
                  <c:v>7.7520640077295422E-3</c:v>
                </c:pt>
                <c:pt idx="498">
                  <c:v>7.7520640077295422E-3</c:v>
                </c:pt>
                <c:pt idx="499">
                  <c:v>7.7520640077295422E-3</c:v>
                </c:pt>
                <c:pt idx="500">
                  <c:v>7.7520640077295422E-3</c:v>
                </c:pt>
                <c:pt idx="501">
                  <c:v>7.7520640077295422E-3</c:v>
                </c:pt>
                <c:pt idx="502">
                  <c:v>7.7520640077295422E-3</c:v>
                </c:pt>
                <c:pt idx="503">
                  <c:v>7.7520640077295422E-3</c:v>
                </c:pt>
                <c:pt idx="504">
                  <c:v>7.7520640077295422E-3</c:v>
                </c:pt>
                <c:pt idx="505">
                  <c:v>7.7520640077295422E-3</c:v>
                </c:pt>
                <c:pt idx="506">
                  <c:v>7.7520640077295422E-3</c:v>
                </c:pt>
                <c:pt idx="507">
                  <c:v>7.7520640077295422E-3</c:v>
                </c:pt>
                <c:pt idx="508">
                  <c:v>7.7520640077295422E-3</c:v>
                </c:pt>
                <c:pt idx="509">
                  <c:v>7.7520640077295422E-3</c:v>
                </c:pt>
                <c:pt idx="510">
                  <c:v>7.7520640077295422E-3</c:v>
                </c:pt>
                <c:pt idx="511">
                  <c:v>7.7520640077295422E-3</c:v>
                </c:pt>
                <c:pt idx="512">
                  <c:v>7.7520640077295422E-3</c:v>
                </c:pt>
                <c:pt idx="513">
                  <c:v>7.7520640077295422E-3</c:v>
                </c:pt>
                <c:pt idx="514">
                  <c:v>7.7520640077295422E-3</c:v>
                </c:pt>
                <c:pt idx="515">
                  <c:v>7.7520640077295422E-3</c:v>
                </c:pt>
                <c:pt idx="516">
                  <c:v>7.7520640077295422E-3</c:v>
                </c:pt>
                <c:pt idx="517">
                  <c:v>7.7520640077295422E-3</c:v>
                </c:pt>
                <c:pt idx="518">
                  <c:v>7.7520640077295422E-3</c:v>
                </c:pt>
                <c:pt idx="519">
                  <c:v>7.7520640077295422E-3</c:v>
                </c:pt>
                <c:pt idx="520">
                  <c:v>7.7520640077295422E-3</c:v>
                </c:pt>
                <c:pt idx="521">
                  <c:v>7.7520640077295422E-3</c:v>
                </c:pt>
                <c:pt idx="522">
                  <c:v>7.7520640077295422E-3</c:v>
                </c:pt>
                <c:pt idx="523">
                  <c:v>7.7520640077295422E-3</c:v>
                </c:pt>
                <c:pt idx="524">
                  <c:v>7.7520640077295422E-3</c:v>
                </c:pt>
                <c:pt idx="525">
                  <c:v>7.7520640077295422E-3</c:v>
                </c:pt>
                <c:pt idx="526">
                  <c:v>7.7520640077295422E-3</c:v>
                </c:pt>
                <c:pt idx="527">
                  <c:v>7.7520640077295422E-3</c:v>
                </c:pt>
                <c:pt idx="528">
                  <c:v>7.7520640077295422E-3</c:v>
                </c:pt>
                <c:pt idx="529">
                  <c:v>7.7520640077295422E-3</c:v>
                </c:pt>
                <c:pt idx="530">
                  <c:v>7.7520640077295422E-3</c:v>
                </c:pt>
                <c:pt idx="531">
                  <c:v>7.7520640077295422E-3</c:v>
                </c:pt>
                <c:pt idx="532">
                  <c:v>7.7520640077295422E-3</c:v>
                </c:pt>
                <c:pt idx="533">
                  <c:v>7.7520640077295422E-3</c:v>
                </c:pt>
                <c:pt idx="534">
                  <c:v>7.7520640077295422E-3</c:v>
                </c:pt>
                <c:pt idx="535">
                  <c:v>7.7520640077295422E-3</c:v>
                </c:pt>
                <c:pt idx="536">
                  <c:v>7.7520640077295422E-3</c:v>
                </c:pt>
                <c:pt idx="537">
                  <c:v>7.7520640077295422E-3</c:v>
                </c:pt>
                <c:pt idx="538">
                  <c:v>7.7520640077295422E-3</c:v>
                </c:pt>
                <c:pt idx="539">
                  <c:v>7.7520640077295422E-3</c:v>
                </c:pt>
                <c:pt idx="540">
                  <c:v>7.7520640077295422E-3</c:v>
                </c:pt>
                <c:pt idx="541">
                  <c:v>7.7520640077295422E-3</c:v>
                </c:pt>
                <c:pt idx="542">
                  <c:v>7.7520640077295422E-3</c:v>
                </c:pt>
                <c:pt idx="543">
                  <c:v>7.7520640077295422E-3</c:v>
                </c:pt>
                <c:pt idx="544">
                  <c:v>7.7520640077295422E-3</c:v>
                </c:pt>
                <c:pt idx="545">
                  <c:v>7.7520640077295422E-3</c:v>
                </c:pt>
                <c:pt idx="546">
                  <c:v>7.7520640077295422E-3</c:v>
                </c:pt>
                <c:pt idx="547">
                  <c:v>7.7520640077295422E-3</c:v>
                </c:pt>
                <c:pt idx="548">
                  <c:v>7.7520640077295422E-3</c:v>
                </c:pt>
                <c:pt idx="549">
                  <c:v>7.7520640077295422E-3</c:v>
                </c:pt>
                <c:pt idx="550">
                  <c:v>7.7520640077295422E-3</c:v>
                </c:pt>
                <c:pt idx="551">
                  <c:v>7.7520640077295422E-3</c:v>
                </c:pt>
                <c:pt idx="552">
                  <c:v>7.7520640077295422E-3</c:v>
                </c:pt>
                <c:pt idx="553">
                  <c:v>7.7520640077295422E-3</c:v>
                </c:pt>
                <c:pt idx="554">
                  <c:v>7.7520640077295422E-3</c:v>
                </c:pt>
                <c:pt idx="555">
                  <c:v>7.7520640077295422E-3</c:v>
                </c:pt>
                <c:pt idx="556">
                  <c:v>7.7520640077295422E-3</c:v>
                </c:pt>
                <c:pt idx="557">
                  <c:v>7.7520640077295422E-3</c:v>
                </c:pt>
                <c:pt idx="558">
                  <c:v>7.7520640077295422E-3</c:v>
                </c:pt>
                <c:pt idx="559">
                  <c:v>7.7520640077295422E-3</c:v>
                </c:pt>
                <c:pt idx="560">
                  <c:v>7.7520640077295422E-3</c:v>
                </c:pt>
                <c:pt idx="561">
                  <c:v>7.7520640077295422E-3</c:v>
                </c:pt>
                <c:pt idx="562">
                  <c:v>7.7520640077295422E-3</c:v>
                </c:pt>
                <c:pt idx="563">
                  <c:v>7.7520640077295422E-3</c:v>
                </c:pt>
                <c:pt idx="564">
                  <c:v>7.7520640077295422E-3</c:v>
                </c:pt>
                <c:pt idx="565">
                  <c:v>7.7520640077295422E-3</c:v>
                </c:pt>
                <c:pt idx="566">
                  <c:v>7.7520640077295422E-3</c:v>
                </c:pt>
                <c:pt idx="567">
                  <c:v>7.7520640077295422E-3</c:v>
                </c:pt>
                <c:pt idx="568">
                  <c:v>7.7520640077295422E-3</c:v>
                </c:pt>
                <c:pt idx="569">
                  <c:v>7.7520640077295422E-3</c:v>
                </c:pt>
                <c:pt idx="570">
                  <c:v>7.7520640077295422E-3</c:v>
                </c:pt>
                <c:pt idx="571">
                  <c:v>7.7520640077295422E-3</c:v>
                </c:pt>
                <c:pt idx="572">
                  <c:v>7.7520640077295422E-3</c:v>
                </c:pt>
                <c:pt idx="573">
                  <c:v>7.7520640077295422E-3</c:v>
                </c:pt>
                <c:pt idx="574">
                  <c:v>7.7520640077295422E-3</c:v>
                </c:pt>
                <c:pt idx="575">
                  <c:v>7.7520640077295422E-3</c:v>
                </c:pt>
                <c:pt idx="576">
                  <c:v>7.7520640077295422E-3</c:v>
                </c:pt>
                <c:pt idx="577">
                  <c:v>7.7520640077295422E-3</c:v>
                </c:pt>
                <c:pt idx="578">
                  <c:v>7.7520640077295422E-3</c:v>
                </c:pt>
                <c:pt idx="579">
                  <c:v>7.7520640077295422E-3</c:v>
                </c:pt>
                <c:pt idx="580">
                  <c:v>7.7520640077295422E-3</c:v>
                </c:pt>
                <c:pt idx="581">
                  <c:v>7.7520640077295422E-3</c:v>
                </c:pt>
                <c:pt idx="582">
                  <c:v>7.7520640077295422E-3</c:v>
                </c:pt>
                <c:pt idx="583">
                  <c:v>7.7520640077295422E-3</c:v>
                </c:pt>
                <c:pt idx="584">
                  <c:v>7.7520640077295422E-3</c:v>
                </c:pt>
                <c:pt idx="585">
                  <c:v>7.7520640077295422E-3</c:v>
                </c:pt>
                <c:pt idx="586">
                  <c:v>7.7520640077295422E-3</c:v>
                </c:pt>
                <c:pt idx="587">
                  <c:v>7.7520640077295422E-3</c:v>
                </c:pt>
                <c:pt idx="588">
                  <c:v>7.7520640077295422E-3</c:v>
                </c:pt>
                <c:pt idx="589">
                  <c:v>7.7520640077295422E-3</c:v>
                </c:pt>
                <c:pt idx="590">
                  <c:v>7.7520640077295422E-3</c:v>
                </c:pt>
                <c:pt idx="591">
                  <c:v>7.7520640077295422E-3</c:v>
                </c:pt>
                <c:pt idx="592">
                  <c:v>7.7520640077295422E-3</c:v>
                </c:pt>
                <c:pt idx="593">
                  <c:v>7.7520640077295422E-3</c:v>
                </c:pt>
                <c:pt idx="594">
                  <c:v>7.7520640077295422E-3</c:v>
                </c:pt>
                <c:pt idx="595">
                  <c:v>7.7520640077295422E-3</c:v>
                </c:pt>
                <c:pt idx="596">
                  <c:v>7.7520640077295422E-3</c:v>
                </c:pt>
                <c:pt idx="597">
                  <c:v>7.7520640077295422E-3</c:v>
                </c:pt>
                <c:pt idx="598">
                  <c:v>7.7520640077295422E-3</c:v>
                </c:pt>
                <c:pt idx="599">
                  <c:v>7.7520640077295422E-3</c:v>
                </c:pt>
                <c:pt idx="600">
                  <c:v>7.7520640077295422E-3</c:v>
                </c:pt>
                <c:pt idx="601">
                  <c:v>7.7520640077295422E-3</c:v>
                </c:pt>
                <c:pt idx="602">
                  <c:v>7.7520640077295422E-3</c:v>
                </c:pt>
                <c:pt idx="603">
                  <c:v>7.7520640077295422E-3</c:v>
                </c:pt>
                <c:pt idx="604">
                  <c:v>7.7520640077295422E-3</c:v>
                </c:pt>
                <c:pt idx="605">
                  <c:v>7.7520640077295422E-3</c:v>
                </c:pt>
                <c:pt idx="606">
                  <c:v>7.7520640077295422E-3</c:v>
                </c:pt>
                <c:pt idx="607">
                  <c:v>7.7520640077295422E-3</c:v>
                </c:pt>
                <c:pt idx="608">
                  <c:v>7.7520640077295422E-3</c:v>
                </c:pt>
                <c:pt idx="609">
                  <c:v>7.7520640077295422E-3</c:v>
                </c:pt>
                <c:pt idx="610">
                  <c:v>7.7520640077295422E-3</c:v>
                </c:pt>
                <c:pt idx="611">
                  <c:v>7.7520640077295422E-3</c:v>
                </c:pt>
                <c:pt idx="612">
                  <c:v>7.7520640077295422E-3</c:v>
                </c:pt>
                <c:pt idx="613">
                  <c:v>7.7520640077295422E-3</c:v>
                </c:pt>
                <c:pt idx="614">
                  <c:v>7.7520640077295422E-3</c:v>
                </c:pt>
                <c:pt idx="615">
                  <c:v>7.7520640077295422E-3</c:v>
                </c:pt>
                <c:pt idx="616">
                  <c:v>7.7520640077295422E-3</c:v>
                </c:pt>
                <c:pt idx="617">
                  <c:v>7.7520640077295422E-3</c:v>
                </c:pt>
                <c:pt idx="618">
                  <c:v>7.7520640077295422E-3</c:v>
                </c:pt>
                <c:pt idx="619">
                  <c:v>7.7520640077295422E-3</c:v>
                </c:pt>
                <c:pt idx="620">
                  <c:v>7.7520640077295422E-3</c:v>
                </c:pt>
                <c:pt idx="621">
                  <c:v>7.7520640077295422E-3</c:v>
                </c:pt>
                <c:pt idx="622">
                  <c:v>7.7520640077295422E-3</c:v>
                </c:pt>
                <c:pt idx="623">
                  <c:v>7.7520640077295422E-3</c:v>
                </c:pt>
                <c:pt idx="624">
                  <c:v>7.7520640077295422E-3</c:v>
                </c:pt>
                <c:pt idx="625">
                  <c:v>7.7520640077295422E-3</c:v>
                </c:pt>
                <c:pt idx="626">
                  <c:v>7.7520640077295422E-3</c:v>
                </c:pt>
                <c:pt idx="627">
                  <c:v>7.7520640077295422E-3</c:v>
                </c:pt>
                <c:pt idx="628">
                  <c:v>7.7520640077295422E-3</c:v>
                </c:pt>
                <c:pt idx="629">
                  <c:v>7.7520640077295422E-3</c:v>
                </c:pt>
                <c:pt idx="630">
                  <c:v>7.7520640077295422E-3</c:v>
                </c:pt>
                <c:pt idx="631">
                  <c:v>7.7520640077295422E-3</c:v>
                </c:pt>
                <c:pt idx="632">
                  <c:v>7.7520640077295422E-3</c:v>
                </c:pt>
                <c:pt idx="633">
                  <c:v>7.7520640077295422E-3</c:v>
                </c:pt>
                <c:pt idx="634">
                  <c:v>7.7520640077295422E-3</c:v>
                </c:pt>
                <c:pt idx="635">
                  <c:v>7.7520640077295422E-3</c:v>
                </c:pt>
                <c:pt idx="636">
                  <c:v>7.7520640077295422E-3</c:v>
                </c:pt>
                <c:pt idx="637">
                  <c:v>7.7520640077295422E-3</c:v>
                </c:pt>
                <c:pt idx="638">
                  <c:v>7.7520640077295422E-3</c:v>
                </c:pt>
                <c:pt idx="639">
                  <c:v>7.7520640077295422E-3</c:v>
                </c:pt>
                <c:pt idx="640">
                  <c:v>7.7520640077295422E-3</c:v>
                </c:pt>
                <c:pt idx="641">
                  <c:v>7.7520640077295422E-3</c:v>
                </c:pt>
                <c:pt idx="642">
                  <c:v>7.7520640077295422E-3</c:v>
                </c:pt>
                <c:pt idx="643">
                  <c:v>7.7520640077295422E-3</c:v>
                </c:pt>
                <c:pt idx="644">
                  <c:v>7.7520640077295422E-3</c:v>
                </c:pt>
                <c:pt idx="645">
                  <c:v>7.7520640077295422E-3</c:v>
                </c:pt>
                <c:pt idx="646">
                  <c:v>7.7520640077295422E-3</c:v>
                </c:pt>
                <c:pt idx="647">
                  <c:v>7.7520640077295422E-3</c:v>
                </c:pt>
                <c:pt idx="648">
                  <c:v>7.7520640077295422E-3</c:v>
                </c:pt>
                <c:pt idx="649">
                  <c:v>7.7520640077295422E-3</c:v>
                </c:pt>
                <c:pt idx="650">
                  <c:v>7.7520640077295422E-3</c:v>
                </c:pt>
                <c:pt idx="651">
                  <c:v>7.7520640077295422E-3</c:v>
                </c:pt>
                <c:pt idx="652">
                  <c:v>7.7520640077295422E-3</c:v>
                </c:pt>
                <c:pt idx="653">
                  <c:v>7.7520640077295422E-3</c:v>
                </c:pt>
                <c:pt idx="654">
                  <c:v>7.7520640077295422E-3</c:v>
                </c:pt>
                <c:pt idx="655">
                  <c:v>7.7520640077295422E-3</c:v>
                </c:pt>
                <c:pt idx="656">
                  <c:v>7.7520640077295422E-3</c:v>
                </c:pt>
                <c:pt idx="657">
                  <c:v>7.7520640077295422E-3</c:v>
                </c:pt>
                <c:pt idx="658">
                  <c:v>7.7520640077295422E-3</c:v>
                </c:pt>
                <c:pt idx="659">
                  <c:v>7.7520640077295422E-3</c:v>
                </c:pt>
                <c:pt idx="660">
                  <c:v>7.7520640077295422E-3</c:v>
                </c:pt>
                <c:pt idx="661">
                  <c:v>7.7520640077295422E-3</c:v>
                </c:pt>
                <c:pt idx="662">
                  <c:v>7.7520640077295422E-3</c:v>
                </c:pt>
                <c:pt idx="663">
                  <c:v>7.7520640077295422E-3</c:v>
                </c:pt>
                <c:pt idx="664">
                  <c:v>7.7520640077295422E-3</c:v>
                </c:pt>
                <c:pt idx="665">
                  <c:v>7.7520640077295422E-3</c:v>
                </c:pt>
                <c:pt idx="666">
                  <c:v>7.7520640077295422E-3</c:v>
                </c:pt>
                <c:pt idx="667">
                  <c:v>7.7520640077295422E-3</c:v>
                </c:pt>
                <c:pt idx="668">
                  <c:v>7.7520640077295422E-3</c:v>
                </c:pt>
                <c:pt idx="669">
                  <c:v>7.7520640077295422E-3</c:v>
                </c:pt>
                <c:pt idx="670">
                  <c:v>7.7520640077295422E-3</c:v>
                </c:pt>
                <c:pt idx="671">
                  <c:v>7.7520640077295422E-3</c:v>
                </c:pt>
                <c:pt idx="672">
                  <c:v>7.7520640077295422E-3</c:v>
                </c:pt>
                <c:pt idx="673">
                  <c:v>7.7520640077295422E-3</c:v>
                </c:pt>
                <c:pt idx="674">
                  <c:v>7.7520640077295422E-3</c:v>
                </c:pt>
                <c:pt idx="675">
                  <c:v>7.7520640077295422E-3</c:v>
                </c:pt>
                <c:pt idx="676">
                  <c:v>7.7520640077295422E-3</c:v>
                </c:pt>
                <c:pt idx="677">
                  <c:v>7.7520640077295422E-3</c:v>
                </c:pt>
                <c:pt idx="678">
                  <c:v>7.7520640077295422E-3</c:v>
                </c:pt>
                <c:pt idx="679">
                  <c:v>7.7520640077295422E-3</c:v>
                </c:pt>
                <c:pt idx="680">
                  <c:v>7.7520640077295422E-3</c:v>
                </c:pt>
                <c:pt idx="681">
                  <c:v>7.7520640077295422E-3</c:v>
                </c:pt>
                <c:pt idx="682">
                  <c:v>7.7520640077295422E-3</c:v>
                </c:pt>
                <c:pt idx="683">
                  <c:v>7.7520640077295422E-3</c:v>
                </c:pt>
                <c:pt idx="684">
                  <c:v>7.7520640077295422E-3</c:v>
                </c:pt>
                <c:pt idx="685">
                  <c:v>7.7520640077295422E-3</c:v>
                </c:pt>
                <c:pt idx="686">
                  <c:v>7.7520640077295422E-3</c:v>
                </c:pt>
                <c:pt idx="687">
                  <c:v>7.7520640077295422E-3</c:v>
                </c:pt>
                <c:pt idx="688">
                  <c:v>7.7520640077295422E-3</c:v>
                </c:pt>
                <c:pt idx="689">
                  <c:v>7.7520640077295422E-3</c:v>
                </c:pt>
                <c:pt idx="690">
                  <c:v>7.7520640077295422E-3</c:v>
                </c:pt>
                <c:pt idx="691">
                  <c:v>7.7520640077295422E-3</c:v>
                </c:pt>
                <c:pt idx="692">
                  <c:v>7.7520640077295422E-3</c:v>
                </c:pt>
                <c:pt idx="693">
                  <c:v>7.7520640077295422E-3</c:v>
                </c:pt>
                <c:pt idx="694">
                  <c:v>7.7520640077295422E-3</c:v>
                </c:pt>
                <c:pt idx="695">
                  <c:v>7.7520640077295422E-3</c:v>
                </c:pt>
                <c:pt idx="696">
                  <c:v>7.7520640077295422E-3</c:v>
                </c:pt>
                <c:pt idx="697">
                  <c:v>7.7520640077295422E-3</c:v>
                </c:pt>
                <c:pt idx="698">
                  <c:v>7.7520640077295422E-3</c:v>
                </c:pt>
                <c:pt idx="699">
                  <c:v>7.7520640077295422E-3</c:v>
                </c:pt>
                <c:pt idx="700">
                  <c:v>7.7520640077295422E-3</c:v>
                </c:pt>
                <c:pt idx="701">
                  <c:v>7.7520640077295422E-3</c:v>
                </c:pt>
                <c:pt idx="702">
                  <c:v>7.7520640077295422E-3</c:v>
                </c:pt>
                <c:pt idx="703">
                  <c:v>7.7520640077295422E-3</c:v>
                </c:pt>
                <c:pt idx="704">
                  <c:v>7.7520640077295422E-3</c:v>
                </c:pt>
                <c:pt idx="705">
                  <c:v>7.7520640077295422E-3</c:v>
                </c:pt>
                <c:pt idx="706">
                  <c:v>7.7520640077295422E-3</c:v>
                </c:pt>
                <c:pt idx="707">
                  <c:v>7.7520640077295422E-3</c:v>
                </c:pt>
                <c:pt idx="708">
                  <c:v>7.7520640077295422E-3</c:v>
                </c:pt>
                <c:pt idx="709">
                  <c:v>7.7520640077295422E-3</c:v>
                </c:pt>
                <c:pt idx="710">
                  <c:v>7.7520640077295422E-3</c:v>
                </c:pt>
                <c:pt idx="711">
                  <c:v>7.7520640077295422E-3</c:v>
                </c:pt>
                <c:pt idx="712">
                  <c:v>7.7520640077295422E-3</c:v>
                </c:pt>
                <c:pt idx="713">
                  <c:v>7.7520640077295422E-3</c:v>
                </c:pt>
                <c:pt idx="714">
                  <c:v>7.7520640077295422E-3</c:v>
                </c:pt>
                <c:pt idx="715">
                  <c:v>7.7520640077295422E-3</c:v>
                </c:pt>
                <c:pt idx="716">
                  <c:v>7.7520640077295422E-3</c:v>
                </c:pt>
                <c:pt idx="717">
                  <c:v>7.7520640077295422E-3</c:v>
                </c:pt>
                <c:pt idx="718">
                  <c:v>7.7520640077295422E-3</c:v>
                </c:pt>
                <c:pt idx="719">
                  <c:v>7.7520640077295422E-3</c:v>
                </c:pt>
                <c:pt idx="720">
                  <c:v>7.7520640077295422E-3</c:v>
                </c:pt>
                <c:pt idx="721">
                  <c:v>7.7520640077295422E-3</c:v>
                </c:pt>
                <c:pt idx="722">
                  <c:v>7.7520640077295422E-3</c:v>
                </c:pt>
                <c:pt idx="723">
                  <c:v>7.7520640077295422E-3</c:v>
                </c:pt>
                <c:pt idx="724">
                  <c:v>7.7520640077295422E-3</c:v>
                </c:pt>
                <c:pt idx="725">
                  <c:v>7.7520640077295422E-3</c:v>
                </c:pt>
                <c:pt idx="726">
                  <c:v>7.7520640077295422E-3</c:v>
                </c:pt>
                <c:pt idx="727">
                  <c:v>7.7520640077295422E-3</c:v>
                </c:pt>
                <c:pt idx="728">
                  <c:v>7.7520640077295422E-3</c:v>
                </c:pt>
                <c:pt idx="729">
                  <c:v>7.7520640077295422E-3</c:v>
                </c:pt>
                <c:pt idx="730">
                  <c:v>7.7520640077295422E-3</c:v>
                </c:pt>
                <c:pt idx="731">
                  <c:v>7.7520640077295422E-3</c:v>
                </c:pt>
                <c:pt idx="732">
                  <c:v>7.7520640077295422E-3</c:v>
                </c:pt>
                <c:pt idx="733">
                  <c:v>7.7520640077295422E-3</c:v>
                </c:pt>
                <c:pt idx="734">
                  <c:v>7.7520640077295422E-3</c:v>
                </c:pt>
                <c:pt idx="735">
                  <c:v>7.7520640077295422E-3</c:v>
                </c:pt>
                <c:pt idx="736">
                  <c:v>7.7520640077295422E-3</c:v>
                </c:pt>
                <c:pt idx="737">
                  <c:v>7.7520640077295422E-3</c:v>
                </c:pt>
                <c:pt idx="738">
                  <c:v>7.7520640077295422E-3</c:v>
                </c:pt>
                <c:pt idx="739">
                  <c:v>7.7520640077295422E-3</c:v>
                </c:pt>
                <c:pt idx="740">
                  <c:v>7.7520640077295422E-3</c:v>
                </c:pt>
                <c:pt idx="741">
                  <c:v>7.7520640077295422E-3</c:v>
                </c:pt>
                <c:pt idx="742">
                  <c:v>7.7520640077295422E-3</c:v>
                </c:pt>
                <c:pt idx="743">
                  <c:v>7.7520640077295422E-3</c:v>
                </c:pt>
                <c:pt idx="744">
                  <c:v>7.7520640077295422E-3</c:v>
                </c:pt>
                <c:pt idx="745">
                  <c:v>7.7520640077295422E-3</c:v>
                </c:pt>
                <c:pt idx="746">
                  <c:v>7.7520640077295422E-3</c:v>
                </c:pt>
                <c:pt idx="747">
                  <c:v>7.7520640077295422E-3</c:v>
                </c:pt>
                <c:pt idx="748">
                  <c:v>7.7520640077295422E-3</c:v>
                </c:pt>
                <c:pt idx="749">
                  <c:v>7.7520640077295422E-3</c:v>
                </c:pt>
                <c:pt idx="750">
                  <c:v>7.7520640077295422E-3</c:v>
                </c:pt>
                <c:pt idx="751">
                  <c:v>7.7520640077295422E-3</c:v>
                </c:pt>
                <c:pt idx="752">
                  <c:v>7.7520640077295422E-3</c:v>
                </c:pt>
                <c:pt idx="753">
                  <c:v>7.7520640077295422E-3</c:v>
                </c:pt>
                <c:pt idx="754">
                  <c:v>7.7520640077295422E-3</c:v>
                </c:pt>
                <c:pt idx="755">
                  <c:v>7.7520640077295422E-3</c:v>
                </c:pt>
                <c:pt idx="756">
                  <c:v>7.7520640077295422E-3</c:v>
                </c:pt>
                <c:pt idx="757">
                  <c:v>7.7520640077295422E-3</c:v>
                </c:pt>
                <c:pt idx="758">
                  <c:v>7.7520640077295422E-3</c:v>
                </c:pt>
                <c:pt idx="759">
                  <c:v>7.7520640077295422E-3</c:v>
                </c:pt>
                <c:pt idx="760">
                  <c:v>7.7520640077295422E-3</c:v>
                </c:pt>
                <c:pt idx="761">
                  <c:v>7.7520640077295422E-3</c:v>
                </c:pt>
                <c:pt idx="762">
                  <c:v>7.7520640077295422E-3</c:v>
                </c:pt>
                <c:pt idx="763">
                  <c:v>7.7520640077295422E-3</c:v>
                </c:pt>
                <c:pt idx="764">
                  <c:v>7.7520640077295422E-3</c:v>
                </c:pt>
                <c:pt idx="765">
                  <c:v>7.7520640077295422E-3</c:v>
                </c:pt>
                <c:pt idx="766">
                  <c:v>7.7520640077295422E-3</c:v>
                </c:pt>
                <c:pt idx="767">
                  <c:v>7.7520640077295422E-3</c:v>
                </c:pt>
                <c:pt idx="768">
                  <c:v>7.7520640077295422E-3</c:v>
                </c:pt>
                <c:pt idx="769">
                  <c:v>7.7520640077295422E-3</c:v>
                </c:pt>
                <c:pt idx="770">
                  <c:v>7.7520640077295422E-3</c:v>
                </c:pt>
                <c:pt idx="771">
                  <c:v>7.7520640077295422E-3</c:v>
                </c:pt>
                <c:pt idx="772">
                  <c:v>7.7520640077295422E-3</c:v>
                </c:pt>
                <c:pt idx="773">
                  <c:v>7.7520640077295422E-3</c:v>
                </c:pt>
                <c:pt idx="774">
                  <c:v>7.7520640077295422E-3</c:v>
                </c:pt>
                <c:pt idx="775">
                  <c:v>7.7520640077295422E-3</c:v>
                </c:pt>
                <c:pt idx="776">
                  <c:v>7.7520640077295422E-3</c:v>
                </c:pt>
                <c:pt idx="777">
                  <c:v>7.7520640077295422E-3</c:v>
                </c:pt>
                <c:pt idx="778">
                  <c:v>7.7520640077295422E-3</c:v>
                </c:pt>
                <c:pt idx="779">
                  <c:v>7.7520640077295422E-3</c:v>
                </c:pt>
                <c:pt idx="780">
                  <c:v>7.7520640077295422E-3</c:v>
                </c:pt>
                <c:pt idx="781">
                  <c:v>7.7520640077295422E-3</c:v>
                </c:pt>
                <c:pt idx="782">
                  <c:v>7.7520640077295422E-3</c:v>
                </c:pt>
                <c:pt idx="783">
                  <c:v>7.7520640077295422E-3</c:v>
                </c:pt>
                <c:pt idx="784">
                  <c:v>7.7520640077295422E-3</c:v>
                </c:pt>
                <c:pt idx="785">
                  <c:v>7.7520640077295422E-3</c:v>
                </c:pt>
                <c:pt idx="786">
                  <c:v>7.7520640077295422E-3</c:v>
                </c:pt>
                <c:pt idx="787">
                  <c:v>7.7520640077295422E-3</c:v>
                </c:pt>
                <c:pt idx="788">
                  <c:v>7.7520640077295422E-3</c:v>
                </c:pt>
                <c:pt idx="789">
                  <c:v>7.7520640077295422E-3</c:v>
                </c:pt>
                <c:pt idx="790">
                  <c:v>7.7520640077295422E-3</c:v>
                </c:pt>
                <c:pt idx="791">
                  <c:v>7.7520640077295422E-3</c:v>
                </c:pt>
                <c:pt idx="792">
                  <c:v>7.7520640077295422E-3</c:v>
                </c:pt>
                <c:pt idx="793">
                  <c:v>7.7520640077295422E-3</c:v>
                </c:pt>
                <c:pt idx="794">
                  <c:v>7.7520640077295422E-3</c:v>
                </c:pt>
                <c:pt idx="795">
                  <c:v>7.7520640077295422E-3</c:v>
                </c:pt>
                <c:pt idx="796">
                  <c:v>7.7520640077295422E-3</c:v>
                </c:pt>
                <c:pt idx="797">
                  <c:v>7.7520640077295422E-3</c:v>
                </c:pt>
                <c:pt idx="798">
                  <c:v>7.7520640077295422E-3</c:v>
                </c:pt>
                <c:pt idx="799">
                  <c:v>7.7520640077295422E-3</c:v>
                </c:pt>
                <c:pt idx="800">
                  <c:v>7.7520640077295422E-3</c:v>
                </c:pt>
                <c:pt idx="801">
                  <c:v>7.7520640077295422E-3</c:v>
                </c:pt>
                <c:pt idx="802">
                  <c:v>7.7520640077295422E-3</c:v>
                </c:pt>
                <c:pt idx="803">
                  <c:v>7.7520640077295422E-3</c:v>
                </c:pt>
                <c:pt idx="804">
                  <c:v>7.7520640077295422E-3</c:v>
                </c:pt>
                <c:pt idx="805">
                  <c:v>7.7520640077295422E-3</c:v>
                </c:pt>
                <c:pt idx="806">
                  <c:v>7.7520640077295422E-3</c:v>
                </c:pt>
                <c:pt idx="807">
                  <c:v>7.7520640077295422E-3</c:v>
                </c:pt>
                <c:pt idx="808">
                  <c:v>7.7520640077295422E-3</c:v>
                </c:pt>
                <c:pt idx="809">
                  <c:v>7.7520640077295422E-3</c:v>
                </c:pt>
                <c:pt idx="810">
                  <c:v>7.7520640077295422E-3</c:v>
                </c:pt>
                <c:pt idx="811">
                  <c:v>7.7520640077295422E-3</c:v>
                </c:pt>
                <c:pt idx="812">
                  <c:v>7.7520640077295422E-3</c:v>
                </c:pt>
                <c:pt idx="813">
                  <c:v>7.7520640077295422E-3</c:v>
                </c:pt>
                <c:pt idx="814">
                  <c:v>7.7520640077295422E-3</c:v>
                </c:pt>
                <c:pt idx="815">
                  <c:v>7.7520640077295422E-3</c:v>
                </c:pt>
                <c:pt idx="816">
                  <c:v>7.7520640077295422E-3</c:v>
                </c:pt>
                <c:pt idx="817">
                  <c:v>7.7520640077295422E-3</c:v>
                </c:pt>
                <c:pt idx="818">
                  <c:v>7.7520640077295422E-3</c:v>
                </c:pt>
                <c:pt idx="819">
                  <c:v>7.7520640077295422E-3</c:v>
                </c:pt>
                <c:pt idx="820">
                  <c:v>7.7520640077295422E-3</c:v>
                </c:pt>
                <c:pt idx="821">
                  <c:v>7.7520640077295422E-3</c:v>
                </c:pt>
                <c:pt idx="822">
                  <c:v>7.7520640077295422E-3</c:v>
                </c:pt>
                <c:pt idx="823">
                  <c:v>7.7520640077295422E-3</c:v>
                </c:pt>
                <c:pt idx="824">
                  <c:v>7.7520640077295422E-3</c:v>
                </c:pt>
                <c:pt idx="825">
                  <c:v>7.7520640077295422E-3</c:v>
                </c:pt>
                <c:pt idx="826">
                  <c:v>7.7520640077295422E-3</c:v>
                </c:pt>
                <c:pt idx="827">
                  <c:v>7.7520640077295422E-3</c:v>
                </c:pt>
                <c:pt idx="828">
                  <c:v>7.7520640077295422E-3</c:v>
                </c:pt>
                <c:pt idx="829">
                  <c:v>7.7520640077295422E-3</c:v>
                </c:pt>
                <c:pt idx="830">
                  <c:v>7.7520640077295422E-3</c:v>
                </c:pt>
                <c:pt idx="831">
                  <c:v>7.7520640077295422E-3</c:v>
                </c:pt>
                <c:pt idx="832">
                  <c:v>7.7520640077295422E-3</c:v>
                </c:pt>
                <c:pt idx="833">
                  <c:v>7.7520640077295422E-3</c:v>
                </c:pt>
                <c:pt idx="834">
                  <c:v>7.7520640077295422E-3</c:v>
                </c:pt>
                <c:pt idx="835">
                  <c:v>7.7520640077295422E-3</c:v>
                </c:pt>
                <c:pt idx="836">
                  <c:v>7.7520640077295422E-3</c:v>
                </c:pt>
                <c:pt idx="837">
                  <c:v>7.7520640077295422E-3</c:v>
                </c:pt>
                <c:pt idx="838">
                  <c:v>7.7520640077295422E-3</c:v>
                </c:pt>
                <c:pt idx="839">
                  <c:v>7.7520640077295422E-3</c:v>
                </c:pt>
                <c:pt idx="840">
                  <c:v>7.7520640077295422E-3</c:v>
                </c:pt>
                <c:pt idx="841">
                  <c:v>7.7520640077295422E-3</c:v>
                </c:pt>
                <c:pt idx="842">
                  <c:v>7.7520640077295422E-3</c:v>
                </c:pt>
                <c:pt idx="843">
                  <c:v>7.7520640077295422E-3</c:v>
                </c:pt>
                <c:pt idx="844">
                  <c:v>7.7520640077295422E-3</c:v>
                </c:pt>
                <c:pt idx="845">
                  <c:v>7.7520640077295422E-3</c:v>
                </c:pt>
                <c:pt idx="846">
                  <c:v>7.7520640077295422E-3</c:v>
                </c:pt>
                <c:pt idx="847">
                  <c:v>7.7520640077295422E-3</c:v>
                </c:pt>
                <c:pt idx="848">
                  <c:v>7.7520640077295422E-3</c:v>
                </c:pt>
                <c:pt idx="849">
                  <c:v>7.7520640077295422E-3</c:v>
                </c:pt>
                <c:pt idx="850">
                  <c:v>7.7520640077295422E-3</c:v>
                </c:pt>
                <c:pt idx="851">
                  <c:v>7.7520640077295422E-3</c:v>
                </c:pt>
                <c:pt idx="852">
                  <c:v>7.7520640077295422E-3</c:v>
                </c:pt>
                <c:pt idx="853">
                  <c:v>7.7520640077295422E-3</c:v>
                </c:pt>
                <c:pt idx="854">
                  <c:v>7.7520640077295422E-3</c:v>
                </c:pt>
                <c:pt idx="855">
                  <c:v>7.7520640077295422E-3</c:v>
                </c:pt>
                <c:pt idx="856">
                  <c:v>7.7520640077295422E-3</c:v>
                </c:pt>
                <c:pt idx="857">
                  <c:v>7.7520640077295422E-3</c:v>
                </c:pt>
                <c:pt idx="858">
                  <c:v>7.7520640077295422E-3</c:v>
                </c:pt>
                <c:pt idx="859">
                  <c:v>7.7520640077295422E-3</c:v>
                </c:pt>
                <c:pt idx="860">
                  <c:v>7.7520640077295422E-3</c:v>
                </c:pt>
                <c:pt idx="861">
                  <c:v>7.7520640077295422E-3</c:v>
                </c:pt>
                <c:pt idx="862">
                  <c:v>7.7520640077295422E-3</c:v>
                </c:pt>
                <c:pt idx="863">
                  <c:v>7.7520640077295422E-3</c:v>
                </c:pt>
                <c:pt idx="864">
                  <c:v>7.7520640077295422E-3</c:v>
                </c:pt>
                <c:pt idx="865">
                  <c:v>7.7520640077295422E-3</c:v>
                </c:pt>
                <c:pt idx="866">
                  <c:v>7.7520640077295422E-3</c:v>
                </c:pt>
                <c:pt idx="867">
                  <c:v>7.7520640077295422E-3</c:v>
                </c:pt>
                <c:pt idx="868">
                  <c:v>7.7520640077295422E-3</c:v>
                </c:pt>
                <c:pt idx="869">
                  <c:v>7.7520640077295422E-3</c:v>
                </c:pt>
                <c:pt idx="870">
                  <c:v>7.7520640077295422E-3</c:v>
                </c:pt>
                <c:pt idx="871">
                  <c:v>7.7520640077295422E-3</c:v>
                </c:pt>
                <c:pt idx="872">
                  <c:v>7.7520640077295422E-3</c:v>
                </c:pt>
                <c:pt idx="873">
                  <c:v>7.7520640077295422E-3</c:v>
                </c:pt>
                <c:pt idx="874">
                  <c:v>7.7520640077295422E-3</c:v>
                </c:pt>
                <c:pt idx="875">
                  <c:v>7.7520640077295422E-3</c:v>
                </c:pt>
                <c:pt idx="876">
                  <c:v>7.7520640077295422E-3</c:v>
                </c:pt>
                <c:pt idx="877">
                  <c:v>7.7520640077295422E-3</c:v>
                </c:pt>
                <c:pt idx="878">
                  <c:v>7.7520640077295422E-3</c:v>
                </c:pt>
                <c:pt idx="879">
                  <c:v>7.7520640077295422E-3</c:v>
                </c:pt>
                <c:pt idx="880">
                  <c:v>7.7520640077295422E-3</c:v>
                </c:pt>
                <c:pt idx="881">
                  <c:v>7.7520640077295422E-3</c:v>
                </c:pt>
                <c:pt idx="882">
                  <c:v>7.7520640077295422E-3</c:v>
                </c:pt>
                <c:pt idx="883">
                  <c:v>7.7520640077295422E-3</c:v>
                </c:pt>
                <c:pt idx="884">
                  <c:v>7.7520640077295422E-3</c:v>
                </c:pt>
                <c:pt idx="885">
                  <c:v>7.7520640077295422E-3</c:v>
                </c:pt>
                <c:pt idx="886">
                  <c:v>7.7520640077295422E-3</c:v>
                </c:pt>
                <c:pt idx="887">
                  <c:v>7.7520640077295422E-3</c:v>
                </c:pt>
                <c:pt idx="888">
                  <c:v>7.7520640077295422E-3</c:v>
                </c:pt>
                <c:pt idx="889">
                  <c:v>7.7520640077295422E-3</c:v>
                </c:pt>
                <c:pt idx="890">
                  <c:v>7.7520640077295422E-3</c:v>
                </c:pt>
                <c:pt idx="891">
                  <c:v>7.7520640077295422E-3</c:v>
                </c:pt>
                <c:pt idx="892">
                  <c:v>7.7520640077295422E-3</c:v>
                </c:pt>
                <c:pt idx="893">
                  <c:v>7.7520640077295422E-3</c:v>
                </c:pt>
                <c:pt idx="894">
                  <c:v>7.7520640077295422E-3</c:v>
                </c:pt>
                <c:pt idx="895">
                  <c:v>7.7520640077295422E-3</c:v>
                </c:pt>
                <c:pt idx="896">
                  <c:v>7.7520640077295422E-3</c:v>
                </c:pt>
                <c:pt idx="897">
                  <c:v>7.7520640077295422E-3</c:v>
                </c:pt>
                <c:pt idx="898">
                  <c:v>7.7520640077295422E-3</c:v>
                </c:pt>
                <c:pt idx="899">
                  <c:v>7.7520640077295422E-3</c:v>
                </c:pt>
                <c:pt idx="900">
                  <c:v>7.7520640077295422E-3</c:v>
                </c:pt>
                <c:pt idx="901">
                  <c:v>7.7520640077295422E-3</c:v>
                </c:pt>
                <c:pt idx="902">
                  <c:v>7.7520640077295422E-3</c:v>
                </c:pt>
                <c:pt idx="903">
                  <c:v>7.7520640077295422E-3</c:v>
                </c:pt>
                <c:pt idx="904">
                  <c:v>7.7520640077295422E-3</c:v>
                </c:pt>
                <c:pt idx="905">
                  <c:v>7.7520640077295422E-3</c:v>
                </c:pt>
                <c:pt idx="906">
                  <c:v>7.7520640077295422E-3</c:v>
                </c:pt>
                <c:pt idx="907">
                  <c:v>7.7520640077295422E-3</c:v>
                </c:pt>
                <c:pt idx="908">
                  <c:v>7.7520640077295422E-3</c:v>
                </c:pt>
                <c:pt idx="909">
                  <c:v>7.7520640077295422E-3</c:v>
                </c:pt>
                <c:pt idx="910">
                  <c:v>7.7520640077295422E-3</c:v>
                </c:pt>
                <c:pt idx="911">
                  <c:v>7.7520640077295422E-3</c:v>
                </c:pt>
                <c:pt idx="912">
                  <c:v>7.7520640077295422E-3</c:v>
                </c:pt>
                <c:pt idx="913">
                  <c:v>7.7520640077295422E-3</c:v>
                </c:pt>
                <c:pt idx="914">
                  <c:v>7.7520640077295422E-3</c:v>
                </c:pt>
                <c:pt idx="915">
                  <c:v>7.7520640077295422E-3</c:v>
                </c:pt>
                <c:pt idx="916">
                  <c:v>7.7520640077295422E-3</c:v>
                </c:pt>
                <c:pt idx="917">
                  <c:v>7.7520640077295422E-3</c:v>
                </c:pt>
                <c:pt idx="918">
                  <c:v>7.7520640077295422E-3</c:v>
                </c:pt>
                <c:pt idx="919">
                  <c:v>7.7520640077295422E-3</c:v>
                </c:pt>
                <c:pt idx="920">
                  <c:v>7.7520640077295422E-3</c:v>
                </c:pt>
                <c:pt idx="921">
                  <c:v>7.7520640077295422E-3</c:v>
                </c:pt>
                <c:pt idx="922">
                  <c:v>7.7520640077295422E-3</c:v>
                </c:pt>
                <c:pt idx="923">
                  <c:v>7.7520640077295422E-3</c:v>
                </c:pt>
                <c:pt idx="924">
                  <c:v>7.7520640077295422E-3</c:v>
                </c:pt>
                <c:pt idx="925">
                  <c:v>7.7520640077295422E-3</c:v>
                </c:pt>
                <c:pt idx="926">
                  <c:v>7.7520640077295422E-3</c:v>
                </c:pt>
                <c:pt idx="927">
                  <c:v>7.7520640077295422E-3</c:v>
                </c:pt>
                <c:pt idx="928">
                  <c:v>7.7520640077295422E-3</c:v>
                </c:pt>
                <c:pt idx="929">
                  <c:v>7.7520640077295422E-3</c:v>
                </c:pt>
                <c:pt idx="930">
                  <c:v>7.7520640077295422E-3</c:v>
                </c:pt>
                <c:pt idx="931">
                  <c:v>7.7520640077295422E-3</c:v>
                </c:pt>
                <c:pt idx="932">
                  <c:v>7.7520640077295422E-3</c:v>
                </c:pt>
                <c:pt idx="933">
                  <c:v>7.7520640077295422E-3</c:v>
                </c:pt>
                <c:pt idx="934">
                  <c:v>7.7520640077295422E-3</c:v>
                </c:pt>
                <c:pt idx="935">
                  <c:v>7.7520640077295422E-3</c:v>
                </c:pt>
                <c:pt idx="936">
                  <c:v>7.7520640077295422E-3</c:v>
                </c:pt>
                <c:pt idx="937">
                  <c:v>7.7520640077295422E-3</c:v>
                </c:pt>
                <c:pt idx="938">
                  <c:v>7.7520640077295422E-3</c:v>
                </c:pt>
                <c:pt idx="939">
                  <c:v>7.7520640077295422E-3</c:v>
                </c:pt>
                <c:pt idx="940">
                  <c:v>7.7520640077295422E-3</c:v>
                </c:pt>
                <c:pt idx="941">
                  <c:v>7.7520640077295422E-3</c:v>
                </c:pt>
                <c:pt idx="942">
                  <c:v>7.7520640077295422E-3</c:v>
                </c:pt>
                <c:pt idx="943">
                  <c:v>7.7520640077295422E-3</c:v>
                </c:pt>
                <c:pt idx="944">
                  <c:v>7.7520640077295422E-3</c:v>
                </c:pt>
                <c:pt idx="945">
                  <c:v>7.7520640077295422E-3</c:v>
                </c:pt>
                <c:pt idx="946">
                  <c:v>7.7520640077295422E-3</c:v>
                </c:pt>
                <c:pt idx="947">
                  <c:v>7.7520640077295422E-3</c:v>
                </c:pt>
                <c:pt idx="948">
                  <c:v>7.7520640077295422E-3</c:v>
                </c:pt>
                <c:pt idx="949">
                  <c:v>7.7520640077295422E-3</c:v>
                </c:pt>
                <c:pt idx="950">
                  <c:v>7.7520640077295422E-3</c:v>
                </c:pt>
                <c:pt idx="951">
                  <c:v>7.7520640077295422E-3</c:v>
                </c:pt>
                <c:pt idx="952">
                  <c:v>7.7520640077295422E-3</c:v>
                </c:pt>
                <c:pt idx="953">
                  <c:v>7.7520640077295422E-3</c:v>
                </c:pt>
                <c:pt idx="954">
                  <c:v>7.7520640077295422E-3</c:v>
                </c:pt>
                <c:pt idx="955">
                  <c:v>7.7520640077295422E-3</c:v>
                </c:pt>
                <c:pt idx="956">
                  <c:v>7.7520640077295422E-3</c:v>
                </c:pt>
                <c:pt idx="957">
                  <c:v>7.7520640077295422E-3</c:v>
                </c:pt>
                <c:pt idx="958">
                  <c:v>7.7520640077295422E-3</c:v>
                </c:pt>
                <c:pt idx="959">
                  <c:v>7.7520640077295422E-3</c:v>
                </c:pt>
                <c:pt idx="960">
                  <c:v>7.7520640077295422E-3</c:v>
                </c:pt>
                <c:pt idx="961">
                  <c:v>7.7520640077295422E-3</c:v>
                </c:pt>
                <c:pt idx="962">
                  <c:v>7.7520640077295422E-3</c:v>
                </c:pt>
                <c:pt idx="963">
                  <c:v>7.7520640077295422E-3</c:v>
                </c:pt>
                <c:pt idx="964">
                  <c:v>7.7520640077295422E-3</c:v>
                </c:pt>
                <c:pt idx="965">
                  <c:v>7.7520640077295422E-3</c:v>
                </c:pt>
                <c:pt idx="966">
                  <c:v>7.7520640077295422E-3</c:v>
                </c:pt>
                <c:pt idx="967">
                  <c:v>7.7520640077295422E-3</c:v>
                </c:pt>
                <c:pt idx="968">
                  <c:v>7.7520640077295422E-3</c:v>
                </c:pt>
                <c:pt idx="969">
                  <c:v>7.7520640077295422E-3</c:v>
                </c:pt>
                <c:pt idx="970">
                  <c:v>7.7520640077295422E-3</c:v>
                </c:pt>
                <c:pt idx="971">
                  <c:v>7.7520640077295422E-3</c:v>
                </c:pt>
                <c:pt idx="972">
                  <c:v>7.7520640077295422E-3</c:v>
                </c:pt>
                <c:pt idx="973">
                  <c:v>7.7520640077295422E-3</c:v>
                </c:pt>
                <c:pt idx="974">
                  <c:v>7.7520640077295422E-3</c:v>
                </c:pt>
                <c:pt idx="975">
                  <c:v>7.7520640077295422E-3</c:v>
                </c:pt>
                <c:pt idx="976">
                  <c:v>7.7520640077295422E-3</c:v>
                </c:pt>
                <c:pt idx="977">
                  <c:v>7.7520640077295422E-3</c:v>
                </c:pt>
                <c:pt idx="978">
                  <c:v>7.7520640077295422E-3</c:v>
                </c:pt>
                <c:pt idx="979">
                  <c:v>7.7520640077295422E-3</c:v>
                </c:pt>
                <c:pt idx="980">
                  <c:v>7.7520640077295422E-3</c:v>
                </c:pt>
                <c:pt idx="981">
                  <c:v>7.7520640077295422E-3</c:v>
                </c:pt>
                <c:pt idx="982">
                  <c:v>7.7520640077295422E-3</c:v>
                </c:pt>
                <c:pt idx="983">
                  <c:v>7.7520640077295422E-3</c:v>
                </c:pt>
                <c:pt idx="984">
                  <c:v>7.7520640077295422E-3</c:v>
                </c:pt>
                <c:pt idx="985">
                  <c:v>7.7520640077295422E-3</c:v>
                </c:pt>
                <c:pt idx="986">
                  <c:v>7.7520640077295422E-3</c:v>
                </c:pt>
                <c:pt idx="987">
                  <c:v>7.7520640077295422E-3</c:v>
                </c:pt>
                <c:pt idx="988">
                  <c:v>7.7520640077295422E-3</c:v>
                </c:pt>
                <c:pt idx="989">
                  <c:v>7.7520640077295422E-3</c:v>
                </c:pt>
                <c:pt idx="990">
                  <c:v>7.7520640077295422E-3</c:v>
                </c:pt>
                <c:pt idx="991">
                  <c:v>7.7520640077295422E-3</c:v>
                </c:pt>
                <c:pt idx="992">
                  <c:v>7.7520640077295422E-3</c:v>
                </c:pt>
                <c:pt idx="993">
                  <c:v>7.7520640077295422E-3</c:v>
                </c:pt>
                <c:pt idx="994">
                  <c:v>7.7520640077295422E-3</c:v>
                </c:pt>
                <c:pt idx="995">
                  <c:v>7.7520640077295422E-3</c:v>
                </c:pt>
                <c:pt idx="996">
                  <c:v>7.7520640077295422E-3</c:v>
                </c:pt>
                <c:pt idx="997">
                  <c:v>7.7520640077295422E-3</c:v>
                </c:pt>
                <c:pt idx="998">
                  <c:v>7.7520640077295422E-3</c:v>
                </c:pt>
                <c:pt idx="999">
                  <c:v>7.7520640077295422E-3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F80B-49A2-95B4-7DC96158B92F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3.9997204559285127E-2</c:v>
                </c:pt>
                <c:pt idx="1">
                  <c:v>3.9997204559285127E-2</c:v>
                </c:pt>
                <c:pt idx="2">
                  <c:v>3.9997204559285127E-2</c:v>
                </c:pt>
                <c:pt idx="3">
                  <c:v>3.9997204559285127E-2</c:v>
                </c:pt>
                <c:pt idx="4">
                  <c:v>3.9997204559285127E-2</c:v>
                </c:pt>
                <c:pt idx="5">
                  <c:v>3.9997204559285127E-2</c:v>
                </c:pt>
                <c:pt idx="6">
                  <c:v>3.1797662815864269E-2</c:v>
                </c:pt>
                <c:pt idx="7">
                  <c:v>3.1797662815864269E-2</c:v>
                </c:pt>
                <c:pt idx="8">
                  <c:v>3.1797662815864269E-2</c:v>
                </c:pt>
                <c:pt idx="9">
                  <c:v>3.1797662815864269E-2</c:v>
                </c:pt>
                <c:pt idx="10">
                  <c:v>3.1797662815864269E-2</c:v>
                </c:pt>
                <c:pt idx="11">
                  <c:v>3.1797662815864269E-2</c:v>
                </c:pt>
                <c:pt idx="12">
                  <c:v>3.1797662815864269E-2</c:v>
                </c:pt>
                <c:pt idx="13">
                  <c:v>3.1797662815864269E-2</c:v>
                </c:pt>
                <c:pt idx="14">
                  <c:v>2.2697026071597182E-2</c:v>
                </c:pt>
                <c:pt idx="15">
                  <c:v>2.2697026071597182E-2</c:v>
                </c:pt>
                <c:pt idx="16">
                  <c:v>2.2697026071597182E-2</c:v>
                </c:pt>
                <c:pt idx="17">
                  <c:v>2.2697026071597182E-2</c:v>
                </c:pt>
                <c:pt idx="18">
                  <c:v>2.2697026071597182E-2</c:v>
                </c:pt>
                <c:pt idx="19">
                  <c:v>2.2697026071597182E-2</c:v>
                </c:pt>
                <c:pt idx="20">
                  <c:v>2.2697026071597182E-2</c:v>
                </c:pt>
                <c:pt idx="21">
                  <c:v>2.2697026071597182E-2</c:v>
                </c:pt>
                <c:pt idx="22">
                  <c:v>2.2697026071597182E-2</c:v>
                </c:pt>
                <c:pt idx="23">
                  <c:v>2.2697026071597182E-2</c:v>
                </c:pt>
                <c:pt idx="24">
                  <c:v>2.2697026071597182E-2</c:v>
                </c:pt>
                <c:pt idx="25">
                  <c:v>2.2697026071597182E-2</c:v>
                </c:pt>
                <c:pt idx="26">
                  <c:v>2.2697026071597182E-2</c:v>
                </c:pt>
                <c:pt idx="27">
                  <c:v>2.2697026071597182E-2</c:v>
                </c:pt>
                <c:pt idx="28">
                  <c:v>2.2697026071597182E-2</c:v>
                </c:pt>
                <c:pt idx="29">
                  <c:v>2.2697026071597182E-2</c:v>
                </c:pt>
                <c:pt idx="30">
                  <c:v>2.2697026071597182E-2</c:v>
                </c:pt>
                <c:pt idx="31">
                  <c:v>2.2697026071597182E-2</c:v>
                </c:pt>
                <c:pt idx="32">
                  <c:v>2.2697026071597182E-2</c:v>
                </c:pt>
                <c:pt idx="33">
                  <c:v>2.2697026071597182E-2</c:v>
                </c:pt>
                <c:pt idx="34">
                  <c:v>2.2697026071597182E-2</c:v>
                </c:pt>
                <c:pt idx="35">
                  <c:v>2.2697026071597182E-2</c:v>
                </c:pt>
                <c:pt idx="36">
                  <c:v>2.2697026071597182E-2</c:v>
                </c:pt>
                <c:pt idx="37">
                  <c:v>2.2697026071597182E-2</c:v>
                </c:pt>
                <c:pt idx="38">
                  <c:v>2.2697026071597182E-2</c:v>
                </c:pt>
                <c:pt idx="39">
                  <c:v>2.2697026071597182E-2</c:v>
                </c:pt>
                <c:pt idx="40">
                  <c:v>2.2697026071597182E-2</c:v>
                </c:pt>
                <c:pt idx="41">
                  <c:v>2.2697026071597182E-2</c:v>
                </c:pt>
                <c:pt idx="42">
                  <c:v>2.2697026071597182E-2</c:v>
                </c:pt>
                <c:pt idx="43">
                  <c:v>2.2697026071597182E-2</c:v>
                </c:pt>
                <c:pt idx="44">
                  <c:v>2.2697026071597182E-2</c:v>
                </c:pt>
                <c:pt idx="45">
                  <c:v>2.2697026071597182E-2</c:v>
                </c:pt>
                <c:pt idx="46">
                  <c:v>2.2697026071597182E-2</c:v>
                </c:pt>
                <c:pt idx="47">
                  <c:v>2.2697026071597182E-2</c:v>
                </c:pt>
                <c:pt idx="48">
                  <c:v>2.2697026071597182E-2</c:v>
                </c:pt>
                <c:pt idx="49">
                  <c:v>2.2697026071597182E-2</c:v>
                </c:pt>
                <c:pt idx="50">
                  <c:v>2.2697026071597182E-2</c:v>
                </c:pt>
                <c:pt idx="51">
                  <c:v>2.2697026071597182E-2</c:v>
                </c:pt>
                <c:pt idx="52">
                  <c:v>2.2697026071597182E-2</c:v>
                </c:pt>
                <c:pt idx="53">
                  <c:v>2.2697026071597182E-2</c:v>
                </c:pt>
                <c:pt idx="54">
                  <c:v>2.2697026071597182E-2</c:v>
                </c:pt>
                <c:pt idx="55">
                  <c:v>2.2697026071597182E-2</c:v>
                </c:pt>
                <c:pt idx="56">
                  <c:v>2.2697026071597182E-2</c:v>
                </c:pt>
                <c:pt idx="57">
                  <c:v>1.1984411858619204E-2</c:v>
                </c:pt>
                <c:pt idx="58">
                  <c:v>1.1984411858619204E-2</c:v>
                </c:pt>
                <c:pt idx="59">
                  <c:v>1.1984411858619204E-2</c:v>
                </c:pt>
                <c:pt idx="60">
                  <c:v>1.1984411858619204E-2</c:v>
                </c:pt>
                <c:pt idx="61">
                  <c:v>1.1984411858619204E-2</c:v>
                </c:pt>
                <c:pt idx="62">
                  <c:v>1.1984411858619204E-2</c:v>
                </c:pt>
                <c:pt idx="63">
                  <c:v>1.1984411858619204E-2</c:v>
                </c:pt>
                <c:pt idx="64">
                  <c:v>1.1984411858619204E-2</c:v>
                </c:pt>
                <c:pt idx="65">
                  <c:v>1.1984411858619204E-2</c:v>
                </c:pt>
                <c:pt idx="66">
                  <c:v>1.1984411858619204E-2</c:v>
                </c:pt>
                <c:pt idx="67">
                  <c:v>1.1984411858619204E-2</c:v>
                </c:pt>
                <c:pt idx="68">
                  <c:v>1.1984411858619204E-2</c:v>
                </c:pt>
                <c:pt idx="69">
                  <c:v>1.1984411858619204E-2</c:v>
                </c:pt>
                <c:pt idx="70">
                  <c:v>1.1984411858619204E-2</c:v>
                </c:pt>
                <c:pt idx="71">
                  <c:v>1.1984411858619204E-2</c:v>
                </c:pt>
                <c:pt idx="72">
                  <c:v>1.1984411858619204E-2</c:v>
                </c:pt>
                <c:pt idx="73">
                  <c:v>1.1984411858619204E-2</c:v>
                </c:pt>
                <c:pt idx="74">
                  <c:v>1.1984411858619204E-2</c:v>
                </c:pt>
                <c:pt idx="75">
                  <c:v>1.1984411858619204E-2</c:v>
                </c:pt>
                <c:pt idx="76">
                  <c:v>1.1984411858619204E-2</c:v>
                </c:pt>
                <c:pt idx="77">
                  <c:v>1.1984411858619204E-2</c:v>
                </c:pt>
                <c:pt idx="78">
                  <c:v>1.1984411858619204E-2</c:v>
                </c:pt>
                <c:pt idx="79">
                  <c:v>1.1984411858619204E-2</c:v>
                </c:pt>
                <c:pt idx="80">
                  <c:v>1.1984411858619204E-2</c:v>
                </c:pt>
                <c:pt idx="81">
                  <c:v>1.1984411858619204E-2</c:v>
                </c:pt>
                <c:pt idx="82">
                  <c:v>1.1984411858619204E-2</c:v>
                </c:pt>
                <c:pt idx="83">
                  <c:v>1.1984411858619204E-2</c:v>
                </c:pt>
                <c:pt idx="84">
                  <c:v>1.1984411858619204E-2</c:v>
                </c:pt>
                <c:pt idx="85">
                  <c:v>1.1984411858619204E-2</c:v>
                </c:pt>
                <c:pt idx="86">
                  <c:v>1.1984411858619204E-2</c:v>
                </c:pt>
                <c:pt idx="87">
                  <c:v>1.1984411858619204E-2</c:v>
                </c:pt>
                <c:pt idx="88">
                  <c:v>1.1984411858619204E-2</c:v>
                </c:pt>
                <c:pt idx="89">
                  <c:v>1.1984411858619204E-2</c:v>
                </c:pt>
                <c:pt idx="90">
                  <c:v>1.1984411858619204E-2</c:v>
                </c:pt>
                <c:pt idx="91">
                  <c:v>1.1984411858619204E-2</c:v>
                </c:pt>
                <c:pt idx="92">
                  <c:v>1.1984411858619204E-2</c:v>
                </c:pt>
                <c:pt idx="93">
                  <c:v>1.1984411858619204E-2</c:v>
                </c:pt>
                <c:pt idx="94">
                  <c:v>1.1984411858619204E-2</c:v>
                </c:pt>
                <c:pt idx="95">
                  <c:v>1.1984411858619204E-2</c:v>
                </c:pt>
                <c:pt idx="96">
                  <c:v>1.1984411858619204E-2</c:v>
                </c:pt>
                <c:pt idx="97">
                  <c:v>1.1984411858619204E-2</c:v>
                </c:pt>
                <c:pt idx="98">
                  <c:v>1.1984411858619204E-2</c:v>
                </c:pt>
                <c:pt idx="99">
                  <c:v>1.1984411858619204E-2</c:v>
                </c:pt>
                <c:pt idx="100">
                  <c:v>1.1984411858619204E-2</c:v>
                </c:pt>
                <c:pt idx="101">
                  <c:v>1.1984411858619204E-2</c:v>
                </c:pt>
                <c:pt idx="102">
                  <c:v>1.1984411858619204E-2</c:v>
                </c:pt>
                <c:pt idx="103">
                  <c:v>1.1984411858619204E-2</c:v>
                </c:pt>
                <c:pt idx="104">
                  <c:v>1.1984411858619204E-2</c:v>
                </c:pt>
                <c:pt idx="105">
                  <c:v>1.1984411858619204E-2</c:v>
                </c:pt>
                <c:pt idx="106">
                  <c:v>1.1984411858619204E-2</c:v>
                </c:pt>
                <c:pt idx="107">
                  <c:v>1.1984411858619204E-2</c:v>
                </c:pt>
                <c:pt idx="108">
                  <c:v>1.1984411858619204E-2</c:v>
                </c:pt>
                <c:pt idx="109">
                  <c:v>1.1984411858619204E-2</c:v>
                </c:pt>
                <c:pt idx="110">
                  <c:v>1.1984411858619204E-2</c:v>
                </c:pt>
                <c:pt idx="111">
                  <c:v>1.1984411858619204E-2</c:v>
                </c:pt>
                <c:pt idx="112">
                  <c:v>1.1984411858619204E-2</c:v>
                </c:pt>
                <c:pt idx="113">
                  <c:v>1.1984411858619204E-2</c:v>
                </c:pt>
                <c:pt idx="114">
                  <c:v>1.1984411858619204E-2</c:v>
                </c:pt>
                <c:pt idx="115">
                  <c:v>1.1984411858619204E-2</c:v>
                </c:pt>
                <c:pt idx="116">
                  <c:v>1.1984411858619204E-2</c:v>
                </c:pt>
                <c:pt idx="117">
                  <c:v>1.1984411858619204E-2</c:v>
                </c:pt>
                <c:pt idx="118">
                  <c:v>1.1984411858619204E-2</c:v>
                </c:pt>
                <c:pt idx="119">
                  <c:v>1.1984411858619204E-2</c:v>
                </c:pt>
                <c:pt idx="120">
                  <c:v>1.1984411858619204E-2</c:v>
                </c:pt>
                <c:pt idx="121">
                  <c:v>1.1984411858619204E-2</c:v>
                </c:pt>
                <c:pt idx="122">
                  <c:v>1.1984411858619204E-2</c:v>
                </c:pt>
                <c:pt idx="123">
                  <c:v>1.1984411858619204E-2</c:v>
                </c:pt>
                <c:pt idx="124">
                  <c:v>1.1984411858619204E-2</c:v>
                </c:pt>
                <c:pt idx="125">
                  <c:v>1.1984411858619204E-2</c:v>
                </c:pt>
                <c:pt idx="126">
                  <c:v>1.1984411858619204E-2</c:v>
                </c:pt>
                <c:pt idx="127">
                  <c:v>1.1984411858619204E-2</c:v>
                </c:pt>
                <c:pt idx="128">
                  <c:v>1.1984411858619204E-2</c:v>
                </c:pt>
                <c:pt idx="129">
                  <c:v>1.1984411858619204E-2</c:v>
                </c:pt>
                <c:pt idx="130">
                  <c:v>1.1984411858619204E-2</c:v>
                </c:pt>
                <c:pt idx="131">
                  <c:v>1.1984411858619204E-2</c:v>
                </c:pt>
                <c:pt idx="132">
                  <c:v>1.1984411858619204E-2</c:v>
                </c:pt>
                <c:pt idx="133">
                  <c:v>1.1984411858619204E-2</c:v>
                </c:pt>
                <c:pt idx="134">
                  <c:v>1.1984411858619204E-2</c:v>
                </c:pt>
                <c:pt idx="135">
                  <c:v>1.1984411858619204E-2</c:v>
                </c:pt>
                <c:pt idx="136">
                  <c:v>1.1984411858619204E-2</c:v>
                </c:pt>
                <c:pt idx="137">
                  <c:v>1.1984411858619204E-2</c:v>
                </c:pt>
                <c:pt idx="138">
                  <c:v>1.1984411858619204E-2</c:v>
                </c:pt>
                <c:pt idx="139">
                  <c:v>1.1984411858619204E-2</c:v>
                </c:pt>
                <c:pt idx="140">
                  <c:v>1.1984411858619204E-2</c:v>
                </c:pt>
                <c:pt idx="141">
                  <c:v>1.1984411858619204E-2</c:v>
                </c:pt>
                <c:pt idx="142">
                  <c:v>1.1984411858619204E-2</c:v>
                </c:pt>
                <c:pt idx="143">
                  <c:v>1.1984411858619204E-2</c:v>
                </c:pt>
                <c:pt idx="144">
                  <c:v>1.1984411858619204E-2</c:v>
                </c:pt>
                <c:pt idx="145">
                  <c:v>1.1984411858619204E-2</c:v>
                </c:pt>
                <c:pt idx="146">
                  <c:v>1.1984411858619204E-2</c:v>
                </c:pt>
                <c:pt idx="147">
                  <c:v>1.1984411858619204E-2</c:v>
                </c:pt>
                <c:pt idx="148">
                  <c:v>1.1984411858619204E-2</c:v>
                </c:pt>
                <c:pt idx="149">
                  <c:v>1.1984411858619204E-2</c:v>
                </c:pt>
                <c:pt idx="150">
                  <c:v>1.1984411858619204E-2</c:v>
                </c:pt>
                <c:pt idx="151">
                  <c:v>1.1984411858619204E-2</c:v>
                </c:pt>
                <c:pt idx="152">
                  <c:v>1.1984411858619204E-2</c:v>
                </c:pt>
                <c:pt idx="153">
                  <c:v>1.1984411858619204E-2</c:v>
                </c:pt>
                <c:pt idx="154">
                  <c:v>1.1984411858619204E-2</c:v>
                </c:pt>
                <c:pt idx="155">
                  <c:v>1.1984411858619204E-2</c:v>
                </c:pt>
                <c:pt idx="156">
                  <c:v>1.1984411858619204E-2</c:v>
                </c:pt>
                <c:pt idx="157">
                  <c:v>1.1984411858619204E-2</c:v>
                </c:pt>
                <c:pt idx="158">
                  <c:v>1.1984411858619204E-2</c:v>
                </c:pt>
                <c:pt idx="159">
                  <c:v>1.1984411858619204E-2</c:v>
                </c:pt>
                <c:pt idx="160">
                  <c:v>1.1984411858619204E-2</c:v>
                </c:pt>
                <c:pt idx="161">
                  <c:v>1.1984411858619204E-2</c:v>
                </c:pt>
                <c:pt idx="162">
                  <c:v>1.1984411858619204E-2</c:v>
                </c:pt>
                <c:pt idx="163">
                  <c:v>1.1984411858619204E-2</c:v>
                </c:pt>
                <c:pt idx="164">
                  <c:v>1.1984411858619204E-2</c:v>
                </c:pt>
                <c:pt idx="165">
                  <c:v>1.1984411858619204E-2</c:v>
                </c:pt>
                <c:pt idx="166">
                  <c:v>1.1984411858619204E-2</c:v>
                </c:pt>
                <c:pt idx="167">
                  <c:v>1.1984411858619204E-2</c:v>
                </c:pt>
                <c:pt idx="168">
                  <c:v>1.1984411858619204E-2</c:v>
                </c:pt>
                <c:pt idx="169">
                  <c:v>1.1984411858619204E-2</c:v>
                </c:pt>
                <c:pt idx="170">
                  <c:v>1.1984411858619204E-2</c:v>
                </c:pt>
                <c:pt idx="171">
                  <c:v>1.1984411858619204E-2</c:v>
                </c:pt>
                <c:pt idx="172">
                  <c:v>1.1984411858619204E-2</c:v>
                </c:pt>
                <c:pt idx="173">
                  <c:v>1.1984411858619204E-2</c:v>
                </c:pt>
                <c:pt idx="174">
                  <c:v>1.1984411858619204E-2</c:v>
                </c:pt>
                <c:pt idx="175">
                  <c:v>1.1984411858619204E-2</c:v>
                </c:pt>
                <c:pt idx="176">
                  <c:v>1.1984411858619204E-2</c:v>
                </c:pt>
                <c:pt idx="177">
                  <c:v>1.1984411858619204E-2</c:v>
                </c:pt>
                <c:pt idx="178">
                  <c:v>1.1984411858619204E-2</c:v>
                </c:pt>
                <c:pt idx="179">
                  <c:v>1.1984411858619204E-2</c:v>
                </c:pt>
                <c:pt idx="180">
                  <c:v>1.1984411858619204E-2</c:v>
                </c:pt>
                <c:pt idx="181">
                  <c:v>1.1984411858619204E-2</c:v>
                </c:pt>
                <c:pt idx="182">
                  <c:v>1.1984411858619204E-2</c:v>
                </c:pt>
                <c:pt idx="183">
                  <c:v>1.1984411858619204E-2</c:v>
                </c:pt>
                <c:pt idx="184">
                  <c:v>1.1984411858619204E-2</c:v>
                </c:pt>
                <c:pt idx="185">
                  <c:v>1.1984411858619204E-2</c:v>
                </c:pt>
                <c:pt idx="186">
                  <c:v>1.1984411858619204E-2</c:v>
                </c:pt>
                <c:pt idx="187">
                  <c:v>1.1984411858619204E-2</c:v>
                </c:pt>
                <c:pt idx="188">
                  <c:v>1.1984411858619204E-2</c:v>
                </c:pt>
                <c:pt idx="189">
                  <c:v>1.1984411858619204E-2</c:v>
                </c:pt>
                <c:pt idx="190">
                  <c:v>1.1984411858619204E-2</c:v>
                </c:pt>
                <c:pt idx="191">
                  <c:v>1.1984411858619204E-2</c:v>
                </c:pt>
                <c:pt idx="192">
                  <c:v>1.1984411858619204E-2</c:v>
                </c:pt>
                <c:pt idx="193">
                  <c:v>1.1984411858619204E-2</c:v>
                </c:pt>
                <c:pt idx="194">
                  <c:v>1.1984411858619204E-2</c:v>
                </c:pt>
                <c:pt idx="195">
                  <c:v>1.1984411858619204E-2</c:v>
                </c:pt>
                <c:pt idx="196">
                  <c:v>1.1984411858619204E-2</c:v>
                </c:pt>
                <c:pt idx="197">
                  <c:v>1.1984411858619204E-2</c:v>
                </c:pt>
                <c:pt idx="198">
                  <c:v>1.1984411858619204E-2</c:v>
                </c:pt>
                <c:pt idx="199">
                  <c:v>1.1984411858619204E-2</c:v>
                </c:pt>
                <c:pt idx="200">
                  <c:v>1.1984411858619204E-2</c:v>
                </c:pt>
                <c:pt idx="201">
                  <c:v>1.1984411858619204E-2</c:v>
                </c:pt>
                <c:pt idx="202">
                  <c:v>1.1984411858619204E-2</c:v>
                </c:pt>
                <c:pt idx="203">
                  <c:v>1.1984411858619204E-2</c:v>
                </c:pt>
                <c:pt idx="204">
                  <c:v>1.1984411858619204E-2</c:v>
                </c:pt>
                <c:pt idx="205">
                  <c:v>1.1984411858619204E-2</c:v>
                </c:pt>
                <c:pt idx="206">
                  <c:v>1.1984411858619204E-2</c:v>
                </c:pt>
                <c:pt idx="207">
                  <c:v>1.1984411858619204E-2</c:v>
                </c:pt>
                <c:pt idx="208">
                  <c:v>1.1984411858619204E-2</c:v>
                </c:pt>
                <c:pt idx="209">
                  <c:v>1.1984411858619204E-2</c:v>
                </c:pt>
                <c:pt idx="210">
                  <c:v>1.1984411858619204E-2</c:v>
                </c:pt>
                <c:pt idx="211">
                  <c:v>1.1984411858619204E-2</c:v>
                </c:pt>
                <c:pt idx="212">
                  <c:v>1.1984411858619204E-2</c:v>
                </c:pt>
                <c:pt idx="213">
                  <c:v>1.1984411858619204E-2</c:v>
                </c:pt>
                <c:pt idx="214">
                  <c:v>1.1984411858619204E-2</c:v>
                </c:pt>
                <c:pt idx="215">
                  <c:v>1.1984411858619204E-2</c:v>
                </c:pt>
                <c:pt idx="216">
                  <c:v>1.1984411858619204E-2</c:v>
                </c:pt>
                <c:pt idx="217">
                  <c:v>1.1984411858619204E-2</c:v>
                </c:pt>
                <c:pt idx="218">
                  <c:v>1.1984411858619204E-2</c:v>
                </c:pt>
                <c:pt idx="219">
                  <c:v>1.1984411858619204E-2</c:v>
                </c:pt>
                <c:pt idx="220">
                  <c:v>1.1984411858619204E-2</c:v>
                </c:pt>
                <c:pt idx="221">
                  <c:v>1.1984411858619204E-2</c:v>
                </c:pt>
                <c:pt idx="222">
                  <c:v>1.1984411858619204E-2</c:v>
                </c:pt>
                <c:pt idx="223">
                  <c:v>1.1984411858619204E-2</c:v>
                </c:pt>
                <c:pt idx="224">
                  <c:v>1.1984411858619204E-2</c:v>
                </c:pt>
                <c:pt idx="225">
                  <c:v>1.1984411858619204E-2</c:v>
                </c:pt>
                <c:pt idx="226">
                  <c:v>1.1984411858619204E-2</c:v>
                </c:pt>
                <c:pt idx="227">
                  <c:v>1.1984411858619204E-2</c:v>
                </c:pt>
                <c:pt idx="228">
                  <c:v>1.1984411858619204E-2</c:v>
                </c:pt>
                <c:pt idx="229">
                  <c:v>1.1984411858619204E-2</c:v>
                </c:pt>
                <c:pt idx="230">
                  <c:v>1.1984411858619204E-2</c:v>
                </c:pt>
                <c:pt idx="231">
                  <c:v>1.1984411858619204E-2</c:v>
                </c:pt>
                <c:pt idx="232">
                  <c:v>1.1984411858619204E-2</c:v>
                </c:pt>
                <c:pt idx="233">
                  <c:v>1.1984411858619204E-2</c:v>
                </c:pt>
                <c:pt idx="234">
                  <c:v>1.1984411858619204E-2</c:v>
                </c:pt>
                <c:pt idx="235">
                  <c:v>1.1984411858619204E-2</c:v>
                </c:pt>
                <c:pt idx="236">
                  <c:v>1.1984411858619204E-2</c:v>
                </c:pt>
                <c:pt idx="237">
                  <c:v>1.1984411858619204E-2</c:v>
                </c:pt>
                <c:pt idx="238">
                  <c:v>1.1984411858619204E-2</c:v>
                </c:pt>
                <c:pt idx="239">
                  <c:v>1.1984411858619204E-2</c:v>
                </c:pt>
                <c:pt idx="240">
                  <c:v>1.1984411858619204E-2</c:v>
                </c:pt>
                <c:pt idx="241">
                  <c:v>1.1984411858619204E-2</c:v>
                </c:pt>
                <c:pt idx="242">
                  <c:v>1.1984411858619204E-2</c:v>
                </c:pt>
                <c:pt idx="243">
                  <c:v>1.1984411858619204E-2</c:v>
                </c:pt>
                <c:pt idx="244">
                  <c:v>1.1984411858619204E-2</c:v>
                </c:pt>
                <c:pt idx="245">
                  <c:v>1.1984411858619204E-2</c:v>
                </c:pt>
                <c:pt idx="246">
                  <c:v>1.1984411858619204E-2</c:v>
                </c:pt>
                <c:pt idx="247">
                  <c:v>1.1984411858619204E-2</c:v>
                </c:pt>
                <c:pt idx="248">
                  <c:v>1.1984411858619204E-2</c:v>
                </c:pt>
                <c:pt idx="249">
                  <c:v>1.1984411858619204E-2</c:v>
                </c:pt>
                <c:pt idx="250">
                  <c:v>1.1984411858619204E-2</c:v>
                </c:pt>
                <c:pt idx="251">
                  <c:v>1.1984411858619204E-2</c:v>
                </c:pt>
                <c:pt idx="252">
                  <c:v>1.1984411858619204E-2</c:v>
                </c:pt>
                <c:pt idx="253">
                  <c:v>1.1984411858619204E-2</c:v>
                </c:pt>
                <c:pt idx="254">
                  <c:v>1.1984411858619204E-2</c:v>
                </c:pt>
                <c:pt idx="255">
                  <c:v>1.1984411858619204E-2</c:v>
                </c:pt>
                <c:pt idx="256">
                  <c:v>1.1984411858619204E-2</c:v>
                </c:pt>
                <c:pt idx="257">
                  <c:v>1.1984411858619204E-2</c:v>
                </c:pt>
                <c:pt idx="258">
                  <c:v>1.1984411858619204E-2</c:v>
                </c:pt>
                <c:pt idx="259">
                  <c:v>1.1984411858619204E-2</c:v>
                </c:pt>
                <c:pt idx="260">
                  <c:v>1.1984411858619204E-2</c:v>
                </c:pt>
                <c:pt idx="261">
                  <c:v>1.1984411858619204E-2</c:v>
                </c:pt>
                <c:pt idx="262">
                  <c:v>1.1984411858619204E-2</c:v>
                </c:pt>
                <c:pt idx="263">
                  <c:v>1.1984411858619204E-2</c:v>
                </c:pt>
                <c:pt idx="264">
                  <c:v>1.1984411858619204E-2</c:v>
                </c:pt>
                <c:pt idx="265">
                  <c:v>1.1984411858619204E-2</c:v>
                </c:pt>
                <c:pt idx="266">
                  <c:v>1.1984411858619204E-2</c:v>
                </c:pt>
                <c:pt idx="267">
                  <c:v>1.1984411858619204E-2</c:v>
                </c:pt>
                <c:pt idx="268">
                  <c:v>1.1984411858619204E-2</c:v>
                </c:pt>
                <c:pt idx="269">
                  <c:v>1.1984411858619204E-2</c:v>
                </c:pt>
                <c:pt idx="270">
                  <c:v>1.1984411858619204E-2</c:v>
                </c:pt>
                <c:pt idx="271">
                  <c:v>1.1984411858619204E-2</c:v>
                </c:pt>
                <c:pt idx="272">
                  <c:v>1.1984411858619204E-2</c:v>
                </c:pt>
                <c:pt idx="273">
                  <c:v>1.1984411858619204E-2</c:v>
                </c:pt>
                <c:pt idx="274">
                  <c:v>1.1984411858619204E-2</c:v>
                </c:pt>
                <c:pt idx="275">
                  <c:v>1.1984411858619204E-2</c:v>
                </c:pt>
                <c:pt idx="276">
                  <c:v>1.1984411858619204E-2</c:v>
                </c:pt>
                <c:pt idx="277">
                  <c:v>1.1984411858619204E-2</c:v>
                </c:pt>
                <c:pt idx="278">
                  <c:v>1.1984411858619204E-2</c:v>
                </c:pt>
                <c:pt idx="279">
                  <c:v>1.1984411858619204E-2</c:v>
                </c:pt>
                <c:pt idx="280">
                  <c:v>1.1984411858619204E-2</c:v>
                </c:pt>
                <c:pt idx="281">
                  <c:v>1.1984411858619204E-2</c:v>
                </c:pt>
                <c:pt idx="282">
                  <c:v>1.1984411858619204E-2</c:v>
                </c:pt>
                <c:pt idx="283">
                  <c:v>1.1984411858619204E-2</c:v>
                </c:pt>
                <c:pt idx="284">
                  <c:v>1.1984411858619204E-2</c:v>
                </c:pt>
                <c:pt idx="285">
                  <c:v>1.1984411858619204E-2</c:v>
                </c:pt>
                <c:pt idx="286">
                  <c:v>1.1984411858619204E-2</c:v>
                </c:pt>
                <c:pt idx="287">
                  <c:v>1.1984411858619204E-2</c:v>
                </c:pt>
                <c:pt idx="288">
                  <c:v>1.1984411858619204E-2</c:v>
                </c:pt>
                <c:pt idx="289">
                  <c:v>1.1984411858619204E-2</c:v>
                </c:pt>
                <c:pt idx="290">
                  <c:v>1.1984411858619204E-2</c:v>
                </c:pt>
                <c:pt idx="291">
                  <c:v>1.1984411858619204E-2</c:v>
                </c:pt>
                <c:pt idx="292">
                  <c:v>1.1984411858619204E-2</c:v>
                </c:pt>
                <c:pt idx="293">
                  <c:v>1.1984411858619204E-2</c:v>
                </c:pt>
                <c:pt idx="294">
                  <c:v>1.1984411858619204E-2</c:v>
                </c:pt>
                <c:pt idx="295">
                  <c:v>1.1984411858619204E-2</c:v>
                </c:pt>
                <c:pt idx="296">
                  <c:v>1.1984411858619204E-2</c:v>
                </c:pt>
                <c:pt idx="297">
                  <c:v>1.1984411858619204E-2</c:v>
                </c:pt>
                <c:pt idx="298">
                  <c:v>1.1984411858619204E-2</c:v>
                </c:pt>
                <c:pt idx="299">
                  <c:v>1.1984411858619204E-2</c:v>
                </c:pt>
                <c:pt idx="300">
                  <c:v>1.1984411858619204E-2</c:v>
                </c:pt>
                <c:pt idx="301">
                  <c:v>1.1984411858619204E-2</c:v>
                </c:pt>
                <c:pt idx="302">
                  <c:v>1.1984411858619204E-2</c:v>
                </c:pt>
                <c:pt idx="303">
                  <c:v>1.1984411858619204E-2</c:v>
                </c:pt>
                <c:pt idx="304">
                  <c:v>1.1984411858619204E-2</c:v>
                </c:pt>
                <c:pt idx="305">
                  <c:v>1.1984411858619204E-2</c:v>
                </c:pt>
                <c:pt idx="306">
                  <c:v>1.1984411858619204E-2</c:v>
                </c:pt>
                <c:pt idx="307">
                  <c:v>1.1984411858619204E-2</c:v>
                </c:pt>
                <c:pt idx="308">
                  <c:v>1.1984411858619204E-2</c:v>
                </c:pt>
                <c:pt idx="309">
                  <c:v>1.1984411858619204E-2</c:v>
                </c:pt>
                <c:pt idx="310">
                  <c:v>1.1984411858619204E-2</c:v>
                </c:pt>
                <c:pt idx="311">
                  <c:v>1.1984411858619204E-2</c:v>
                </c:pt>
                <c:pt idx="312">
                  <c:v>1.1984411858619204E-2</c:v>
                </c:pt>
                <c:pt idx="313">
                  <c:v>1.1984411858619204E-2</c:v>
                </c:pt>
                <c:pt idx="314">
                  <c:v>1.1984411858619204E-2</c:v>
                </c:pt>
                <c:pt idx="315">
                  <c:v>1.1984411858619204E-2</c:v>
                </c:pt>
                <c:pt idx="316">
                  <c:v>1.1984411858619204E-2</c:v>
                </c:pt>
                <c:pt idx="317">
                  <c:v>1.1984411858619204E-2</c:v>
                </c:pt>
                <c:pt idx="318">
                  <c:v>1.1984411858619204E-2</c:v>
                </c:pt>
                <c:pt idx="319">
                  <c:v>1.1984411858619204E-2</c:v>
                </c:pt>
                <c:pt idx="320">
                  <c:v>1.1984411858619204E-2</c:v>
                </c:pt>
                <c:pt idx="321">
                  <c:v>1.1984411858619204E-2</c:v>
                </c:pt>
                <c:pt idx="322">
                  <c:v>1.1984411858619204E-2</c:v>
                </c:pt>
                <c:pt idx="323">
                  <c:v>1.1984411858619204E-2</c:v>
                </c:pt>
                <c:pt idx="324">
                  <c:v>1.1984411858619204E-2</c:v>
                </c:pt>
                <c:pt idx="325">
                  <c:v>1.1984411858619204E-2</c:v>
                </c:pt>
                <c:pt idx="326">
                  <c:v>1.1984411858619204E-2</c:v>
                </c:pt>
                <c:pt idx="327">
                  <c:v>1.1984411858619204E-2</c:v>
                </c:pt>
                <c:pt idx="328">
                  <c:v>1.1984411858619204E-2</c:v>
                </c:pt>
                <c:pt idx="329">
                  <c:v>1.1984411858619204E-2</c:v>
                </c:pt>
                <c:pt idx="330">
                  <c:v>1.1984411858619204E-2</c:v>
                </c:pt>
                <c:pt idx="331">
                  <c:v>1.1984411858619204E-2</c:v>
                </c:pt>
                <c:pt idx="332">
                  <c:v>1.1984411858619204E-2</c:v>
                </c:pt>
                <c:pt idx="333">
                  <c:v>1.1984411858619204E-2</c:v>
                </c:pt>
                <c:pt idx="334">
                  <c:v>1.1984411858619204E-2</c:v>
                </c:pt>
                <c:pt idx="335">
                  <c:v>1.1984411858619204E-2</c:v>
                </c:pt>
                <c:pt idx="336">
                  <c:v>1.1984411858619204E-2</c:v>
                </c:pt>
                <c:pt idx="337">
                  <c:v>1.1984411858619204E-2</c:v>
                </c:pt>
                <c:pt idx="338">
                  <c:v>1.1984411858619204E-2</c:v>
                </c:pt>
                <c:pt idx="339">
                  <c:v>1.1984411858619204E-2</c:v>
                </c:pt>
                <c:pt idx="340">
                  <c:v>1.1984411858619204E-2</c:v>
                </c:pt>
                <c:pt idx="341">
                  <c:v>1.1984411858619204E-2</c:v>
                </c:pt>
                <c:pt idx="342">
                  <c:v>1.1984411858619204E-2</c:v>
                </c:pt>
                <c:pt idx="343">
                  <c:v>1.1984411858619204E-2</c:v>
                </c:pt>
                <c:pt idx="344">
                  <c:v>1.1984411858619204E-2</c:v>
                </c:pt>
                <c:pt idx="345">
                  <c:v>1.1984411858619204E-2</c:v>
                </c:pt>
                <c:pt idx="346">
                  <c:v>1.1984411858619204E-2</c:v>
                </c:pt>
                <c:pt idx="347">
                  <c:v>1.1984411858619204E-2</c:v>
                </c:pt>
                <c:pt idx="348">
                  <c:v>1.1984411858619204E-2</c:v>
                </c:pt>
                <c:pt idx="349">
                  <c:v>1.1984411858619204E-2</c:v>
                </c:pt>
                <c:pt idx="350">
                  <c:v>1.1984411858619204E-2</c:v>
                </c:pt>
                <c:pt idx="351">
                  <c:v>1.1984411858619204E-2</c:v>
                </c:pt>
                <c:pt idx="352">
                  <c:v>1.1984411858619204E-2</c:v>
                </c:pt>
                <c:pt idx="353">
                  <c:v>1.1984411858619204E-2</c:v>
                </c:pt>
                <c:pt idx="354">
                  <c:v>1.1984411858619204E-2</c:v>
                </c:pt>
                <c:pt idx="355">
                  <c:v>1.1984411858619204E-2</c:v>
                </c:pt>
                <c:pt idx="356">
                  <c:v>1.1984411858619204E-2</c:v>
                </c:pt>
                <c:pt idx="357">
                  <c:v>1.1984411858619204E-2</c:v>
                </c:pt>
                <c:pt idx="358">
                  <c:v>1.1984411858619204E-2</c:v>
                </c:pt>
                <c:pt idx="359">
                  <c:v>1.1984411858619204E-2</c:v>
                </c:pt>
                <c:pt idx="360">
                  <c:v>1.1984411858619204E-2</c:v>
                </c:pt>
                <c:pt idx="361">
                  <c:v>1.1984411858619204E-2</c:v>
                </c:pt>
                <c:pt idx="362">
                  <c:v>1.1984411858619204E-2</c:v>
                </c:pt>
                <c:pt idx="363">
                  <c:v>1.1984411858619204E-2</c:v>
                </c:pt>
                <c:pt idx="364">
                  <c:v>1.1984411858619204E-2</c:v>
                </c:pt>
                <c:pt idx="365">
                  <c:v>1.1984411858619204E-2</c:v>
                </c:pt>
                <c:pt idx="366">
                  <c:v>1.1984411858619204E-2</c:v>
                </c:pt>
                <c:pt idx="367">
                  <c:v>1.1984411858619204E-2</c:v>
                </c:pt>
                <c:pt idx="368">
                  <c:v>1.1984411858619204E-2</c:v>
                </c:pt>
                <c:pt idx="369">
                  <c:v>1.1984411858619204E-2</c:v>
                </c:pt>
                <c:pt idx="370">
                  <c:v>1.1984411858619204E-2</c:v>
                </c:pt>
                <c:pt idx="371">
                  <c:v>1.1984411858619204E-2</c:v>
                </c:pt>
                <c:pt idx="372">
                  <c:v>1.1984411858619204E-2</c:v>
                </c:pt>
                <c:pt idx="373">
                  <c:v>1.1984411858619204E-2</c:v>
                </c:pt>
                <c:pt idx="374">
                  <c:v>1.1984411858619204E-2</c:v>
                </c:pt>
                <c:pt idx="375">
                  <c:v>1.1984411858619204E-2</c:v>
                </c:pt>
                <c:pt idx="376">
                  <c:v>1.1984411858619204E-2</c:v>
                </c:pt>
                <c:pt idx="377">
                  <c:v>1.1984411858619204E-2</c:v>
                </c:pt>
                <c:pt idx="378">
                  <c:v>1.1984411858619204E-2</c:v>
                </c:pt>
                <c:pt idx="379">
                  <c:v>1.1984411858619204E-2</c:v>
                </c:pt>
                <c:pt idx="380">
                  <c:v>1.1984411858619204E-2</c:v>
                </c:pt>
                <c:pt idx="381">
                  <c:v>1.1984411858619204E-2</c:v>
                </c:pt>
                <c:pt idx="382">
                  <c:v>1.1984411858619204E-2</c:v>
                </c:pt>
                <c:pt idx="383">
                  <c:v>1.1984411858619204E-2</c:v>
                </c:pt>
                <c:pt idx="384">
                  <c:v>1.1984411858619204E-2</c:v>
                </c:pt>
                <c:pt idx="385">
                  <c:v>1.1984411858619204E-2</c:v>
                </c:pt>
                <c:pt idx="386">
                  <c:v>1.1984411858619204E-2</c:v>
                </c:pt>
                <c:pt idx="387">
                  <c:v>1.1984411858619204E-2</c:v>
                </c:pt>
                <c:pt idx="388">
                  <c:v>1.1984411858619204E-2</c:v>
                </c:pt>
                <c:pt idx="389">
                  <c:v>1.1984411858619204E-2</c:v>
                </c:pt>
                <c:pt idx="390">
                  <c:v>1.1984411858619204E-2</c:v>
                </c:pt>
                <c:pt idx="391">
                  <c:v>1.1984411858619204E-2</c:v>
                </c:pt>
                <c:pt idx="392">
                  <c:v>1.1984411858619204E-2</c:v>
                </c:pt>
                <c:pt idx="393">
                  <c:v>1.1984411858619204E-2</c:v>
                </c:pt>
                <c:pt idx="394">
                  <c:v>1.1984411858619204E-2</c:v>
                </c:pt>
                <c:pt idx="395">
                  <c:v>1.1984411858619204E-2</c:v>
                </c:pt>
                <c:pt idx="396">
                  <c:v>1.1984411858619204E-2</c:v>
                </c:pt>
                <c:pt idx="397">
                  <c:v>1.1984411858619204E-2</c:v>
                </c:pt>
                <c:pt idx="398">
                  <c:v>1.1984411858619204E-2</c:v>
                </c:pt>
                <c:pt idx="399">
                  <c:v>1.1984411858619204E-2</c:v>
                </c:pt>
                <c:pt idx="400">
                  <c:v>1.1984411858619204E-2</c:v>
                </c:pt>
                <c:pt idx="401">
                  <c:v>1.1984411858619204E-2</c:v>
                </c:pt>
                <c:pt idx="402">
                  <c:v>1.1984411858619204E-2</c:v>
                </c:pt>
                <c:pt idx="403">
                  <c:v>1.1984411858619204E-2</c:v>
                </c:pt>
                <c:pt idx="404">
                  <c:v>1.1984411858619204E-2</c:v>
                </c:pt>
                <c:pt idx="405">
                  <c:v>1.1984411858619204E-2</c:v>
                </c:pt>
                <c:pt idx="406">
                  <c:v>1.1984411858619204E-2</c:v>
                </c:pt>
                <c:pt idx="407">
                  <c:v>1.1984411858619204E-2</c:v>
                </c:pt>
                <c:pt idx="408">
                  <c:v>1.1984411858619204E-2</c:v>
                </c:pt>
                <c:pt idx="409">
                  <c:v>1.1984411858619204E-2</c:v>
                </c:pt>
                <c:pt idx="410">
                  <c:v>1.1984411858619204E-2</c:v>
                </c:pt>
                <c:pt idx="411">
                  <c:v>1.1984411858619204E-2</c:v>
                </c:pt>
                <c:pt idx="412">
                  <c:v>1.1984411858619204E-2</c:v>
                </c:pt>
                <c:pt idx="413">
                  <c:v>1.1984411858619204E-2</c:v>
                </c:pt>
                <c:pt idx="414">
                  <c:v>1.1984411858619204E-2</c:v>
                </c:pt>
                <c:pt idx="415">
                  <c:v>1.1984411858619204E-2</c:v>
                </c:pt>
                <c:pt idx="416">
                  <c:v>1.1984411858619204E-2</c:v>
                </c:pt>
                <c:pt idx="417">
                  <c:v>1.1984411858619204E-2</c:v>
                </c:pt>
                <c:pt idx="418">
                  <c:v>1.1984411858619204E-2</c:v>
                </c:pt>
                <c:pt idx="419">
                  <c:v>1.1984411858619204E-2</c:v>
                </c:pt>
                <c:pt idx="420">
                  <c:v>1.1984411858619204E-2</c:v>
                </c:pt>
                <c:pt idx="421">
                  <c:v>1.1984411858619204E-2</c:v>
                </c:pt>
                <c:pt idx="422">
                  <c:v>1.1984411858619204E-2</c:v>
                </c:pt>
                <c:pt idx="423">
                  <c:v>1.1984411858619204E-2</c:v>
                </c:pt>
                <c:pt idx="424">
                  <c:v>1.1984411858619204E-2</c:v>
                </c:pt>
                <c:pt idx="425">
                  <c:v>1.1984411858619204E-2</c:v>
                </c:pt>
                <c:pt idx="426">
                  <c:v>1.1984411858619204E-2</c:v>
                </c:pt>
                <c:pt idx="427">
                  <c:v>1.1984411858619204E-2</c:v>
                </c:pt>
                <c:pt idx="428">
                  <c:v>1.1984411858619204E-2</c:v>
                </c:pt>
                <c:pt idx="429">
                  <c:v>1.1984411858619204E-2</c:v>
                </c:pt>
                <c:pt idx="430">
                  <c:v>1.1984411858619204E-2</c:v>
                </c:pt>
                <c:pt idx="431">
                  <c:v>1.1984411858619204E-2</c:v>
                </c:pt>
                <c:pt idx="432">
                  <c:v>1.1984411858619204E-2</c:v>
                </c:pt>
                <c:pt idx="433">
                  <c:v>1.1984411858619204E-2</c:v>
                </c:pt>
                <c:pt idx="434">
                  <c:v>1.1984411858619204E-2</c:v>
                </c:pt>
                <c:pt idx="435">
                  <c:v>1.1984411858619204E-2</c:v>
                </c:pt>
                <c:pt idx="436">
                  <c:v>1.1984411858619204E-2</c:v>
                </c:pt>
                <c:pt idx="437">
                  <c:v>1.1984411858619204E-2</c:v>
                </c:pt>
                <c:pt idx="438">
                  <c:v>1.1984411858619204E-2</c:v>
                </c:pt>
                <c:pt idx="439">
                  <c:v>1.1984411858619204E-2</c:v>
                </c:pt>
                <c:pt idx="440">
                  <c:v>1.1984411858619204E-2</c:v>
                </c:pt>
                <c:pt idx="441">
                  <c:v>1.1984411858619204E-2</c:v>
                </c:pt>
                <c:pt idx="442">
                  <c:v>1.1984411858619204E-2</c:v>
                </c:pt>
                <c:pt idx="443">
                  <c:v>1.1984411858619204E-2</c:v>
                </c:pt>
                <c:pt idx="444">
                  <c:v>1.1984411858619204E-2</c:v>
                </c:pt>
                <c:pt idx="445">
                  <c:v>1.1984411858619204E-2</c:v>
                </c:pt>
                <c:pt idx="446">
                  <c:v>1.1984411858619204E-2</c:v>
                </c:pt>
                <c:pt idx="447">
                  <c:v>1.1984411858619204E-2</c:v>
                </c:pt>
                <c:pt idx="448">
                  <c:v>1.1984411858619204E-2</c:v>
                </c:pt>
                <c:pt idx="449">
                  <c:v>1.1984411858619204E-2</c:v>
                </c:pt>
                <c:pt idx="450">
                  <c:v>1.1984411858619204E-2</c:v>
                </c:pt>
                <c:pt idx="451">
                  <c:v>1.1984411858619204E-2</c:v>
                </c:pt>
                <c:pt idx="452">
                  <c:v>1.1984411858619204E-2</c:v>
                </c:pt>
                <c:pt idx="453">
                  <c:v>1.1984411858619204E-2</c:v>
                </c:pt>
                <c:pt idx="454">
                  <c:v>1.1984411858619204E-2</c:v>
                </c:pt>
                <c:pt idx="455">
                  <c:v>1.1984411858619204E-2</c:v>
                </c:pt>
                <c:pt idx="456">
                  <c:v>1.1984411858619204E-2</c:v>
                </c:pt>
                <c:pt idx="457">
                  <c:v>1.1984411858619204E-2</c:v>
                </c:pt>
                <c:pt idx="458">
                  <c:v>1.1984411858619204E-2</c:v>
                </c:pt>
                <c:pt idx="459">
                  <c:v>1.1984411858619204E-2</c:v>
                </c:pt>
                <c:pt idx="460">
                  <c:v>1.1984411858619204E-2</c:v>
                </c:pt>
                <c:pt idx="461">
                  <c:v>1.1984411858619204E-2</c:v>
                </c:pt>
                <c:pt idx="462">
                  <c:v>1.1984411858619204E-2</c:v>
                </c:pt>
                <c:pt idx="463">
                  <c:v>1.1984411858619204E-2</c:v>
                </c:pt>
                <c:pt idx="464">
                  <c:v>1.1984411858619204E-2</c:v>
                </c:pt>
                <c:pt idx="465">
                  <c:v>1.1984411858619204E-2</c:v>
                </c:pt>
                <c:pt idx="466">
                  <c:v>1.1984411858619204E-2</c:v>
                </c:pt>
                <c:pt idx="467">
                  <c:v>1.1984411858619204E-2</c:v>
                </c:pt>
                <c:pt idx="468">
                  <c:v>1.1984411858619204E-2</c:v>
                </c:pt>
                <c:pt idx="469">
                  <c:v>1.1984411858619204E-2</c:v>
                </c:pt>
                <c:pt idx="470">
                  <c:v>1.1984411858619204E-2</c:v>
                </c:pt>
                <c:pt idx="471">
                  <c:v>1.1984411858619204E-2</c:v>
                </c:pt>
                <c:pt idx="472">
                  <c:v>1.1984411858619204E-2</c:v>
                </c:pt>
                <c:pt idx="473">
                  <c:v>1.1984411858619204E-2</c:v>
                </c:pt>
                <c:pt idx="474">
                  <c:v>1.1984411858619204E-2</c:v>
                </c:pt>
                <c:pt idx="475">
                  <c:v>1.1984411858619204E-2</c:v>
                </c:pt>
                <c:pt idx="476">
                  <c:v>1.1984411858619204E-2</c:v>
                </c:pt>
                <c:pt idx="477">
                  <c:v>1.1984411858619204E-2</c:v>
                </c:pt>
                <c:pt idx="478">
                  <c:v>1.1984411858619204E-2</c:v>
                </c:pt>
                <c:pt idx="479">
                  <c:v>1.1984411858619204E-2</c:v>
                </c:pt>
                <c:pt idx="480">
                  <c:v>1.1984411858619204E-2</c:v>
                </c:pt>
                <c:pt idx="481">
                  <c:v>1.1984411858619204E-2</c:v>
                </c:pt>
                <c:pt idx="482">
                  <c:v>1.1984411858619204E-2</c:v>
                </c:pt>
                <c:pt idx="483">
                  <c:v>1.1984411858619204E-2</c:v>
                </c:pt>
                <c:pt idx="484">
                  <c:v>1.1984411858619204E-2</c:v>
                </c:pt>
                <c:pt idx="485">
                  <c:v>1.1984411858619204E-2</c:v>
                </c:pt>
                <c:pt idx="486">
                  <c:v>1.1984411858619204E-2</c:v>
                </c:pt>
                <c:pt idx="487">
                  <c:v>1.1984411858619204E-2</c:v>
                </c:pt>
                <c:pt idx="488">
                  <c:v>1.1984411858619204E-2</c:v>
                </c:pt>
                <c:pt idx="489">
                  <c:v>1.1984411858619204E-2</c:v>
                </c:pt>
                <c:pt idx="490">
                  <c:v>1.1984411858619204E-2</c:v>
                </c:pt>
                <c:pt idx="491">
                  <c:v>1.1984411858619204E-2</c:v>
                </c:pt>
                <c:pt idx="492">
                  <c:v>1.1984411858619204E-2</c:v>
                </c:pt>
                <c:pt idx="493">
                  <c:v>1.1984411858619204E-2</c:v>
                </c:pt>
                <c:pt idx="494">
                  <c:v>1.1984411858619204E-2</c:v>
                </c:pt>
                <c:pt idx="495">
                  <c:v>1.1984411858619204E-2</c:v>
                </c:pt>
                <c:pt idx="496">
                  <c:v>1.1984411858619204E-2</c:v>
                </c:pt>
                <c:pt idx="497">
                  <c:v>1.1984411858619204E-2</c:v>
                </c:pt>
                <c:pt idx="498">
                  <c:v>1.1984411858619204E-2</c:v>
                </c:pt>
                <c:pt idx="499">
                  <c:v>1.1984411858619204E-2</c:v>
                </c:pt>
                <c:pt idx="500">
                  <c:v>1.1984411858619204E-2</c:v>
                </c:pt>
                <c:pt idx="501">
                  <c:v>1.1984411858619204E-2</c:v>
                </c:pt>
                <c:pt idx="502">
                  <c:v>1.1984411858619204E-2</c:v>
                </c:pt>
                <c:pt idx="503">
                  <c:v>1.1984411858619204E-2</c:v>
                </c:pt>
                <c:pt idx="504">
                  <c:v>1.1984411858619204E-2</c:v>
                </c:pt>
                <c:pt idx="505">
                  <c:v>1.1984411858619204E-2</c:v>
                </c:pt>
                <c:pt idx="506">
                  <c:v>1.1984411858619204E-2</c:v>
                </c:pt>
                <c:pt idx="507">
                  <c:v>1.1984411858619204E-2</c:v>
                </c:pt>
                <c:pt idx="508">
                  <c:v>1.1984411858619204E-2</c:v>
                </c:pt>
                <c:pt idx="509">
                  <c:v>1.1984411858619204E-2</c:v>
                </c:pt>
                <c:pt idx="510">
                  <c:v>1.1984411858619204E-2</c:v>
                </c:pt>
                <c:pt idx="511">
                  <c:v>1.1984411858619204E-2</c:v>
                </c:pt>
                <c:pt idx="512">
                  <c:v>1.1984411858619204E-2</c:v>
                </c:pt>
                <c:pt idx="513">
                  <c:v>1.1984411858619204E-2</c:v>
                </c:pt>
                <c:pt idx="514">
                  <c:v>1.1984411858619204E-2</c:v>
                </c:pt>
                <c:pt idx="515">
                  <c:v>1.1984411858619204E-2</c:v>
                </c:pt>
                <c:pt idx="516">
                  <c:v>1.1984411858619204E-2</c:v>
                </c:pt>
                <c:pt idx="517">
                  <c:v>1.1984411858619204E-2</c:v>
                </c:pt>
                <c:pt idx="518">
                  <c:v>1.1984411858619204E-2</c:v>
                </c:pt>
                <c:pt idx="519">
                  <c:v>1.1984411858619204E-2</c:v>
                </c:pt>
                <c:pt idx="520">
                  <c:v>1.1984411858619204E-2</c:v>
                </c:pt>
                <c:pt idx="521">
                  <c:v>1.1984411858619204E-2</c:v>
                </c:pt>
                <c:pt idx="522">
                  <c:v>1.1984411858619204E-2</c:v>
                </c:pt>
                <c:pt idx="523">
                  <c:v>1.1984411858619204E-2</c:v>
                </c:pt>
                <c:pt idx="524">
                  <c:v>1.1984411858619204E-2</c:v>
                </c:pt>
                <c:pt idx="525">
                  <c:v>1.1984411858619204E-2</c:v>
                </c:pt>
                <c:pt idx="526">
                  <c:v>1.1984411858619204E-2</c:v>
                </c:pt>
                <c:pt idx="527">
                  <c:v>1.1984411858619204E-2</c:v>
                </c:pt>
                <c:pt idx="528">
                  <c:v>1.1984411858619204E-2</c:v>
                </c:pt>
                <c:pt idx="529">
                  <c:v>1.1984411858619204E-2</c:v>
                </c:pt>
                <c:pt idx="530">
                  <c:v>1.1984411858619204E-2</c:v>
                </c:pt>
                <c:pt idx="531">
                  <c:v>1.1984411858619204E-2</c:v>
                </c:pt>
                <c:pt idx="532">
                  <c:v>1.1984411858619204E-2</c:v>
                </c:pt>
                <c:pt idx="533">
                  <c:v>1.1984411858619204E-2</c:v>
                </c:pt>
                <c:pt idx="534">
                  <c:v>1.1984411858619204E-2</c:v>
                </c:pt>
                <c:pt idx="535">
                  <c:v>1.1984411858619204E-2</c:v>
                </c:pt>
                <c:pt idx="536">
                  <c:v>1.1984411858619204E-2</c:v>
                </c:pt>
                <c:pt idx="537">
                  <c:v>1.1984411858619204E-2</c:v>
                </c:pt>
                <c:pt idx="538">
                  <c:v>1.1984411858619204E-2</c:v>
                </c:pt>
                <c:pt idx="539">
                  <c:v>1.1984411858619204E-2</c:v>
                </c:pt>
                <c:pt idx="540">
                  <c:v>1.1984411858619204E-2</c:v>
                </c:pt>
                <c:pt idx="541">
                  <c:v>1.1984411858619204E-2</c:v>
                </c:pt>
                <c:pt idx="542">
                  <c:v>1.1984411858619204E-2</c:v>
                </c:pt>
                <c:pt idx="543">
                  <c:v>1.1984411858619204E-2</c:v>
                </c:pt>
                <c:pt idx="544">
                  <c:v>1.1984411858619204E-2</c:v>
                </c:pt>
                <c:pt idx="545">
                  <c:v>1.1984411858619204E-2</c:v>
                </c:pt>
                <c:pt idx="546">
                  <c:v>1.1984411858619204E-2</c:v>
                </c:pt>
                <c:pt idx="547">
                  <c:v>1.1984411858619204E-2</c:v>
                </c:pt>
                <c:pt idx="548">
                  <c:v>1.1984411858619204E-2</c:v>
                </c:pt>
                <c:pt idx="549">
                  <c:v>1.1984411858619204E-2</c:v>
                </c:pt>
                <c:pt idx="550">
                  <c:v>1.1984411858619204E-2</c:v>
                </c:pt>
                <c:pt idx="551">
                  <c:v>1.1984411858619204E-2</c:v>
                </c:pt>
                <c:pt idx="552">
                  <c:v>1.1984411858619204E-2</c:v>
                </c:pt>
                <c:pt idx="553">
                  <c:v>1.1984411858619204E-2</c:v>
                </c:pt>
                <c:pt idx="554">
                  <c:v>1.1984411858619204E-2</c:v>
                </c:pt>
                <c:pt idx="555">
                  <c:v>1.1984411858619204E-2</c:v>
                </c:pt>
                <c:pt idx="556">
                  <c:v>1.1984411858619204E-2</c:v>
                </c:pt>
                <c:pt idx="557">
                  <c:v>1.1984411858619204E-2</c:v>
                </c:pt>
                <c:pt idx="558">
                  <c:v>1.1984411858619204E-2</c:v>
                </c:pt>
                <c:pt idx="559">
                  <c:v>1.1984411858619204E-2</c:v>
                </c:pt>
                <c:pt idx="560">
                  <c:v>1.1984411858619204E-2</c:v>
                </c:pt>
                <c:pt idx="561">
                  <c:v>1.1984411858619204E-2</c:v>
                </c:pt>
                <c:pt idx="562">
                  <c:v>1.1984411858619204E-2</c:v>
                </c:pt>
                <c:pt idx="563">
                  <c:v>1.1984411858619204E-2</c:v>
                </c:pt>
                <c:pt idx="564">
                  <c:v>1.1984411858619204E-2</c:v>
                </c:pt>
                <c:pt idx="565">
                  <c:v>1.1984411858619204E-2</c:v>
                </c:pt>
                <c:pt idx="566">
                  <c:v>1.1984411858619204E-2</c:v>
                </c:pt>
                <c:pt idx="567">
                  <c:v>1.1984411858619204E-2</c:v>
                </c:pt>
                <c:pt idx="568">
                  <c:v>1.1984411858619204E-2</c:v>
                </c:pt>
                <c:pt idx="569">
                  <c:v>1.1984411858619204E-2</c:v>
                </c:pt>
                <c:pt idx="570">
                  <c:v>1.1984411858619204E-2</c:v>
                </c:pt>
                <c:pt idx="571">
                  <c:v>1.1984411858619204E-2</c:v>
                </c:pt>
                <c:pt idx="572">
                  <c:v>1.1984411858619204E-2</c:v>
                </c:pt>
                <c:pt idx="573">
                  <c:v>1.1984411858619204E-2</c:v>
                </c:pt>
                <c:pt idx="574">
                  <c:v>1.1984411858619204E-2</c:v>
                </c:pt>
                <c:pt idx="575">
                  <c:v>1.1984411858619204E-2</c:v>
                </c:pt>
                <c:pt idx="576">
                  <c:v>1.1984411858619204E-2</c:v>
                </c:pt>
                <c:pt idx="577">
                  <c:v>1.1984411858619204E-2</c:v>
                </c:pt>
                <c:pt idx="578">
                  <c:v>1.1984411858619204E-2</c:v>
                </c:pt>
                <c:pt idx="579">
                  <c:v>1.1984411858619204E-2</c:v>
                </c:pt>
                <c:pt idx="580">
                  <c:v>1.1984411858619204E-2</c:v>
                </c:pt>
                <c:pt idx="581">
                  <c:v>1.1984411858619204E-2</c:v>
                </c:pt>
                <c:pt idx="582">
                  <c:v>1.1984411858619204E-2</c:v>
                </c:pt>
                <c:pt idx="583">
                  <c:v>1.1984411858619204E-2</c:v>
                </c:pt>
                <c:pt idx="584">
                  <c:v>1.1984411858619204E-2</c:v>
                </c:pt>
                <c:pt idx="585">
                  <c:v>1.1984411858619204E-2</c:v>
                </c:pt>
                <c:pt idx="586">
                  <c:v>1.1984411858619204E-2</c:v>
                </c:pt>
                <c:pt idx="587">
                  <c:v>1.1984411858619204E-2</c:v>
                </c:pt>
                <c:pt idx="588">
                  <c:v>1.1984411858619204E-2</c:v>
                </c:pt>
                <c:pt idx="589">
                  <c:v>1.1984411858619204E-2</c:v>
                </c:pt>
                <c:pt idx="590">
                  <c:v>1.1984411858619204E-2</c:v>
                </c:pt>
                <c:pt idx="591">
                  <c:v>1.1984411858619204E-2</c:v>
                </c:pt>
                <c:pt idx="592">
                  <c:v>1.1984411858619204E-2</c:v>
                </c:pt>
                <c:pt idx="593">
                  <c:v>1.1984411858619204E-2</c:v>
                </c:pt>
                <c:pt idx="594">
                  <c:v>1.1984411858619204E-2</c:v>
                </c:pt>
                <c:pt idx="595">
                  <c:v>1.1984411858619204E-2</c:v>
                </c:pt>
                <c:pt idx="596">
                  <c:v>1.1984411858619204E-2</c:v>
                </c:pt>
                <c:pt idx="597">
                  <c:v>1.1984411858619204E-2</c:v>
                </c:pt>
                <c:pt idx="598">
                  <c:v>1.1984411858619204E-2</c:v>
                </c:pt>
                <c:pt idx="599">
                  <c:v>1.1984411858619204E-2</c:v>
                </c:pt>
                <c:pt idx="600">
                  <c:v>1.1984411858619204E-2</c:v>
                </c:pt>
                <c:pt idx="601">
                  <c:v>1.1984411858619204E-2</c:v>
                </c:pt>
                <c:pt idx="602">
                  <c:v>1.1984411858619204E-2</c:v>
                </c:pt>
                <c:pt idx="603">
                  <c:v>1.1984411858619204E-2</c:v>
                </c:pt>
                <c:pt idx="604">
                  <c:v>1.1984411858619204E-2</c:v>
                </c:pt>
                <c:pt idx="605">
                  <c:v>1.1984411858619204E-2</c:v>
                </c:pt>
                <c:pt idx="606">
                  <c:v>1.1984411858619204E-2</c:v>
                </c:pt>
                <c:pt idx="607">
                  <c:v>1.1984411858619204E-2</c:v>
                </c:pt>
                <c:pt idx="608">
                  <c:v>1.1984411858619204E-2</c:v>
                </c:pt>
                <c:pt idx="609">
                  <c:v>1.1984411858619204E-2</c:v>
                </c:pt>
                <c:pt idx="610">
                  <c:v>1.1984411858619204E-2</c:v>
                </c:pt>
                <c:pt idx="611">
                  <c:v>1.1984411858619204E-2</c:v>
                </c:pt>
                <c:pt idx="612">
                  <c:v>1.1984411858619204E-2</c:v>
                </c:pt>
                <c:pt idx="613">
                  <c:v>1.1984411858619204E-2</c:v>
                </c:pt>
                <c:pt idx="614">
                  <c:v>1.1984411858619204E-2</c:v>
                </c:pt>
                <c:pt idx="615">
                  <c:v>1.1984411858619204E-2</c:v>
                </c:pt>
                <c:pt idx="616">
                  <c:v>1.1984411858619204E-2</c:v>
                </c:pt>
                <c:pt idx="617">
                  <c:v>1.1984411858619204E-2</c:v>
                </c:pt>
                <c:pt idx="618">
                  <c:v>1.1984411858619204E-2</c:v>
                </c:pt>
                <c:pt idx="619">
                  <c:v>1.1984411858619204E-2</c:v>
                </c:pt>
                <c:pt idx="620">
                  <c:v>1.1984411858619204E-2</c:v>
                </c:pt>
                <c:pt idx="621">
                  <c:v>1.1984411858619204E-2</c:v>
                </c:pt>
                <c:pt idx="622">
                  <c:v>1.1984411858619204E-2</c:v>
                </c:pt>
                <c:pt idx="623">
                  <c:v>1.1984411858619204E-2</c:v>
                </c:pt>
                <c:pt idx="624">
                  <c:v>1.1984411858619204E-2</c:v>
                </c:pt>
                <c:pt idx="625">
                  <c:v>1.1984411858619204E-2</c:v>
                </c:pt>
                <c:pt idx="626">
                  <c:v>1.1984411858619204E-2</c:v>
                </c:pt>
                <c:pt idx="627">
                  <c:v>1.1984411858619204E-2</c:v>
                </c:pt>
                <c:pt idx="628">
                  <c:v>1.1984411858619204E-2</c:v>
                </c:pt>
                <c:pt idx="629">
                  <c:v>1.1984411858619204E-2</c:v>
                </c:pt>
                <c:pt idx="630">
                  <c:v>1.1984411858619204E-2</c:v>
                </c:pt>
                <c:pt idx="631">
                  <c:v>1.1984411858619204E-2</c:v>
                </c:pt>
                <c:pt idx="632">
                  <c:v>1.1984411858619204E-2</c:v>
                </c:pt>
                <c:pt idx="633">
                  <c:v>1.1984411858619204E-2</c:v>
                </c:pt>
                <c:pt idx="634">
                  <c:v>1.1984411858619204E-2</c:v>
                </c:pt>
                <c:pt idx="635">
                  <c:v>1.1984411858619204E-2</c:v>
                </c:pt>
                <c:pt idx="636">
                  <c:v>1.1984411858619204E-2</c:v>
                </c:pt>
                <c:pt idx="637">
                  <c:v>1.1984411858619204E-2</c:v>
                </c:pt>
                <c:pt idx="638">
                  <c:v>1.1984411858619204E-2</c:v>
                </c:pt>
                <c:pt idx="639">
                  <c:v>1.1984411858619204E-2</c:v>
                </c:pt>
                <c:pt idx="640">
                  <c:v>1.1984411858619204E-2</c:v>
                </c:pt>
                <c:pt idx="641">
                  <c:v>1.1984411858619204E-2</c:v>
                </c:pt>
                <c:pt idx="642">
                  <c:v>1.1984411858619204E-2</c:v>
                </c:pt>
                <c:pt idx="643">
                  <c:v>1.1984411858619204E-2</c:v>
                </c:pt>
                <c:pt idx="644">
                  <c:v>1.1984411858619204E-2</c:v>
                </c:pt>
                <c:pt idx="645">
                  <c:v>1.1984411858619204E-2</c:v>
                </c:pt>
                <c:pt idx="646">
                  <c:v>1.1984411858619204E-2</c:v>
                </c:pt>
                <c:pt idx="647">
                  <c:v>1.1984411858619204E-2</c:v>
                </c:pt>
                <c:pt idx="648">
                  <c:v>1.1984411858619204E-2</c:v>
                </c:pt>
                <c:pt idx="649">
                  <c:v>1.1984411858619204E-2</c:v>
                </c:pt>
                <c:pt idx="650">
                  <c:v>1.1984411858619204E-2</c:v>
                </c:pt>
                <c:pt idx="651">
                  <c:v>1.1984411858619204E-2</c:v>
                </c:pt>
                <c:pt idx="652">
                  <c:v>1.1984411858619204E-2</c:v>
                </c:pt>
                <c:pt idx="653">
                  <c:v>1.1984411858619204E-2</c:v>
                </c:pt>
                <c:pt idx="654">
                  <c:v>1.1984411858619204E-2</c:v>
                </c:pt>
                <c:pt idx="655">
                  <c:v>1.1984411858619204E-2</c:v>
                </c:pt>
                <c:pt idx="656">
                  <c:v>1.1984411858619204E-2</c:v>
                </c:pt>
                <c:pt idx="657">
                  <c:v>1.1984411858619204E-2</c:v>
                </c:pt>
                <c:pt idx="658">
                  <c:v>1.1984411858619204E-2</c:v>
                </c:pt>
                <c:pt idx="659">
                  <c:v>1.1984411858619204E-2</c:v>
                </c:pt>
                <c:pt idx="660">
                  <c:v>1.1984411858619204E-2</c:v>
                </c:pt>
                <c:pt idx="661">
                  <c:v>1.1984411858619204E-2</c:v>
                </c:pt>
                <c:pt idx="662">
                  <c:v>1.1984411858619204E-2</c:v>
                </c:pt>
                <c:pt idx="663">
                  <c:v>1.1984411858619204E-2</c:v>
                </c:pt>
                <c:pt idx="664">
                  <c:v>1.1984411858619204E-2</c:v>
                </c:pt>
                <c:pt idx="665">
                  <c:v>1.1984411858619204E-2</c:v>
                </c:pt>
                <c:pt idx="666">
                  <c:v>1.1984411858619204E-2</c:v>
                </c:pt>
                <c:pt idx="667">
                  <c:v>1.1984411858619204E-2</c:v>
                </c:pt>
                <c:pt idx="668">
                  <c:v>1.1984411858619204E-2</c:v>
                </c:pt>
                <c:pt idx="669">
                  <c:v>1.1984411858619204E-2</c:v>
                </c:pt>
                <c:pt idx="670">
                  <c:v>1.1984411858619204E-2</c:v>
                </c:pt>
                <c:pt idx="671">
                  <c:v>1.1984411858619204E-2</c:v>
                </c:pt>
                <c:pt idx="672">
                  <c:v>1.1984411858619204E-2</c:v>
                </c:pt>
                <c:pt idx="673">
                  <c:v>1.1984411858619204E-2</c:v>
                </c:pt>
                <c:pt idx="674">
                  <c:v>1.1984411858619204E-2</c:v>
                </c:pt>
                <c:pt idx="675">
                  <c:v>1.1984411858619204E-2</c:v>
                </c:pt>
                <c:pt idx="676">
                  <c:v>1.1984411858619204E-2</c:v>
                </c:pt>
                <c:pt idx="677">
                  <c:v>1.1984411858619204E-2</c:v>
                </c:pt>
                <c:pt idx="678">
                  <c:v>1.1984411858619204E-2</c:v>
                </c:pt>
                <c:pt idx="679">
                  <c:v>1.1984411858619204E-2</c:v>
                </c:pt>
                <c:pt idx="680">
                  <c:v>1.1984411858619204E-2</c:v>
                </c:pt>
                <c:pt idx="681">
                  <c:v>1.1984411858619204E-2</c:v>
                </c:pt>
                <c:pt idx="682">
                  <c:v>1.1984411858619204E-2</c:v>
                </c:pt>
                <c:pt idx="683">
                  <c:v>1.1984411858619204E-2</c:v>
                </c:pt>
                <c:pt idx="684">
                  <c:v>1.1984411858619204E-2</c:v>
                </c:pt>
                <c:pt idx="685">
                  <c:v>1.1984411858619204E-2</c:v>
                </c:pt>
                <c:pt idx="686">
                  <c:v>1.1984411858619204E-2</c:v>
                </c:pt>
                <c:pt idx="687">
                  <c:v>1.1984411858619204E-2</c:v>
                </c:pt>
                <c:pt idx="688">
                  <c:v>1.1984411858619204E-2</c:v>
                </c:pt>
                <c:pt idx="689">
                  <c:v>1.1984411858619204E-2</c:v>
                </c:pt>
                <c:pt idx="690">
                  <c:v>1.1984411858619204E-2</c:v>
                </c:pt>
                <c:pt idx="691">
                  <c:v>1.1984411858619204E-2</c:v>
                </c:pt>
                <c:pt idx="692">
                  <c:v>1.1984411858619204E-2</c:v>
                </c:pt>
                <c:pt idx="693">
                  <c:v>1.1984411858619204E-2</c:v>
                </c:pt>
                <c:pt idx="694">
                  <c:v>1.1984411858619204E-2</c:v>
                </c:pt>
                <c:pt idx="695">
                  <c:v>1.1984411858619204E-2</c:v>
                </c:pt>
                <c:pt idx="696">
                  <c:v>1.1984411858619204E-2</c:v>
                </c:pt>
                <c:pt idx="697">
                  <c:v>1.1984411858619204E-2</c:v>
                </c:pt>
                <c:pt idx="698">
                  <c:v>1.1984411858619204E-2</c:v>
                </c:pt>
                <c:pt idx="699">
                  <c:v>1.1984411858619204E-2</c:v>
                </c:pt>
                <c:pt idx="700">
                  <c:v>1.1984411858619204E-2</c:v>
                </c:pt>
                <c:pt idx="701">
                  <c:v>1.1984411858619204E-2</c:v>
                </c:pt>
                <c:pt idx="702">
                  <c:v>1.1984411858619204E-2</c:v>
                </c:pt>
                <c:pt idx="703">
                  <c:v>1.1984411858619204E-2</c:v>
                </c:pt>
                <c:pt idx="704">
                  <c:v>1.1984411858619204E-2</c:v>
                </c:pt>
                <c:pt idx="705">
                  <c:v>1.1984411858619204E-2</c:v>
                </c:pt>
                <c:pt idx="706">
                  <c:v>1.1984411858619204E-2</c:v>
                </c:pt>
                <c:pt idx="707">
                  <c:v>1.1984411858619204E-2</c:v>
                </c:pt>
                <c:pt idx="708">
                  <c:v>1.1984411858619204E-2</c:v>
                </c:pt>
                <c:pt idx="709">
                  <c:v>1.1984411858619204E-2</c:v>
                </c:pt>
                <c:pt idx="710">
                  <c:v>1.1984411858619204E-2</c:v>
                </c:pt>
                <c:pt idx="711">
                  <c:v>1.1984411858619204E-2</c:v>
                </c:pt>
                <c:pt idx="712">
                  <c:v>1.1984411858619204E-2</c:v>
                </c:pt>
                <c:pt idx="713">
                  <c:v>1.1984411858619204E-2</c:v>
                </c:pt>
                <c:pt idx="714">
                  <c:v>1.1984411858619204E-2</c:v>
                </c:pt>
                <c:pt idx="715">
                  <c:v>1.1984411858619204E-2</c:v>
                </c:pt>
                <c:pt idx="716">
                  <c:v>1.1984411858619204E-2</c:v>
                </c:pt>
                <c:pt idx="717">
                  <c:v>1.1984411858619204E-2</c:v>
                </c:pt>
                <c:pt idx="718">
                  <c:v>1.1984411858619204E-2</c:v>
                </c:pt>
                <c:pt idx="719">
                  <c:v>1.1984411858619204E-2</c:v>
                </c:pt>
                <c:pt idx="720">
                  <c:v>1.1984411858619204E-2</c:v>
                </c:pt>
                <c:pt idx="721">
                  <c:v>1.1984411858619204E-2</c:v>
                </c:pt>
                <c:pt idx="722">
                  <c:v>1.1984411858619204E-2</c:v>
                </c:pt>
                <c:pt idx="723">
                  <c:v>1.1984411858619204E-2</c:v>
                </c:pt>
                <c:pt idx="724">
                  <c:v>1.1984411858619204E-2</c:v>
                </c:pt>
                <c:pt idx="725">
                  <c:v>1.1984411858619204E-2</c:v>
                </c:pt>
                <c:pt idx="726">
                  <c:v>1.1984411858619204E-2</c:v>
                </c:pt>
                <c:pt idx="727">
                  <c:v>1.1984411858619204E-2</c:v>
                </c:pt>
                <c:pt idx="728">
                  <c:v>1.1984411858619204E-2</c:v>
                </c:pt>
                <c:pt idx="729">
                  <c:v>1.1984411858619204E-2</c:v>
                </c:pt>
                <c:pt idx="730">
                  <c:v>1.1984411858619204E-2</c:v>
                </c:pt>
                <c:pt idx="731">
                  <c:v>1.1984411858619204E-2</c:v>
                </c:pt>
                <c:pt idx="732">
                  <c:v>1.1984411858619204E-2</c:v>
                </c:pt>
                <c:pt idx="733">
                  <c:v>1.1984411858619204E-2</c:v>
                </c:pt>
                <c:pt idx="734">
                  <c:v>1.1984411858619204E-2</c:v>
                </c:pt>
                <c:pt idx="735">
                  <c:v>1.1984411858619204E-2</c:v>
                </c:pt>
                <c:pt idx="736">
                  <c:v>1.1984411858619204E-2</c:v>
                </c:pt>
                <c:pt idx="737">
                  <c:v>1.1984411858619204E-2</c:v>
                </c:pt>
                <c:pt idx="738">
                  <c:v>1.1984411858619204E-2</c:v>
                </c:pt>
                <c:pt idx="739">
                  <c:v>1.1984411858619204E-2</c:v>
                </c:pt>
                <c:pt idx="740">
                  <c:v>1.1984411858619204E-2</c:v>
                </c:pt>
                <c:pt idx="741">
                  <c:v>1.1984411858619204E-2</c:v>
                </c:pt>
                <c:pt idx="742">
                  <c:v>1.1984411858619204E-2</c:v>
                </c:pt>
                <c:pt idx="743">
                  <c:v>1.1984411858619204E-2</c:v>
                </c:pt>
                <c:pt idx="744">
                  <c:v>1.1984411858619204E-2</c:v>
                </c:pt>
                <c:pt idx="745">
                  <c:v>1.1984411858619204E-2</c:v>
                </c:pt>
                <c:pt idx="746">
                  <c:v>1.1984411858619204E-2</c:v>
                </c:pt>
                <c:pt idx="747">
                  <c:v>1.1984411858619204E-2</c:v>
                </c:pt>
                <c:pt idx="748">
                  <c:v>1.1984411858619204E-2</c:v>
                </c:pt>
                <c:pt idx="749">
                  <c:v>1.1984411858619204E-2</c:v>
                </c:pt>
                <c:pt idx="750">
                  <c:v>1.1984411858619204E-2</c:v>
                </c:pt>
                <c:pt idx="751">
                  <c:v>1.1984411858619204E-2</c:v>
                </c:pt>
                <c:pt idx="752">
                  <c:v>1.1984411858619204E-2</c:v>
                </c:pt>
                <c:pt idx="753">
                  <c:v>1.1984411858619204E-2</c:v>
                </c:pt>
                <c:pt idx="754">
                  <c:v>1.1984411858619204E-2</c:v>
                </c:pt>
                <c:pt idx="755">
                  <c:v>1.1984411858619204E-2</c:v>
                </c:pt>
                <c:pt idx="756">
                  <c:v>1.1984411858619204E-2</c:v>
                </c:pt>
                <c:pt idx="757">
                  <c:v>1.1984411858619204E-2</c:v>
                </c:pt>
                <c:pt idx="758">
                  <c:v>1.1984411858619204E-2</c:v>
                </c:pt>
                <c:pt idx="759">
                  <c:v>1.1984411858619204E-2</c:v>
                </c:pt>
                <c:pt idx="760">
                  <c:v>1.1984411858619204E-2</c:v>
                </c:pt>
                <c:pt idx="761">
                  <c:v>1.1984411858619204E-2</c:v>
                </c:pt>
                <c:pt idx="762">
                  <c:v>1.1984411858619204E-2</c:v>
                </c:pt>
                <c:pt idx="763">
                  <c:v>1.1984411858619204E-2</c:v>
                </c:pt>
                <c:pt idx="764">
                  <c:v>1.1984411858619204E-2</c:v>
                </c:pt>
                <c:pt idx="765">
                  <c:v>1.1984411858619204E-2</c:v>
                </c:pt>
                <c:pt idx="766">
                  <c:v>1.1984411858619204E-2</c:v>
                </c:pt>
                <c:pt idx="767">
                  <c:v>1.1984411858619204E-2</c:v>
                </c:pt>
                <c:pt idx="768">
                  <c:v>1.1984411858619204E-2</c:v>
                </c:pt>
                <c:pt idx="769">
                  <c:v>1.1984411858619204E-2</c:v>
                </c:pt>
                <c:pt idx="770">
                  <c:v>1.1984411858619204E-2</c:v>
                </c:pt>
                <c:pt idx="771">
                  <c:v>1.1984411858619204E-2</c:v>
                </c:pt>
                <c:pt idx="772">
                  <c:v>1.1984411858619204E-2</c:v>
                </c:pt>
                <c:pt idx="773">
                  <c:v>1.1984411858619204E-2</c:v>
                </c:pt>
                <c:pt idx="774">
                  <c:v>1.1984411858619204E-2</c:v>
                </c:pt>
                <c:pt idx="775">
                  <c:v>1.1984411858619204E-2</c:v>
                </c:pt>
                <c:pt idx="776">
                  <c:v>1.1984411858619204E-2</c:v>
                </c:pt>
                <c:pt idx="777">
                  <c:v>1.1984411858619204E-2</c:v>
                </c:pt>
                <c:pt idx="778">
                  <c:v>1.1984411858619204E-2</c:v>
                </c:pt>
                <c:pt idx="779">
                  <c:v>1.1984411858619204E-2</c:v>
                </c:pt>
                <c:pt idx="780">
                  <c:v>1.1984411858619204E-2</c:v>
                </c:pt>
                <c:pt idx="781">
                  <c:v>1.1984411858619204E-2</c:v>
                </c:pt>
                <c:pt idx="782">
                  <c:v>1.1984411858619204E-2</c:v>
                </c:pt>
                <c:pt idx="783">
                  <c:v>1.1984411858619204E-2</c:v>
                </c:pt>
                <c:pt idx="784">
                  <c:v>1.1984411858619204E-2</c:v>
                </c:pt>
                <c:pt idx="785">
                  <c:v>1.1984411858619204E-2</c:v>
                </c:pt>
                <c:pt idx="786">
                  <c:v>1.1984411858619204E-2</c:v>
                </c:pt>
                <c:pt idx="787">
                  <c:v>1.1984411858619204E-2</c:v>
                </c:pt>
                <c:pt idx="788">
                  <c:v>1.1984411858619204E-2</c:v>
                </c:pt>
                <c:pt idx="789">
                  <c:v>1.1984411858619204E-2</c:v>
                </c:pt>
                <c:pt idx="790">
                  <c:v>1.1984411858619204E-2</c:v>
                </c:pt>
                <c:pt idx="791">
                  <c:v>1.1984411858619204E-2</c:v>
                </c:pt>
                <c:pt idx="792">
                  <c:v>1.1984411858619204E-2</c:v>
                </c:pt>
                <c:pt idx="793">
                  <c:v>1.1984411858619204E-2</c:v>
                </c:pt>
                <c:pt idx="794">
                  <c:v>1.1984411858619204E-2</c:v>
                </c:pt>
                <c:pt idx="795">
                  <c:v>1.1984411858619204E-2</c:v>
                </c:pt>
                <c:pt idx="796">
                  <c:v>1.1984411858619204E-2</c:v>
                </c:pt>
                <c:pt idx="797">
                  <c:v>1.1984411858619204E-2</c:v>
                </c:pt>
                <c:pt idx="798">
                  <c:v>1.1984411858619204E-2</c:v>
                </c:pt>
                <c:pt idx="799">
                  <c:v>1.1984411858619204E-2</c:v>
                </c:pt>
                <c:pt idx="800">
                  <c:v>1.1984411858619204E-2</c:v>
                </c:pt>
                <c:pt idx="801">
                  <c:v>1.1984411858619204E-2</c:v>
                </c:pt>
                <c:pt idx="802">
                  <c:v>1.1984411858619204E-2</c:v>
                </c:pt>
                <c:pt idx="803">
                  <c:v>1.1984411858619204E-2</c:v>
                </c:pt>
                <c:pt idx="804">
                  <c:v>1.1984411858619204E-2</c:v>
                </c:pt>
                <c:pt idx="805">
                  <c:v>1.1984411858619204E-2</c:v>
                </c:pt>
                <c:pt idx="806">
                  <c:v>1.1984411858619204E-2</c:v>
                </c:pt>
                <c:pt idx="807">
                  <c:v>1.1984411858619204E-2</c:v>
                </c:pt>
                <c:pt idx="808">
                  <c:v>1.1984411858619204E-2</c:v>
                </c:pt>
                <c:pt idx="809">
                  <c:v>1.1984411858619204E-2</c:v>
                </c:pt>
                <c:pt idx="810">
                  <c:v>1.1984411858619204E-2</c:v>
                </c:pt>
                <c:pt idx="811">
                  <c:v>1.1984411858619204E-2</c:v>
                </c:pt>
                <c:pt idx="812">
                  <c:v>1.1984411858619204E-2</c:v>
                </c:pt>
                <c:pt idx="813">
                  <c:v>1.1984411858619204E-2</c:v>
                </c:pt>
                <c:pt idx="814">
                  <c:v>1.1984411858619204E-2</c:v>
                </c:pt>
                <c:pt idx="815">
                  <c:v>1.1984411858619204E-2</c:v>
                </c:pt>
                <c:pt idx="816">
                  <c:v>1.1984411858619204E-2</c:v>
                </c:pt>
                <c:pt idx="817">
                  <c:v>1.1984411858619204E-2</c:v>
                </c:pt>
                <c:pt idx="818">
                  <c:v>1.1984411858619204E-2</c:v>
                </c:pt>
                <c:pt idx="819">
                  <c:v>1.1984411858619204E-2</c:v>
                </c:pt>
                <c:pt idx="820">
                  <c:v>1.1984411858619204E-2</c:v>
                </c:pt>
                <c:pt idx="821">
                  <c:v>1.1984411858619204E-2</c:v>
                </c:pt>
                <c:pt idx="822">
                  <c:v>1.1984411858619204E-2</c:v>
                </c:pt>
                <c:pt idx="823">
                  <c:v>1.1984411858619204E-2</c:v>
                </c:pt>
                <c:pt idx="824">
                  <c:v>1.1984411858619204E-2</c:v>
                </c:pt>
                <c:pt idx="825">
                  <c:v>1.1984411858619204E-2</c:v>
                </c:pt>
                <c:pt idx="826">
                  <c:v>1.1984411858619204E-2</c:v>
                </c:pt>
                <c:pt idx="827">
                  <c:v>1.1984411858619204E-2</c:v>
                </c:pt>
                <c:pt idx="828">
                  <c:v>1.1984411858619204E-2</c:v>
                </c:pt>
                <c:pt idx="829">
                  <c:v>1.1984411858619204E-2</c:v>
                </c:pt>
                <c:pt idx="830">
                  <c:v>1.1984411858619204E-2</c:v>
                </c:pt>
                <c:pt idx="831">
                  <c:v>1.1984411858619204E-2</c:v>
                </c:pt>
                <c:pt idx="832">
                  <c:v>1.1984411858619204E-2</c:v>
                </c:pt>
                <c:pt idx="833">
                  <c:v>1.1984411858619204E-2</c:v>
                </c:pt>
                <c:pt idx="834">
                  <c:v>1.1984411858619204E-2</c:v>
                </c:pt>
                <c:pt idx="835">
                  <c:v>1.1984411858619204E-2</c:v>
                </c:pt>
                <c:pt idx="836">
                  <c:v>1.1984411858619204E-2</c:v>
                </c:pt>
                <c:pt idx="837">
                  <c:v>1.1984411858619204E-2</c:v>
                </c:pt>
                <c:pt idx="838">
                  <c:v>1.1984411858619204E-2</c:v>
                </c:pt>
                <c:pt idx="839">
                  <c:v>1.1984411858619204E-2</c:v>
                </c:pt>
                <c:pt idx="840">
                  <c:v>1.1984411858619204E-2</c:v>
                </c:pt>
                <c:pt idx="841">
                  <c:v>1.1984411858619204E-2</c:v>
                </c:pt>
                <c:pt idx="842">
                  <c:v>1.1984411858619204E-2</c:v>
                </c:pt>
                <c:pt idx="843">
                  <c:v>1.1984411858619204E-2</c:v>
                </c:pt>
                <c:pt idx="844">
                  <c:v>1.1984411858619204E-2</c:v>
                </c:pt>
                <c:pt idx="845">
                  <c:v>1.1984411858619204E-2</c:v>
                </c:pt>
                <c:pt idx="846">
                  <c:v>1.1984411858619204E-2</c:v>
                </c:pt>
                <c:pt idx="847">
                  <c:v>1.1984411858619204E-2</c:v>
                </c:pt>
                <c:pt idx="848">
                  <c:v>1.1984411858619204E-2</c:v>
                </c:pt>
                <c:pt idx="849">
                  <c:v>1.1984411858619204E-2</c:v>
                </c:pt>
                <c:pt idx="850">
                  <c:v>1.1984411858619204E-2</c:v>
                </c:pt>
                <c:pt idx="851">
                  <c:v>1.1984411858619204E-2</c:v>
                </c:pt>
                <c:pt idx="852">
                  <c:v>1.1984411858619204E-2</c:v>
                </c:pt>
                <c:pt idx="853">
                  <c:v>1.1984411858619204E-2</c:v>
                </c:pt>
                <c:pt idx="854">
                  <c:v>1.1984411858619204E-2</c:v>
                </c:pt>
                <c:pt idx="855">
                  <c:v>1.1984411858619204E-2</c:v>
                </c:pt>
                <c:pt idx="856">
                  <c:v>1.1984411858619204E-2</c:v>
                </c:pt>
                <c:pt idx="857">
                  <c:v>1.1984411858619204E-2</c:v>
                </c:pt>
                <c:pt idx="858">
                  <c:v>1.1984411858619204E-2</c:v>
                </c:pt>
                <c:pt idx="859">
                  <c:v>1.1984411858619204E-2</c:v>
                </c:pt>
                <c:pt idx="860">
                  <c:v>1.1984411858619204E-2</c:v>
                </c:pt>
                <c:pt idx="861">
                  <c:v>1.1984411858619204E-2</c:v>
                </c:pt>
                <c:pt idx="862">
                  <c:v>1.1984411858619204E-2</c:v>
                </c:pt>
                <c:pt idx="863">
                  <c:v>1.1984411858619204E-2</c:v>
                </c:pt>
                <c:pt idx="864">
                  <c:v>1.1984411858619204E-2</c:v>
                </c:pt>
                <c:pt idx="865">
                  <c:v>1.1984411858619204E-2</c:v>
                </c:pt>
                <c:pt idx="866">
                  <c:v>1.1984411858619204E-2</c:v>
                </c:pt>
                <c:pt idx="867">
                  <c:v>1.1984411858619204E-2</c:v>
                </c:pt>
                <c:pt idx="868">
                  <c:v>1.1984411858619204E-2</c:v>
                </c:pt>
                <c:pt idx="869">
                  <c:v>1.1984411858619204E-2</c:v>
                </c:pt>
                <c:pt idx="870">
                  <c:v>1.1984411858619204E-2</c:v>
                </c:pt>
                <c:pt idx="871">
                  <c:v>1.1984411858619204E-2</c:v>
                </c:pt>
                <c:pt idx="872">
                  <c:v>1.1984411858619204E-2</c:v>
                </c:pt>
                <c:pt idx="873">
                  <c:v>1.1984411858619204E-2</c:v>
                </c:pt>
                <c:pt idx="874">
                  <c:v>1.1984411858619204E-2</c:v>
                </c:pt>
                <c:pt idx="875">
                  <c:v>1.1984411858619204E-2</c:v>
                </c:pt>
                <c:pt idx="876">
                  <c:v>1.1984411858619204E-2</c:v>
                </c:pt>
                <c:pt idx="877">
                  <c:v>1.1984411858619204E-2</c:v>
                </c:pt>
                <c:pt idx="878">
                  <c:v>1.1984411858619204E-2</c:v>
                </c:pt>
                <c:pt idx="879">
                  <c:v>1.1984411858619204E-2</c:v>
                </c:pt>
                <c:pt idx="880">
                  <c:v>1.1984411858619204E-2</c:v>
                </c:pt>
                <c:pt idx="881">
                  <c:v>1.1984411858619204E-2</c:v>
                </c:pt>
                <c:pt idx="882">
                  <c:v>1.1984411858619204E-2</c:v>
                </c:pt>
                <c:pt idx="883">
                  <c:v>1.1984411858619204E-2</c:v>
                </c:pt>
                <c:pt idx="884">
                  <c:v>1.1984411858619204E-2</c:v>
                </c:pt>
                <c:pt idx="885">
                  <c:v>1.1984411858619204E-2</c:v>
                </c:pt>
                <c:pt idx="886">
                  <c:v>1.1984411858619204E-2</c:v>
                </c:pt>
                <c:pt idx="887">
                  <c:v>1.1984411858619204E-2</c:v>
                </c:pt>
                <c:pt idx="888">
                  <c:v>1.1984411858619204E-2</c:v>
                </c:pt>
                <c:pt idx="889">
                  <c:v>1.1984411858619204E-2</c:v>
                </c:pt>
                <c:pt idx="890">
                  <c:v>1.1984411858619204E-2</c:v>
                </c:pt>
                <c:pt idx="891">
                  <c:v>1.1984411858619204E-2</c:v>
                </c:pt>
                <c:pt idx="892">
                  <c:v>1.1984411858619204E-2</c:v>
                </c:pt>
                <c:pt idx="893">
                  <c:v>1.1984411858619204E-2</c:v>
                </c:pt>
                <c:pt idx="894">
                  <c:v>1.1984411858619204E-2</c:v>
                </c:pt>
                <c:pt idx="895">
                  <c:v>1.1984411858619204E-2</c:v>
                </c:pt>
                <c:pt idx="896">
                  <c:v>1.1984411858619204E-2</c:v>
                </c:pt>
                <c:pt idx="897">
                  <c:v>1.1984411858619204E-2</c:v>
                </c:pt>
                <c:pt idx="898">
                  <c:v>1.1984411858619204E-2</c:v>
                </c:pt>
                <c:pt idx="899">
                  <c:v>1.1984411858619204E-2</c:v>
                </c:pt>
                <c:pt idx="900">
                  <c:v>1.1984411858619204E-2</c:v>
                </c:pt>
                <c:pt idx="901">
                  <c:v>1.1984411858619204E-2</c:v>
                </c:pt>
                <c:pt idx="902">
                  <c:v>1.1984411858619204E-2</c:v>
                </c:pt>
                <c:pt idx="903">
                  <c:v>1.1984411858619204E-2</c:v>
                </c:pt>
                <c:pt idx="904">
                  <c:v>1.1984411858619204E-2</c:v>
                </c:pt>
                <c:pt idx="905">
                  <c:v>1.1984411858619204E-2</c:v>
                </c:pt>
                <c:pt idx="906">
                  <c:v>1.1984411858619204E-2</c:v>
                </c:pt>
                <c:pt idx="907">
                  <c:v>1.1984411858619204E-2</c:v>
                </c:pt>
                <c:pt idx="908">
                  <c:v>1.1984411858619204E-2</c:v>
                </c:pt>
                <c:pt idx="909">
                  <c:v>1.1984411858619204E-2</c:v>
                </c:pt>
                <c:pt idx="910">
                  <c:v>1.1984411858619204E-2</c:v>
                </c:pt>
                <c:pt idx="911">
                  <c:v>1.1984411858619204E-2</c:v>
                </c:pt>
                <c:pt idx="912">
                  <c:v>1.1984411858619204E-2</c:v>
                </c:pt>
                <c:pt idx="913">
                  <c:v>1.1984411858619204E-2</c:v>
                </c:pt>
                <c:pt idx="914">
                  <c:v>1.1984411858619204E-2</c:v>
                </c:pt>
                <c:pt idx="915">
                  <c:v>1.1984411858619204E-2</c:v>
                </c:pt>
                <c:pt idx="916">
                  <c:v>1.1984411858619204E-2</c:v>
                </c:pt>
                <c:pt idx="917">
                  <c:v>1.1984411858619204E-2</c:v>
                </c:pt>
                <c:pt idx="918">
                  <c:v>1.1984411858619204E-2</c:v>
                </c:pt>
                <c:pt idx="919">
                  <c:v>1.1984411858619204E-2</c:v>
                </c:pt>
                <c:pt idx="920">
                  <c:v>1.1984411858619204E-2</c:v>
                </c:pt>
                <c:pt idx="921">
                  <c:v>1.1984411858619204E-2</c:v>
                </c:pt>
                <c:pt idx="922">
                  <c:v>1.1984411858619204E-2</c:v>
                </c:pt>
                <c:pt idx="923">
                  <c:v>1.1984411858619204E-2</c:v>
                </c:pt>
                <c:pt idx="924">
                  <c:v>1.1984411858619204E-2</c:v>
                </c:pt>
                <c:pt idx="925">
                  <c:v>1.1984411858619204E-2</c:v>
                </c:pt>
                <c:pt idx="926">
                  <c:v>1.1984411858619204E-2</c:v>
                </c:pt>
                <c:pt idx="927">
                  <c:v>1.1984411858619204E-2</c:v>
                </c:pt>
                <c:pt idx="928">
                  <c:v>1.1984411858619204E-2</c:v>
                </c:pt>
                <c:pt idx="929">
                  <c:v>1.1984411858619204E-2</c:v>
                </c:pt>
                <c:pt idx="930">
                  <c:v>1.1984411858619204E-2</c:v>
                </c:pt>
                <c:pt idx="931">
                  <c:v>1.1984411858619204E-2</c:v>
                </c:pt>
                <c:pt idx="932">
                  <c:v>1.1984411858619204E-2</c:v>
                </c:pt>
                <c:pt idx="933">
                  <c:v>1.1984411858619204E-2</c:v>
                </c:pt>
                <c:pt idx="934">
                  <c:v>1.1984411858619204E-2</c:v>
                </c:pt>
                <c:pt idx="935">
                  <c:v>1.1984411858619204E-2</c:v>
                </c:pt>
                <c:pt idx="936">
                  <c:v>1.1984411858619204E-2</c:v>
                </c:pt>
                <c:pt idx="937">
                  <c:v>1.1984411858619204E-2</c:v>
                </c:pt>
                <c:pt idx="938">
                  <c:v>1.1984411858619204E-2</c:v>
                </c:pt>
                <c:pt idx="939">
                  <c:v>1.1984411858619204E-2</c:v>
                </c:pt>
                <c:pt idx="940">
                  <c:v>1.1984411858619204E-2</c:v>
                </c:pt>
                <c:pt idx="941">
                  <c:v>1.1984411858619204E-2</c:v>
                </c:pt>
                <c:pt idx="942">
                  <c:v>1.1984411858619204E-2</c:v>
                </c:pt>
                <c:pt idx="943">
                  <c:v>1.1984411858619204E-2</c:v>
                </c:pt>
                <c:pt idx="944">
                  <c:v>1.1984411858619204E-2</c:v>
                </c:pt>
                <c:pt idx="945">
                  <c:v>1.1984411858619204E-2</c:v>
                </c:pt>
                <c:pt idx="946">
                  <c:v>1.1984411858619204E-2</c:v>
                </c:pt>
                <c:pt idx="947">
                  <c:v>1.1984411858619204E-2</c:v>
                </c:pt>
                <c:pt idx="948">
                  <c:v>1.1984411858619204E-2</c:v>
                </c:pt>
                <c:pt idx="949">
                  <c:v>1.1984411858619204E-2</c:v>
                </c:pt>
                <c:pt idx="950">
                  <c:v>1.1984411858619204E-2</c:v>
                </c:pt>
                <c:pt idx="951">
                  <c:v>1.1984411858619204E-2</c:v>
                </c:pt>
                <c:pt idx="952">
                  <c:v>1.1984411858619204E-2</c:v>
                </c:pt>
                <c:pt idx="953">
                  <c:v>1.1984411858619204E-2</c:v>
                </c:pt>
                <c:pt idx="954">
                  <c:v>1.1984411858619204E-2</c:v>
                </c:pt>
                <c:pt idx="955">
                  <c:v>1.1984411858619204E-2</c:v>
                </c:pt>
                <c:pt idx="956">
                  <c:v>1.1984411858619204E-2</c:v>
                </c:pt>
                <c:pt idx="957">
                  <c:v>1.1984411858619204E-2</c:v>
                </c:pt>
                <c:pt idx="958">
                  <c:v>1.1984411858619204E-2</c:v>
                </c:pt>
                <c:pt idx="959">
                  <c:v>1.1984411858619204E-2</c:v>
                </c:pt>
                <c:pt idx="960">
                  <c:v>1.1984411858619204E-2</c:v>
                </c:pt>
                <c:pt idx="961">
                  <c:v>1.1984411858619204E-2</c:v>
                </c:pt>
                <c:pt idx="962">
                  <c:v>1.1984411858619204E-2</c:v>
                </c:pt>
                <c:pt idx="963">
                  <c:v>1.1984411858619204E-2</c:v>
                </c:pt>
                <c:pt idx="964">
                  <c:v>1.1984411858619204E-2</c:v>
                </c:pt>
                <c:pt idx="965">
                  <c:v>1.1984411858619204E-2</c:v>
                </c:pt>
                <c:pt idx="966">
                  <c:v>1.1984411858619204E-2</c:v>
                </c:pt>
                <c:pt idx="967">
                  <c:v>1.1984411858619204E-2</c:v>
                </c:pt>
                <c:pt idx="968">
                  <c:v>1.1984411858619204E-2</c:v>
                </c:pt>
                <c:pt idx="969">
                  <c:v>1.1984411858619204E-2</c:v>
                </c:pt>
                <c:pt idx="970">
                  <c:v>1.1984411858619204E-2</c:v>
                </c:pt>
                <c:pt idx="971">
                  <c:v>1.1984411858619204E-2</c:v>
                </c:pt>
                <c:pt idx="972">
                  <c:v>1.1984411858619204E-2</c:v>
                </c:pt>
                <c:pt idx="973">
                  <c:v>1.1984411858619204E-2</c:v>
                </c:pt>
                <c:pt idx="974">
                  <c:v>1.1984411858619204E-2</c:v>
                </c:pt>
                <c:pt idx="975">
                  <c:v>1.1984411858619204E-2</c:v>
                </c:pt>
                <c:pt idx="976">
                  <c:v>1.1984411858619204E-2</c:v>
                </c:pt>
                <c:pt idx="977">
                  <c:v>1.1984411858619204E-2</c:v>
                </c:pt>
                <c:pt idx="978">
                  <c:v>1.1984411858619204E-2</c:v>
                </c:pt>
                <c:pt idx="979">
                  <c:v>1.1984411858619204E-2</c:v>
                </c:pt>
                <c:pt idx="980">
                  <c:v>1.1984411858619204E-2</c:v>
                </c:pt>
                <c:pt idx="981">
                  <c:v>1.1984411858619204E-2</c:v>
                </c:pt>
                <c:pt idx="982">
                  <c:v>1.1984411858619204E-2</c:v>
                </c:pt>
                <c:pt idx="983">
                  <c:v>1.1984411858619204E-2</c:v>
                </c:pt>
                <c:pt idx="984">
                  <c:v>1.1984411858619204E-2</c:v>
                </c:pt>
                <c:pt idx="985">
                  <c:v>1.1984411858619204E-2</c:v>
                </c:pt>
                <c:pt idx="986">
                  <c:v>1.1984411858619204E-2</c:v>
                </c:pt>
                <c:pt idx="987">
                  <c:v>1.1984411858619204E-2</c:v>
                </c:pt>
                <c:pt idx="988">
                  <c:v>1.1984411858619204E-2</c:v>
                </c:pt>
                <c:pt idx="989">
                  <c:v>1.1984411858619204E-2</c:v>
                </c:pt>
                <c:pt idx="990">
                  <c:v>1.1984411858619204E-2</c:v>
                </c:pt>
                <c:pt idx="991">
                  <c:v>1.1984411858619204E-2</c:v>
                </c:pt>
                <c:pt idx="992">
                  <c:v>1.1984411858619204E-2</c:v>
                </c:pt>
                <c:pt idx="993">
                  <c:v>1.1984411858619204E-2</c:v>
                </c:pt>
                <c:pt idx="994">
                  <c:v>1.1984411858619204E-2</c:v>
                </c:pt>
                <c:pt idx="995">
                  <c:v>1.1984411858619204E-2</c:v>
                </c:pt>
                <c:pt idx="996">
                  <c:v>1.1984411858619204E-2</c:v>
                </c:pt>
                <c:pt idx="997">
                  <c:v>1.1984411858619204E-2</c:v>
                </c:pt>
                <c:pt idx="998">
                  <c:v>1.1984411858619204E-2</c:v>
                </c:pt>
                <c:pt idx="999">
                  <c:v>1.1984411858619204E-2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F80B-49A2-95B4-7DC96158B92F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1.0367416859841512</c:v>
                </c:pt>
                <c:pt idx="1">
                  <c:v>1.0367416859841512</c:v>
                </c:pt>
                <c:pt idx="2">
                  <c:v>1.0367416859841512</c:v>
                </c:pt>
                <c:pt idx="3">
                  <c:v>0.80926672145459466</c:v>
                </c:pt>
                <c:pt idx="4">
                  <c:v>0.12077709922873781</c:v>
                </c:pt>
                <c:pt idx="5">
                  <c:v>0.12077709922873781</c:v>
                </c:pt>
                <c:pt idx="6">
                  <c:v>0.12077709922873781</c:v>
                </c:pt>
                <c:pt idx="7">
                  <c:v>0.12077709922873781</c:v>
                </c:pt>
                <c:pt idx="8">
                  <c:v>0.12077709922873781</c:v>
                </c:pt>
                <c:pt idx="9">
                  <c:v>0.12077709922873781</c:v>
                </c:pt>
                <c:pt idx="10">
                  <c:v>0.12077709922873781</c:v>
                </c:pt>
                <c:pt idx="11">
                  <c:v>0.12077709922873781</c:v>
                </c:pt>
                <c:pt idx="12">
                  <c:v>0.12077709922873781</c:v>
                </c:pt>
                <c:pt idx="13">
                  <c:v>0.12077709922873781</c:v>
                </c:pt>
                <c:pt idx="14">
                  <c:v>0.12077709922873781</c:v>
                </c:pt>
                <c:pt idx="15">
                  <c:v>0.12077709922873781</c:v>
                </c:pt>
                <c:pt idx="16">
                  <c:v>0.12077709922873781</c:v>
                </c:pt>
                <c:pt idx="17">
                  <c:v>0.12077709922873781</c:v>
                </c:pt>
                <c:pt idx="18">
                  <c:v>0.12077709922873781</c:v>
                </c:pt>
                <c:pt idx="19">
                  <c:v>0.12077709922873781</c:v>
                </c:pt>
                <c:pt idx="20">
                  <c:v>0.12077709922873781</c:v>
                </c:pt>
                <c:pt idx="21">
                  <c:v>0.12077709922873781</c:v>
                </c:pt>
                <c:pt idx="22">
                  <c:v>2.6970123098408405E-2</c:v>
                </c:pt>
                <c:pt idx="23">
                  <c:v>2.6970123098408405E-2</c:v>
                </c:pt>
                <c:pt idx="24">
                  <c:v>2.6970123098408405E-2</c:v>
                </c:pt>
                <c:pt idx="25">
                  <c:v>2.6970123098408405E-2</c:v>
                </c:pt>
                <c:pt idx="26">
                  <c:v>2.6970123098408405E-2</c:v>
                </c:pt>
                <c:pt idx="27">
                  <c:v>2.6970123098408405E-2</c:v>
                </c:pt>
                <c:pt idx="28">
                  <c:v>2.6970123098408405E-2</c:v>
                </c:pt>
                <c:pt idx="29">
                  <c:v>2.6970123098408405E-2</c:v>
                </c:pt>
                <c:pt idx="30">
                  <c:v>2.6970123098408405E-2</c:v>
                </c:pt>
                <c:pt idx="31">
                  <c:v>2.6970123098408405E-2</c:v>
                </c:pt>
                <c:pt idx="32">
                  <c:v>2.6970123098408405E-2</c:v>
                </c:pt>
                <c:pt idx="33">
                  <c:v>2.6970123098408405E-2</c:v>
                </c:pt>
                <c:pt idx="34">
                  <c:v>2.6970123098408405E-2</c:v>
                </c:pt>
                <c:pt idx="35">
                  <c:v>2.6970123098408405E-2</c:v>
                </c:pt>
                <c:pt idx="36">
                  <c:v>2.6970123098408405E-2</c:v>
                </c:pt>
                <c:pt idx="37">
                  <c:v>2.6970123098408405E-2</c:v>
                </c:pt>
                <c:pt idx="38">
                  <c:v>2.6970123098408405E-2</c:v>
                </c:pt>
                <c:pt idx="39">
                  <c:v>2.6970123098408405E-2</c:v>
                </c:pt>
                <c:pt idx="40">
                  <c:v>2.6970123098408405E-2</c:v>
                </c:pt>
                <c:pt idx="41">
                  <c:v>2.6970123098408405E-2</c:v>
                </c:pt>
                <c:pt idx="42">
                  <c:v>2.6970123098408405E-2</c:v>
                </c:pt>
                <c:pt idx="43">
                  <c:v>2.6970123098408405E-2</c:v>
                </c:pt>
                <c:pt idx="44">
                  <c:v>2.6970123098408405E-2</c:v>
                </c:pt>
                <c:pt idx="45">
                  <c:v>2.6970123098408405E-2</c:v>
                </c:pt>
                <c:pt idx="46">
                  <c:v>2.6970123098408405E-2</c:v>
                </c:pt>
                <c:pt idx="47">
                  <c:v>2.6970123098408405E-2</c:v>
                </c:pt>
                <c:pt idx="48">
                  <c:v>2.6970123098408405E-2</c:v>
                </c:pt>
                <c:pt idx="49">
                  <c:v>2.6970123098408405E-2</c:v>
                </c:pt>
                <c:pt idx="50">
                  <c:v>2.6970123098408405E-2</c:v>
                </c:pt>
                <c:pt idx="51">
                  <c:v>2.6970123098408405E-2</c:v>
                </c:pt>
                <c:pt idx="52">
                  <c:v>2.6970123098408405E-2</c:v>
                </c:pt>
                <c:pt idx="53">
                  <c:v>2.6970123098408405E-2</c:v>
                </c:pt>
                <c:pt idx="54">
                  <c:v>2.6970123098408405E-2</c:v>
                </c:pt>
                <c:pt idx="55">
                  <c:v>2.6970123098408405E-2</c:v>
                </c:pt>
                <c:pt idx="56">
                  <c:v>2.6970123098408405E-2</c:v>
                </c:pt>
                <c:pt idx="57">
                  <c:v>2.6970123098408405E-2</c:v>
                </c:pt>
                <c:pt idx="58">
                  <c:v>2.6970123098408405E-2</c:v>
                </c:pt>
                <c:pt idx="59">
                  <c:v>2.6970123098408405E-2</c:v>
                </c:pt>
                <c:pt idx="60">
                  <c:v>2.6970123098408405E-2</c:v>
                </c:pt>
                <c:pt idx="61">
                  <c:v>2.6970123098408405E-2</c:v>
                </c:pt>
                <c:pt idx="62">
                  <c:v>2.6970123098408405E-2</c:v>
                </c:pt>
                <c:pt idx="63">
                  <c:v>2.6970123098408405E-2</c:v>
                </c:pt>
                <c:pt idx="64">
                  <c:v>2.6970123098408405E-2</c:v>
                </c:pt>
                <c:pt idx="65">
                  <c:v>2.6970123098408405E-2</c:v>
                </c:pt>
                <c:pt idx="66">
                  <c:v>2.6970123098408405E-2</c:v>
                </c:pt>
                <c:pt idx="67">
                  <c:v>2.6970123098408405E-2</c:v>
                </c:pt>
                <c:pt idx="68">
                  <c:v>2.6970123098408405E-2</c:v>
                </c:pt>
                <c:pt idx="69">
                  <c:v>2.6970123098408405E-2</c:v>
                </c:pt>
                <c:pt idx="70">
                  <c:v>2.6970123098408405E-2</c:v>
                </c:pt>
                <c:pt idx="71">
                  <c:v>2.6970123098408405E-2</c:v>
                </c:pt>
                <c:pt idx="72">
                  <c:v>2.6970123098408405E-2</c:v>
                </c:pt>
                <c:pt idx="73">
                  <c:v>2.6970123098408405E-2</c:v>
                </c:pt>
                <c:pt idx="74">
                  <c:v>2.6970123098408405E-2</c:v>
                </c:pt>
                <c:pt idx="75">
                  <c:v>2.6970123098408405E-2</c:v>
                </c:pt>
                <c:pt idx="76">
                  <c:v>2.6970123098408405E-2</c:v>
                </c:pt>
                <c:pt idx="77">
                  <c:v>2.6970123098408405E-2</c:v>
                </c:pt>
                <c:pt idx="78">
                  <c:v>2.6970123098408405E-2</c:v>
                </c:pt>
                <c:pt idx="79">
                  <c:v>2.6970123098408405E-2</c:v>
                </c:pt>
                <c:pt idx="80">
                  <c:v>2.6970123098408405E-2</c:v>
                </c:pt>
                <c:pt idx="81">
                  <c:v>2.6970123098408405E-2</c:v>
                </c:pt>
                <c:pt idx="82">
                  <c:v>2.6970123098408405E-2</c:v>
                </c:pt>
                <c:pt idx="83">
                  <c:v>2.6970123098408405E-2</c:v>
                </c:pt>
                <c:pt idx="84">
                  <c:v>2.6970123098408405E-2</c:v>
                </c:pt>
                <c:pt idx="85">
                  <c:v>2.6970123098408405E-2</c:v>
                </c:pt>
                <c:pt idx="86">
                  <c:v>2.6970123098408405E-2</c:v>
                </c:pt>
                <c:pt idx="87">
                  <c:v>2.6970123098408405E-2</c:v>
                </c:pt>
                <c:pt idx="88">
                  <c:v>2.6970123098408405E-2</c:v>
                </c:pt>
                <c:pt idx="89">
                  <c:v>2.6970123098408405E-2</c:v>
                </c:pt>
                <c:pt idx="90">
                  <c:v>2.6970123098408405E-2</c:v>
                </c:pt>
                <c:pt idx="91">
                  <c:v>2.6970123098408405E-2</c:v>
                </c:pt>
                <c:pt idx="92">
                  <c:v>2.6970123098408405E-2</c:v>
                </c:pt>
                <c:pt idx="93">
                  <c:v>2.6970123098408405E-2</c:v>
                </c:pt>
                <c:pt idx="94">
                  <c:v>2.6970123098408405E-2</c:v>
                </c:pt>
                <c:pt idx="95">
                  <c:v>2.6970123098408405E-2</c:v>
                </c:pt>
                <c:pt idx="96">
                  <c:v>2.6970123098408405E-2</c:v>
                </c:pt>
                <c:pt idx="97">
                  <c:v>2.6970123098408405E-2</c:v>
                </c:pt>
                <c:pt idx="98">
                  <c:v>2.6970123098408405E-2</c:v>
                </c:pt>
                <c:pt idx="99">
                  <c:v>2.6970123098408405E-2</c:v>
                </c:pt>
                <c:pt idx="100">
                  <c:v>2.6970123098408405E-2</c:v>
                </c:pt>
                <c:pt idx="101">
                  <c:v>2.6970123098408405E-2</c:v>
                </c:pt>
                <c:pt idx="102">
                  <c:v>2.6970123098408405E-2</c:v>
                </c:pt>
                <c:pt idx="103">
                  <c:v>2.6970123098408405E-2</c:v>
                </c:pt>
                <c:pt idx="104">
                  <c:v>2.6970123098408405E-2</c:v>
                </c:pt>
                <c:pt idx="105">
                  <c:v>2.6970123098408405E-2</c:v>
                </c:pt>
                <c:pt idx="106">
                  <c:v>2.6970123098408405E-2</c:v>
                </c:pt>
                <c:pt idx="107">
                  <c:v>2.6970123098408405E-2</c:v>
                </c:pt>
                <c:pt idx="108">
                  <c:v>2.6970123098408405E-2</c:v>
                </c:pt>
                <c:pt idx="109">
                  <c:v>2.6970123098408405E-2</c:v>
                </c:pt>
                <c:pt idx="110">
                  <c:v>2.6970123098408405E-2</c:v>
                </c:pt>
                <c:pt idx="111">
                  <c:v>2.6970123098408405E-2</c:v>
                </c:pt>
                <c:pt idx="112">
                  <c:v>2.6970123098408405E-2</c:v>
                </c:pt>
                <c:pt idx="113">
                  <c:v>2.6970123098408405E-2</c:v>
                </c:pt>
                <c:pt idx="114">
                  <c:v>2.6970123098408405E-2</c:v>
                </c:pt>
                <c:pt idx="115">
                  <c:v>2.6970123098408405E-2</c:v>
                </c:pt>
                <c:pt idx="116">
                  <c:v>2.6970123098408405E-2</c:v>
                </c:pt>
                <c:pt idx="117">
                  <c:v>2.6970123098408405E-2</c:v>
                </c:pt>
                <c:pt idx="118">
                  <c:v>2.6970123098408405E-2</c:v>
                </c:pt>
                <c:pt idx="119">
                  <c:v>2.6970123098408405E-2</c:v>
                </c:pt>
                <c:pt idx="120">
                  <c:v>2.6970123098408405E-2</c:v>
                </c:pt>
                <c:pt idx="121">
                  <c:v>2.6970123098408405E-2</c:v>
                </c:pt>
                <c:pt idx="122">
                  <c:v>2.6970123098408405E-2</c:v>
                </c:pt>
                <c:pt idx="123">
                  <c:v>2.6970123098408405E-2</c:v>
                </c:pt>
                <c:pt idx="124">
                  <c:v>2.6970123098408405E-2</c:v>
                </c:pt>
                <c:pt idx="125">
                  <c:v>2.6970123098408405E-2</c:v>
                </c:pt>
                <c:pt idx="126">
                  <c:v>2.6970123098408405E-2</c:v>
                </c:pt>
                <c:pt idx="127">
                  <c:v>2.6970123098408405E-2</c:v>
                </c:pt>
                <c:pt idx="128">
                  <c:v>2.6970123098408405E-2</c:v>
                </c:pt>
                <c:pt idx="129">
                  <c:v>2.6970123098408405E-2</c:v>
                </c:pt>
                <c:pt idx="130">
                  <c:v>2.6970123098408405E-2</c:v>
                </c:pt>
                <c:pt idx="131">
                  <c:v>2.6970123098408405E-2</c:v>
                </c:pt>
                <c:pt idx="132">
                  <c:v>2.6970123098408405E-2</c:v>
                </c:pt>
                <c:pt idx="133">
                  <c:v>2.6970123098408405E-2</c:v>
                </c:pt>
                <c:pt idx="134">
                  <c:v>2.6970123098408405E-2</c:v>
                </c:pt>
                <c:pt idx="135">
                  <c:v>2.6970123098408405E-2</c:v>
                </c:pt>
                <c:pt idx="136">
                  <c:v>2.6970123098408405E-2</c:v>
                </c:pt>
                <c:pt idx="137">
                  <c:v>2.6970123098408405E-2</c:v>
                </c:pt>
                <c:pt idx="138">
                  <c:v>2.6970123098408405E-2</c:v>
                </c:pt>
                <c:pt idx="139">
                  <c:v>2.6970123098408405E-2</c:v>
                </c:pt>
                <c:pt idx="140">
                  <c:v>2.6970123098408405E-2</c:v>
                </c:pt>
                <c:pt idx="141">
                  <c:v>2.6970123098408405E-2</c:v>
                </c:pt>
                <c:pt idx="142">
                  <c:v>2.6970123098408405E-2</c:v>
                </c:pt>
                <c:pt idx="143">
                  <c:v>2.6970123098408405E-2</c:v>
                </c:pt>
                <c:pt idx="144">
                  <c:v>2.6970123098408405E-2</c:v>
                </c:pt>
                <c:pt idx="145">
                  <c:v>2.6970123098408405E-2</c:v>
                </c:pt>
                <c:pt idx="146">
                  <c:v>2.6970123098408405E-2</c:v>
                </c:pt>
                <c:pt idx="147">
                  <c:v>2.6970123098408405E-2</c:v>
                </c:pt>
                <c:pt idx="148">
                  <c:v>2.6970123098408405E-2</c:v>
                </c:pt>
                <c:pt idx="149">
                  <c:v>2.6970123098408405E-2</c:v>
                </c:pt>
                <c:pt idx="150">
                  <c:v>2.6970123098408405E-2</c:v>
                </c:pt>
                <c:pt idx="151">
                  <c:v>2.6970123098408405E-2</c:v>
                </c:pt>
                <c:pt idx="152">
                  <c:v>2.6970123098408405E-2</c:v>
                </c:pt>
                <c:pt idx="153">
                  <c:v>2.6970123098408405E-2</c:v>
                </c:pt>
                <c:pt idx="154">
                  <c:v>2.6970123098408405E-2</c:v>
                </c:pt>
                <c:pt idx="155">
                  <c:v>2.6970123098408405E-2</c:v>
                </c:pt>
                <c:pt idx="156">
                  <c:v>2.6970123098408405E-2</c:v>
                </c:pt>
                <c:pt idx="157">
                  <c:v>2.6970123098408405E-2</c:v>
                </c:pt>
                <c:pt idx="158">
                  <c:v>2.6970123098408405E-2</c:v>
                </c:pt>
                <c:pt idx="159">
                  <c:v>2.6970123098408405E-2</c:v>
                </c:pt>
                <c:pt idx="160">
                  <c:v>2.6970123098408405E-2</c:v>
                </c:pt>
                <c:pt idx="161">
                  <c:v>2.6970123098408405E-2</c:v>
                </c:pt>
                <c:pt idx="162">
                  <c:v>2.6970123098408405E-2</c:v>
                </c:pt>
                <c:pt idx="163">
                  <c:v>2.6970123098408405E-2</c:v>
                </c:pt>
                <c:pt idx="164">
                  <c:v>2.6970123098408405E-2</c:v>
                </c:pt>
                <c:pt idx="165">
                  <c:v>2.6970123098408405E-2</c:v>
                </c:pt>
                <c:pt idx="166">
                  <c:v>2.6970123098408405E-2</c:v>
                </c:pt>
                <c:pt idx="167">
                  <c:v>2.6970123098408405E-2</c:v>
                </c:pt>
                <c:pt idx="168">
                  <c:v>2.6970123098408405E-2</c:v>
                </c:pt>
                <c:pt idx="169">
                  <c:v>2.6970123098408405E-2</c:v>
                </c:pt>
                <c:pt idx="170">
                  <c:v>2.6970123098408405E-2</c:v>
                </c:pt>
                <c:pt idx="171">
                  <c:v>2.6970123098408405E-2</c:v>
                </c:pt>
                <c:pt idx="172">
                  <c:v>2.6970123098408405E-2</c:v>
                </c:pt>
                <c:pt idx="173">
                  <c:v>2.6970123098408405E-2</c:v>
                </c:pt>
                <c:pt idx="174">
                  <c:v>2.6970123098408405E-2</c:v>
                </c:pt>
                <c:pt idx="175">
                  <c:v>2.6970123098408405E-2</c:v>
                </c:pt>
                <c:pt idx="176">
                  <c:v>2.6970123098408405E-2</c:v>
                </c:pt>
                <c:pt idx="177">
                  <c:v>2.6970123098408405E-2</c:v>
                </c:pt>
                <c:pt idx="178">
                  <c:v>2.6970123098408405E-2</c:v>
                </c:pt>
                <c:pt idx="179">
                  <c:v>2.6970123098408405E-2</c:v>
                </c:pt>
                <c:pt idx="180">
                  <c:v>2.6970123098408405E-2</c:v>
                </c:pt>
                <c:pt idx="181">
                  <c:v>2.6970123098408405E-2</c:v>
                </c:pt>
                <c:pt idx="182">
                  <c:v>2.6970123098408405E-2</c:v>
                </c:pt>
                <c:pt idx="183">
                  <c:v>2.6970123098408405E-2</c:v>
                </c:pt>
                <c:pt idx="184">
                  <c:v>2.6970123098408405E-2</c:v>
                </c:pt>
                <c:pt idx="185">
                  <c:v>2.6970123098408405E-2</c:v>
                </c:pt>
                <c:pt idx="186">
                  <c:v>2.6970123098408405E-2</c:v>
                </c:pt>
                <c:pt idx="187">
                  <c:v>2.6970123098408405E-2</c:v>
                </c:pt>
                <c:pt idx="188">
                  <c:v>2.6970123098408405E-2</c:v>
                </c:pt>
                <c:pt idx="189">
                  <c:v>2.6970123098408405E-2</c:v>
                </c:pt>
                <c:pt idx="190">
                  <c:v>2.6970123098408405E-2</c:v>
                </c:pt>
                <c:pt idx="191">
                  <c:v>2.6970123098408405E-2</c:v>
                </c:pt>
                <c:pt idx="192">
                  <c:v>2.6970123098408405E-2</c:v>
                </c:pt>
                <c:pt idx="193">
                  <c:v>2.6970123098408405E-2</c:v>
                </c:pt>
                <c:pt idx="194">
                  <c:v>2.6970123098408405E-2</c:v>
                </c:pt>
                <c:pt idx="195">
                  <c:v>2.6970123098408405E-2</c:v>
                </c:pt>
                <c:pt idx="196">
                  <c:v>2.6970123098408405E-2</c:v>
                </c:pt>
                <c:pt idx="197">
                  <c:v>2.6970123098408405E-2</c:v>
                </c:pt>
                <c:pt idx="198">
                  <c:v>2.6970123098408405E-2</c:v>
                </c:pt>
                <c:pt idx="199">
                  <c:v>2.6970123098408405E-2</c:v>
                </c:pt>
                <c:pt idx="200">
                  <c:v>2.6970123098408405E-2</c:v>
                </c:pt>
                <c:pt idx="201">
                  <c:v>2.6970123098408405E-2</c:v>
                </c:pt>
                <c:pt idx="202">
                  <c:v>2.6970123098408405E-2</c:v>
                </c:pt>
                <c:pt idx="203">
                  <c:v>2.6970123098408405E-2</c:v>
                </c:pt>
                <c:pt idx="204">
                  <c:v>2.6970123098408405E-2</c:v>
                </c:pt>
                <c:pt idx="205">
                  <c:v>2.6970123098408405E-2</c:v>
                </c:pt>
                <c:pt idx="206">
                  <c:v>2.6970123098408405E-2</c:v>
                </c:pt>
                <c:pt idx="207">
                  <c:v>2.6970123098408405E-2</c:v>
                </c:pt>
                <c:pt idx="208">
                  <c:v>2.6970123098408405E-2</c:v>
                </c:pt>
                <c:pt idx="209">
                  <c:v>2.6970123098408405E-2</c:v>
                </c:pt>
                <c:pt idx="210">
                  <c:v>2.6970123098408405E-2</c:v>
                </c:pt>
                <c:pt idx="211">
                  <c:v>2.6661665991094874E-2</c:v>
                </c:pt>
                <c:pt idx="212">
                  <c:v>2.6661665991094874E-2</c:v>
                </c:pt>
                <c:pt idx="213">
                  <c:v>2.6661665991094874E-2</c:v>
                </c:pt>
                <c:pt idx="214">
                  <c:v>2.6661665991094874E-2</c:v>
                </c:pt>
                <c:pt idx="215">
                  <c:v>2.6661665991094874E-2</c:v>
                </c:pt>
                <c:pt idx="216">
                  <c:v>2.6661665991094874E-2</c:v>
                </c:pt>
                <c:pt idx="217">
                  <c:v>2.6661665991094874E-2</c:v>
                </c:pt>
                <c:pt idx="218">
                  <c:v>2.6661665991094874E-2</c:v>
                </c:pt>
                <c:pt idx="219">
                  <c:v>2.6661665991094874E-2</c:v>
                </c:pt>
                <c:pt idx="220">
                  <c:v>2.6661665991094874E-2</c:v>
                </c:pt>
                <c:pt idx="221">
                  <c:v>2.6661665991094874E-2</c:v>
                </c:pt>
                <c:pt idx="222">
                  <c:v>2.6661665991094874E-2</c:v>
                </c:pt>
                <c:pt idx="223">
                  <c:v>2.6661665991094874E-2</c:v>
                </c:pt>
                <c:pt idx="224">
                  <c:v>2.6661665991094874E-2</c:v>
                </c:pt>
                <c:pt idx="225">
                  <c:v>2.6661665991094874E-2</c:v>
                </c:pt>
                <c:pt idx="226">
                  <c:v>2.6661665991094874E-2</c:v>
                </c:pt>
                <c:pt idx="227">
                  <c:v>2.6661665991094874E-2</c:v>
                </c:pt>
                <c:pt idx="228">
                  <c:v>2.6661665991094874E-2</c:v>
                </c:pt>
                <c:pt idx="229">
                  <c:v>2.6661665991094874E-2</c:v>
                </c:pt>
                <c:pt idx="230">
                  <c:v>2.6661665991094874E-2</c:v>
                </c:pt>
                <c:pt idx="231">
                  <c:v>2.6661665991094874E-2</c:v>
                </c:pt>
                <c:pt idx="232">
                  <c:v>2.6661665991094874E-2</c:v>
                </c:pt>
                <c:pt idx="233">
                  <c:v>2.6661665991094874E-2</c:v>
                </c:pt>
                <c:pt idx="234">
                  <c:v>2.6661665991094874E-2</c:v>
                </c:pt>
                <c:pt idx="235">
                  <c:v>2.6661665991094874E-2</c:v>
                </c:pt>
                <c:pt idx="236">
                  <c:v>2.6661665991094874E-2</c:v>
                </c:pt>
                <c:pt idx="237">
                  <c:v>2.6661665991094874E-2</c:v>
                </c:pt>
                <c:pt idx="238">
                  <c:v>2.6661665991094874E-2</c:v>
                </c:pt>
                <c:pt idx="239">
                  <c:v>2.6661665991094874E-2</c:v>
                </c:pt>
                <c:pt idx="240">
                  <c:v>2.6661665991094874E-2</c:v>
                </c:pt>
                <c:pt idx="241">
                  <c:v>2.6661665991094874E-2</c:v>
                </c:pt>
                <c:pt idx="242">
                  <c:v>2.6273012910587035E-2</c:v>
                </c:pt>
                <c:pt idx="243">
                  <c:v>2.6273012910587035E-2</c:v>
                </c:pt>
                <c:pt idx="244">
                  <c:v>2.6273012910587035E-2</c:v>
                </c:pt>
                <c:pt idx="245">
                  <c:v>2.6273012910587035E-2</c:v>
                </c:pt>
                <c:pt idx="246">
                  <c:v>2.6273012910587035E-2</c:v>
                </c:pt>
                <c:pt idx="247">
                  <c:v>2.6273012910587035E-2</c:v>
                </c:pt>
                <c:pt idx="248">
                  <c:v>2.6273012910587035E-2</c:v>
                </c:pt>
                <c:pt idx="249">
                  <c:v>2.6273012910587035E-2</c:v>
                </c:pt>
                <c:pt idx="250">
                  <c:v>2.6273012910587035E-2</c:v>
                </c:pt>
                <c:pt idx="251">
                  <c:v>2.6273012910587035E-2</c:v>
                </c:pt>
                <c:pt idx="252">
                  <c:v>2.6273012910587035E-2</c:v>
                </c:pt>
                <c:pt idx="253">
                  <c:v>2.6273012910587035E-2</c:v>
                </c:pt>
                <c:pt idx="254">
                  <c:v>2.6273012910587035E-2</c:v>
                </c:pt>
                <c:pt idx="255">
                  <c:v>2.6273012910587035E-2</c:v>
                </c:pt>
                <c:pt idx="256">
                  <c:v>2.6273012910587035E-2</c:v>
                </c:pt>
                <c:pt idx="257">
                  <c:v>2.6273012910587035E-2</c:v>
                </c:pt>
                <c:pt idx="258">
                  <c:v>2.6273012910587035E-2</c:v>
                </c:pt>
                <c:pt idx="259">
                  <c:v>2.6273012910587035E-2</c:v>
                </c:pt>
                <c:pt idx="260">
                  <c:v>2.6273012910587035E-2</c:v>
                </c:pt>
                <c:pt idx="261">
                  <c:v>2.6273012910587035E-2</c:v>
                </c:pt>
                <c:pt idx="262">
                  <c:v>2.6273012910587035E-2</c:v>
                </c:pt>
                <c:pt idx="263">
                  <c:v>2.6273012910587035E-2</c:v>
                </c:pt>
                <c:pt idx="264">
                  <c:v>2.6273012910587035E-2</c:v>
                </c:pt>
                <c:pt idx="265">
                  <c:v>2.6273012910587035E-2</c:v>
                </c:pt>
                <c:pt idx="266">
                  <c:v>2.6273012910587035E-2</c:v>
                </c:pt>
                <c:pt idx="267">
                  <c:v>2.6273012910587035E-2</c:v>
                </c:pt>
                <c:pt idx="268">
                  <c:v>2.6273012910587035E-2</c:v>
                </c:pt>
                <c:pt idx="269">
                  <c:v>2.6273012910587035E-2</c:v>
                </c:pt>
                <c:pt idx="270">
                  <c:v>2.6273012910587035E-2</c:v>
                </c:pt>
                <c:pt idx="271">
                  <c:v>2.6273012910587035E-2</c:v>
                </c:pt>
                <c:pt idx="272">
                  <c:v>2.6273012910587035E-2</c:v>
                </c:pt>
                <c:pt idx="273">
                  <c:v>2.6273012910587035E-2</c:v>
                </c:pt>
                <c:pt idx="274">
                  <c:v>2.6273012910587035E-2</c:v>
                </c:pt>
                <c:pt idx="275">
                  <c:v>2.6273012910587035E-2</c:v>
                </c:pt>
                <c:pt idx="276">
                  <c:v>2.6273012910587035E-2</c:v>
                </c:pt>
                <c:pt idx="277">
                  <c:v>2.6273012910587035E-2</c:v>
                </c:pt>
                <c:pt idx="278">
                  <c:v>2.6273012910587035E-2</c:v>
                </c:pt>
                <c:pt idx="279">
                  <c:v>2.6273012910587035E-2</c:v>
                </c:pt>
                <c:pt idx="280">
                  <c:v>2.6273012910587035E-2</c:v>
                </c:pt>
                <c:pt idx="281">
                  <c:v>2.6273012910587035E-2</c:v>
                </c:pt>
                <c:pt idx="282">
                  <c:v>2.6273012910587035E-2</c:v>
                </c:pt>
                <c:pt idx="283">
                  <c:v>2.6273012910587035E-2</c:v>
                </c:pt>
                <c:pt idx="284">
                  <c:v>2.6273012910587035E-2</c:v>
                </c:pt>
                <c:pt idx="285">
                  <c:v>2.6273012910587035E-2</c:v>
                </c:pt>
                <c:pt idx="286">
                  <c:v>2.6273012910587035E-2</c:v>
                </c:pt>
                <c:pt idx="287">
                  <c:v>2.6273012910587035E-2</c:v>
                </c:pt>
                <c:pt idx="288">
                  <c:v>2.6273012910587035E-2</c:v>
                </c:pt>
                <c:pt idx="289">
                  <c:v>2.6273012910587035E-2</c:v>
                </c:pt>
                <c:pt idx="290">
                  <c:v>2.6273012910587035E-2</c:v>
                </c:pt>
                <c:pt idx="291">
                  <c:v>2.6273012910587035E-2</c:v>
                </c:pt>
                <c:pt idx="292">
                  <c:v>2.6273012910587035E-2</c:v>
                </c:pt>
                <c:pt idx="293">
                  <c:v>2.6273012910587035E-2</c:v>
                </c:pt>
                <c:pt idx="294">
                  <c:v>2.6273012910587035E-2</c:v>
                </c:pt>
                <c:pt idx="295">
                  <c:v>2.6273012910587035E-2</c:v>
                </c:pt>
                <c:pt idx="296">
                  <c:v>2.6273012910587035E-2</c:v>
                </c:pt>
                <c:pt idx="297">
                  <c:v>2.6273012910587035E-2</c:v>
                </c:pt>
                <c:pt idx="298">
                  <c:v>2.6273012910587035E-2</c:v>
                </c:pt>
                <c:pt idx="299">
                  <c:v>2.6273012910587035E-2</c:v>
                </c:pt>
                <c:pt idx="300">
                  <c:v>2.6273012910587035E-2</c:v>
                </c:pt>
                <c:pt idx="301">
                  <c:v>2.6273012910587035E-2</c:v>
                </c:pt>
                <c:pt idx="302">
                  <c:v>2.6273012910587035E-2</c:v>
                </c:pt>
                <c:pt idx="303">
                  <c:v>2.6273012910587035E-2</c:v>
                </c:pt>
                <c:pt idx="304">
                  <c:v>2.6273012910587035E-2</c:v>
                </c:pt>
                <c:pt idx="305">
                  <c:v>2.6273012910587035E-2</c:v>
                </c:pt>
                <c:pt idx="306">
                  <c:v>2.6273012910587035E-2</c:v>
                </c:pt>
                <c:pt idx="307">
                  <c:v>2.6273012910587035E-2</c:v>
                </c:pt>
                <c:pt idx="308">
                  <c:v>2.6273012910587035E-2</c:v>
                </c:pt>
                <c:pt idx="309">
                  <c:v>2.6273012910587035E-2</c:v>
                </c:pt>
                <c:pt idx="310">
                  <c:v>2.6273012910587035E-2</c:v>
                </c:pt>
                <c:pt idx="311">
                  <c:v>2.6273012910587035E-2</c:v>
                </c:pt>
                <c:pt idx="312">
                  <c:v>2.6273012910587035E-2</c:v>
                </c:pt>
                <c:pt idx="313">
                  <c:v>2.6273012910587035E-2</c:v>
                </c:pt>
                <c:pt idx="314">
                  <c:v>2.6273012910587035E-2</c:v>
                </c:pt>
                <c:pt idx="315">
                  <c:v>2.6273012910587035E-2</c:v>
                </c:pt>
                <c:pt idx="316">
                  <c:v>2.6273012910587035E-2</c:v>
                </c:pt>
                <c:pt idx="317">
                  <c:v>2.6273012910587035E-2</c:v>
                </c:pt>
                <c:pt idx="318">
                  <c:v>2.6273012910587035E-2</c:v>
                </c:pt>
                <c:pt idx="319">
                  <c:v>2.6273012910587035E-2</c:v>
                </c:pt>
                <c:pt idx="320">
                  <c:v>2.6273012910587035E-2</c:v>
                </c:pt>
                <c:pt idx="321">
                  <c:v>2.6273012910587035E-2</c:v>
                </c:pt>
                <c:pt idx="322">
                  <c:v>2.6273012910587035E-2</c:v>
                </c:pt>
                <c:pt idx="323">
                  <c:v>2.6273012910587035E-2</c:v>
                </c:pt>
                <c:pt idx="324">
                  <c:v>2.6273012910587035E-2</c:v>
                </c:pt>
                <c:pt idx="325">
                  <c:v>2.6273012910587035E-2</c:v>
                </c:pt>
                <c:pt idx="326">
                  <c:v>2.6273012910587035E-2</c:v>
                </c:pt>
                <c:pt idx="327">
                  <c:v>2.6273012910587035E-2</c:v>
                </c:pt>
                <c:pt idx="328">
                  <c:v>2.6273012910587035E-2</c:v>
                </c:pt>
                <c:pt idx="329">
                  <c:v>2.6273012910587035E-2</c:v>
                </c:pt>
                <c:pt idx="330">
                  <c:v>2.6273012910587035E-2</c:v>
                </c:pt>
                <c:pt idx="331">
                  <c:v>2.6273012910587035E-2</c:v>
                </c:pt>
                <c:pt idx="332">
                  <c:v>2.6273012910587035E-2</c:v>
                </c:pt>
                <c:pt idx="333">
                  <c:v>2.6273012910587035E-2</c:v>
                </c:pt>
                <c:pt idx="334">
                  <c:v>2.6273012910587035E-2</c:v>
                </c:pt>
                <c:pt idx="335">
                  <c:v>2.6273012910587035E-2</c:v>
                </c:pt>
                <c:pt idx="336">
                  <c:v>2.6273012910587035E-2</c:v>
                </c:pt>
                <c:pt idx="337">
                  <c:v>2.6273012910587035E-2</c:v>
                </c:pt>
                <c:pt idx="338">
                  <c:v>2.6273012910587035E-2</c:v>
                </c:pt>
                <c:pt idx="339">
                  <c:v>2.6273012910587035E-2</c:v>
                </c:pt>
                <c:pt idx="340">
                  <c:v>2.6273012910587035E-2</c:v>
                </c:pt>
                <c:pt idx="341">
                  <c:v>2.6273012910587035E-2</c:v>
                </c:pt>
                <c:pt idx="342">
                  <c:v>2.6273012910587035E-2</c:v>
                </c:pt>
                <c:pt idx="343">
                  <c:v>2.6273012910587035E-2</c:v>
                </c:pt>
                <c:pt idx="344">
                  <c:v>2.6273012910587035E-2</c:v>
                </c:pt>
                <c:pt idx="345">
                  <c:v>2.6273012910587035E-2</c:v>
                </c:pt>
                <c:pt idx="346">
                  <c:v>2.6273012910587035E-2</c:v>
                </c:pt>
                <c:pt idx="347">
                  <c:v>2.6273012910587035E-2</c:v>
                </c:pt>
                <c:pt idx="348">
                  <c:v>2.6273012910587035E-2</c:v>
                </c:pt>
                <c:pt idx="349">
                  <c:v>2.6273012910587035E-2</c:v>
                </c:pt>
                <c:pt idx="350">
                  <c:v>2.6273012910587035E-2</c:v>
                </c:pt>
                <c:pt idx="351">
                  <c:v>2.6273012910587035E-2</c:v>
                </c:pt>
                <c:pt idx="352">
                  <c:v>2.6273012910587035E-2</c:v>
                </c:pt>
                <c:pt idx="353">
                  <c:v>2.6273012910587035E-2</c:v>
                </c:pt>
                <c:pt idx="354">
                  <c:v>2.6273012910587035E-2</c:v>
                </c:pt>
                <c:pt idx="355">
                  <c:v>2.6273012910587035E-2</c:v>
                </c:pt>
                <c:pt idx="356">
                  <c:v>2.6273012910587035E-2</c:v>
                </c:pt>
                <c:pt idx="357">
                  <c:v>2.6273012910587035E-2</c:v>
                </c:pt>
                <c:pt idx="358">
                  <c:v>2.6273012910587035E-2</c:v>
                </c:pt>
                <c:pt idx="359">
                  <c:v>2.6273012910587035E-2</c:v>
                </c:pt>
                <c:pt idx="360">
                  <c:v>2.6273012910587035E-2</c:v>
                </c:pt>
                <c:pt idx="361">
                  <c:v>2.6273012910587035E-2</c:v>
                </c:pt>
                <c:pt idx="362">
                  <c:v>2.6273012910587035E-2</c:v>
                </c:pt>
                <c:pt idx="363">
                  <c:v>2.6273012910587035E-2</c:v>
                </c:pt>
                <c:pt idx="364">
                  <c:v>2.6273012910587035E-2</c:v>
                </c:pt>
                <c:pt idx="365">
                  <c:v>2.6273012910587035E-2</c:v>
                </c:pt>
                <c:pt idx="366">
                  <c:v>2.6273012910587035E-2</c:v>
                </c:pt>
                <c:pt idx="367">
                  <c:v>2.6273012910587035E-2</c:v>
                </c:pt>
                <c:pt idx="368">
                  <c:v>2.6273012910587035E-2</c:v>
                </c:pt>
                <c:pt idx="369">
                  <c:v>2.6273012910587035E-2</c:v>
                </c:pt>
                <c:pt idx="370">
                  <c:v>2.6273012910587035E-2</c:v>
                </c:pt>
                <c:pt idx="371">
                  <c:v>2.6273012910587035E-2</c:v>
                </c:pt>
                <c:pt idx="372">
                  <c:v>2.6273012910587035E-2</c:v>
                </c:pt>
                <c:pt idx="373">
                  <c:v>2.6273012910587035E-2</c:v>
                </c:pt>
                <c:pt idx="374">
                  <c:v>2.6273012910587035E-2</c:v>
                </c:pt>
                <c:pt idx="375">
                  <c:v>2.6273012910587035E-2</c:v>
                </c:pt>
                <c:pt idx="376">
                  <c:v>2.6273012910587035E-2</c:v>
                </c:pt>
                <c:pt idx="377">
                  <c:v>2.6273012910587035E-2</c:v>
                </c:pt>
                <c:pt idx="378">
                  <c:v>2.6273012910587035E-2</c:v>
                </c:pt>
                <c:pt idx="379">
                  <c:v>2.6273012910587035E-2</c:v>
                </c:pt>
                <c:pt idx="380">
                  <c:v>2.6273012910587035E-2</c:v>
                </c:pt>
                <c:pt idx="381">
                  <c:v>2.6273012910587035E-2</c:v>
                </c:pt>
                <c:pt idx="382">
                  <c:v>2.6273012910587035E-2</c:v>
                </c:pt>
                <c:pt idx="383">
                  <c:v>2.6273012910587035E-2</c:v>
                </c:pt>
                <c:pt idx="384">
                  <c:v>2.6273012910587035E-2</c:v>
                </c:pt>
                <c:pt idx="385">
                  <c:v>2.6273012910587035E-2</c:v>
                </c:pt>
                <c:pt idx="386">
                  <c:v>2.6273012910587035E-2</c:v>
                </c:pt>
                <c:pt idx="387">
                  <c:v>2.6273012910587035E-2</c:v>
                </c:pt>
                <c:pt idx="388">
                  <c:v>2.6273012910587035E-2</c:v>
                </c:pt>
                <c:pt idx="389">
                  <c:v>2.6273012910587035E-2</c:v>
                </c:pt>
                <c:pt idx="390">
                  <c:v>2.6273012910587035E-2</c:v>
                </c:pt>
                <c:pt idx="391">
                  <c:v>2.6273012910587035E-2</c:v>
                </c:pt>
                <c:pt idx="392">
                  <c:v>2.6273012910587035E-2</c:v>
                </c:pt>
                <c:pt idx="393">
                  <c:v>2.6273012910587035E-2</c:v>
                </c:pt>
                <c:pt idx="394">
                  <c:v>2.6273012910587035E-2</c:v>
                </c:pt>
                <c:pt idx="395">
                  <c:v>2.6273012910587035E-2</c:v>
                </c:pt>
                <c:pt idx="396">
                  <c:v>2.6273012910587035E-2</c:v>
                </c:pt>
                <c:pt idx="397">
                  <c:v>2.6273012910587035E-2</c:v>
                </c:pt>
                <c:pt idx="398">
                  <c:v>2.6273012910587035E-2</c:v>
                </c:pt>
                <c:pt idx="399">
                  <c:v>2.6273012910587035E-2</c:v>
                </c:pt>
                <c:pt idx="400">
                  <c:v>2.6273012910587035E-2</c:v>
                </c:pt>
                <c:pt idx="401">
                  <c:v>2.6273012910587035E-2</c:v>
                </c:pt>
                <c:pt idx="402">
                  <c:v>2.6273012910587035E-2</c:v>
                </c:pt>
                <c:pt idx="403">
                  <c:v>2.6273012910587035E-2</c:v>
                </c:pt>
                <c:pt idx="404">
                  <c:v>2.6273012910587035E-2</c:v>
                </c:pt>
                <c:pt idx="405">
                  <c:v>2.6273012910587035E-2</c:v>
                </c:pt>
                <c:pt idx="406">
                  <c:v>2.6273012910587035E-2</c:v>
                </c:pt>
                <c:pt idx="407">
                  <c:v>2.6273012910587035E-2</c:v>
                </c:pt>
                <c:pt idx="408">
                  <c:v>2.6273012910587035E-2</c:v>
                </c:pt>
                <c:pt idx="409">
                  <c:v>2.6273012910587035E-2</c:v>
                </c:pt>
                <c:pt idx="410">
                  <c:v>2.6273012910587035E-2</c:v>
                </c:pt>
                <c:pt idx="411">
                  <c:v>2.6273012910587035E-2</c:v>
                </c:pt>
                <c:pt idx="412">
                  <c:v>2.6273012910587035E-2</c:v>
                </c:pt>
                <c:pt idx="413">
                  <c:v>2.6273012910587035E-2</c:v>
                </c:pt>
                <c:pt idx="414">
                  <c:v>2.6273012910587035E-2</c:v>
                </c:pt>
                <c:pt idx="415">
                  <c:v>2.6273012910587035E-2</c:v>
                </c:pt>
                <c:pt idx="416">
                  <c:v>2.6273012910587035E-2</c:v>
                </c:pt>
                <c:pt idx="417">
                  <c:v>2.6273012910587035E-2</c:v>
                </c:pt>
                <c:pt idx="418">
                  <c:v>2.6273012910587035E-2</c:v>
                </c:pt>
                <c:pt idx="419">
                  <c:v>2.6273012910587035E-2</c:v>
                </c:pt>
                <c:pt idx="420">
                  <c:v>2.6273012910587035E-2</c:v>
                </c:pt>
                <c:pt idx="421">
                  <c:v>2.6273012910587035E-2</c:v>
                </c:pt>
                <c:pt idx="422">
                  <c:v>2.6273012910587035E-2</c:v>
                </c:pt>
                <c:pt idx="423">
                  <c:v>2.6273012910587035E-2</c:v>
                </c:pt>
                <c:pt idx="424">
                  <c:v>2.6273012910587035E-2</c:v>
                </c:pt>
                <c:pt idx="425">
                  <c:v>2.6273012910587035E-2</c:v>
                </c:pt>
                <c:pt idx="426">
                  <c:v>2.6273012910587035E-2</c:v>
                </c:pt>
                <c:pt idx="427">
                  <c:v>2.6273012910587035E-2</c:v>
                </c:pt>
                <c:pt idx="428">
                  <c:v>2.6273012910587035E-2</c:v>
                </c:pt>
                <c:pt idx="429">
                  <c:v>2.6273012910587035E-2</c:v>
                </c:pt>
                <c:pt idx="430">
                  <c:v>2.6273012910587035E-2</c:v>
                </c:pt>
                <c:pt idx="431">
                  <c:v>2.6273012910587035E-2</c:v>
                </c:pt>
                <c:pt idx="432">
                  <c:v>2.6273012910587035E-2</c:v>
                </c:pt>
                <c:pt idx="433">
                  <c:v>2.6273012910587035E-2</c:v>
                </c:pt>
                <c:pt idx="434">
                  <c:v>2.6273012910587035E-2</c:v>
                </c:pt>
                <c:pt idx="435">
                  <c:v>2.6273012910587035E-2</c:v>
                </c:pt>
                <c:pt idx="436">
                  <c:v>2.6273012910587035E-2</c:v>
                </c:pt>
                <c:pt idx="437">
                  <c:v>2.6273012910587035E-2</c:v>
                </c:pt>
                <c:pt idx="438">
                  <c:v>2.6273012910587035E-2</c:v>
                </c:pt>
                <c:pt idx="439">
                  <c:v>2.6273012910587035E-2</c:v>
                </c:pt>
                <c:pt idx="440">
                  <c:v>2.6273012910587035E-2</c:v>
                </c:pt>
                <c:pt idx="441">
                  <c:v>2.6273012910587035E-2</c:v>
                </c:pt>
                <c:pt idx="442">
                  <c:v>2.6273012910587035E-2</c:v>
                </c:pt>
                <c:pt idx="443">
                  <c:v>2.6273012910587035E-2</c:v>
                </c:pt>
                <c:pt idx="444">
                  <c:v>2.6273012910587035E-2</c:v>
                </c:pt>
                <c:pt idx="445">
                  <c:v>2.6273012910587035E-2</c:v>
                </c:pt>
                <c:pt idx="446">
                  <c:v>2.6273012910587035E-2</c:v>
                </c:pt>
                <c:pt idx="447">
                  <c:v>2.6273012910587035E-2</c:v>
                </c:pt>
                <c:pt idx="448">
                  <c:v>2.6273012910587035E-2</c:v>
                </c:pt>
                <c:pt idx="449">
                  <c:v>2.6273012910587035E-2</c:v>
                </c:pt>
                <c:pt idx="450">
                  <c:v>2.6273012910587035E-2</c:v>
                </c:pt>
                <c:pt idx="451">
                  <c:v>2.6273012910587035E-2</c:v>
                </c:pt>
                <c:pt idx="452">
                  <c:v>2.6273012910587035E-2</c:v>
                </c:pt>
                <c:pt idx="453">
                  <c:v>2.6273012910587035E-2</c:v>
                </c:pt>
                <c:pt idx="454">
                  <c:v>2.6273012910587035E-2</c:v>
                </c:pt>
                <c:pt idx="455">
                  <c:v>2.6273012910587035E-2</c:v>
                </c:pt>
                <c:pt idx="456">
                  <c:v>2.6273012910587035E-2</c:v>
                </c:pt>
                <c:pt idx="457">
                  <c:v>2.6273012910587035E-2</c:v>
                </c:pt>
                <c:pt idx="458">
                  <c:v>2.6273012910587035E-2</c:v>
                </c:pt>
                <c:pt idx="459">
                  <c:v>2.6273012910587035E-2</c:v>
                </c:pt>
                <c:pt idx="460">
                  <c:v>2.6273012910587035E-2</c:v>
                </c:pt>
                <c:pt idx="461">
                  <c:v>2.6273012910587035E-2</c:v>
                </c:pt>
                <c:pt idx="462">
                  <c:v>2.6273012910587035E-2</c:v>
                </c:pt>
                <c:pt idx="463">
                  <c:v>2.6273012910587035E-2</c:v>
                </c:pt>
                <c:pt idx="464">
                  <c:v>2.6273012910587035E-2</c:v>
                </c:pt>
                <c:pt idx="465">
                  <c:v>2.6273012910587035E-2</c:v>
                </c:pt>
                <c:pt idx="466">
                  <c:v>2.6273012910587035E-2</c:v>
                </c:pt>
                <c:pt idx="467">
                  <c:v>2.6273012910587035E-2</c:v>
                </c:pt>
                <c:pt idx="468">
                  <c:v>2.6273012910587035E-2</c:v>
                </c:pt>
                <c:pt idx="469">
                  <c:v>2.6273012910587035E-2</c:v>
                </c:pt>
                <c:pt idx="470">
                  <c:v>2.6273012910587035E-2</c:v>
                </c:pt>
                <c:pt idx="471">
                  <c:v>2.6273012910587035E-2</c:v>
                </c:pt>
                <c:pt idx="472">
                  <c:v>2.6273012910587035E-2</c:v>
                </c:pt>
                <c:pt idx="473">
                  <c:v>2.6273012910587035E-2</c:v>
                </c:pt>
                <c:pt idx="474">
                  <c:v>2.6273012910587035E-2</c:v>
                </c:pt>
                <c:pt idx="475">
                  <c:v>2.6273012910587035E-2</c:v>
                </c:pt>
                <c:pt idx="476">
                  <c:v>2.6273012910587035E-2</c:v>
                </c:pt>
                <c:pt idx="477">
                  <c:v>2.6273012910587035E-2</c:v>
                </c:pt>
                <c:pt idx="478">
                  <c:v>2.6273012910587035E-2</c:v>
                </c:pt>
                <c:pt idx="479">
                  <c:v>2.6273012910587035E-2</c:v>
                </c:pt>
                <c:pt idx="480">
                  <c:v>2.6273012910587035E-2</c:v>
                </c:pt>
                <c:pt idx="481">
                  <c:v>2.6273012910587035E-2</c:v>
                </c:pt>
                <c:pt idx="482">
                  <c:v>2.6273012910587035E-2</c:v>
                </c:pt>
                <c:pt idx="483">
                  <c:v>2.6273012910587035E-2</c:v>
                </c:pt>
                <c:pt idx="484">
                  <c:v>2.6273012910587035E-2</c:v>
                </c:pt>
                <c:pt idx="485">
                  <c:v>2.6273012910587035E-2</c:v>
                </c:pt>
                <c:pt idx="486">
                  <c:v>2.6273012910587035E-2</c:v>
                </c:pt>
                <c:pt idx="487">
                  <c:v>2.6273012910587035E-2</c:v>
                </c:pt>
                <c:pt idx="488">
                  <c:v>2.6273012910587035E-2</c:v>
                </c:pt>
                <c:pt idx="489">
                  <c:v>2.6273012910587035E-2</c:v>
                </c:pt>
                <c:pt idx="490">
                  <c:v>2.6273012910587035E-2</c:v>
                </c:pt>
                <c:pt idx="491">
                  <c:v>2.6273012910587035E-2</c:v>
                </c:pt>
                <c:pt idx="492">
                  <c:v>2.6273012910587035E-2</c:v>
                </c:pt>
                <c:pt idx="493">
                  <c:v>2.6273012910587035E-2</c:v>
                </c:pt>
                <c:pt idx="494">
                  <c:v>2.6273012910587035E-2</c:v>
                </c:pt>
                <c:pt idx="495">
                  <c:v>2.6273012910587035E-2</c:v>
                </c:pt>
                <c:pt idx="496">
                  <c:v>2.6273012910587035E-2</c:v>
                </c:pt>
                <c:pt idx="497">
                  <c:v>2.6273012910587035E-2</c:v>
                </c:pt>
                <c:pt idx="498">
                  <c:v>2.6273012910587035E-2</c:v>
                </c:pt>
                <c:pt idx="499">
                  <c:v>2.6273012910587035E-2</c:v>
                </c:pt>
                <c:pt idx="500">
                  <c:v>2.6273012910587035E-2</c:v>
                </c:pt>
                <c:pt idx="501">
                  <c:v>2.6273012910587035E-2</c:v>
                </c:pt>
                <c:pt idx="502">
                  <c:v>2.6273012910587035E-2</c:v>
                </c:pt>
                <c:pt idx="503">
                  <c:v>2.6273012910587035E-2</c:v>
                </c:pt>
                <c:pt idx="504">
                  <c:v>2.6273012910587035E-2</c:v>
                </c:pt>
                <c:pt idx="505">
                  <c:v>2.6273012910587035E-2</c:v>
                </c:pt>
                <c:pt idx="506">
                  <c:v>2.6273012910587035E-2</c:v>
                </c:pt>
                <c:pt idx="507">
                  <c:v>2.6273012910587035E-2</c:v>
                </c:pt>
                <c:pt idx="508">
                  <c:v>2.6273012910587035E-2</c:v>
                </c:pt>
                <c:pt idx="509">
                  <c:v>2.6273012910587035E-2</c:v>
                </c:pt>
                <c:pt idx="510">
                  <c:v>2.6273012910587035E-2</c:v>
                </c:pt>
                <c:pt idx="511">
                  <c:v>2.6273012910587035E-2</c:v>
                </c:pt>
                <c:pt idx="512">
                  <c:v>2.6273012910587035E-2</c:v>
                </c:pt>
                <c:pt idx="513">
                  <c:v>2.6273012910587035E-2</c:v>
                </c:pt>
                <c:pt idx="514">
                  <c:v>2.6273012910587035E-2</c:v>
                </c:pt>
                <c:pt idx="515">
                  <c:v>2.6273012910587035E-2</c:v>
                </c:pt>
                <c:pt idx="516">
                  <c:v>2.6273012910587035E-2</c:v>
                </c:pt>
                <c:pt idx="517">
                  <c:v>2.6273012910587035E-2</c:v>
                </c:pt>
                <c:pt idx="518">
                  <c:v>2.6273012910587035E-2</c:v>
                </c:pt>
                <c:pt idx="519">
                  <c:v>2.6273012910587035E-2</c:v>
                </c:pt>
                <c:pt idx="520">
                  <c:v>2.6273012910587035E-2</c:v>
                </c:pt>
                <c:pt idx="521">
                  <c:v>2.6273012910587035E-2</c:v>
                </c:pt>
                <c:pt idx="522">
                  <c:v>2.6273012910587035E-2</c:v>
                </c:pt>
                <c:pt idx="523">
                  <c:v>2.6273012910587035E-2</c:v>
                </c:pt>
                <c:pt idx="524">
                  <c:v>2.6273012910587035E-2</c:v>
                </c:pt>
                <c:pt idx="525">
                  <c:v>2.6273012910587035E-2</c:v>
                </c:pt>
                <c:pt idx="526">
                  <c:v>2.6273012910587035E-2</c:v>
                </c:pt>
                <c:pt idx="527">
                  <c:v>2.6273012910587035E-2</c:v>
                </c:pt>
                <c:pt idx="528">
                  <c:v>2.6273012910587035E-2</c:v>
                </c:pt>
                <c:pt idx="529">
                  <c:v>2.6273012910587035E-2</c:v>
                </c:pt>
                <c:pt idx="530">
                  <c:v>2.6273012910587035E-2</c:v>
                </c:pt>
                <c:pt idx="531">
                  <c:v>2.6273012910587035E-2</c:v>
                </c:pt>
                <c:pt idx="532">
                  <c:v>2.6273012910587035E-2</c:v>
                </c:pt>
                <c:pt idx="533">
                  <c:v>2.6273012910587035E-2</c:v>
                </c:pt>
                <c:pt idx="534">
                  <c:v>2.6273012910587035E-2</c:v>
                </c:pt>
                <c:pt idx="535">
                  <c:v>2.6273012910587035E-2</c:v>
                </c:pt>
                <c:pt idx="536">
                  <c:v>2.6273012910587035E-2</c:v>
                </c:pt>
                <c:pt idx="537">
                  <c:v>2.6273012910587035E-2</c:v>
                </c:pt>
                <c:pt idx="538">
                  <c:v>2.6273012910587035E-2</c:v>
                </c:pt>
                <c:pt idx="539">
                  <c:v>2.6273012910587035E-2</c:v>
                </c:pt>
                <c:pt idx="540">
                  <c:v>2.6273012910587035E-2</c:v>
                </c:pt>
                <c:pt idx="541">
                  <c:v>2.6273012910587035E-2</c:v>
                </c:pt>
                <c:pt idx="542">
                  <c:v>2.6273012910587035E-2</c:v>
                </c:pt>
                <c:pt idx="543">
                  <c:v>2.6273012910587035E-2</c:v>
                </c:pt>
                <c:pt idx="544">
                  <c:v>2.6273012910587035E-2</c:v>
                </c:pt>
                <c:pt idx="545">
                  <c:v>2.6273012910587035E-2</c:v>
                </c:pt>
                <c:pt idx="546">
                  <c:v>2.6273012910587035E-2</c:v>
                </c:pt>
                <c:pt idx="547">
                  <c:v>2.6273012910587035E-2</c:v>
                </c:pt>
                <c:pt idx="548">
                  <c:v>2.6273012910587035E-2</c:v>
                </c:pt>
                <c:pt idx="549">
                  <c:v>2.6273012910587035E-2</c:v>
                </c:pt>
                <c:pt idx="550">
                  <c:v>2.6273012910587035E-2</c:v>
                </c:pt>
                <c:pt idx="551">
                  <c:v>2.6273012910587035E-2</c:v>
                </c:pt>
                <c:pt idx="552">
                  <c:v>2.6273012910587035E-2</c:v>
                </c:pt>
                <c:pt idx="553">
                  <c:v>2.6273012910587035E-2</c:v>
                </c:pt>
                <c:pt idx="554">
                  <c:v>2.6273012910587035E-2</c:v>
                </c:pt>
                <c:pt idx="555">
                  <c:v>2.6273012910587035E-2</c:v>
                </c:pt>
                <c:pt idx="556">
                  <c:v>2.6273012910587035E-2</c:v>
                </c:pt>
                <c:pt idx="557">
                  <c:v>2.6273012910587035E-2</c:v>
                </c:pt>
                <c:pt idx="558">
                  <c:v>2.6273012910587035E-2</c:v>
                </c:pt>
                <c:pt idx="559">
                  <c:v>2.6273012910587035E-2</c:v>
                </c:pt>
                <c:pt idx="560">
                  <c:v>2.6273012910587035E-2</c:v>
                </c:pt>
                <c:pt idx="561">
                  <c:v>2.6273012910587035E-2</c:v>
                </c:pt>
                <c:pt idx="562">
                  <c:v>2.6273012910587035E-2</c:v>
                </c:pt>
                <c:pt idx="563">
                  <c:v>2.6273012910587035E-2</c:v>
                </c:pt>
                <c:pt idx="564">
                  <c:v>2.6273012910587035E-2</c:v>
                </c:pt>
                <c:pt idx="565">
                  <c:v>2.6273012910587035E-2</c:v>
                </c:pt>
                <c:pt idx="566">
                  <c:v>2.6273012910587035E-2</c:v>
                </c:pt>
                <c:pt idx="567">
                  <c:v>2.6273012910587035E-2</c:v>
                </c:pt>
                <c:pt idx="568">
                  <c:v>2.6273012910587035E-2</c:v>
                </c:pt>
                <c:pt idx="569">
                  <c:v>2.6273012910587035E-2</c:v>
                </c:pt>
                <c:pt idx="570">
                  <c:v>2.6273012910587035E-2</c:v>
                </c:pt>
                <c:pt idx="571">
                  <c:v>2.6273012910587035E-2</c:v>
                </c:pt>
                <c:pt idx="572">
                  <c:v>2.6273012910587035E-2</c:v>
                </c:pt>
                <c:pt idx="573">
                  <c:v>2.6273012910587035E-2</c:v>
                </c:pt>
                <c:pt idx="574">
                  <c:v>2.6273012910587035E-2</c:v>
                </c:pt>
                <c:pt idx="575">
                  <c:v>2.6273012910587035E-2</c:v>
                </c:pt>
                <c:pt idx="576">
                  <c:v>2.6273012910587035E-2</c:v>
                </c:pt>
                <c:pt idx="577">
                  <c:v>2.6273012910587035E-2</c:v>
                </c:pt>
                <c:pt idx="578">
                  <c:v>2.6273012910587035E-2</c:v>
                </c:pt>
                <c:pt idx="579">
                  <c:v>2.6273012910587035E-2</c:v>
                </c:pt>
                <c:pt idx="580">
                  <c:v>2.6273012910587035E-2</c:v>
                </c:pt>
                <c:pt idx="581">
                  <c:v>2.6273012910587035E-2</c:v>
                </c:pt>
                <c:pt idx="582">
                  <c:v>2.6273012910587035E-2</c:v>
                </c:pt>
                <c:pt idx="583">
                  <c:v>2.6273012910587035E-2</c:v>
                </c:pt>
                <c:pt idx="584">
                  <c:v>2.6273012910587035E-2</c:v>
                </c:pt>
                <c:pt idx="585">
                  <c:v>2.6273012910587035E-2</c:v>
                </c:pt>
                <c:pt idx="586">
                  <c:v>2.6273012910587035E-2</c:v>
                </c:pt>
                <c:pt idx="587">
                  <c:v>2.6273012910587035E-2</c:v>
                </c:pt>
                <c:pt idx="588">
                  <c:v>2.6273012910587035E-2</c:v>
                </c:pt>
                <c:pt idx="589">
                  <c:v>2.6273012910587035E-2</c:v>
                </c:pt>
                <c:pt idx="590">
                  <c:v>2.6273012910587035E-2</c:v>
                </c:pt>
                <c:pt idx="591">
                  <c:v>2.6273012910587035E-2</c:v>
                </c:pt>
                <c:pt idx="592">
                  <c:v>2.6273012910587035E-2</c:v>
                </c:pt>
                <c:pt idx="593">
                  <c:v>2.6273012910587035E-2</c:v>
                </c:pt>
                <c:pt idx="594">
                  <c:v>2.6273012910587035E-2</c:v>
                </c:pt>
                <c:pt idx="595">
                  <c:v>2.6273012910587035E-2</c:v>
                </c:pt>
                <c:pt idx="596">
                  <c:v>2.6273012910587035E-2</c:v>
                </c:pt>
                <c:pt idx="597">
                  <c:v>2.6273012910587035E-2</c:v>
                </c:pt>
                <c:pt idx="598">
                  <c:v>2.6273012910587035E-2</c:v>
                </c:pt>
                <c:pt idx="599">
                  <c:v>2.6273012910587035E-2</c:v>
                </c:pt>
                <c:pt idx="600">
                  <c:v>2.6273012910587035E-2</c:v>
                </c:pt>
                <c:pt idx="601">
                  <c:v>2.6273012910587035E-2</c:v>
                </c:pt>
                <c:pt idx="602">
                  <c:v>2.6273012910587035E-2</c:v>
                </c:pt>
                <c:pt idx="603">
                  <c:v>2.6273012910587035E-2</c:v>
                </c:pt>
                <c:pt idx="604">
                  <c:v>2.6273012910587035E-2</c:v>
                </c:pt>
                <c:pt idx="605">
                  <c:v>2.6273012910587035E-2</c:v>
                </c:pt>
                <c:pt idx="606">
                  <c:v>2.6273012910587035E-2</c:v>
                </c:pt>
                <c:pt idx="607">
                  <c:v>2.6273012910587035E-2</c:v>
                </c:pt>
                <c:pt idx="608">
                  <c:v>2.6273012910587035E-2</c:v>
                </c:pt>
                <c:pt idx="609">
                  <c:v>2.6273012910587035E-2</c:v>
                </c:pt>
                <c:pt idx="610">
                  <c:v>2.6273012910587035E-2</c:v>
                </c:pt>
                <c:pt idx="611">
                  <c:v>2.6273012910587035E-2</c:v>
                </c:pt>
                <c:pt idx="612">
                  <c:v>2.6273012910587035E-2</c:v>
                </c:pt>
                <c:pt idx="613">
                  <c:v>2.6273012910587035E-2</c:v>
                </c:pt>
                <c:pt idx="614">
                  <c:v>2.6273012910587035E-2</c:v>
                </c:pt>
                <c:pt idx="615">
                  <c:v>2.6273012910587035E-2</c:v>
                </c:pt>
                <c:pt idx="616">
                  <c:v>2.6273012910587035E-2</c:v>
                </c:pt>
                <c:pt idx="617">
                  <c:v>2.6273012910587035E-2</c:v>
                </c:pt>
                <c:pt idx="618">
                  <c:v>2.6273012910587035E-2</c:v>
                </c:pt>
                <c:pt idx="619">
                  <c:v>2.6273012910587035E-2</c:v>
                </c:pt>
                <c:pt idx="620">
                  <c:v>2.6273012910587035E-2</c:v>
                </c:pt>
                <c:pt idx="621">
                  <c:v>2.6273012910587035E-2</c:v>
                </c:pt>
                <c:pt idx="622">
                  <c:v>2.6273012910587035E-2</c:v>
                </c:pt>
                <c:pt idx="623">
                  <c:v>2.6273012910587035E-2</c:v>
                </c:pt>
                <c:pt idx="624">
                  <c:v>2.6273012910587035E-2</c:v>
                </c:pt>
                <c:pt idx="625">
                  <c:v>2.6273012910587035E-2</c:v>
                </c:pt>
                <c:pt idx="626">
                  <c:v>2.6273012910587035E-2</c:v>
                </c:pt>
                <c:pt idx="627">
                  <c:v>2.6273012910587035E-2</c:v>
                </c:pt>
                <c:pt idx="628">
                  <c:v>2.6273012910587035E-2</c:v>
                </c:pt>
                <c:pt idx="629">
                  <c:v>2.6273012910587035E-2</c:v>
                </c:pt>
                <c:pt idx="630">
                  <c:v>2.6273012910587035E-2</c:v>
                </c:pt>
                <c:pt idx="631">
                  <c:v>2.6273012910587035E-2</c:v>
                </c:pt>
                <c:pt idx="632">
                  <c:v>2.6273012910587035E-2</c:v>
                </c:pt>
                <c:pt idx="633">
                  <c:v>2.6273012910587035E-2</c:v>
                </c:pt>
                <c:pt idx="634">
                  <c:v>2.6273012910587035E-2</c:v>
                </c:pt>
                <c:pt idx="635">
                  <c:v>2.6273012910587035E-2</c:v>
                </c:pt>
                <c:pt idx="636">
                  <c:v>2.6273012910587035E-2</c:v>
                </c:pt>
                <c:pt idx="637">
                  <c:v>2.6273012910587035E-2</c:v>
                </c:pt>
                <c:pt idx="638">
                  <c:v>2.6273012910587035E-2</c:v>
                </c:pt>
                <c:pt idx="639">
                  <c:v>2.6273012910587035E-2</c:v>
                </c:pt>
                <c:pt idx="640">
                  <c:v>2.6273012910587035E-2</c:v>
                </c:pt>
                <c:pt idx="641">
                  <c:v>2.6273012910587035E-2</c:v>
                </c:pt>
                <c:pt idx="642">
                  <c:v>2.6273012910587035E-2</c:v>
                </c:pt>
                <c:pt idx="643">
                  <c:v>2.6273012910587035E-2</c:v>
                </c:pt>
                <c:pt idx="644">
                  <c:v>2.6273012910587035E-2</c:v>
                </c:pt>
                <c:pt idx="645">
                  <c:v>2.6273012910587035E-2</c:v>
                </c:pt>
                <c:pt idx="646">
                  <c:v>2.6273012910587035E-2</c:v>
                </c:pt>
                <c:pt idx="647">
                  <c:v>2.6273012910587035E-2</c:v>
                </c:pt>
                <c:pt idx="648">
                  <c:v>2.6273012910587035E-2</c:v>
                </c:pt>
                <c:pt idx="649">
                  <c:v>2.6273012910587035E-2</c:v>
                </c:pt>
                <c:pt idx="650">
                  <c:v>2.6273012910587035E-2</c:v>
                </c:pt>
                <c:pt idx="651">
                  <c:v>2.6273012910587035E-2</c:v>
                </c:pt>
                <c:pt idx="652">
                  <c:v>2.6273012910587035E-2</c:v>
                </c:pt>
                <c:pt idx="653">
                  <c:v>2.6273012910587035E-2</c:v>
                </c:pt>
                <c:pt idx="654">
                  <c:v>2.6273012910587035E-2</c:v>
                </c:pt>
                <c:pt idx="655">
                  <c:v>2.6273012910587035E-2</c:v>
                </c:pt>
                <c:pt idx="656">
                  <c:v>2.6273012910587035E-2</c:v>
                </c:pt>
                <c:pt idx="657">
                  <c:v>2.6273012910587035E-2</c:v>
                </c:pt>
                <c:pt idx="658">
                  <c:v>2.6273012910587035E-2</c:v>
                </c:pt>
                <c:pt idx="659">
                  <c:v>2.6273012910587035E-2</c:v>
                </c:pt>
                <c:pt idx="660">
                  <c:v>2.6273012910587035E-2</c:v>
                </c:pt>
                <c:pt idx="661">
                  <c:v>2.6273012910587035E-2</c:v>
                </c:pt>
                <c:pt idx="662">
                  <c:v>2.6273012910587035E-2</c:v>
                </c:pt>
                <c:pt idx="663">
                  <c:v>2.6273012910587035E-2</c:v>
                </c:pt>
                <c:pt idx="664">
                  <c:v>2.6273012910587035E-2</c:v>
                </c:pt>
                <c:pt idx="665">
                  <c:v>2.6273012910587035E-2</c:v>
                </c:pt>
                <c:pt idx="666">
                  <c:v>2.6273012910587035E-2</c:v>
                </c:pt>
                <c:pt idx="667">
                  <c:v>2.6273012910587035E-2</c:v>
                </c:pt>
                <c:pt idx="668">
                  <c:v>2.6273012910587035E-2</c:v>
                </c:pt>
                <c:pt idx="669">
                  <c:v>2.6273012910587035E-2</c:v>
                </c:pt>
                <c:pt idx="670">
                  <c:v>2.6273012910587035E-2</c:v>
                </c:pt>
                <c:pt idx="671">
                  <c:v>2.6273012910587035E-2</c:v>
                </c:pt>
                <c:pt idx="672">
                  <c:v>2.6273012910587035E-2</c:v>
                </c:pt>
                <c:pt idx="673">
                  <c:v>2.6273012910587035E-2</c:v>
                </c:pt>
                <c:pt idx="674">
                  <c:v>2.6273012910587035E-2</c:v>
                </c:pt>
                <c:pt idx="675">
                  <c:v>2.6273012910587035E-2</c:v>
                </c:pt>
                <c:pt idx="676">
                  <c:v>2.6273012910587035E-2</c:v>
                </c:pt>
                <c:pt idx="677">
                  <c:v>2.6273012910587035E-2</c:v>
                </c:pt>
                <c:pt idx="678">
                  <c:v>2.6273012910587035E-2</c:v>
                </c:pt>
                <c:pt idx="679">
                  <c:v>2.6273012910587035E-2</c:v>
                </c:pt>
                <c:pt idx="680">
                  <c:v>2.6273012910587035E-2</c:v>
                </c:pt>
                <c:pt idx="681">
                  <c:v>2.6273012910587035E-2</c:v>
                </c:pt>
                <c:pt idx="682">
                  <c:v>2.6273012910587035E-2</c:v>
                </c:pt>
                <c:pt idx="683">
                  <c:v>2.6273012910587035E-2</c:v>
                </c:pt>
                <c:pt idx="684">
                  <c:v>2.6273012910587035E-2</c:v>
                </c:pt>
                <c:pt idx="685">
                  <c:v>2.6273012910587035E-2</c:v>
                </c:pt>
                <c:pt idx="686">
                  <c:v>2.6273012910587035E-2</c:v>
                </c:pt>
                <c:pt idx="687">
                  <c:v>2.6273012910587035E-2</c:v>
                </c:pt>
                <c:pt idx="688">
                  <c:v>2.6273012910587035E-2</c:v>
                </c:pt>
                <c:pt idx="689">
                  <c:v>2.6273012910587035E-2</c:v>
                </c:pt>
                <c:pt idx="690">
                  <c:v>2.6273012910587035E-2</c:v>
                </c:pt>
                <c:pt idx="691">
                  <c:v>2.6273012910587035E-2</c:v>
                </c:pt>
                <c:pt idx="692">
                  <c:v>2.6273012910587035E-2</c:v>
                </c:pt>
                <c:pt idx="693">
                  <c:v>2.6273012910587035E-2</c:v>
                </c:pt>
                <c:pt idx="694">
                  <c:v>2.6273012910587035E-2</c:v>
                </c:pt>
                <c:pt idx="695">
                  <c:v>2.6056426169952518E-2</c:v>
                </c:pt>
                <c:pt idx="696">
                  <c:v>2.6056426169952518E-2</c:v>
                </c:pt>
                <c:pt idx="697">
                  <c:v>2.6056426169952518E-2</c:v>
                </c:pt>
                <c:pt idx="698">
                  <c:v>2.6056426169952518E-2</c:v>
                </c:pt>
                <c:pt idx="699">
                  <c:v>2.6056426169952518E-2</c:v>
                </c:pt>
                <c:pt idx="700">
                  <c:v>2.6056426169952518E-2</c:v>
                </c:pt>
                <c:pt idx="701">
                  <c:v>2.6056426169952518E-2</c:v>
                </c:pt>
                <c:pt idx="702">
                  <c:v>2.6056426169952518E-2</c:v>
                </c:pt>
                <c:pt idx="703">
                  <c:v>2.6056426169952518E-2</c:v>
                </c:pt>
                <c:pt idx="704">
                  <c:v>2.6056426169952518E-2</c:v>
                </c:pt>
                <c:pt idx="705">
                  <c:v>2.6056426169952518E-2</c:v>
                </c:pt>
                <c:pt idx="706">
                  <c:v>2.6056426169952518E-2</c:v>
                </c:pt>
                <c:pt idx="707">
                  <c:v>2.6056426169952518E-2</c:v>
                </c:pt>
                <c:pt idx="708">
                  <c:v>2.6056426169952518E-2</c:v>
                </c:pt>
                <c:pt idx="709">
                  <c:v>2.6056426169952518E-2</c:v>
                </c:pt>
                <c:pt idx="710">
                  <c:v>2.6056426169952518E-2</c:v>
                </c:pt>
                <c:pt idx="711">
                  <c:v>2.6056426169952518E-2</c:v>
                </c:pt>
                <c:pt idx="712">
                  <c:v>2.6056426169952518E-2</c:v>
                </c:pt>
                <c:pt idx="713">
                  <c:v>2.6056426169952518E-2</c:v>
                </c:pt>
                <c:pt idx="714">
                  <c:v>2.6056426169952518E-2</c:v>
                </c:pt>
                <c:pt idx="715">
                  <c:v>2.6056426169952518E-2</c:v>
                </c:pt>
                <c:pt idx="716">
                  <c:v>2.6056426169952518E-2</c:v>
                </c:pt>
                <c:pt idx="717">
                  <c:v>2.6056426169952518E-2</c:v>
                </c:pt>
                <c:pt idx="718">
                  <c:v>2.6056426169952518E-2</c:v>
                </c:pt>
                <c:pt idx="719">
                  <c:v>2.6056426169952518E-2</c:v>
                </c:pt>
                <c:pt idx="720">
                  <c:v>2.6056426169952518E-2</c:v>
                </c:pt>
                <c:pt idx="721">
                  <c:v>2.6056426169952518E-2</c:v>
                </c:pt>
                <c:pt idx="722">
                  <c:v>2.6056426169952518E-2</c:v>
                </c:pt>
                <c:pt idx="723">
                  <c:v>2.6056426169952518E-2</c:v>
                </c:pt>
                <c:pt idx="724">
                  <c:v>2.6056426169952518E-2</c:v>
                </c:pt>
                <c:pt idx="725">
                  <c:v>2.6056426169952518E-2</c:v>
                </c:pt>
                <c:pt idx="726">
                  <c:v>2.6056426169952518E-2</c:v>
                </c:pt>
                <c:pt idx="727">
                  <c:v>2.6056426169952518E-2</c:v>
                </c:pt>
                <c:pt idx="728">
                  <c:v>2.6056426169952518E-2</c:v>
                </c:pt>
                <c:pt idx="729">
                  <c:v>2.6056426169952518E-2</c:v>
                </c:pt>
                <c:pt idx="730">
                  <c:v>2.6056426169952518E-2</c:v>
                </c:pt>
                <c:pt idx="731">
                  <c:v>2.6056426169952518E-2</c:v>
                </c:pt>
                <c:pt idx="732">
                  <c:v>2.6056426169952518E-2</c:v>
                </c:pt>
                <c:pt idx="733">
                  <c:v>2.6056426169952518E-2</c:v>
                </c:pt>
                <c:pt idx="734">
                  <c:v>2.6056426169952518E-2</c:v>
                </c:pt>
                <c:pt idx="735">
                  <c:v>2.6056426169952518E-2</c:v>
                </c:pt>
                <c:pt idx="736">
                  <c:v>2.6056426169952518E-2</c:v>
                </c:pt>
                <c:pt idx="737">
                  <c:v>2.6056426169952518E-2</c:v>
                </c:pt>
                <c:pt idx="738">
                  <c:v>2.6056426169952518E-2</c:v>
                </c:pt>
                <c:pt idx="739">
                  <c:v>2.6056426169952518E-2</c:v>
                </c:pt>
                <c:pt idx="740">
                  <c:v>2.6056426169952518E-2</c:v>
                </c:pt>
                <c:pt idx="741">
                  <c:v>2.6056426169952518E-2</c:v>
                </c:pt>
                <c:pt idx="742">
                  <c:v>2.6056426169952518E-2</c:v>
                </c:pt>
                <c:pt idx="743">
                  <c:v>2.6056426169952518E-2</c:v>
                </c:pt>
                <c:pt idx="744">
                  <c:v>2.6056426169952518E-2</c:v>
                </c:pt>
                <c:pt idx="745">
                  <c:v>2.6056426169952518E-2</c:v>
                </c:pt>
                <c:pt idx="746">
                  <c:v>2.6056426169952518E-2</c:v>
                </c:pt>
                <c:pt idx="747">
                  <c:v>2.6056426169952518E-2</c:v>
                </c:pt>
                <c:pt idx="748">
                  <c:v>2.6056426169952518E-2</c:v>
                </c:pt>
                <c:pt idx="749">
                  <c:v>2.6056426169952518E-2</c:v>
                </c:pt>
                <c:pt idx="750">
                  <c:v>2.6056426169952518E-2</c:v>
                </c:pt>
                <c:pt idx="751">
                  <c:v>2.6056426169952518E-2</c:v>
                </c:pt>
                <c:pt idx="752">
                  <c:v>2.6056426169952518E-2</c:v>
                </c:pt>
                <c:pt idx="753">
                  <c:v>2.6056426169952518E-2</c:v>
                </c:pt>
                <c:pt idx="754">
                  <c:v>2.6056426169952518E-2</c:v>
                </c:pt>
                <c:pt idx="755">
                  <c:v>2.6056426169952518E-2</c:v>
                </c:pt>
                <c:pt idx="756">
                  <c:v>2.6056426169952518E-2</c:v>
                </c:pt>
                <c:pt idx="757">
                  <c:v>2.6056426169952518E-2</c:v>
                </c:pt>
                <c:pt idx="758">
                  <c:v>2.6056426169952518E-2</c:v>
                </c:pt>
                <c:pt idx="759">
                  <c:v>2.6056426169952518E-2</c:v>
                </c:pt>
                <c:pt idx="760">
                  <c:v>2.6056426169952518E-2</c:v>
                </c:pt>
                <c:pt idx="761">
                  <c:v>2.6056426169952518E-2</c:v>
                </c:pt>
                <c:pt idx="762">
                  <c:v>2.6056426169952518E-2</c:v>
                </c:pt>
                <c:pt idx="763">
                  <c:v>2.6056426169952518E-2</c:v>
                </c:pt>
                <c:pt idx="764">
                  <c:v>2.6056426169952518E-2</c:v>
                </c:pt>
                <c:pt idx="765">
                  <c:v>2.6056426169952518E-2</c:v>
                </c:pt>
                <c:pt idx="766">
                  <c:v>2.6056426169952518E-2</c:v>
                </c:pt>
                <c:pt idx="767">
                  <c:v>2.6056426169952518E-2</c:v>
                </c:pt>
                <c:pt idx="768">
                  <c:v>2.6056426169952518E-2</c:v>
                </c:pt>
                <c:pt idx="769">
                  <c:v>2.6056426169952518E-2</c:v>
                </c:pt>
                <c:pt idx="770">
                  <c:v>2.6056426169952518E-2</c:v>
                </c:pt>
                <c:pt idx="771">
                  <c:v>2.6056426169952518E-2</c:v>
                </c:pt>
                <c:pt idx="772">
                  <c:v>2.6056426169952518E-2</c:v>
                </c:pt>
                <c:pt idx="773">
                  <c:v>2.6056426169952518E-2</c:v>
                </c:pt>
                <c:pt idx="774">
                  <c:v>2.6056426169952518E-2</c:v>
                </c:pt>
                <c:pt idx="775">
                  <c:v>2.6056426169952518E-2</c:v>
                </c:pt>
                <c:pt idx="776">
                  <c:v>2.6056426169952518E-2</c:v>
                </c:pt>
                <c:pt idx="777">
                  <c:v>2.6056426169952518E-2</c:v>
                </c:pt>
                <c:pt idx="778">
                  <c:v>2.6056426169952518E-2</c:v>
                </c:pt>
                <c:pt idx="779">
                  <c:v>2.6056426169952518E-2</c:v>
                </c:pt>
                <c:pt idx="780">
                  <c:v>2.6056426169952518E-2</c:v>
                </c:pt>
                <c:pt idx="781">
                  <c:v>2.6056426169952518E-2</c:v>
                </c:pt>
                <c:pt idx="782">
                  <c:v>2.6056426169952518E-2</c:v>
                </c:pt>
                <c:pt idx="783">
                  <c:v>2.6056426169952518E-2</c:v>
                </c:pt>
                <c:pt idx="784">
                  <c:v>2.6056426169952518E-2</c:v>
                </c:pt>
                <c:pt idx="785">
                  <c:v>2.6056426169952518E-2</c:v>
                </c:pt>
                <c:pt idx="786">
                  <c:v>2.6056426169952518E-2</c:v>
                </c:pt>
                <c:pt idx="787">
                  <c:v>2.6056426169952518E-2</c:v>
                </c:pt>
                <c:pt idx="788">
                  <c:v>2.6056426169952518E-2</c:v>
                </c:pt>
                <c:pt idx="789">
                  <c:v>2.6056426169952518E-2</c:v>
                </c:pt>
                <c:pt idx="790">
                  <c:v>2.6056426169952518E-2</c:v>
                </c:pt>
                <c:pt idx="791">
                  <c:v>2.6056426169952518E-2</c:v>
                </c:pt>
                <c:pt idx="792">
                  <c:v>2.6056426169952518E-2</c:v>
                </c:pt>
                <c:pt idx="793">
                  <c:v>2.6056426169952518E-2</c:v>
                </c:pt>
                <c:pt idx="794">
                  <c:v>2.6056426169952518E-2</c:v>
                </c:pt>
                <c:pt idx="795">
                  <c:v>2.6056426169952518E-2</c:v>
                </c:pt>
                <c:pt idx="796">
                  <c:v>2.6056426169952518E-2</c:v>
                </c:pt>
                <c:pt idx="797">
                  <c:v>2.6056426169952518E-2</c:v>
                </c:pt>
                <c:pt idx="798">
                  <c:v>2.6056426169952518E-2</c:v>
                </c:pt>
                <c:pt idx="799">
                  <c:v>2.6056426169952518E-2</c:v>
                </c:pt>
                <c:pt idx="800">
                  <c:v>2.6056426169952518E-2</c:v>
                </c:pt>
                <c:pt idx="801">
                  <c:v>2.6056426169952518E-2</c:v>
                </c:pt>
                <c:pt idx="802">
                  <c:v>2.6056426169952518E-2</c:v>
                </c:pt>
                <c:pt idx="803">
                  <c:v>2.6056426169952518E-2</c:v>
                </c:pt>
                <c:pt idx="804">
                  <c:v>2.6056426169952518E-2</c:v>
                </c:pt>
                <c:pt idx="805">
                  <c:v>2.6056426169952518E-2</c:v>
                </c:pt>
                <c:pt idx="806">
                  <c:v>2.6056426169952518E-2</c:v>
                </c:pt>
                <c:pt idx="807">
                  <c:v>2.6056426169952518E-2</c:v>
                </c:pt>
                <c:pt idx="808">
                  <c:v>2.6056426169952518E-2</c:v>
                </c:pt>
                <c:pt idx="809">
                  <c:v>2.6056426169952518E-2</c:v>
                </c:pt>
                <c:pt idx="810">
                  <c:v>2.6056426169952518E-2</c:v>
                </c:pt>
                <c:pt idx="811">
                  <c:v>2.6056426169952518E-2</c:v>
                </c:pt>
                <c:pt idx="812">
                  <c:v>2.6056426169952518E-2</c:v>
                </c:pt>
                <c:pt idx="813">
                  <c:v>2.6056426169952518E-2</c:v>
                </c:pt>
                <c:pt idx="814">
                  <c:v>2.6056426169952518E-2</c:v>
                </c:pt>
                <c:pt idx="815">
                  <c:v>2.6056426169952518E-2</c:v>
                </c:pt>
                <c:pt idx="816">
                  <c:v>2.6056426169952518E-2</c:v>
                </c:pt>
                <c:pt idx="817">
                  <c:v>2.6056426169952518E-2</c:v>
                </c:pt>
                <c:pt idx="818">
                  <c:v>2.6056426169952518E-2</c:v>
                </c:pt>
                <c:pt idx="819">
                  <c:v>2.6056426169952518E-2</c:v>
                </c:pt>
                <c:pt idx="820">
                  <c:v>2.6056426169952518E-2</c:v>
                </c:pt>
                <c:pt idx="821">
                  <c:v>2.6056426169952518E-2</c:v>
                </c:pt>
                <c:pt idx="822">
                  <c:v>2.6056426169952518E-2</c:v>
                </c:pt>
                <c:pt idx="823">
                  <c:v>2.6056426169952518E-2</c:v>
                </c:pt>
                <c:pt idx="824">
                  <c:v>2.6056426169952518E-2</c:v>
                </c:pt>
                <c:pt idx="825">
                  <c:v>2.6056426169952518E-2</c:v>
                </c:pt>
                <c:pt idx="826">
                  <c:v>2.6056426169952518E-2</c:v>
                </c:pt>
                <c:pt idx="827">
                  <c:v>2.6056426169952518E-2</c:v>
                </c:pt>
                <c:pt idx="828">
                  <c:v>2.6056426169952518E-2</c:v>
                </c:pt>
                <c:pt idx="829">
                  <c:v>2.6056426169952518E-2</c:v>
                </c:pt>
                <c:pt idx="830">
                  <c:v>2.6056426169952518E-2</c:v>
                </c:pt>
                <c:pt idx="831">
                  <c:v>1.021396309628797E-2</c:v>
                </c:pt>
                <c:pt idx="832">
                  <c:v>1.021396309628797E-2</c:v>
                </c:pt>
                <c:pt idx="833">
                  <c:v>1.021396309628797E-2</c:v>
                </c:pt>
                <c:pt idx="834">
                  <c:v>1.021396309628797E-2</c:v>
                </c:pt>
                <c:pt idx="835">
                  <c:v>1.021396309628797E-2</c:v>
                </c:pt>
                <c:pt idx="836">
                  <c:v>1.021396309628797E-2</c:v>
                </c:pt>
                <c:pt idx="837">
                  <c:v>1.021396309628797E-2</c:v>
                </c:pt>
                <c:pt idx="838">
                  <c:v>1.021396309628797E-2</c:v>
                </c:pt>
                <c:pt idx="839">
                  <c:v>1.021396309628797E-2</c:v>
                </c:pt>
                <c:pt idx="840">
                  <c:v>1.021396309628797E-2</c:v>
                </c:pt>
                <c:pt idx="841">
                  <c:v>1.021396309628797E-2</c:v>
                </c:pt>
                <c:pt idx="842">
                  <c:v>1.021396309628797E-2</c:v>
                </c:pt>
                <c:pt idx="843">
                  <c:v>1.021396309628797E-2</c:v>
                </c:pt>
                <c:pt idx="844">
                  <c:v>1.021396309628797E-2</c:v>
                </c:pt>
                <c:pt idx="845">
                  <c:v>1.021396309628797E-2</c:v>
                </c:pt>
                <c:pt idx="846">
                  <c:v>1.021396309628797E-2</c:v>
                </c:pt>
                <c:pt idx="847">
                  <c:v>1.021396309628797E-2</c:v>
                </c:pt>
                <c:pt idx="848">
                  <c:v>1.021396309628797E-2</c:v>
                </c:pt>
                <c:pt idx="849">
                  <c:v>1.021396309628797E-2</c:v>
                </c:pt>
                <c:pt idx="850">
                  <c:v>1.021396309628797E-2</c:v>
                </c:pt>
                <c:pt idx="851">
                  <c:v>1.021396309628797E-2</c:v>
                </c:pt>
                <c:pt idx="852">
                  <c:v>1.021396309628797E-2</c:v>
                </c:pt>
                <c:pt idx="853">
                  <c:v>1.021396309628797E-2</c:v>
                </c:pt>
                <c:pt idx="854">
                  <c:v>1.021396309628797E-2</c:v>
                </c:pt>
                <c:pt idx="855">
                  <c:v>1.021396309628797E-2</c:v>
                </c:pt>
                <c:pt idx="856">
                  <c:v>1.021396309628797E-2</c:v>
                </c:pt>
                <c:pt idx="857">
                  <c:v>1.021396309628797E-2</c:v>
                </c:pt>
                <c:pt idx="858">
                  <c:v>1.021396309628797E-2</c:v>
                </c:pt>
                <c:pt idx="859">
                  <c:v>1.021396309628797E-2</c:v>
                </c:pt>
                <c:pt idx="860">
                  <c:v>1.021396309628797E-2</c:v>
                </c:pt>
                <c:pt idx="861">
                  <c:v>1.021396309628797E-2</c:v>
                </c:pt>
                <c:pt idx="862">
                  <c:v>1.021396309628797E-2</c:v>
                </c:pt>
                <c:pt idx="863">
                  <c:v>1.021396309628797E-2</c:v>
                </c:pt>
                <c:pt idx="864">
                  <c:v>1.021396309628797E-2</c:v>
                </c:pt>
                <c:pt idx="865">
                  <c:v>1.021396309628797E-2</c:v>
                </c:pt>
                <c:pt idx="866">
                  <c:v>1.021396309628797E-2</c:v>
                </c:pt>
                <c:pt idx="867">
                  <c:v>1.021396309628797E-2</c:v>
                </c:pt>
                <c:pt idx="868">
                  <c:v>1.021396309628797E-2</c:v>
                </c:pt>
                <c:pt idx="869">
                  <c:v>1.021396309628797E-2</c:v>
                </c:pt>
                <c:pt idx="870">
                  <c:v>1.021396309628797E-2</c:v>
                </c:pt>
                <c:pt idx="871">
                  <c:v>1.021396309628797E-2</c:v>
                </c:pt>
                <c:pt idx="872">
                  <c:v>1.021396309628797E-2</c:v>
                </c:pt>
                <c:pt idx="873">
                  <c:v>1.021396309628797E-2</c:v>
                </c:pt>
                <c:pt idx="874">
                  <c:v>1.021396309628797E-2</c:v>
                </c:pt>
                <c:pt idx="875">
                  <c:v>1.021396309628797E-2</c:v>
                </c:pt>
                <c:pt idx="876">
                  <c:v>1.021396309628797E-2</c:v>
                </c:pt>
                <c:pt idx="877">
                  <c:v>1.021396309628797E-2</c:v>
                </c:pt>
                <c:pt idx="878">
                  <c:v>1.021396309628797E-2</c:v>
                </c:pt>
                <c:pt idx="879">
                  <c:v>1.021396309628797E-2</c:v>
                </c:pt>
                <c:pt idx="880">
                  <c:v>1.021396309628797E-2</c:v>
                </c:pt>
                <c:pt idx="881">
                  <c:v>1.021396309628797E-2</c:v>
                </c:pt>
                <c:pt idx="882">
                  <c:v>1.021396309628797E-2</c:v>
                </c:pt>
                <c:pt idx="883">
                  <c:v>1.021396309628797E-2</c:v>
                </c:pt>
                <c:pt idx="884">
                  <c:v>1.021396309628797E-2</c:v>
                </c:pt>
                <c:pt idx="885">
                  <c:v>1.021396309628797E-2</c:v>
                </c:pt>
                <c:pt idx="886">
                  <c:v>1.021396309628797E-2</c:v>
                </c:pt>
                <c:pt idx="887">
                  <c:v>1.021396309628797E-2</c:v>
                </c:pt>
                <c:pt idx="888">
                  <c:v>1.021396309628797E-2</c:v>
                </c:pt>
                <c:pt idx="889">
                  <c:v>1.021396309628797E-2</c:v>
                </c:pt>
                <c:pt idx="890">
                  <c:v>1.021396309628797E-2</c:v>
                </c:pt>
                <c:pt idx="891">
                  <c:v>1.021396309628797E-2</c:v>
                </c:pt>
                <c:pt idx="892">
                  <c:v>1.021396309628797E-2</c:v>
                </c:pt>
                <c:pt idx="893">
                  <c:v>1.021396309628797E-2</c:v>
                </c:pt>
                <c:pt idx="894">
                  <c:v>1.021396309628797E-2</c:v>
                </c:pt>
                <c:pt idx="895">
                  <c:v>1.021396309628797E-2</c:v>
                </c:pt>
                <c:pt idx="896">
                  <c:v>1.021396309628797E-2</c:v>
                </c:pt>
                <c:pt idx="897">
                  <c:v>1.021396309628797E-2</c:v>
                </c:pt>
                <c:pt idx="898">
                  <c:v>1.021396309628797E-2</c:v>
                </c:pt>
                <c:pt idx="899">
                  <c:v>1.021396309628797E-2</c:v>
                </c:pt>
                <c:pt idx="900">
                  <c:v>1.021396309628797E-2</c:v>
                </c:pt>
                <c:pt idx="901">
                  <c:v>1.021396309628797E-2</c:v>
                </c:pt>
                <c:pt idx="902">
                  <c:v>1.021396309628797E-2</c:v>
                </c:pt>
                <c:pt idx="903">
                  <c:v>1.021396309628797E-2</c:v>
                </c:pt>
                <c:pt idx="904">
                  <c:v>1.021396309628797E-2</c:v>
                </c:pt>
                <c:pt idx="905">
                  <c:v>1.021396309628797E-2</c:v>
                </c:pt>
                <c:pt idx="906">
                  <c:v>1.021396309628797E-2</c:v>
                </c:pt>
                <c:pt idx="907">
                  <c:v>1.021396309628797E-2</c:v>
                </c:pt>
                <c:pt idx="908">
                  <c:v>1.021396309628797E-2</c:v>
                </c:pt>
                <c:pt idx="909">
                  <c:v>1.021396309628797E-2</c:v>
                </c:pt>
                <c:pt idx="910">
                  <c:v>1.021396309628797E-2</c:v>
                </c:pt>
                <c:pt idx="911">
                  <c:v>1.021396309628797E-2</c:v>
                </c:pt>
                <c:pt idx="912">
                  <c:v>1.021396309628797E-2</c:v>
                </c:pt>
                <c:pt idx="913">
                  <c:v>1.021396309628797E-2</c:v>
                </c:pt>
                <c:pt idx="914">
                  <c:v>1.021396309628797E-2</c:v>
                </c:pt>
                <c:pt idx="915">
                  <c:v>1.021396309628797E-2</c:v>
                </c:pt>
                <c:pt idx="916">
                  <c:v>1.021396309628797E-2</c:v>
                </c:pt>
                <c:pt idx="917">
                  <c:v>1.021396309628797E-2</c:v>
                </c:pt>
                <c:pt idx="918">
                  <c:v>1.021396309628797E-2</c:v>
                </c:pt>
                <c:pt idx="919">
                  <c:v>1.021396309628797E-2</c:v>
                </c:pt>
                <c:pt idx="920">
                  <c:v>1.021396309628797E-2</c:v>
                </c:pt>
                <c:pt idx="921">
                  <c:v>1.021396309628797E-2</c:v>
                </c:pt>
                <c:pt idx="922">
                  <c:v>1.021396309628797E-2</c:v>
                </c:pt>
                <c:pt idx="923">
                  <c:v>1.021396309628797E-2</c:v>
                </c:pt>
                <c:pt idx="924">
                  <c:v>1.021396309628797E-2</c:v>
                </c:pt>
                <c:pt idx="925">
                  <c:v>1.021396309628797E-2</c:v>
                </c:pt>
                <c:pt idx="926">
                  <c:v>1.021396309628797E-2</c:v>
                </c:pt>
                <c:pt idx="927">
                  <c:v>1.021396309628797E-2</c:v>
                </c:pt>
                <c:pt idx="928">
                  <c:v>1.021396309628797E-2</c:v>
                </c:pt>
                <c:pt idx="929">
                  <c:v>1.021396309628797E-2</c:v>
                </c:pt>
                <c:pt idx="930">
                  <c:v>1.021396309628797E-2</c:v>
                </c:pt>
                <c:pt idx="931">
                  <c:v>1.021396309628797E-2</c:v>
                </c:pt>
                <c:pt idx="932">
                  <c:v>1.021396309628797E-2</c:v>
                </c:pt>
                <c:pt idx="933">
                  <c:v>1.021396309628797E-2</c:v>
                </c:pt>
                <c:pt idx="934">
                  <c:v>1.021396309628797E-2</c:v>
                </c:pt>
                <c:pt idx="935">
                  <c:v>1.021396309628797E-2</c:v>
                </c:pt>
                <c:pt idx="936">
                  <c:v>1.021396309628797E-2</c:v>
                </c:pt>
                <c:pt idx="937">
                  <c:v>1.021396309628797E-2</c:v>
                </c:pt>
                <c:pt idx="938">
                  <c:v>1.021396309628797E-2</c:v>
                </c:pt>
                <c:pt idx="939">
                  <c:v>1.021396309628797E-2</c:v>
                </c:pt>
                <c:pt idx="940">
                  <c:v>1.021396309628797E-2</c:v>
                </c:pt>
                <c:pt idx="941">
                  <c:v>1.021396309628797E-2</c:v>
                </c:pt>
                <c:pt idx="942">
                  <c:v>1.021396309628797E-2</c:v>
                </c:pt>
                <c:pt idx="943">
                  <c:v>1.021396309628797E-2</c:v>
                </c:pt>
                <c:pt idx="944">
                  <c:v>1.021396309628797E-2</c:v>
                </c:pt>
                <c:pt idx="945">
                  <c:v>1.021396309628797E-2</c:v>
                </c:pt>
                <c:pt idx="946">
                  <c:v>1.021396309628797E-2</c:v>
                </c:pt>
                <c:pt idx="947">
                  <c:v>1.021396309628797E-2</c:v>
                </c:pt>
                <c:pt idx="948">
                  <c:v>1.021396309628797E-2</c:v>
                </c:pt>
                <c:pt idx="949">
                  <c:v>1.021396309628797E-2</c:v>
                </c:pt>
                <c:pt idx="950">
                  <c:v>1.021396309628797E-2</c:v>
                </c:pt>
                <c:pt idx="951">
                  <c:v>1.021396309628797E-2</c:v>
                </c:pt>
                <c:pt idx="952">
                  <c:v>1.021396309628797E-2</c:v>
                </c:pt>
                <c:pt idx="953">
                  <c:v>1.021396309628797E-2</c:v>
                </c:pt>
                <c:pt idx="954">
                  <c:v>1.021396309628797E-2</c:v>
                </c:pt>
                <c:pt idx="955">
                  <c:v>1.021396309628797E-2</c:v>
                </c:pt>
                <c:pt idx="956">
                  <c:v>1.021396309628797E-2</c:v>
                </c:pt>
                <c:pt idx="957">
                  <c:v>1.021396309628797E-2</c:v>
                </c:pt>
                <c:pt idx="958">
                  <c:v>1.021396309628797E-2</c:v>
                </c:pt>
                <c:pt idx="959">
                  <c:v>1.021396309628797E-2</c:v>
                </c:pt>
                <c:pt idx="960">
                  <c:v>1.021396309628797E-2</c:v>
                </c:pt>
                <c:pt idx="961">
                  <c:v>1.021396309628797E-2</c:v>
                </c:pt>
                <c:pt idx="962">
                  <c:v>1.021396309628797E-2</c:v>
                </c:pt>
                <c:pt idx="963">
                  <c:v>1.021396309628797E-2</c:v>
                </c:pt>
                <c:pt idx="964">
                  <c:v>1.021396309628797E-2</c:v>
                </c:pt>
                <c:pt idx="965">
                  <c:v>1.021396309628797E-2</c:v>
                </c:pt>
                <c:pt idx="966">
                  <c:v>1.021396309628797E-2</c:v>
                </c:pt>
                <c:pt idx="967">
                  <c:v>1.021396309628797E-2</c:v>
                </c:pt>
                <c:pt idx="968">
                  <c:v>1.021396309628797E-2</c:v>
                </c:pt>
                <c:pt idx="969">
                  <c:v>1.021396309628797E-2</c:v>
                </c:pt>
                <c:pt idx="970">
                  <c:v>1.021396309628797E-2</c:v>
                </c:pt>
                <c:pt idx="971">
                  <c:v>1.021396309628797E-2</c:v>
                </c:pt>
                <c:pt idx="972">
                  <c:v>1.021396309628797E-2</c:v>
                </c:pt>
                <c:pt idx="973">
                  <c:v>1.021396309628797E-2</c:v>
                </c:pt>
                <c:pt idx="974">
                  <c:v>1.021396309628797E-2</c:v>
                </c:pt>
                <c:pt idx="975">
                  <c:v>1.021396309628797E-2</c:v>
                </c:pt>
                <c:pt idx="976">
                  <c:v>1.021396309628797E-2</c:v>
                </c:pt>
                <c:pt idx="977">
                  <c:v>1.021396309628797E-2</c:v>
                </c:pt>
                <c:pt idx="978">
                  <c:v>1.021396309628797E-2</c:v>
                </c:pt>
                <c:pt idx="979">
                  <c:v>1.021396309628797E-2</c:v>
                </c:pt>
                <c:pt idx="980">
                  <c:v>1.021396309628797E-2</c:v>
                </c:pt>
                <c:pt idx="981">
                  <c:v>1.021396309628797E-2</c:v>
                </c:pt>
                <c:pt idx="982">
                  <c:v>1.021396309628797E-2</c:v>
                </c:pt>
                <c:pt idx="983">
                  <c:v>1.021396309628797E-2</c:v>
                </c:pt>
                <c:pt idx="984">
                  <c:v>1.021396309628797E-2</c:v>
                </c:pt>
                <c:pt idx="985">
                  <c:v>1.021396309628797E-2</c:v>
                </c:pt>
                <c:pt idx="986">
                  <c:v>1.021396309628797E-2</c:v>
                </c:pt>
                <c:pt idx="987">
                  <c:v>1.021396309628797E-2</c:v>
                </c:pt>
                <c:pt idx="988">
                  <c:v>1.021396309628797E-2</c:v>
                </c:pt>
                <c:pt idx="989">
                  <c:v>1.021396309628797E-2</c:v>
                </c:pt>
                <c:pt idx="990">
                  <c:v>1.021396309628797E-2</c:v>
                </c:pt>
                <c:pt idx="991">
                  <c:v>1.021396309628797E-2</c:v>
                </c:pt>
                <c:pt idx="992">
                  <c:v>1.021396309628797E-2</c:v>
                </c:pt>
                <c:pt idx="993">
                  <c:v>1.021396309628797E-2</c:v>
                </c:pt>
                <c:pt idx="994">
                  <c:v>1.021396309628797E-2</c:v>
                </c:pt>
                <c:pt idx="995">
                  <c:v>1.021396309628797E-2</c:v>
                </c:pt>
                <c:pt idx="996">
                  <c:v>1.021396309628797E-2</c:v>
                </c:pt>
                <c:pt idx="997">
                  <c:v>1.021396309628797E-2</c:v>
                </c:pt>
                <c:pt idx="998">
                  <c:v>1.021396309628797E-2</c:v>
                </c:pt>
                <c:pt idx="999">
                  <c:v>1.021396309628797E-2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F80B-49A2-95B4-7DC96158B92F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0.46071683689441834</c:v>
                </c:pt>
                <c:pt idx="1">
                  <c:v>0.46071683689441834</c:v>
                </c:pt>
                <c:pt idx="2">
                  <c:v>0.46071683689441834</c:v>
                </c:pt>
                <c:pt idx="3">
                  <c:v>0.46071683689441834</c:v>
                </c:pt>
                <c:pt idx="4">
                  <c:v>0.46071683689441834</c:v>
                </c:pt>
                <c:pt idx="5">
                  <c:v>0.46071683689441834</c:v>
                </c:pt>
                <c:pt idx="6">
                  <c:v>0.46071683689441834</c:v>
                </c:pt>
                <c:pt idx="7">
                  <c:v>0.46071683689441834</c:v>
                </c:pt>
                <c:pt idx="8">
                  <c:v>0.46071683689441834</c:v>
                </c:pt>
                <c:pt idx="9">
                  <c:v>0.46071683689441834</c:v>
                </c:pt>
                <c:pt idx="10">
                  <c:v>0.46071683689441834</c:v>
                </c:pt>
                <c:pt idx="11">
                  <c:v>0.46071683689441834</c:v>
                </c:pt>
                <c:pt idx="12">
                  <c:v>0.46071683689441834</c:v>
                </c:pt>
                <c:pt idx="13">
                  <c:v>0.46071683689441834</c:v>
                </c:pt>
                <c:pt idx="14">
                  <c:v>0.46071683689441834</c:v>
                </c:pt>
                <c:pt idx="15">
                  <c:v>0.46071683689441834</c:v>
                </c:pt>
                <c:pt idx="16">
                  <c:v>0.46071683689441834</c:v>
                </c:pt>
                <c:pt idx="17">
                  <c:v>0.46071683689441834</c:v>
                </c:pt>
                <c:pt idx="18">
                  <c:v>0.46071683689441834</c:v>
                </c:pt>
                <c:pt idx="19">
                  <c:v>0.46071683689441834</c:v>
                </c:pt>
                <c:pt idx="20">
                  <c:v>0.46071683689441834</c:v>
                </c:pt>
                <c:pt idx="21">
                  <c:v>0.46071683689441834</c:v>
                </c:pt>
                <c:pt idx="22">
                  <c:v>0.46071683689441834</c:v>
                </c:pt>
                <c:pt idx="23">
                  <c:v>0.46071683689441834</c:v>
                </c:pt>
                <c:pt idx="24">
                  <c:v>0.46071683689441834</c:v>
                </c:pt>
                <c:pt idx="25">
                  <c:v>0.46071683689441834</c:v>
                </c:pt>
                <c:pt idx="26">
                  <c:v>0.46071683689441834</c:v>
                </c:pt>
                <c:pt idx="27">
                  <c:v>0.46071683689441834</c:v>
                </c:pt>
                <c:pt idx="28">
                  <c:v>0.46071683689441834</c:v>
                </c:pt>
                <c:pt idx="29">
                  <c:v>0.46071683689441834</c:v>
                </c:pt>
                <c:pt idx="30">
                  <c:v>0.46071683689441834</c:v>
                </c:pt>
                <c:pt idx="31">
                  <c:v>0.46071683689441834</c:v>
                </c:pt>
                <c:pt idx="32">
                  <c:v>0.46071683689441834</c:v>
                </c:pt>
                <c:pt idx="33">
                  <c:v>0.25869422044640245</c:v>
                </c:pt>
                <c:pt idx="34">
                  <c:v>0.25869422044640245</c:v>
                </c:pt>
                <c:pt idx="35">
                  <c:v>0.25869422044640245</c:v>
                </c:pt>
                <c:pt idx="36">
                  <c:v>0.25869422044640245</c:v>
                </c:pt>
                <c:pt idx="37">
                  <c:v>0.25869422044640245</c:v>
                </c:pt>
                <c:pt idx="38">
                  <c:v>0.25869422044640245</c:v>
                </c:pt>
                <c:pt idx="39">
                  <c:v>0.25869422044640245</c:v>
                </c:pt>
                <c:pt idx="40">
                  <c:v>0.25869422044640245</c:v>
                </c:pt>
                <c:pt idx="41">
                  <c:v>0.25869422044640245</c:v>
                </c:pt>
                <c:pt idx="42">
                  <c:v>3.2211671733342606E-2</c:v>
                </c:pt>
                <c:pt idx="43">
                  <c:v>3.2046518347777386E-2</c:v>
                </c:pt>
                <c:pt idx="44">
                  <c:v>3.2046518347777386E-2</c:v>
                </c:pt>
                <c:pt idx="45">
                  <c:v>3.1901298258186994E-2</c:v>
                </c:pt>
                <c:pt idx="46">
                  <c:v>3.1901298258186994E-2</c:v>
                </c:pt>
                <c:pt idx="47">
                  <c:v>3.1901298258186994E-2</c:v>
                </c:pt>
                <c:pt idx="48">
                  <c:v>3.1899395532930752E-2</c:v>
                </c:pt>
                <c:pt idx="49">
                  <c:v>3.1899395532930752E-2</c:v>
                </c:pt>
                <c:pt idx="50">
                  <c:v>3.1899395532930752E-2</c:v>
                </c:pt>
                <c:pt idx="51">
                  <c:v>3.1899395532930752E-2</c:v>
                </c:pt>
                <c:pt idx="52">
                  <c:v>3.1899395532930752E-2</c:v>
                </c:pt>
                <c:pt idx="53">
                  <c:v>3.1899395532930752E-2</c:v>
                </c:pt>
                <c:pt idx="54">
                  <c:v>3.1899395532930752E-2</c:v>
                </c:pt>
                <c:pt idx="55">
                  <c:v>3.1899395532930752E-2</c:v>
                </c:pt>
                <c:pt idx="56">
                  <c:v>3.1899395532930752E-2</c:v>
                </c:pt>
                <c:pt idx="57">
                  <c:v>3.1899395532930752E-2</c:v>
                </c:pt>
                <c:pt idx="58">
                  <c:v>3.1899395532930752E-2</c:v>
                </c:pt>
                <c:pt idx="59">
                  <c:v>3.1899395532930752E-2</c:v>
                </c:pt>
                <c:pt idx="60">
                  <c:v>3.1899395532930752E-2</c:v>
                </c:pt>
                <c:pt idx="61">
                  <c:v>3.1899395532930752E-2</c:v>
                </c:pt>
                <c:pt idx="62">
                  <c:v>3.1899395532930752E-2</c:v>
                </c:pt>
                <c:pt idx="63">
                  <c:v>3.1899395532930752E-2</c:v>
                </c:pt>
                <c:pt idx="64">
                  <c:v>3.1899395532930752E-2</c:v>
                </c:pt>
                <c:pt idx="65">
                  <c:v>3.1899395532930752E-2</c:v>
                </c:pt>
                <c:pt idx="66">
                  <c:v>3.1899395532930752E-2</c:v>
                </c:pt>
                <c:pt idx="67">
                  <c:v>3.1899395532930752E-2</c:v>
                </c:pt>
                <c:pt idx="68">
                  <c:v>3.1899395532930752E-2</c:v>
                </c:pt>
                <c:pt idx="69">
                  <c:v>3.1899395532930752E-2</c:v>
                </c:pt>
                <c:pt idx="70">
                  <c:v>3.1899395532930752E-2</c:v>
                </c:pt>
                <c:pt idx="71">
                  <c:v>3.1899395532930752E-2</c:v>
                </c:pt>
                <c:pt idx="72">
                  <c:v>3.1899395532930752E-2</c:v>
                </c:pt>
                <c:pt idx="73">
                  <c:v>3.1899395532930752E-2</c:v>
                </c:pt>
                <c:pt idx="74">
                  <c:v>3.1899395532930752E-2</c:v>
                </c:pt>
                <c:pt idx="75">
                  <c:v>3.1899395532930752E-2</c:v>
                </c:pt>
                <c:pt idx="76">
                  <c:v>3.1899395532930752E-2</c:v>
                </c:pt>
                <c:pt idx="77">
                  <c:v>3.1899395532930752E-2</c:v>
                </c:pt>
                <c:pt idx="78">
                  <c:v>3.1899395532930752E-2</c:v>
                </c:pt>
                <c:pt idx="79">
                  <c:v>3.1899395532930752E-2</c:v>
                </c:pt>
                <c:pt idx="80">
                  <c:v>3.1899395532930752E-2</c:v>
                </c:pt>
                <c:pt idx="81">
                  <c:v>3.1899395532930752E-2</c:v>
                </c:pt>
                <c:pt idx="82">
                  <c:v>3.1899395532930752E-2</c:v>
                </c:pt>
                <c:pt idx="83">
                  <c:v>3.1899395532930752E-2</c:v>
                </c:pt>
                <c:pt idx="84">
                  <c:v>3.1899395532930752E-2</c:v>
                </c:pt>
                <c:pt idx="85">
                  <c:v>3.1899395532930752E-2</c:v>
                </c:pt>
                <c:pt idx="86">
                  <c:v>3.1899395532930752E-2</c:v>
                </c:pt>
                <c:pt idx="87">
                  <c:v>3.1899395532930752E-2</c:v>
                </c:pt>
                <c:pt idx="88">
                  <c:v>3.1899395532930752E-2</c:v>
                </c:pt>
                <c:pt idx="89">
                  <c:v>3.1899395532930752E-2</c:v>
                </c:pt>
                <c:pt idx="90">
                  <c:v>3.1899395532930752E-2</c:v>
                </c:pt>
                <c:pt idx="91">
                  <c:v>3.1899395532930752E-2</c:v>
                </c:pt>
                <c:pt idx="92">
                  <c:v>3.1899395532930752E-2</c:v>
                </c:pt>
                <c:pt idx="93">
                  <c:v>3.1899395532930752E-2</c:v>
                </c:pt>
                <c:pt idx="94">
                  <c:v>3.1899395532930752E-2</c:v>
                </c:pt>
                <c:pt idx="95">
                  <c:v>3.1899395532930752E-2</c:v>
                </c:pt>
                <c:pt idx="96">
                  <c:v>3.1899395532930752E-2</c:v>
                </c:pt>
                <c:pt idx="97">
                  <c:v>3.1899395532930752E-2</c:v>
                </c:pt>
                <c:pt idx="98">
                  <c:v>3.1899395532930752E-2</c:v>
                </c:pt>
                <c:pt idx="99">
                  <c:v>3.1899395532930752E-2</c:v>
                </c:pt>
                <c:pt idx="100">
                  <c:v>3.1899395532930752E-2</c:v>
                </c:pt>
                <c:pt idx="101">
                  <c:v>3.1899395532930752E-2</c:v>
                </c:pt>
                <c:pt idx="102">
                  <c:v>3.1899395532930752E-2</c:v>
                </c:pt>
                <c:pt idx="103">
                  <c:v>3.1899395532930752E-2</c:v>
                </c:pt>
                <c:pt idx="104">
                  <c:v>3.1899395532930752E-2</c:v>
                </c:pt>
                <c:pt idx="105">
                  <c:v>3.1899395532930752E-2</c:v>
                </c:pt>
                <c:pt idx="106">
                  <c:v>3.1899395532930752E-2</c:v>
                </c:pt>
                <c:pt idx="107">
                  <c:v>3.1899395532930752E-2</c:v>
                </c:pt>
                <c:pt idx="108">
                  <c:v>3.1899395532930752E-2</c:v>
                </c:pt>
                <c:pt idx="109">
                  <c:v>3.1899395532930752E-2</c:v>
                </c:pt>
                <c:pt idx="110">
                  <c:v>3.1899395532930752E-2</c:v>
                </c:pt>
                <c:pt idx="111">
                  <c:v>3.1899395532930752E-2</c:v>
                </c:pt>
                <c:pt idx="112">
                  <c:v>3.1899395532930752E-2</c:v>
                </c:pt>
                <c:pt idx="113">
                  <c:v>3.1899395532930752E-2</c:v>
                </c:pt>
                <c:pt idx="114">
                  <c:v>3.1899395532930752E-2</c:v>
                </c:pt>
                <c:pt idx="115">
                  <c:v>3.1899395532930752E-2</c:v>
                </c:pt>
                <c:pt idx="116">
                  <c:v>3.1899395532930752E-2</c:v>
                </c:pt>
                <c:pt idx="117">
                  <c:v>3.1899395532930752E-2</c:v>
                </c:pt>
                <c:pt idx="118">
                  <c:v>3.1899395532930752E-2</c:v>
                </c:pt>
                <c:pt idx="119">
                  <c:v>3.1899395532930752E-2</c:v>
                </c:pt>
                <c:pt idx="120">
                  <c:v>3.1899395532930752E-2</c:v>
                </c:pt>
                <c:pt idx="121">
                  <c:v>3.1899395532930752E-2</c:v>
                </c:pt>
                <c:pt idx="122">
                  <c:v>3.1899395532930752E-2</c:v>
                </c:pt>
                <c:pt idx="123">
                  <c:v>3.1899395532930752E-2</c:v>
                </c:pt>
                <c:pt idx="124">
                  <c:v>3.1899395532930752E-2</c:v>
                </c:pt>
                <c:pt idx="125">
                  <c:v>3.1899395532930752E-2</c:v>
                </c:pt>
                <c:pt idx="126">
                  <c:v>3.1899395532930752E-2</c:v>
                </c:pt>
                <c:pt idx="127">
                  <c:v>3.1899395532930752E-2</c:v>
                </c:pt>
                <c:pt idx="128">
                  <c:v>3.1899395532930752E-2</c:v>
                </c:pt>
                <c:pt idx="129">
                  <c:v>3.1899395532930752E-2</c:v>
                </c:pt>
                <c:pt idx="130">
                  <c:v>3.1899395532930752E-2</c:v>
                </c:pt>
                <c:pt idx="131">
                  <c:v>3.1899395532930752E-2</c:v>
                </c:pt>
                <c:pt idx="132">
                  <c:v>3.1899395532930752E-2</c:v>
                </c:pt>
                <c:pt idx="133">
                  <c:v>3.1899395532930752E-2</c:v>
                </c:pt>
                <c:pt idx="134">
                  <c:v>3.1899395532930752E-2</c:v>
                </c:pt>
                <c:pt idx="135">
                  <c:v>3.1899395532930752E-2</c:v>
                </c:pt>
                <c:pt idx="136">
                  <c:v>3.1899395532930752E-2</c:v>
                </c:pt>
                <c:pt idx="137">
                  <c:v>3.1899395532930752E-2</c:v>
                </c:pt>
                <c:pt idx="138">
                  <c:v>3.1899395532930752E-2</c:v>
                </c:pt>
                <c:pt idx="139">
                  <c:v>3.1899395532930752E-2</c:v>
                </c:pt>
                <c:pt idx="140">
                  <c:v>3.1899395532930752E-2</c:v>
                </c:pt>
                <c:pt idx="141">
                  <c:v>3.1899395532930752E-2</c:v>
                </c:pt>
                <c:pt idx="142">
                  <c:v>3.1899395532930752E-2</c:v>
                </c:pt>
                <c:pt idx="143">
                  <c:v>3.1899395532930752E-2</c:v>
                </c:pt>
                <c:pt idx="144">
                  <c:v>3.1899395532930752E-2</c:v>
                </c:pt>
                <c:pt idx="145">
                  <c:v>3.1899395532930752E-2</c:v>
                </c:pt>
                <c:pt idx="146">
                  <c:v>3.1899395532930752E-2</c:v>
                </c:pt>
                <c:pt idx="147">
                  <c:v>3.1899395532930752E-2</c:v>
                </c:pt>
                <c:pt idx="148">
                  <c:v>3.1899395532930752E-2</c:v>
                </c:pt>
                <c:pt idx="149">
                  <c:v>3.1899395532930752E-2</c:v>
                </c:pt>
                <c:pt idx="150">
                  <c:v>3.1899395532930752E-2</c:v>
                </c:pt>
                <c:pt idx="151">
                  <c:v>3.1899395532930752E-2</c:v>
                </c:pt>
                <c:pt idx="152">
                  <c:v>3.1899395532930752E-2</c:v>
                </c:pt>
                <c:pt idx="153">
                  <c:v>3.1899395532930752E-2</c:v>
                </c:pt>
                <c:pt idx="154">
                  <c:v>3.1899395532930752E-2</c:v>
                </c:pt>
                <c:pt idx="155">
                  <c:v>3.1899395532930752E-2</c:v>
                </c:pt>
                <c:pt idx="156">
                  <c:v>3.1899395532930752E-2</c:v>
                </c:pt>
                <c:pt idx="157">
                  <c:v>3.1899395532930752E-2</c:v>
                </c:pt>
                <c:pt idx="158">
                  <c:v>3.1899395532930752E-2</c:v>
                </c:pt>
                <c:pt idx="159">
                  <c:v>3.1899395532930752E-2</c:v>
                </c:pt>
                <c:pt idx="160">
                  <c:v>3.1899395532930752E-2</c:v>
                </c:pt>
                <c:pt idx="161">
                  <c:v>3.1899395532930752E-2</c:v>
                </c:pt>
                <c:pt idx="162">
                  <c:v>3.1899395532930752E-2</c:v>
                </c:pt>
                <c:pt idx="163">
                  <c:v>3.1899395532930752E-2</c:v>
                </c:pt>
                <c:pt idx="164">
                  <c:v>3.1899395532930752E-2</c:v>
                </c:pt>
                <c:pt idx="165">
                  <c:v>3.1899395532930752E-2</c:v>
                </c:pt>
                <c:pt idx="166">
                  <c:v>3.1899395532930752E-2</c:v>
                </c:pt>
                <c:pt idx="167">
                  <c:v>3.1899395532930752E-2</c:v>
                </c:pt>
                <c:pt idx="168">
                  <c:v>3.1899395532930752E-2</c:v>
                </c:pt>
                <c:pt idx="169">
                  <c:v>3.1899395532930752E-2</c:v>
                </c:pt>
                <c:pt idx="170">
                  <c:v>3.1899395532930752E-2</c:v>
                </c:pt>
                <c:pt idx="171">
                  <c:v>3.1899395532930752E-2</c:v>
                </c:pt>
                <c:pt idx="172">
                  <c:v>3.1899395532930752E-2</c:v>
                </c:pt>
                <c:pt idx="173">
                  <c:v>3.1899395532930752E-2</c:v>
                </c:pt>
                <c:pt idx="174">
                  <c:v>3.1899395532930752E-2</c:v>
                </c:pt>
                <c:pt idx="175">
                  <c:v>3.1899395532930752E-2</c:v>
                </c:pt>
                <c:pt idx="176">
                  <c:v>3.1899395532930752E-2</c:v>
                </c:pt>
                <c:pt idx="177">
                  <c:v>3.1899395532930752E-2</c:v>
                </c:pt>
                <c:pt idx="178">
                  <c:v>3.1899395532930752E-2</c:v>
                </c:pt>
                <c:pt idx="179">
                  <c:v>3.1899395532930752E-2</c:v>
                </c:pt>
                <c:pt idx="180">
                  <c:v>3.1899395532930752E-2</c:v>
                </c:pt>
                <c:pt idx="181">
                  <c:v>3.1899395532930752E-2</c:v>
                </c:pt>
                <c:pt idx="182">
                  <c:v>3.1899395532930752E-2</c:v>
                </c:pt>
                <c:pt idx="183">
                  <c:v>3.1899395532930752E-2</c:v>
                </c:pt>
                <c:pt idx="184">
                  <c:v>3.1899395532930752E-2</c:v>
                </c:pt>
                <c:pt idx="185">
                  <c:v>3.1899395532930752E-2</c:v>
                </c:pt>
                <c:pt idx="186">
                  <c:v>3.1899395532930752E-2</c:v>
                </c:pt>
                <c:pt idx="187">
                  <c:v>3.1899395532930752E-2</c:v>
                </c:pt>
                <c:pt idx="188">
                  <c:v>3.1899395532930752E-2</c:v>
                </c:pt>
                <c:pt idx="189">
                  <c:v>3.1899395532930752E-2</c:v>
                </c:pt>
                <c:pt idx="190">
                  <c:v>3.1899395532930752E-2</c:v>
                </c:pt>
                <c:pt idx="191">
                  <c:v>3.1899395532930752E-2</c:v>
                </c:pt>
                <c:pt idx="192">
                  <c:v>3.1899395532930752E-2</c:v>
                </c:pt>
                <c:pt idx="193">
                  <c:v>3.1899395532930752E-2</c:v>
                </c:pt>
                <c:pt idx="194">
                  <c:v>3.1899395532930752E-2</c:v>
                </c:pt>
                <c:pt idx="195">
                  <c:v>3.1899395532930752E-2</c:v>
                </c:pt>
                <c:pt idx="196">
                  <c:v>3.1899395532930752E-2</c:v>
                </c:pt>
                <c:pt idx="197">
                  <c:v>3.1899395532930752E-2</c:v>
                </c:pt>
                <c:pt idx="198">
                  <c:v>3.1899395532930752E-2</c:v>
                </c:pt>
                <c:pt idx="199">
                  <c:v>3.1899395532930752E-2</c:v>
                </c:pt>
                <c:pt idx="200">
                  <c:v>3.1899395532930752E-2</c:v>
                </c:pt>
                <c:pt idx="201">
                  <c:v>3.1899395532930752E-2</c:v>
                </c:pt>
                <c:pt idx="202">
                  <c:v>3.1899395532930752E-2</c:v>
                </c:pt>
                <c:pt idx="203">
                  <c:v>3.1899395532930752E-2</c:v>
                </c:pt>
                <c:pt idx="204">
                  <c:v>3.1899395532930752E-2</c:v>
                </c:pt>
                <c:pt idx="205">
                  <c:v>3.1899395532930752E-2</c:v>
                </c:pt>
                <c:pt idx="206">
                  <c:v>3.1899395532930752E-2</c:v>
                </c:pt>
                <c:pt idx="207">
                  <c:v>3.1899395532930752E-2</c:v>
                </c:pt>
                <c:pt idx="208">
                  <c:v>3.1899395532930752E-2</c:v>
                </c:pt>
                <c:pt idx="209">
                  <c:v>3.1899395532930752E-2</c:v>
                </c:pt>
                <c:pt idx="210">
                  <c:v>3.1899395532930752E-2</c:v>
                </c:pt>
                <c:pt idx="211">
                  <c:v>3.1899395532930752E-2</c:v>
                </c:pt>
                <c:pt idx="212">
                  <c:v>3.1899395532930752E-2</c:v>
                </c:pt>
                <c:pt idx="213">
                  <c:v>3.1899395532930752E-2</c:v>
                </c:pt>
                <c:pt idx="214">
                  <c:v>3.1899395532930752E-2</c:v>
                </c:pt>
                <c:pt idx="215">
                  <c:v>3.1899395532930752E-2</c:v>
                </c:pt>
                <c:pt idx="216">
                  <c:v>3.1899395532930752E-2</c:v>
                </c:pt>
                <c:pt idx="217">
                  <c:v>3.1899395532930752E-2</c:v>
                </c:pt>
                <c:pt idx="218">
                  <c:v>3.1899395532930752E-2</c:v>
                </c:pt>
                <c:pt idx="219">
                  <c:v>3.1899395532930752E-2</c:v>
                </c:pt>
                <c:pt idx="220">
                  <c:v>3.1899395532930752E-2</c:v>
                </c:pt>
                <c:pt idx="221">
                  <c:v>3.1899395532930752E-2</c:v>
                </c:pt>
                <c:pt idx="222">
                  <c:v>3.1899395532930752E-2</c:v>
                </c:pt>
                <c:pt idx="223">
                  <c:v>3.1899395532930752E-2</c:v>
                </c:pt>
                <c:pt idx="224">
                  <c:v>3.1899395532930752E-2</c:v>
                </c:pt>
                <c:pt idx="225">
                  <c:v>3.1899395532930752E-2</c:v>
                </c:pt>
                <c:pt idx="226">
                  <c:v>3.1899395532930752E-2</c:v>
                </c:pt>
                <c:pt idx="227">
                  <c:v>3.1899395532930752E-2</c:v>
                </c:pt>
                <c:pt idx="228">
                  <c:v>3.1899395532930752E-2</c:v>
                </c:pt>
                <c:pt idx="229">
                  <c:v>3.1899395532930752E-2</c:v>
                </c:pt>
                <c:pt idx="230">
                  <c:v>3.1899395532930752E-2</c:v>
                </c:pt>
                <c:pt idx="231">
                  <c:v>3.1899395532930752E-2</c:v>
                </c:pt>
                <c:pt idx="232">
                  <c:v>3.1899395532930752E-2</c:v>
                </c:pt>
                <c:pt idx="233">
                  <c:v>3.1899395532930752E-2</c:v>
                </c:pt>
                <c:pt idx="234">
                  <c:v>3.1899395532930752E-2</c:v>
                </c:pt>
                <c:pt idx="235">
                  <c:v>3.1899395532930752E-2</c:v>
                </c:pt>
                <c:pt idx="236">
                  <c:v>3.1899395532930752E-2</c:v>
                </c:pt>
                <c:pt idx="237">
                  <c:v>3.1899395532930752E-2</c:v>
                </c:pt>
                <c:pt idx="238">
                  <c:v>3.1899395532930752E-2</c:v>
                </c:pt>
                <c:pt idx="239">
                  <c:v>3.1899395532930752E-2</c:v>
                </c:pt>
                <c:pt idx="240">
                  <c:v>3.1899395532930752E-2</c:v>
                </c:pt>
                <c:pt idx="241">
                  <c:v>3.1899395532930752E-2</c:v>
                </c:pt>
                <c:pt idx="242">
                  <c:v>3.1899395532930752E-2</c:v>
                </c:pt>
                <c:pt idx="243">
                  <c:v>3.1899395532930752E-2</c:v>
                </c:pt>
                <c:pt idx="244">
                  <c:v>3.1899395532930752E-2</c:v>
                </c:pt>
                <c:pt idx="245">
                  <c:v>3.1899395532930752E-2</c:v>
                </c:pt>
                <c:pt idx="246">
                  <c:v>3.1899395532930752E-2</c:v>
                </c:pt>
                <c:pt idx="247">
                  <c:v>3.1899395532930752E-2</c:v>
                </c:pt>
                <c:pt idx="248">
                  <c:v>3.1899395532930752E-2</c:v>
                </c:pt>
                <c:pt idx="249">
                  <c:v>3.1899395532930752E-2</c:v>
                </c:pt>
                <c:pt idx="250">
                  <c:v>3.1899395532930752E-2</c:v>
                </c:pt>
                <c:pt idx="251">
                  <c:v>3.1899395532930752E-2</c:v>
                </c:pt>
                <c:pt idx="252">
                  <c:v>3.1899395532930752E-2</c:v>
                </c:pt>
                <c:pt idx="253">
                  <c:v>3.1899395532930752E-2</c:v>
                </c:pt>
                <c:pt idx="254">
                  <c:v>3.1899395532930752E-2</c:v>
                </c:pt>
                <c:pt idx="255">
                  <c:v>3.1899395532930752E-2</c:v>
                </c:pt>
                <c:pt idx="256">
                  <c:v>3.1899395532930752E-2</c:v>
                </c:pt>
                <c:pt idx="257">
                  <c:v>3.1899395532930752E-2</c:v>
                </c:pt>
                <c:pt idx="258">
                  <c:v>3.1899395532930752E-2</c:v>
                </c:pt>
                <c:pt idx="259">
                  <c:v>3.1899395532930752E-2</c:v>
                </c:pt>
                <c:pt idx="260">
                  <c:v>3.1899395532930752E-2</c:v>
                </c:pt>
                <c:pt idx="261">
                  <c:v>3.1899395532930752E-2</c:v>
                </c:pt>
                <c:pt idx="262">
                  <c:v>3.1899395532930752E-2</c:v>
                </c:pt>
                <c:pt idx="263">
                  <c:v>3.1899395532930752E-2</c:v>
                </c:pt>
                <c:pt idx="264">
                  <c:v>3.1899395532930752E-2</c:v>
                </c:pt>
                <c:pt idx="265">
                  <c:v>3.1899395532930752E-2</c:v>
                </c:pt>
                <c:pt idx="266">
                  <c:v>3.1899395532930752E-2</c:v>
                </c:pt>
                <c:pt idx="267">
                  <c:v>3.1899395532930752E-2</c:v>
                </c:pt>
                <c:pt idx="268">
                  <c:v>3.1899395532930752E-2</c:v>
                </c:pt>
                <c:pt idx="269">
                  <c:v>3.1899395532930752E-2</c:v>
                </c:pt>
                <c:pt idx="270">
                  <c:v>3.1899395532930752E-2</c:v>
                </c:pt>
                <c:pt idx="271">
                  <c:v>3.1899395532930752E-2</c:v>
                </c:pt>
                <c:pt idx="272">
                  <c:v>3.1899395532930752E-2</c:v>
                </c:pt>
                <c:pt idx="273">
                  <c:v>3.1899395532930752E-2</c:v>
                </c:pt>
                <c:pt idx="274">
                  <c:v>3.1899395532930752E-2</c:v>
                </c:pt>
                <c:pt idx="275">
                  <c:v>3.1899395532930752E-2</c:v>
                </c:pt>
                <c:pt idx="276">
                  <c:v>3.1899395532930752E-2</c:v>
                </c:pt>
                <c:pt idx="277">
                  <c:v>3.1899395532930752E-2</c:v>
                </c:pt>
                <c:pt idx="278">
                  <c:v>3.1899395532930752E-2</c:v>
                </c:pt>
                <c:pt idx="279">
                  <c:v>3.1899395532930752E-2</c:v>
                </c:pt>
                <c:pt idx="280">
                  <c:v>3.1899395532930752E-2</c:v>
                </c:pt>
                <c:pt idx="281">
                  <c:v>3.1899395532930752E-2</c:v>
                </c:pt>
                <c:pt idx="282">
                  <c:v>3.1899395532930752E-2</c:v>
                </c:pt>
                <c:pt idx="283">
                  <c:v>3.1899395532930752E-2</c:v>
                </c:pt>
                <c:pt idx="284">
                  <c:v>3.1899395532930752E-2</c:v>
                </c:pt>
                <c:pt idx="285">
                  <c:v>3.1899395532930752E-2</c:v>
                </c:pt>
                <c:pt idx="286">
                  <c:v>3.1899395532930752E-2</c:v>
                </c:pt>
                <c:pt idx="287">
                  <c:v>3.1899395532930752E-2</c:v>
                </c:pt>
                <c:pt idx="288">
                  <c:v>3.1899395532930752E-2</c:v>
                </c:pt>
                <c:pt idx="289">
                  <c:v>3.1899395532930752E-2</c:v>
                </c:pt>
                <c:pt idx="290">
                  <c:v>3.1899395532930752E-2</c:v>
                </c:pt>
                <c:pt idx="291">
                  <c:v>3.1899395532930752E-2</c:v>
                </c:pt>
                <c:pt idx="292">
                  <c:v>3.1899395532930752E-2</c:v>
                </c:pt>
                <c:pt idx="293">
                  <c:v>3.1899395532930752E-2</c:v>
                </c:pt>
                <c:pt idx="294">
                  <c:v>3.1899395532930752E-2</c:v>
                </c:pt>
                <c:pt idx="295">
                  <c:v>3.1899395532930752E-2</c:v>
                </c:pt>
                <c:pt idx="296">
                  <c:v>3.1899395532930752E-2</c:v>
                </c:pt>
                <c:pt idx="297">
                  <c:v>3.1899395532930752E-2</c:v>
                </c:pt>
                <c:pt idx="298">
                  <c:v>3.1899395532930752E-2</c:v>
                </c:pt>
                <c:pt idx="299">
                  <c:v>3.1899395532930752E-2</c:v>
                </c:pt>
                <c:pt idx="300">
                  <c:v>3.1899395532930752E-2</c:v>
                </c:pt>
                <c:pt idx="301">
                  <c:v>3.1899395532930752E-2</c:v>
                </c:pt>
                <c:pt idx="302">
                  <c:v>3.1899395532930752E-2</c:v>
                </c:pt>
                <c:pt idx="303">
                  <c:v>3.1899395532930752E-2</c:v>
                </c:pt>
                <c:pt idx="304">
                  <c:v>3.1899395532930752E-2</c:v>
                </c:pt>
                <c:pt idx="305">
                  <c:v>3.1899395532930752E-2</c:v>
                </c:pt>
                <c:pt idx="306">
                  <c:v>3.1899395532930752E-2</c:v>
                </c:pt>
                <c:pt idx="307">
                  <c:v>3.1899395532930752E-2</c:v>
                </c:pt>
                <c:pt idx="308">
                  <c:v>3.1899395532930752E-2</c:v>
                </c:pt>
                <c:pt idx="309">
                  <c:v>3.1899395532930752E-2</c:v>
                </c:pt>
                <c:pt idx="310">
                  <c:v>3.1899395532930752E-2</c:v>
                </c:pt>
                <c:pt idx="311">
                  <c:v>3.1899395532930752E-2</c:v>
                </c:pt>
                <c:pt idx="312">
                  <c:v>3.1899395532930752E-2</c:v>
                </c:pt>
                <c:pt idx="313">
                  <c:v>3.1899395532930752E-2</c:v>
                </c:pt>
                <c:pt idx="314">
                  <c:v>3.1899395532930752E-2</c:v>
                </c:pt>
                <c:pt idx="315">
                  <c:v>3.1899395532930752E-2</c:v>
                </c:pt>
                <c:pt idx="316">
                  <c:v>3.1899395532930752E-2</c:v>
                </c:pt>
                <c:pt idx="317">
                  <c:v>3.1899395532930752E-2</c:v>
                </c:pt>
                <c:pt idx="318">
                  <c:v>3.1899395532930752E-2</c:v>
                </c:pt>
                <c:pt idx="319">
                  <c:v>3.1899395532930752E-2</c:v>
                </c:pt>
                <c:pt idx="320">
                  <c:v>3.1899395532930752E-2</c:v>
                </c:pt>
                <c:pt idx="321">
                  <c:v>3.1899395532930752E-2</c:v>
                </c:pt>
                <c:pt idx="322">
                  <c:v>3.1899395532930752E-2</c:v>
                </c:pt>
                <c:pt idx="323">
                  <c:v>3.1899395532930752E-2</c:v>
                </c:pt>
                <c:pt idx="324">
                  <c:v>3.1899395532930752E-2</c:v>
                </c:pt>
                <c:pt idx="325">
                  <c:v>3.1899395532930752E-2</c:v>
                </c:pt>
                <c:pt idx="326">
                  <c:v>3.1899395532930752E-2</c:v>
                </c:pt>
                <c:pt idx="327">
                  <c:v>3.1899395532930752E-2</c:v>
                </c:pt>
                <c:pt idx="328">
                  <c:v>3.1899395532930752E-2</c:v>
                </c:pt>
                <c:pt idx="329">
                  <c:v>3.1899395532930752E-2</c:v>
                </c:pt>
                <c:pt idx="330">
                  <c:v>3.1899395532930752E-2</c:v>
                </c:pt>
                <c:pt idx="331">
                  <c:v>3.1899395532930752E-2</c:v>
                </c:pt>
                <c:pt idx="332">
                  <c:v>3.1899395532930752E-2</c:v>
                </c:pt>
                <c:pt idx="333">
                  <c:v>3.1899395532930752E-2</c:v>
                </c:pt>
                <c:pt idx="334">
                  <c:v>3.1899395532930752E-2</c:v>
                </c:pt>
                <c:pt idx="335">
                  <c:v>3.1899395532930752E-2</c:v>
                </c:pt>
                <c:pt idx="336">
                  <c:v>3.1899395532930752E-2</c:v>
                </c:pt>
                <c:pt idx="337">
                  <c:v>3.1899395532930752E-2</c:v>
                </c:pt>
                <c:pt idx="338">
                  <c:v>3.1899395532930752E-2</c:v>
                </c:pt>
                <c:pt idx="339">
                  <c:v>3.1899395532930752E-2</c:v>
                </c:pt>
                <c:pt idx="340">
                  <c:v>3.1899395532930752E-2</c:v>
                </c:pt>
                <c:pt idx="341">
                  <c:v>3.1899395532930752E-2</c:v>
                </c:pt>
                <c:pt idx="342">
                  <c:v>3.1899395532930752E-2</c:v>
                </c:pt>
                <c:pt idx="343">
                  <c:v>3.1899395532930752E-2</c:v>
                </c:pt>
                <c:pt idx="344">
                  <c:v>3.1899395532930752E-2</c:v>
                </c:pt>
                <c:pt idx="345">
                  <c:v>3.1899395532930752E-2</c:v>
                </c:pt>
                <c:pt idx="346">
                  <c:v>3.1899395532930752E-2</c:v>
                </c:pt>
                <c:pt idx="347">
                  <c:v>3.1899395532930752E-2</c:v>
                </c:pt>
                <c:pt idx="348">
                  <c:v>3.1899395532930752E-2</c:v>
                </c:pt>
                <c:pt idx="349">
                  <c:v>3.1899395532930752E-2</c:v>
                </c:pt>
                <c:pt idx="350">
                  <c:v>3.1899395532930752E-2</c:v>
                </c:pt>
                <c:pt idx="351">
                  <c:v>3.1899395532930752E-2</c:v>
                </c:pt>
                <c:pt idx="352">
                  <c:v>3.1899395532930752E-2</c:v>
                </c:pt>
                <c:pt idx="353">
                  <c:v>3.1899395532930752E-2</c:v>
                </c:pt>
                <c:pt idx="354">
                  <c:v>3.1899395532930752E-2</c:v>
                </c:pt>
                <c:pt idx="355">
                  <c:v>3.1899395532930752E-2</c:v>
                </c:pt>
                <c:pt idx="356">
                  <c:v>3.1899395532930752E-2</c:v>
                </c:pt>
                <c:pt idx="357">
                  <c:v>3.1899395532930752E-2</c:v>
                </c:pt>
                <c:pt idx="358">
                  <c:v>3.1899395532930752E-2</c:v>
                </c:pt>
                <c:pt idx="359">
                  <c:v>3.1899395532930752E-2</c:v>
                </c:pt>
                <c:pt idx="360">
                  <c:v>3.1899395532930752E-2</c:v>
                </c:pt>
                <c:pt idx="361">
                  <c:v>3.1899395532930752E-2</c:v>
                </c:pt>
                <c:pt idx="362">
                  <c:v>3.1899395532930752E-2</c:v>
                </c:pt>
                <c:pt idx="363">
                  <c:v>3.1899395532930752E-2</c:v>
                </c:pt>
                <c:pt idx="364">
                  <c:v>3.1899395532930752E-2</c:v>
                </c:pt>
                <c:pt idx="365">
                  <c:v>3.1899395532930752E-2</c:v>
                </c:pt>
                <c:pt idx="366">
                  <c:v>3.1899395532930752E-2</c:v>
                </c:pt>
                <c:pt idx="367">
                  <c:v>3.1899395532930752E-2</c:v>
                </c:pt>
                <c:pt idx="368">
                  <c:v>3.1899395532930752E-2</c:v>
                </c:pt>
                <c:pt idx="369">
                  <c:v>3.1899395532930752E-2</c:v>
                </c:pt>
                <c:pt idx="370">
                  <c:v>3.1899395532930752E-2</c:v>
                </c:pt>
                <c:pt idx="371">
                  <c:v>3.1899395532930752E-2</c:v>
                </c:pt>
                <c:pt idx="372">
                  <c:v>3.1899395532930752E-2</c:v>
                </c:pt>
                <c:pt idx="373">
                  <c:v>3.1899395532930752E-2</c:v>
                </c:pt>
                <c:pt idx="374">
                  <c:v>3.1899395532930752E-2</c:v>
                </c:pt>
                <c:pt idx="375">
                  <c:v>3.1899395532930752E-2</c:v>
                </c:pt>
                <c:pt idx="376">
                  <c:v>3.1899395532930752E-2</c:v>
                </c:pt>
                <c:pt idx="377">
                  <c:v>3.1899395532930752E-2</c:v>
                </c:pt>
                <c:pt idx="378">
                  <c:v>3.1899395532930752E-2</c:v>
                </c:pt>
                <c:pt idx="379">
                  <c:v>3.1899395532930752E-2</c:v>
                </c:pt>
                <c:pt idx="380">
                  <c:v>3.1899395532930752E-2</c:v>
                </c:pt>
                <c:pt idx="381">
                  <c:v>3.1899395532930752E-2</c:v>
                </c:pt>
                <c:pt idx="382">
                  <c:v>3.1899395532930752E-2</c:v>
                </c:pt>
                <c:pt idx="383">
                  <c:v>3.1899395532930752E-2</c:v>
                </c:pt>
                <c:pt idx="384">
                  <c:v>3.1899395532930752E-2</c:v>
                </c:pt>
                <c:pt idx="385">
                  <c:v>3.1899395532930752E-2</c:v>
                </c:pt>
                <c:pt idx="386">
                  <c:v>3.1899395532930752E-2</c:v>
                </c:pt>
                <c:pt idx="387">
                  <c:v>3.1899395532930752E-2</c:v>
                </c:pt>
                <c:pt idx="388">
                  <c:v>3.1899395532930752E-2</c:v>
                </c:pt>
                <c:pt idx="389">
                  <c:v>3.1899395532930752E-2</c:v>
                </c:pt>
                <c:pt idx="390">
                  <c:v>3.1899395532930752E-2</c:v>
                </c:pt>
                <c:pt idx="391">
                  <c:v>3.1899395532930752E-2</c:v>
                </c:pt>
                <c:pt idx="392">
                  <c:v>3.1899395532930752E-2</c:v>
                </c:pt>
                <c:pt idx="393">
                  <c:v>3.1899395532930752E-2</c:v>
                </c:pt>
                <c:pt idx="394">
                  <c:v>3.1899395532930752E-2</c:v>
                </c:pt>
                <c:pt idx="395">
                  <c:v>3.1899395532930752E-2</c:v>
                </c:pt>
                <c:pt idx="396">
                  <c:v>3.1899395532930752E-2</c:v>
                </c:pt>
                <c:pt idx="397">
                  <c:v>3.1899395532930752E-2</c:v>
                </c:pt>
                <c:pt idx="398">
                  <c:v>3.1899395532930752E-2</c:v>
                </c:pt>
                <c:pt idx="399">
                  <c:v>3.1899395532930752E-2</c:v>
                </c:pt>
                <c:pt idx="400">
                  <c:v>3.1899395532930752E-2</c:v>
                </c:pt>
                <c:pt idx="401">
                  <c:v>3.1899395532930752E-2</c:v>
                </c:pt>
                <c:pt idx="402">
                  <c:v>3.1899395532930752E-2</c:v>
                </c:pt>
                <c:pt idx="403">
                  <c:v>3.1899395532930752E-2</c:v>
                </c:pt>
                <c:pt idx="404">
                  <c:v>3.1899395532930752E-2</c:v>
                </c:pt>
                <c:pt idx="405">
                  <c:v>3.1899395532930752E-2</c:v>
                </c:pt>
                <c:pt idx="406">
                  <c:v>3.1899395532930752E-2</c:v>
                </c:pt>
                <c:pt idx="407">
                  <c:v>3.1899395532930752E-2</c:v>
                </c:pt>
                <c:pt idx="408">
                  <c:v>3.1899395532930752E-2</c:v>
                </c:pt>
                <c:pt idx="409">
                  <c:v>3.1899395532930752E-2</c:v>
                </c:pt>
                <c:pt idx="410">
                  <c:v>3.1899395532930752E-2</c:v>
                </c:pt>
                <c:pt idx="411">
                  <c:v>3.1899395532930752E-2</c:v>
                </c:pt>
                <c:pt idx="412">
                  <c:v>3.1899395532930752E-2</c:v>
                </c:pt>
                <c:pt idx="413">
                  <c:v>3.1899395532930752E-2</c:v>
                </c:pt>
                <c:pt idx="414">
                  <c:v>3.1899395532930752E-2</c:v>
                </c:pt>
                <c:pt idx="415">
                  <c:v>3.1899395532930752E-2</c:v>
                </c:pt>
                <c:pt idx="416">
                  <c:v>3.1899395532930752E-2</c:v>
                </c:pt>
                <c:pt idx="417">
                  <c:v>3.1899395532930752E-2</c:v>
                </c:pt>
                <c:pt idx="418">
                  <c:v>3.1899395532930752E-2</c:v>
                </c:pt>
                <c:pt idx="419">
                  <c:v>3.1899395532930752E-2</c:v>
                </c:pt>
                <c:pt idx="420">
                  <c:v>3.1899395532930752E-2</c:v>
                </c:pt>
                <c:pt idx="421">
                  <c:v>3.1899395532930752E-2</c:v>
                </c:pt>
                <c:pt idx="422">
                  <c:v>3.1899395532930752E-2</c:v>
                </c:pt>
                <c:pt idx="423">
                  <c:v>3.1899395532930752E-2</c:v>
                </c:pt>
                <c:pt idx="424">
                  <c:v>3.1899395532930752E-2</c:v>
                </c:pt>
                <c:pt idx="425">
                  <c:v>3.1899395532930752E-2</c:v>
                </c:pt>
                <c:pt idx="426">
                  <c:v>3.1899395532930752E-2</c:v>
                </c:pt>
                <c:pt idx="427">
                  <c:v>3.1899395532930752E-2</c:v>
                </c:pt>
                <c:pt idx="428">
                  <c:v>3.1899395532930752E-2</c:v>
                </c:pt>
                <c:pt idx="429">
                  <c:v>3.1899395532930752E-2</c:v>
                </c:pt>
                <c:pt idx="430">
                  <c:v>3.1899395532930752E-2</c:v>
                </c:pt>
                <c:pt idx="431">
                  <c:v>3.1899395532930752E-2</c:v>
                </c:pt>
                <c:pt idx="432">
                  <c:v>3.1899395532930752E-2</c:v>
                </c:pt>
                <c:pt idx="433">
                  <c:v>3.1899395532930752E-2</c:v>
                </c:pt>
                <c:pt idx="434">
                  <c:v>3.1899395532930752E-2</c:v>
                </c:pt>
                <c:pt idx="435">
                  <c:v>3.1899395532930752E-2</c:v>
                </c:pt>
                <c:pt idx="436">
                  <c:v>3.1899395532930752E-2</c:v>
                </c:pt>
                <c:pt idx="437">
                  <c:v>3.1899395532930752E-2</c:v>
                </c:pt>
                <c:pt idx="438">
                  <c:v>3.1899395532930752E-2</c:v>
                </c:pt>
                <c:pt idx="439">
                  <c:v>3.1899395532930752E-2</c:v>
                </c:pt>
                <c:pt idx="440">
                  <c:v>3.1899395532930752E-2</c:v>
                </c:pt>
                <c:pt idx="441">
                  <c:v>3.1899395532930752E-2</c:v>
                </c:pt>
                <c:pt idx="442">
                  <c:v>3.1899395532930752E-2</c:v>
                </c:pt>
                <c:pt idx="443">
                  <c:v>3.1899395532930752E-2</c:v>
                </c:pt>
                <c:pt idx="444">
                  <c:v>3.1899395532930752E-2</c:v>
                </c:pt>
                <c:pt idx="445">
                  <c:v>3.1899395532930752E-2</c:v>
                </c:pt>
                <c:pt idx="446">
                  <c:v>3.1899395532930752E-2</c:v>
                </c:pt>
                <c:pt idx="447">
                  <c:v>3.1899395532930752E-2</c:v>
                </c:pt>
                <c:pt idx="448">
                  <c:v>3.1899395532930752E-2</c:v>
                </c:pt>
                <c:pt idx="449">
                  <c:v>3.1899395532930752E-2</c:v>
                </c:pt>
                <c:pt idx="450">
                  <c:v>3.1899395532930752E-2</c:v>
                </c:pt>
                <c:pt idx="451">
                  <c:v>3.1899395532930752E-2</c:v>
                </c:pt>
                <c:pt idx="452">
                  <c:v>3.1899395532930752E-2</c:v>
                </c:pt>
                <c:pt idx="453">
                  <c:v>3.1899395532930752E-2</c:v>
                </c:pt>
                <c:pt idx="454">
                  <c:v>3.1899395532930752E-2</c:v>
                </c:pt>
                <c:pt idx="455">
                  <c:v>3.1899395532930752E-2</c:v>
                </c:pt>
                <c:pt idx="456">
                  <c:v>3.1899395532930752E-2</c:v>
                </c:pt>
                <c:pt idx="457">
                  <c:v>3.1899395532930752E-2</c:v>
                </c:pt>
                <c:pt idx="458">
                  <c:v>3.1899395532930752E-2</c:v>
                </c:pt>
                <c:pt idx="459">
                  <c:v>3.1899395532930752E-2</c:v>
                </c:pt>
                <c:pt idx="460">
                  <c:v>3.1899395532930752E-2</c:v>
                </c:pt>
                <c:pt idx="461">
                  <c:v>3.1899395532930752E-2</c:v>
                </c:pt>
                <c:pt idx="462">
                  <c:v>3.1899395532930752E-2</c:v>
                </c:pt>
                <c:pt idx="463">
                  <c:v>3.1899395532930752E-2</c:v>
                </c:pt>
                <c:pt idx="464">
                  <c:v>3.1899395532930752E-2</c:v>
                </c:pt>
                <c:pt idx="465">
                  <c:v>3.1899395532930752E-2</c:v>
                </c:pt>
                <c:pt idx="466">
                  <c:v>3.1899395532930752E-2</c:v>
                </c:pt>
                <c:pt idx="467">
                  <c:v>3.1899395532930752E-2</c:v>
                </c:pt>
                <c:pt idx="468">
                  <c:v>3.1899395532930752E-2</c:v>
                </c:pt>
                <c:pt idx="469">
                  <c:v>3.1899395532930752E-2</c:v>
                </c:pt>
                <c:pt idx="470">
                  <c:v>3.1899395532930752E-2</c:v>
                </c:pt>
                <c:pt idx="471">
                  <c:v>3.1899395532930752E-2</c:v>
                </c:pt>
                <c:pt idx="472">
                  <c:v>3.1899395532930752E-2</c:v>
                </c:pt>
                <c:pt idx="473">
                  <c:v>3.1899395532930752E-2</c:v>
                </c:pt>
                <c:pt idx="474">
                  <c:v>3.1899395532930752E-2</c:v>
                </c:pt>
                <c:pt idx="475">
                  <c:v>3.1899395532930752E-2</c:v>
                </c:pt>
                <c:pt idx="476">
                  <c:v>3.1899395532930752E-2</c:v>
                </c:pt>
                <c:pt idx="477">
                  <c:v>3.1899395532930752E-2</c:v>
                </c:pt>
                <c:pt idx="478">
                  <c:v>3.1899395532930752E-2</c:v>
                </c:pt>
                <c:pt idx="479">
                  <c:v>3.1899395532930752E-2</c:v>
                </c:pt>
                <c:pt idx="480">
                  <c:v>3.1899395532930752E-2</c:v>
                </c:pt>
                <c:pt idx="481">
                  <c:v>3.1899395532930752E-2</c:v>
                </c:pt>
                <c:pt idx="482">
                  <c:v>3.1899395532930752E-2</c:v>
                </c:pt>
                <c:pt idx="483">
                  <c:v>3.1899395532930752E-2</c:v>
                </c:pt>
                <c:pt idx="484">
                  <c:v>3.1899395532930752E-2</c:v>
                </c:pt>
                <c:pt idx="485">
                  <c:v>3.1899395532930752E-2</c:v>
                </c:pt>
                <c:pt idx="486">
                  <c:v>3.1899395532930752E-2</c:v>
                </c:pt>
                <c:pt idx="487">
                  <c:v>3.1899395532930752E-2</c:v>
                </c:pt>
                <c:pt idx="488">
                  <c:v>3.1899395532930752E-2</c:v>
                </c:pt>
                <c:pt idx="489">
                  <c:v>3.1899395532930752E-2</c:v>
                </c:pt>
                <c:pt idx="490">
                  <c:v>3.1899395532930752E-2</c:v>
                </c:pt>
                <c:pt idx="491">
                  <c:v>3.1899395532930752E-2</c:v>
                </c:pt>
                <c:pt idx="492">
                  <c:v>3.1899395532930752E-2</c:v>
                </c:pt>
                <c:pt idx="493">
                  <c:v>3.1899395532930752E-2</c:v>
                </c:pt>
                <c:pt idx="494">
                  <c:v>3.1899395532930752E-2</c:v>
                </c:pt>
                <c:pt idx="495">
                  <c:v>3.1899395532930752E-2</c:v>
                </c:pt>
                <c:pt idx="496">
                  <c:v>3.1899395532930752E-2</c:v>
                </c:pt>
                <c:pt idx="497">
                  <c:v>3.1899395532930752E-2</c:v>
                </c:pt>
                <c:pt idx="498">
                  <c:v>3.1899395532930752E-2</c:v>
                </c:pt>
                <c:pt idx="499">
                  <c:v>3.1899395532930752E-2</c:v>
                </c:pt>
                <c:pt idx="500">
                  <c:v>3.1899395532930752E-2</c:v>
                </c:pt>
                <c:pt idx="501">
                  <c:v>3.1899395532930752E-2</c:v>
                </c:pt>
                <c:pt idx="502">
                  <c:v>3.1899395532930752E-2</c:v>
                </c:pt>
                <c:pt idx="503">
                  <c:v>3.1899395532930752E-2</c:v>
                </c:pt>
                <c:pt idx="504">
                  <c:v>3.1899395532930752E-2</c:v>
                </c:pt>
                <c:pt idx="505">
                  <c:v>3.1899395532930752E-2</c:v>
                </c:pt>
                <c:pt idx="506">
                  <c:v>3.1899395532930752E-2</c:v>
                </c:pt>
                <c:pt idx="507">
                  <c:v>3.1899395532930752E-2</c:v>
                </c:pt>
                <c:pt idx="508">
                  <c:v>3.1899395532930752E-2</c:v>
                </c:pt>
                <c:pt idx="509">
                  <c:v>3.1899395532930752E-2</c:v>
                </c:pt>
                <c:pt idx="510">
                  <c:v>3.1899395532930752E-2</c:v>
                </c:pt>
                <c:pt idx="511">
                  <c:v>3.1899395532930752E-2</c:v>
                </c:pt>
                <c:pt idx="512">
                  <c:v>3.1899395532930752E-2</c:v>
                </c:pt>
                <c:pt idx="513">
                  <c:v>3.1899395532930752E-2</c:v>
                </c:pt>
                <c:pt idx="514">
                  <c:v>3.1899395532930752E-2</c:v>
                </c:pt>
                <c:pt idx="515">
                  <c:v>3.1899395532930752E-2</c:v>
                </c:pt>
                <c:pt idx="516">
                  <c:v>3.1899395532930752E-2</c:v>
                </c:pt>
                <c:pt idx="517">
                  <c:v>3.1899395532930752E-2</c:v>
                </c:pt>
                <c:pt idx="518">
                  <c:v>3.1899395532930752E-2</c:v>
                </c:pt>
                <c:pt idx="519">
                  <c:v>3.1899395532930752E-2</c:v>
                </c:pt>
                <c:pt idx="520">
                  <c:v>3.1899395532930752E-2</c:v>
                </c:pt>
                <c:pt idx="521">
                  <c:v>3.1899395532930752E-2</c:v>
                </c:pt>
                <c:pt idx="522">
                  <c:v>3.1899395532930752E-2</c:v>
                </c:pt>
                <c:pt idx="523">
                  <c:v>3.1899395532930752E-2</c:v>
                </c:pt>
                <c:pt idx="524">
                  <c:v>3.1899395532930752E-2</c:v>
                </c:pt>
                <c:pt idx="525">
                  <c:v>3.1899395532930752E-2</c:v>
                </c:pt>
                <c:pt idx="526">
                  <c:v>3.1899395532930752E-2</c:v>
                </c:pt>
                <c:pt idx="527">
                  <c:v>3.1899395532930752E-2</c:v>
                </c:pt>
                <c:pt idx="528">
                  <c:v>3.1899395532930752E-2</c:v>
                </c:pt>
                <c:pt idx="529">
                  <c:v>3.1899395532930752E-2</c:v>
                </c:pt>
                <c:pt idx="530">
                  <c:v>3.1899395532930752E-2</c:v>
                </c:pt>
                <c:pt idx="531">
                  <c:v>3.1899395532930752E-2</c:v>
                </c:pt>
                <c:pt idx="532">
                  <c:v>3.1899395532930752E-2</c:v>
                </c:pt>
                <c:pt idx="533">
                  <c:v>3.1899395532930752E-2</c:v>
                </c:pt>
                <c:pt idx="534">
                  <c:v>3.1899395532930752E-2</c:v>
                </c:pt>
                <c:pt idx="535">
                  <c:v>3.1899395532930752E-2</c:v>
                </c:pt>
                <c:pt idx="536">
                  <c:v>3.1899395532930752E-2</c:v>
                </c:pt>
                <c:pt idx="537">
                  <c:v>3.1899395532930752E-2</c:v>
                </c:pt>
                <c:pt idx="538">
                  <c:v>3.1899395532930752E-2</c:v>
                </c:pt>
                <c:pt idx="539">
                  <c:v>3.1899395532930752E-2</c:v>
                </c:pt>
                <c:pt idx="540">
                  <c:v>3.1899395532930752E-2</c:v>
                </c:pt>
                <c:pt idx="541">
                  <c:v>3.1899395532930752E-2</c:v>
                </c:pt>
                <c:pt idx="542">
                  <c:v>3.1899395532930752E-2</c:v>
                </c:pt>
                <c:pt idx="543">
                  <c:v>3.1899395532930752E-2</c:v>
                </c:pt>
                <c:pt idx="544">
                  <c:v>3.1899395532930752E-2</c:v>
                </c:pt>
                <c:pt idx="545">
                  <c:v>3.1899395532930752E-2</c:v>
                </c:pt>
                <c:pt idx="546">
                  <c:v>3.1899395532930752E-2</c:v>
                </c:pt>
                <c:pt idx="547">
                  <c:v>3.1899395532930752E-2</c:v>
                </c:pt>
                <c:pt idx="548">
                  <c:v>3.1899395532930752E-2</c:v>
                </c:pt>
                <c:pt idx="549">
                  <c:v>3.1899395532930752E-2</c:v>
                </c:pt>
                <c:pt idx="550">
                  <c:v>3.1899395532930752E-2</c:v>
                </c:pt>
                <c:pt idx="551">
                  <c:v>3.0023769366256725E-2</c:v>
                </c:pt>
                <c:pt idx="552">
                  <c:v>3.0023769366256725E-2</c:v>
                </c:pt>
                <c:pt idx="553">
                  <c:v>3.0023769366256725E-2</c:v>
                </c:pt>
                <c:pt idx="554">
                  <c:v>3.0023769366256725E-2</c:v>
                </c:pt>
                <c:pt idx="555">
                  <c:v>3.0023769366256725E-2</c:v>
                </c:pt>
                <c:pt idx="556">
                  <c:v>3.0023769366256725E-2</c:v>
                </c:pt>
                <c:pt idx="557">
                  <c:v>3.0023769366256725E-2</c:v>
                </c:pt>
                <c:pt idx="558">
                  <c:v>3.0023769366256725E-2</c:v>
                </c:pt>
                <c:pt idx="559">
                  <c:v>3.0023769366256725E-2</c:v>
                </c:pt>
                <c:pt idx="560">
                  <c:v>3.0023769366256725E-2</c:v>
                </c:pt>
                <c:pt idx="561">
                  <c:v>3.0023769366256725E-2</c:v>
                </c:pt>
                <c:pt idx="562">
                  <c:v>3.0023769366256725E-2</c:v>
                </c:pt>
                <c:pt idx="563">
                  <c:v>3.0023769366256725E-2</c:v>
                </c:pt>
                <c:pt idx="564">
                  <c:v>3.0023769366256725E-2</c:v>
                </c:pt>
                <c:pt idx="565">
                  <c:v>3.0023769366256725E-2</c:v>
                </c:pt>
                <c:pt idx="566">
                  <c:v>3.0023769366256725E-2</c:v>
                </c:pt>
                <c:pt idx="567">
                  <c:v>3.0023769366256725E-2</c:v>
                </c:pt>
                <c:pt idx="568">
                  <c:v>3.0023769366256725E-2</c:v>
                </c:pt>
                <c:pt idx="569">
                  <c:v>3.0023769366256725E-2</c:v>
                </c:pt>
                <c:pt idx="570">
                  <c:v>3.0023769366256725E-2</c:v>
                </c:pt>
                <c:pt idx="571">
                  <c:v>3.0023769366256725E-2</c:v>
                </c:pt>
                <c:pt idx="572">
                  <c:v>3.0023769366256725E-2</c:v>
                </c:pt>
                <c:pt idx="573">
                  <c:v>3.0023769366256725E-2</c:v>
                </c:pt>
                <c:pt idx="574">
                  <c:v>3.0023769366256725E-2</c:v>
                </c:pt>
                <c:pt idx="575">
                  <c:v>3.0023769366256725E-2</c:v>
                </c:pt>
                <c:pt idx="576">
                  <c:v>3.0023769366256725E-2</c:v>
                </c:pt>
                <c:pt idx="577">
                  <c:v>3.0023769366256725E-2</c:v>
                </c:pt>
                <c:pt idx="578">
                  <c:v>3.0023769366256725E-2</c:v>
                </c:pt>
                <c:pt idx="579">
                  <c:v>3.0023769366256725E-2</c:v>
                </c:pt>
                <c:pt idx="580">
                  <c:v>3.0023769366256725E-2</c:v>
                </c:pt>
                <c:pt idx="581">
                  <c:v>3.0023769366256725E-2</c:v>
                </c:pt>
                <c:pt idx="582">
                  <c:v>3.0023769366256725E-2</c:v>
                </c:pt>
                <c:pt idx="583">
                  <c:v>3.0023769366256725E-2</c:v>
                </c:pt>
                <c:pt idx="584">
                  <c:v>3.0023769366256725E-2</c:v>
                </c:pt>
                <c:pt idx="585">
                  <c:v>3.0023769366256725E-2</c:v>
                </c:pt>
                <c:pt idx="586">
                  <c:v>3.0023769366256725E-2</c:v>
                </c:pt>
                <c:pt idx="587">
                  <c:v>3.0023769366256725E-2</c:v>
                </c:pt>
                <c:pt idx="588">
                  <c:v>3.0023769366256725E-2</c:v>
                </c:pt>
                <c:pt idx="589">
                  <c:v>3.0023769366256725E-2</c:v>
                </c:pt>
                <c:pt idx="590">
                  <c:v>3.0023769366256725E-2</c:v>
                </c:pt>
                <c:pt idx="591">
                  <c:v>3.0023769366256725E-2</c:v>
                </c:pt>
                <c:pt idx="592">
                  <c:v>3.0023769366256725E-2</c:v>
                </c:pt>
                <c:pt idx="593">
                  <c:v>3.0023769366256725E-2</c:v>
                </c:pt>
                <c:pt idx="594">
                  <c:v>3.0023769366256725E-2</c:v>
                </c:pt>
                <c:pt idx="595">
                  <c:v>3.0023769366256725E-2</c:v>
                </c:pt>
                <c:pt idx="596">
                  <c:v>3.0023769366256725E-2</c:v>
                </c:pt>
                <c:pt idx="597">
                  <c:v>3.0023769366256725E-2</c:v>
                </c:pt>
                <c:pt idx="598">
                  <c:v>3.0023769366256725E-2</c:v>
                </c:pt>
                <c:pt idx="599">
                  <c:v>3.0023769366256725E-2</c:v>
                </c:pt>
                <c:pt idx="600">
                  <c:v>3.0023769366256725E-2</c:v>
                </c:pt>
                <c:pt idx="601">
                  <c:v>3.0023769366256725E-2</c:v>
                </c:pt>
                <c:pt idx="602">
                  <c:v>3.0023769366256725E-2</c:v>
                </c:pt>
                <c:pt idx="603">
                  <c:v>3.0023769366256725E-2</c:v>
                </c:pt>
                <c:pt idx="604">
                  <c:v>3.0023769366256725E-2</c:v>
                </c:pt>
                <c:pt idx="605">
                  <c:v>3.0023769366256725E-2</c:v>
                </c:pt>
                <c:pt idx="606">
                  <c:v>3.0023769366256725E-2</c:v>
                </c:pt>
                <c:pt idx="607">
                  <c:v>3.0023769366256725E-2</c:v>
                </c:pt>
                <c:pt idx="608">
                  <c:v>3.0023769366256725E-2</c:v>
                </c:pt>
                <c:pt idx="609">
                  <c:v>3.0023769366256725E-2</c:v>
                </c:pt>
                <c:pt idx="610">
                  <c:v>3.0023769366256725E-2</c:v>
                </c:pt>
                <c:pt idx="611">
                  <c:v>3.0023769366256725E-2</c:v>
                </c:pt>
                <c:pt idx="612">
                  <c:v>3.0023769366256725E-2</c:v>
                </c:pt>
                <c:pt idx="613">
                  <c:v>3.0023769366256725E-2</c:v>
                </c:pt>
                <c:pt idx="614">
                  <c:v>3.0023769366256725E-2</c:v>
                </c:pt>
                <c:pt idx="615">
                  <c:v>3.0023769366256725E-2</c:v>
                </c:pt>
                <c:pt idx="616">
                  <c:v>3.0023769366256725E-2</c:v>
                </c:pt>
                <c:pt idx="617">
                  <c:v>3.0023769366256725E-2</c:v>
                </c:pt>
                <c:pt idx="618">
                  <c:v>3.0023769366256725E-2</c:v>
                </c:pt>
                <c:pt idx="619">
                  <c:v>3.0023769366256725E-2</c:v>
                </c:pt>
                <c:pt idx="620">
                  <c:v>3.0023769366256725E-2</c:v>
                </c:pt>
                <c:pt idx="621">
                  <c:v>3.0023769366256725E-2</c:v>
                </c:pt>
                <c:pt idx="622">
                  <c:v>3.0023769366256725E-2</c:v>
                </c:pt>
                <c:pt idx="623">
                  <c:v>3.0023769366256725E-2</c:v>
                </c:pt>
                <c:pt idx="624">
                  <c:v>3.0023769366256725E-2</c:v>
                </c:pt>
                <c:pt idx="625">
                  <c:v>3.0023769366256725E-2</c:v>
                </c:pt>
                <c:pt idx="626">
                  <c:v>3.0023769366256725E-2</c:v>
                </c:pt>
                <c:pt idx="627">
                  <c:v>3.0023769366256725E-2</c:v>
                </c:pt>
                <c:pt idx="628">
                  <c:v>3.0023769366256725E-2</c:v>
                </c:pt>
                <c:pt idx="629">
                  <c:v>3.0023769366256725E-2</c:v>
                </c:pt>
                <c:pt idx="630">
                  <c:v>3.0023769366256725E-2</c:v>
                </c:pt>
                <c:pt idx="631">
                  <c:v>3.0023769366256725E-2</c:v>
                </c:pt>
                <c:pt idx="632">
                  <c:v>3.0023769366256725E-2</c:v>
                </c:pt>
                <c:pt idx="633">
                  <c:v>3.0023769366256725E-2</c:v>
                </c:pt>
                <c:pt idx="634">
                  <c:v>3.0023769366256725E-2</c:v>
                </c:pt>
                <c:pt idx="635">
                  <c:v>3.0023769366256725E-2</c:v>
                </c:pt>
                <c:pt idx="636">
                  <c:v>3.0023769366256725E-2</c:v>
                </c:pt>
                <c:pt idx="637">
                  <c:v>3.0023769366256725E-2</c:v>
                </c:pt>
                <c:pt idx="638">
                  <c:v>3.0023769366256725E-2</c:v>
                </c:pt>
                <c:pt idx="639">
                  <c:v>3.0023769366256725E-2</c:v>
                </c:pt>
                <c:pt idx="640">
                  <c:v>3.0023769366256725E-2</c:v>
                </c:pt>
                <c:pt idx="641">
                  <c:v>3.0023769366256725E-2</c:v>
                </c:pt>
                <c:pt idx="642">
                  <c:v>3.0023769366256725E-2</c:v>
                </c:pt>
                <c:pt idx="643">
                  <c:v>3.0023769366256725E-2</c:v>
                </c:pt>
                <c:pt idx="644">
                  <c:v>3.0023769366256725E-2</c:v>
                </c:pt>
                <c:pt idx="645">
                  <c:v>3.0023769366256725E-2</c:v>
                </c:pt>
                <c:pt idx="646">
                  <c:v>3.0023769366256725E-2</c:v>
                </c:pt>
                <c:pt idx="647">
                  <c:v>3.0023769366256725E-2</c:v>
                </c:pt>
                <c:pt idx="648">
                  <c:v>3.0023769366256725E-2</c:v>
                </c:pt>
                <c:pt idx="649">
                  <c:v>3.0023769366256725E-2</c:v>
                </c:pt>
                <c:pt idx="650">
                  <c:v>3.0023769366256725E-2</c:v>
                </c:pt>
                <c:pt idx="651">
                  <c:v>3.0023769366256725E-2</c:v>
                </c:pt>
                <c:pt idx="652">
                  <c:v>3.0023769366256725E-2</c:v>
                </c:pt>
                <c:pt idx="653">
                  <c:v>3.0023769366256725E-2</c:v>
                </c:pt>
                <c:pt idx="654">
                  <c:v>3.0023769366256725E-2</c:v>
                </c:pt>
                <c:pt idx="655">
                  <c:v>3.0023769366256725E-2</c:v>
                </c:pt>
                <c:pt idx="656">
                  <c:v>3.0023769366256725E-2</c:v>
                </c:pt>
                <c:pt idx="657">
                  <c:v>3.0023769366256725E-2</c:v>
                </c:pt>
                <c:pt idx="658">
                  <c:v>3.0023769366256725E-2</c:v>
                </c:pt>
                <c:pt idx="659">
                  <c:v>3.0023769366256725E-2</c:v>
                </c:pt>
                <c:pt idx="660">
                  <c:v>3.0023769366256725E-2</c:v>
                </c:pt>
                <c:pt idx="661">
                  <c:v>3.0023769366256725E-2</c:v>
                </c:pt>
                <c:pt idx="662">
                  <c:v>3.0023769366256725E-2</c:v>
                </c:pt>
                <c:pt idx="663">
                  <c:v>3.0023769366256725E-2</c:v>
                </c:pt>
                <c:pt idx="664">
                  <c:v>3.0023769366256725E-2</c:v>
                </c:pt>
                <c:pt idx="665">
                  <c:v>3.0023769366256725E-2</c:v>
                </c:pt>
                <c:pt idx="666">
                  <c:v>3.0023769366256725E-2</c:v>
                </c:pt>
                <c:pt idx="667">
                  <c:v>3.0023769366256725E-2</c:v>
                </c:pt>
                <c:pt idx="668">
                  <c:v>3.0023769366256725E-2</c:v>
                </c:pt>
                <c:pt idx="669">
                  <c:v>3.0023769366256725E-2</c:v>
                </c:pt>
                <c:pt idx="670">
                  <c:v>3.0023769366256725E-2</c:v>
                </c:pt>
                <c:pt idx="671">
                  <c:v>3.0023769366256725E-2</c:v>
                </c:pt>
                <c:pt idx="672">
                  <c:v>3.0023769366256725E-2</c:v>
                </c:pt>
                <c:pt idx="673">
                  <c:v>3.0023769366256725E-2</c:v>
                </c:pt>
                <c:pt idx="674">
                  <c:v>3.0023769366256725E-2</c:v>
                </c:pt>
                <c:pt idx="675">
                  <c:v>3.0023769366256725E-2</c:v>
                </c:pt>
                <c:pt idx="676">
                  <c:v>3.0023769366256725E-2</c:v>
                </c:pt>
                <c:pt idx="677">
                  <c:v>3.0023769366256725E-2</c:v>
                </c:pt>
                <c:pt idx="678">
                  <c:v>3.0023769366256725E-2</c:v>
                </c:pt>
                <c:pt idx="679">
                  <c:v>3.0023769366256725E-2</c:v>
                </c:pt>
                <c:pt idx="680">
                  <c:v>3.0023769366256725E-2</c:v>
                </c:pt>
                <c:pt idx="681">
                  <c:v>3.0023769366256725E-2</c:v>
                </c:pt>
                <c:pt idx="682">
                  <c:v>3.0023769366256725E-2</c:v>
                </c:pt>
                <c:pt idx="683">
                  <c:v>3.0023769366256725E-2</c:v>
                </c:pt>
                <c:pt idx="684">
                  <c:v>3.0023769366256725E-2</c:v>
                </c:pt>
                <c:pt idx="685">
                  <c:v>3.0023769366256725E-2</c:v>
                </c:pt>
                <c:pt idx="686">
                  <c:v>3.0023769366256725E-2</c:v>
                </c:pt>
                <c:pt idx="687">
                  <c:v>3.0023769366256725E-2</c:v>
                </c:pt>
                <c:pt idx="688">
                  <c:v>3.0023769366256725E-2</c:v>
                </c:pt>
                <c:pt idx="689">
                  <c:v>3.0023769366256725E-2</c:v>
                </c:pt>
                <c:pt idx="690">
                  <c:v>3.0023769366256725E-2</c:v>
                </c:pt>
                <c:pt idx="691">
                  <c:v>3.0023769366256725E-2</c:v>
                </c:pt>
                <c:pt idx="692">
                  <c:v>3.0023769366256725E-2</c:v>
                </c:pt>
                <c:pt idx="693">
                  <c:v>3.0023769366256725E-2</c:v>
                </c:pt>
                <c:pt idx="694">
                  <c:v>3.0023769366256725E-2</c:v>
                </c:pt>
                <c:pt idx="695">
                  <c:v>3.0023769366256725E-2</c:v>
                </c:pt>
                <c:pt idx="696">
                  <c:v>3.0023769366256725E-2</c:v>
                </c:pt>
                <c:pt idx="697">
                  <c:v>3.0023769366256725E-2</c:v>
                </c:pt>
                <c:pt idx="698">
                  <c:v>3.0023769366256725E-2</c:v>
                </c:pt>
                <c:pt idx="699">
                  <c:v>3.0023769366256725E-2</c:v>
                </c:pt>
                <c:pt idx="700">
                  <c:v>3.0023769366256725E-2</c:v>
                </c:pt>
                <c:pt idx="701">
                  <c:v>3.0023769366256725E-2</c:v>
                </c:pt>
                <c:pt idx="702">
                  <c:v>3.0023769366256725E-2</c:v>
                </c:pt>
                <c:pt idx="703">
                  <c:v>3.0023769366256725E-2</c:v>
                </c:pt>
                <c:pt idx="704">
                  <c:v>3.0023769366256725E-2</c:v>
                </c:pt>
                <c:pt idx="705">
                  <c:v>3.0023769366256725E-2</c:v>
                </c:pt>
                <c:pt idx="706">
                  <c:v>3.0023769366256725E-2</c:v>
                </c:pt>
                <c:pt idx="707">
                  <c:v>3.0023769366256725E-2</c:v>
                </c:pt>
                <c:pt idx="708">
                  <c:v>3.0023769366256725E-2</c:v>
                </c:pt>
                <c:pt idx="709">
                  <c:v>3.0023769366256725E-2</c:v>
                </c:pt>
                <c:pt idx="710">
                  <c:v>3.0023769366256725E-2</c:v>
                </c:pt>
                <c:pt idx="711">
                  <c:v>3.0023769366256725E-2</c:v>
                </c:pt>
                <c:pt idx="712">
                  <c:v>3.0023769366256725E-2</c:v>
                </c:pt>
                <c:pt idx="713">
                  <c:v>3.0023769366256725E-2</c:v>
                </c:pt>
                <c:pt idx="714">
                  <c:v>3.0023769366256725E-2</c:v>
                </c:pt>
                <c:pt idx="715">
                  <c:v>3.0023769366256725E-2</c:v>
                </c:pt>
                <c:pt idx="716">
                  <c:v>3.0023769366256725E-2</c:v>
                </c:pt>
                <c:pt idx="717">
                  <c:v>3.0023769366256725E-2</c:v>
                </c:pt>
                <c:pt idx="718">
                  <c:v>3.0023769366256725E-2</c:v>
                </c:pt>
                <c:pt idx="719">
                  <c:v>3.0023769366256725E-2</c:v>
                </c:pt>
                <c:pt idx="720">
                  <c:v>3.0023769366256725E-2</c:v>
                </c:pt>
                <c:pt idx="721">
                  <c:v>3.0023769366256725E-2</c:v>
                </c:pt>
                <c:pt idx="722">
                  <c:v>3.0023769366256725E-2</c:v>
                </c:pt>
                <c:pt idx="723">
                  <c:v>3.0023769366256725E-2</c:v>
                </c:pt>
                <c:pt idx="724">
                  <c:v>3.0023769366256725E-2</c:v>
                </c:pt>
                <c:pt idx="725">
                  <c:v>3.0023769366256725E-2</c:v>
                </c:pt>
                <c:pt idx="726">
                  <c:v>3.0023769366256725E-2</c:v>
                </c:pt>
                <c:pt idx="727">
                  <c:v>3.0023769366256725E-2</c:v>
                </c:pt>
                <c:pt idx="728">
                  <c:v>3.0023769366256725E-2</c:v>
                </c:pt>
                <c:pt idx="729">
                  <c:v>3.0023769366256725E-2</c:v>
                </c:pt>
                <c:pt idx="730">
                  <c:v>3.0023769366256725E-2</c:v>
                </c:pt>
                <c:pt idx="731">
                  <c:v>3.0023769366256725E-2</c:v>
                </c:pt>
                <c:pt idx="732">
                  <c:v>3.0023769366256725E-2</c:v>
                </c:pt>
                <c:pt idx="733">
                  <c:v>3.0023769366256725E-2</c:v>
                </c:pt>
                <c:pt idx="734">
                  <c:v>3.0023769366256725E-2</c:v>
                </c:pt>
                <c:pt idx="735">
                  <c:v>3.0023769366256725E-2</c:v>
                </c:pt>
                <c:pt idx="736">
                  <c:v>3.0023769366256725E-2</c:v>
                </c:pt>
                <c:pt idx="737">
                  <c:v>3.0023769366256725E-2</c:v>
                </c:pt>
                <c:pt idx="738">
                  <c:v>3.0023769366256725E-2</c:v>
                </c:pt>
                <c:pt idx="739">
                  <c:v>3.0023769366256725E-2</c:v>
                </c:pt>
                <c:pt idx="740">
                  <c:v>3.0023769366256725E-2</c:v>
                </c:pt>
                <c:pt idx="741">
                  <c:v>3.0023769366256725E-2</c:v>
                </c:pt>
                <c:pt idx="742">
                  <c:v>3.0023769366256725E-2</c:v>
                </c:pt>
                <c:pt idx="743">
                  <c:v>3.0023769366256725E-2</c:v>
                </c:pt>
                <c:pt idx="744">
                  <c:v>3.0023769366256725E-2</c:v>
                </c:pt>
                <c:pt idx="745">
                  <c:v>3.0023769366256725E-2</c:v>
                </c:pt>
                <c:pt idx="746">
                  <c:v>3.0023769366256725E-2</c:v>
                </c:pt>
                <c:pt idx="747">
                  <c:v>3.0023769366256725E-2</c:v>
                </c:pt>
                <c:pt idx="748">
                  <c:v>3.0023769366256725E-2</c:v>
                </c:pt>
                <c:pt idx="749">
                  <c:v>3.0023769366256725E-2</c:v>
                </c:pt>
                <c:pt idx="750">
                  <c:v>3.0023769366256725E-2</c:v>
                </c:pt>
                <c:pt idx="751">
                  <c:v>3.0023769366256725E-2</c:v>
                </c:pt>
                <c:pt idx="752">
                  <c:v>3.0023769366256725E-2</c:v>
                </c:pt>
                <c:pt idx="753">
                  <c:v>3.0023769366256725E-2</c:v>
                </c:pt>
                <c:pt idx="754">
                  <c:v>3.0023769366256725E-2</c:v>
                </c:pt>
                <c:pt idx="755">
                  <c:v>3.0023769366256725E-2</c:v>
                </c:pt>
                <c:pt idx="756">
                  <c:v>3.0023769366256725E-2</c:v>
                </c:pt>
                <c:pt idx="757">
                  <c:v>3.0023769366256725E-2</c:v>
                </c:pt>
                <c:pt idx="758">
                  <c:v>3.0023769366256725E-2</c:v>
                </c:pt>
                <c:pt idx="759">
                  <c:v>3.0023769366256725E-2</c:v>
                </c:pt>
                <c:pt idx="760">
                  <c:v>3.0023769366256725E-2</c:v>
                </c:pt>
                <c:pt idx="761">
                  <c:v>3.0023769366256725E-2</c:v>
                </c:pt>
                <c:pt idx="762">
                  <c:v>3.0023769366256725E-2</c:v>
                </c:pt>
                <c:pt idx="763">
                  <c:v>3.0023769366256725E-2</c:v>
                </c:pt>
                <c:pt idx="764">
                  <c:v>3.0023769366256725E-2</c:v>
                </c:pt>
                <c:pt idx="765">
                  <c:v>3.0023769366256725E-2</c:v>
                </c:pt>
                <c:pt idx="766">
                  <c:v>3.0023769366256725E-2</c:v>
                </c:pt>
                <c:pt idx="767">
                  <c:v>3.0023769366256725E-2</c:v>
                </c:pt>
                <c:pt idx="768">
                  <c:v>3.0023769366256725E-2</c:v>
                </c:pt>
                <c:pt idx="769">
                  <c:v>3.0023769366256725E-2</c:v>
                </c:pt>
                <c:pt idx="770">
                  <c:v>3.0023769366256725E-2</c:v>
                </c:pt>
                <c:pt idx="771">
                  <c:v>3.0023769366256725E-2</c:v>
                </c:pt>
                <c:pt idx="772">
                  <c:v>3.0023769366256725E-2</c:v>
                </c:pt>
                <c:pt idx="773">
                  <c:v>3.0023769366256725E-2</c:v>
                </c:pt>
                <c:pt idx="774">
                  <c:v>3.0023769366256725E-2</c:v>
                </c:pt>
                <c:pt idx="775">
                  <c:v>3.0023769366256725E-2</c:v>
                </c:pt>
                <c:pt idx="776">
                  <c:v>3.0023769366256725E-2</c:v>
                </c:pt>
                <c:pt idx="777">
                  <c:v>3.0023769366256725E-2</c:v>
                </c:pt>
                <c:pt idx="778">
                  <c:v>3.0023769366256725E-2</c:v>
                </c:pt>
                <c:pt idx="779">
                  <c:v>3.0023769366256725E-2</c:v>
                </c:pt>
                <c:pt idx="780">
                  <c:v>3.0023769366256725E-2</c:v>
                </c:pt>
                <c:pt idx="781">
                  <c:v>3.0023769366256725E-2</c:v>
                </c:pt>
                <c:pt idx="782">
                  <c:v>3.0023769366256725E-2</c:v>
                </c:pt>
                <c:pt idx="783">
                  <c:v>3.0023769366256725E-2</c:v>
                </c:pt>
                <c:pt idx="784">
                  <c:v>3.0023769366256725E-2</c:v>
                </c:pt>
                <c:pt idx="785">
                  <c:v>3.0023769366256725E-2</c:v>
                </c:pt>
                <c:pt idx="786">
                  <c:v>3.0023769366256725E-2</c:v>
                </c:pt>
                <c:pt idx="787">
                  <c:v>3.0023769366256725E-2</c:v>
                </c:pt>
                <c:pt idx="788">
                  <c:v>3.0023769366256725E-2</c:v>
                </c:pt>
                <c:pt idx="789">
                  <c:v>3.0023769366256725E-2</c:v>
                </c:pt>
                <c:pt idx="790">
                  <c:v>3.0023769366256725E-2</c:v>
                </c:pt>
                <c:pt idx="791">
                  <c:v>3.0023769366256725E-2</c:v>
                </c:pt>
                <c:pt idx="792">
                  <c:v>3.0023769366256725E-2</c:v>
                </c:pt>
                <c:pt idx="793">
                  <c:v>3.0023769366256725E-2</c:v>
                </c:pt>
                <c:pt idx="794">
                  <c:v>3.0023769366256725E-2</c:v>
                </c:pt>
                <c:pt idx="795">
                  <c:v>3.0023769366256725E-2</c:v>
                </c:pt>
                <c:pt idx="796">
                  <c:v>3.0023769366256725E-2</c:v>
                </c:pt>
                <c:pt idx="797">
                  <c:v>3.0023769366256725E-2</c:v>
                </c:pt>
                <c:pt idx="798">
                  <c:v>3.0023769366256725E-2</c:v>
                </c:pt>
                <c:pt idx="799">
                  <c:v>3.0023769366256725E-2</c:v>
                </c:pt>
                <c:pt idx="800">
                  <c:v>3.0023769366256725E-2</c:v>
                </c:pt>
                <c:pt idx="801">
                  <c:v>3.0023769366256725E-2</c:v>
                </c:pt>
                <c:pt idx="802">
                  <c:v>3.0023769366256725E-2</c:v>
                </c:pt>
                <c:pt idx="803">
                  <c:v>3.0023769366256725E-2</c:v>
                </c:pt>
                <c:pt idx="804">
                  <c:v>3.0023769366256725E-2</c:v>
                </c:pt>
                <c:pt idx="805">
                  <c:v>3.0023769366256725E-2</c:v>
                </c:pt>
                <c:pt idx="806">
                  <c:v>3.0023769366256725E-2</c:v>
                </c:pt>
                <c:pt idx="807">
                  <c:v>3.0023769366256725E-2</c:v>
                </c:pt>
                <c:pt idx="808">
                  <c:v>3.0023769366256725E-2</c:v>
                </c:pt>
                <c:pt idx="809">
                  <c:v>3.0023769366256725E-2</c:v>
                </c:pt>
                <c:pt idx="810">
                  <c:v>3.0023769366256725E-2</c:v>
                </c:pt>
                <c:pt idx="811">
                  <c:v>3.0023769366256725E-2</c:v>
                </c:pt>
                <c:pt idx="812">
                  <c:v>3.0023769366256725E-2</c:v>
                </c:pt>
                <c:pt idx="813">
                  <c:v>3.0023769366256725E-2</c:v>
                </c:pt>
                <c:pt idx="814">
                  <c:v>3.0023769366256725E-2</c:v>
                </c:pt>
                <c:pt idx="815">
                  <c:v>3.0023769366256725E-2</c:v>
                </c:pt>
                <c:pt idx="816">
                  <c:v>3.0023769366256725E-2</c:v>
                </c:pt>
                <c:pt idx="817">
                  <c:v>3.0023769366256725E-2</c:v>
                </c:pt>
                <c:pt idx="818">
                  <c:v>3.0023769366256725E-2</c:v>
                </c:pt>
                <c:pt idx="819">
                  <c:v>3.0023769366256725E-2</c:v>
                </c:pt>
                <c:pt idx="820">
                  <c:v>3.0023769366256725E-2</c:v>
                </c:pt>
                <c:pt idx="821">
                  <c:v>3.0023769366256725E-2</c:v>
                </c:pt>
                <c:pt idx="822">
                  <c:v>3.0023769366256725E-2</c:v>
                </c:pt>
                <c:pt idx="823">
                  <c:v>3.0023769366256725E-2</c:v>
                </c:pt>
                <c:pt idx="824">
                  <c:v>3.0023769366256725E-2</c:v>
                </c:pt>
                <c:pt idx="825">
                  <c:v>3.0023769366256725E-2</c:v>
                </c:pt>
                <c:pt idx="826">
                  <c:v>3.0023769366256725E-2</c:v>
                </c:pt>
                <c:pt idx="827">
                  <c:v>3.0023769366256725E-2</c:v>
                </c:pt>
                <c:pt idx="828">
                  <c:v>3.0023769366256725E-2</c:v>
                </c:pt>
                <c:pt idx="829">
                  <c:v>3.0023769366256725E-2</c:v>
                </c:pt>
                <c:pt idx="830">
                  <c:v>3.0023769366256725E-2</c:v>
                </c:pt>
                <c:pt idx="831">
                  <c:v>3.0023769366256725E-2</c:v>
                </c:pt>
                <c:pt idx="832">
                  <c:v>3.0023769366256725E-2</c:v>
                </c:pt>
                <c:pt idx="833">
                  <c:v>3.0023769366256725E-2</c:v>
                </c:pt>
                <c:pt idx="834">
                  <c:v>3.0023769366256725E-2</c:v>
                </c:pt>
                <c:pt idx="835">
                  <c:v>3.0023769366256725E-2</c:v>
                </c:pt>
                <c:pt idx="836">
                  <c:v>3.0023769366256725E-2</c:v>
                </c:pt>
                <c:pt idx="837">
                  <c:v>3.0023769366256725E-2</c:v>
                </c:pt>
                <c:pt idx="838">
                  <c:v>3.0023769366256725E-2</c:v>
                </c:pt>
                <c:pt idx="839">
                  <c:v>3.0023769366256725E-2</c:v>
                </c:pt>
                <c:pt idx="840">
                  <c:v>3.0023769366256725E-2</c:v>
                </c:pt>
                <c:pt idx="841">
                  <c:v>3.0023769366256725E-2</c:v>
                </c:pt>
                <c:pt idx="842">
                  <c:v>3.0023769366256725E-2</c:v>
                </c:pt>
                <c:pt idx="843">
                  <c:v>3.0023769366256725E-2</c:v>
                </c:pt>
                <c:pt idx="844">
                  <c:v>3.0023769366256725E-2</c:v>
                </c:pt>
                <c:pt idx="845">
                  <c:v>3.0023769366256725E-2</c:v>
                </c:pt>
                <c:pt idx="846">
                  <c:v>3.0023769366256725E-2</c:v>
                </c:pt>
                <c:pt idx="847">
                  <c:v>3.0023769366256725E-2</c:v>
                </c:pt>
                <c:pt idx="848">
                  <c:v>3.0023769366256725E-2</c:v>
                </c:pt>
                <c:pt idx="849">
                  <c:v>3.0023769366256725E-2</c:v>
                </c:pt>
                <c:pt idx="850">
                  <c:v>3.0023769366256725E-2</c:v>
                </c:pt>
                <c:pt idx="851">
                  <c:v>3.0023769366256725E-2</c:v>
                </c:pt>
                <c:pt idx="852">
                  <c:v>3.0023769366256725E-2</c:v>
                </c:pt>
                <c:pt idx="853">
                  <c:v>3.0023769366256725E-2</c:v>
                </c:pt>
                <c:pt idx="854">
                  <c:v>3.0023769366256725E-2</c:v>
                </c:pt>
                <c:pt idx="855">
                  <c:v>3.0023769366256725E-2</c:v>
                </c:pt>
                <c:pt idx="856">
                  <c:v>3.0023769366256725E-2</c:v>
                </c:pt>
                <c:pt idx="857">
                  <c:v>3.0023769366256725E-2</c:v>
                </c:pt>
                <c:pt idx="858">
                  <c:v>3.0023769366256725E-2</c:v>
                </c:pt>
                <c:pt idx="859">
                  <c:v>3.0023769366256725E-2</c:v>
                </c:pt>
                <c:pt idx="860">
                  <c:v>3.0023769366256725E-2</c:v>
                </c:pt>
                <c:pt idx="861">
                  <c:v>3.0023769366256725E-2</c:v>
                </c:pt>
                <c:pt idx="862">
                  <c:v>3.0023769366256725E-2</c:v>
                </c:pt>
                <c:pt idx="863">
                  <c:v>3.0023769366256725E-2</c:v>
                </c:pt>
                <c:pt idx="864">
                  <c:v>3.0023769366256725E-2</c:v>
                </c:pt>
                <c:pt idx="865">
                  <c:v>3.0023769366256725E-2</c:v>
                </c:pt>
                <c:pt idx="866">
                  <c:v>3.0023769366256725E-2</c:v>
                </c:pt>
                <c:pt idx="867">
                  <c:v>3.0023769366256725E-2</c:v>
                </c:pt>
                <c:pt idx="868">
                  <c:v>3.0023769366256725E-2</c:v>
                </c:pt>
                <c:pt idx="869">
                  <c:v>3.0023769366256725E-2</c:v>
                </c:pt>
                <c:pt idx="870">
                  <c:v>3.0023769366256725E-2</c:v>
                </c:pt>
                <c:pt idx="871">
                  <c:v>3.0023769366256725E-2</c:v>
                </c:pt>
                <c:pt idx="872">
                  <c:v>3.0023769366256725E-2</c:v>
                </c:pt>
                <c:pt idx="873">
                  <c:v>3.0023769366256725E-2</c:v>
                </c:pt>
                <c:pt idx="874">
                  <c:v>3.0023769366256725E-2</c:v>
                </c:pt>
                <c:pt idx="875">
                  <c:v>3.0023769366256725E-2</c:v>
                </c:pt>
                <c:pt idx="876">
                  <c:v>3.0023769366256725E-2</c:v>
                </c:pt>
                <c:pt idx="877">
                  <c:v>3.0023769366256725E-2</c:v>
                </c:pt>
                <c:pt idx="878">
                  <c:v>3.0023769366256725E-2</c:v>
                </c:pt>
                <c:pt idx="879">
                  <c:v>3.0023769366256725E-2</c:v>
                </c:pt>
                <c:pt idx="880">
                  <c:v>3.0023769366256725E-2</c:v>
                </c:pt>
                <c:pt idx="881">
                  <c:v>3.0023769366256725E-2</c:v>
                </c:pt>
                <c:pt idx="882">
                  <c:v>3.0023769366256725E-2</c:v>
                </c:pt>
                <c:pt idx="883">
                  <c:v>3.0023769366256725E-2</c:v>
                </c:pt>
                <c:pt idx="884">
                  <c:v>3.0023769366256725E-2</c:v>
                </c:pt>
                <c:pt idx="885">
                  <c:v>3.0023769366256725E-2</c:v>
                </c:pt>
                <c:pt idx="886">
                  <c:v>3.0023769366256725E-2</c:v>
                </c:pt>
                <c:pt idx="887">
                  <c:v>3.0023769366256725E-2</c:v>
                </c:pt>
                <c:pt idx="888">
                  <c:v>3.0023769366256725E-2</c:v>
                </c:pt>
                <c:pt idx="889">
                  <c:v>3.0023769366256725E-2</c:v>
                </c:pt>
                <c:pt idx="890">
                  <c:v>3.0023769366256725E-2</c:v>
                </c:pt>
                <c:pt idx="891">
                  <c:v>3.0023769366256725E-2</c:v>
                </c:pt>
                <c:pt idx="892">
                  <c:v>3.0023769366256725E-2</c:v>
                </c:pt>
                <c:pt idx="893">
                  <c:v>3.0023769366256725E-2</c:v>
                </c:pt>
                <c:pt idx="894">
                  <c:v>3.0023769366256725E-2</c:v>
                </c:pt>
                <c:pt idx="895">
                  <c:v>3.0023769366256725E-2</c:v>
                </c:pt>
                <c:pt idx="896">
                  <c:v>3.0023769366256725E-2</c:v>
                </c:pt>
                <c:pt idx="897">
                  <c:v>3.0023769366256725E-2</c:v>
                </c:pt>
                <c:pt idx="898">
                  <c:v>3.0023769366256725E-2</c:v>
                </c:pt>
                <c:pt idx="899">
                  <c:v>3.0023769366256725E-2</c:v>
                </c:pt>
                <c:pt idx="900">
                  <c:v>3.0023769366256725E-2</c:v>
                </c:pt>
                <c:pt idx="901">
                  <c:v>3.0023769366256725E-2</c:v>
                </c:pt>
                <c:pt idx="902">
                  <c:v>3.0023769366256725E-2</c:v>
                </c:pt>
                <c:pt idx="903">
                  <c:v>3.0023769366256725E-2</c:v>
                </c:pt>
                <c:pt idx="904">
                  <c:v>3.0023769366256725E-2</c:v>
                </c:pt>
                <c:pt idx="905">
                  <c:v>3.0023769366256725E-2</c:v>
                </c:pt>
                <c:pt idx="906">
                  <c:v>3.0023769366256725E-2</c:v>
                </c:pt>
                <c:pt idx="907">
                  <c:v>3.0023769366256725E-2</c:v>
                </c:pt>
                <c:pt idx="908">
                  <c:v>3.0023769366256725E-2</c:v>
                </c:pt>
                <c:pt idx="909">
                  <c:v>3.0023769366256725E-2</c:v>
                </c:pt>
                <c:pt idx="910">
                  <c:v>3.0023769366256725E-2</c:v>
                </c:pt>
                <c:pt idx="911">
                  <c:v>3.0023769366256725E-2</c:v>
                </c:pt>
                <c:pt idx="912">
                  <c:v>3.0023769366256725E-2</c:v>
                </c:pt>
                <c:pt idx="913">
                  <c:v>3.0023769366256725E-2</c:v>
                </c:pt>
                <c:pt idx="914">
                  <c:v>3.0023769366256725E-2</c:v>
                </c:pt>
                <c:pt idx="915">
                  <c:v>3.0023769366256725E-2</c:v>
                </c:pt>
                <c:pt idx="916">
                  <c:v>3.0023769366256725E-2</c:v>
                </c:pt>
                <c:pt idx="917">
                  <c:v>3.0023769366256725E-2</c:v>
                </c:pt>
                <c:pt idx="918">
                  <c:v>3.0023769366256725E-2</c:v>
                </c:pt>
                <c:pt idx="919">
                  <c:v>3.0023769366256725E-2</c:v>
                </c:pt>
                <c:pt idx="920">
                  <c:v>3.0023769366256725E-2</c:v>
                </c:pt>
                <c:pt idx="921">
                  <c:v>3.0023769366256725E-2</c:v>
                </c:pt>
                <c:pt idx="922">
                  <c:v>3.0023769366256725E-2</c:v>
                </c:pt>
                <c:pt idx="923">
                  <c:v>3.0023769366256725E-2</c:v>
                </c:pt>
                <c:pt idx="924">
                  <c:v>3.0023769366256725E-2</c:v>
                </c:pt>
                <c:pt idx="925">
                  <c:v>3.0023769366256725E-2</c:v>
                </c:pt>
                <c:pt idx="926">
                  <c:v>3.0023769366256725E-2</c:v>
                </c:pt>
                <c:pt idx="927">
                  <c:v>3.0023769366256725E-2</c:v>
                </c:pt>
                <c:pt idx="928">
                  <c:v>3.0023769366256725E-2</c:v>
                </c:pt>
                <c:pt idx="929">
                  <c:v>3.0023769366256725E-2</c:v>
                </c:pt>
                <c:pt idx="930">
                  <c:v>3.0023769366256725E-2</c:v>
                </c:pt>
                <c:pt idx="931">
                  <c:v>3.0023769366256725E-2</c:v>
                </c:pt>
                <c:pt idx="932">
                  <c:v>3.0023769366256725E-2</c:v>
                </c:pt>
                <c:pt idx="933">
                  <c:v>3.0023769366256725E-2</c:v>
                </c:pt>
                <c:pt idx="934">
                  <c:v>3.0023769366256725E-2</c:v>
                </c:pt>
                <c:pt idx="935">
                  <c:v>3.0023769366256725E-2</c:v>
                </c:pt>
                <c:pt idx="936">
                  <c:v>3.0023769366256725E-2</c:v>
                </c:pt>
                <c:pt idx="937">
                  <c:v>3.0023769366256725E-2</c:v>
                </c:pt>
                <c:pt idx="938">
                  <c:v>3.0023769366256725E-2</c:v>
                </c:pt>
                <c:pt idx="939">
                  <c:v>3.0023769366256725E-2</c:v>
                </c:pt>
                <c:pt idx="940">
                  <c:v>3.0023769366256725E-2</c:v>
                </c:pt>
                <c:pt idx="941">
                  <c:v>3.0023769366256725E-2</c:v>
                </c:pt>
                <c:pt idx="942">
                  <c:v>3.0023769366256725E-2</c:v>
                </c:pt>
                <c:pt idx="943">
                  <c:v>3.0023769366256725E-2</c:v>
                </c:pt>
                <c:pt idx="944">
                  <c:v>3.0023769366256725E-2</c:v>
                </c:pt>
                <c:pt idx="945">
                  <c:v>3.0023769366256725E-2</c:v>
                </c:pt>
                <c:pt idx="946">
                  <c:v>3.0023769366256725E-2</c:v>
                </c:pt>
                <c:pt idx="947">
                  <c:v>3.0023769366256725E-2</c:v>
                </c:pt>
                <c:pt idx="948">
                  <c:v>3.0023769366256725E-2</c:v>
                </c:pt>
                <c:pt idx="949">
                  <c:v>3.0023769366256725E-2</c:v>
                </c:pt>
                <c:pt idx="950">
                  <c:v>3.0023769366256725E-2</c:v>
                </c:pt>
                <c:pt idx="951">
                  <c:v>3.0023769366256725E-2</c:v>
                </c:pt>
                <c:pt idx="952">
                  <c:v>3.0023769366256725E-2</c:v>
                </c:pt>
                <c:pt idx="953">
                  <c:v>3.0023769366256725E-2</c:v>
                </c:pt>
                <c:pt idx="954">
                  <c:v>3.0023769366256725E-2</c:v>
                </c:pt>
                <c:pt idx="955">
                  <c:v>3.0023769366256725E-2</c:v>
                </c:pt>
                <c:pt idx="956">
                  <c:v>3.0023769366256725E-2</c:v>
                </c:pt>
                <c:pt idx="957">
                  <c:v>3.0023769366256725E-2</c:v>
                </c:pt>
                <c:pt idx="958">
                  <c:v>3.0023769366256725E-2</c:v>
                </c:pt>
                <c:pt idx="959">
                  <c:v>3.0023769366256725E-2</c:v>
                </c:pt>
                <c:pt idx="960">
                  <c:v>3.0023769366256725E-2</c:v>
                </c:pt>
                <c:pt idx="961">
                  <c:v>3.0023769366256725E-2</c:v>
                </c:pt>
                <c:pt idx="962">
                  <c:v>3.0023769366256725E-2</c:v>
                </c:pt>
                <c:pt idx="963">
                  <c:v>3.0023769366256725E-2</c:v>
                </c:pt>
                <c:pt idx="964">
                  <c:v>3.0023769366256725E-2</c:v>
                </c:pt>
                <c:pt idx="965">
                  <c:v>3.0023769366256725E-2</c:v>
                </c:pt>
                <c:pt idx="966">
                  <c:v>3.0023769366256725E-2</c:v>
                </c:pt>
                <c:pt idx="967">
                  <c:v>3.0023769366256725E-2</c:v>
                </c:pt>
                <c:pt idx="968">
                  <c:v>3.0023769366256725E-2</c:v>
                </c:pt>
                <c:pt idx="969">
                  <c:v>3.0023769366256725E-2</c:v>
                </c:pt>
                <c:pt idx="970">
                  <c:v>3.0023769366256725E-2</c:v>
                </c:pt>
                <c:pt idx="971">
                  <c:v>3.0023769366256725E-2</c:v>
                </c:pt>
                <c:pt idx="972">
                  <c:v>3.0023769366256725E-2</c:v>
                </c:pt>
                <c:pt idx="973">
                  <c:v>3.0023769366256725E-2</c:v>
                </c:pt>
                <c:pt idx="974">
                  <c:v>3.0023769366256725E-2</c:v>
                </c:pt>
                <c:pt idx="975">
                  <c:v>3.0023769366256725E-2</c:v>
                </c:pt>
                <c:pt idx="976">
                  <c:v>3.0023769366256725E-2</c:v>
                </c:pt>
                <c:pt idx="977">
                  <c:v>3.0023769366256725E-2</c:v>
                </c:pt>
                <c:pt idx="978">
                  <c:v>3.0023769366256725E-2</c:v>
                </c:pt>
                <c:pt idx="979">
                  <c:v>3.0023769366256725E-2</c:v>
                </c:pt>
                <c:pt idx="980">
                  <c:v>3.0023769366256725E-2</c:v>
                </c:pt>
                <c:pt idx="981">
                  <c:v>3.0023769366256725E-2</c:v>
                </c:pt>
                <c:pt idx="982">
                  <c:v>3.0023769366256725E-2</c:v>
                </c:pt>
                <c:pt idx="983">
                  <c:v>3.0023769366256725E-2</c:v>
                </c:pt>
                <c:pt idx="984">
                  <c:v>3.0023769366256725E-2</c:v>
                </c:pt>
                <c:pt idx="985">
                  <c:v>3.0023769366256725E-2</c:v>
                </c:pt>
                <c:pt idx="986">
                  <c:v>3.0023769366256725E-2</c:v>
                </c:pt>
                <c:pt idx="987">
                  <c:v>3.0023769366256725E-2</c:v>
                </c:pt>
                <c:pt idx="988">
                  <c:v>3.0023769366256725E-2</c:v>
                </c:pt>
                <c:pt idx="989">
                  <c:v>3.0023769366256725E-2</c:v>
                </c:pt>
                <c:pt idx="990">
                  <c:v>3.0023769366256725E-2</c:v>
                </c:pt>
                <c:pt idx="991">
                  <c:v>3.0023769366256725E-2</c:v>
                </c:pt>
                <c:pt idx="992">
                  <c:v>3.0023769366256725E-2</c:v>
                </c:pt>
                <c:pt idx="993">
                  <c:v>3.0023769366256725E-2</c:v>
                </c:pt>
                <c:pt idx="994">
                  <c:v>3.0023769366256725E-2</c:v>
                </c:pt>
                <c:pt idx="995">
                  <c:v>3.0023769366256725E-2</c:v>
                </c:pt>
                <c:pt idx="996">
                  <c:v>3.0023769366256725E-2</c:v>
                </c:pt>
                <c:pt idx="997">
                  <c:v>3.0023769366256725E-2</c:v>
                </c:pt>
                <c:pt idx="998">
                  <c:v>3.0023769366256725E-2</c:v>
                </c:pt>
                <c:pt idx="999">
                  <c:v>3.0023769366256725E-2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F80B-49A2-95B4-7DC96158B92F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0.12273148550447843</c:v>
                </c:pt>
                <c:pt idx="1">
                  <c:v>0.12273148550447843</c:v>
                </c:pt>
                <c:pt idx="2">
                  <c:v>0.12273148550447843</c:v>
                </c:pt>
                <c:pt idx="3">
                  <c:v>0.12273148550447843</c:v>
                </c:pt>
                <c:pt idx="4">
                  <c:v>0.12273148550447843</c:v>
                </c:pt>
                <c:pt idx="5">
                  <c:v>0.12273148550447843</c:v>
                </c:pt>
                <c:pt idx="6">
                  <c:v>0.12273148550447843</c:v>
                </c:pt>
                <c:pt idx="7">
                  <c:v>0.12273148550447843</c:v>
                </c:pt>
                <c:pt idx="8">
                  <c:v>0.12273148550447843</c:v>
                </c:pt>
                <c:pt idx="9">
                  <c:v>0.12273148550447843</c:v>
                </c:pt>
                <c:pt idx="10">
                  <c:v>0.12273148550447843</c:v>
                </c:pt>
                <c:pt idx="11">
                  <c:v>0.12273148550447843</c:v>
                </c:pt>
                <c:pt idx="12">
                  <c:v>0.12273148550447843</c:v>
                </c:pt>
                <c:pt idx="13">
                  <c:v>0.12273148550447843</c:v>
                </c:pt>
                <c:pt idx="14">
                  <c:v>0.12273148550447843</c:v>
                </c:pt>
                <c:pt idx="15">
                  <c:v>0.12273148550447843</c:v>
                </c:pt>
                <c:pt idx="16">
                  <c:v>0.12273148550447843</c:v>
                </c:pt>
                <c:pt idx="17">
                  <c:v>0.12273148550447843</c:v>
                </c:pt>
                <c:pt idx="18">
                  <c:v>0.12273148550447843</c:v>
                </c:pt>
                <c:pt idx="19">
                  <c:v>0.12273148550447843</c:v>
                </c:pt>
                <c:pt idx="20">
                  <c:v>0.12273148550447843</c:v>
                </c:pt>
                <c:pt idx="21">
                  <c:v>0.12273148550447843</c:v>
                </c:pt>
                <c:pt idx="22">
                  <c:v>0.12273148550447843</c:v>
                </c:pt>
                <c:pt idx="23">
                  <c:v>0.12273148550447843</c:v>
                </c:pt>
                <c:pt idx="24">
                  <c:v>0.12273148550447843</c:v>
                </c:pt>
                <c:pt idx="25">
                  <c:v>0.12273148550447843</c:v>
                </c:pt>
                <c:pt idx="26">
                  <c:v>0.12273148550447843</c:v>
                </c:pt>
                <c:pt idx="27">
                  <c:v>0.12273148550447843</c:v>
                </c:pt>
                <c:pt idx="28">
                  <c:v>0.12273148550447843</c:v>
                </c:pt>
                <c:pt idx="29">
                  <c:v>0.12273148550447843</c:v>
                </c:pt>
                <c:pt idx="30">
                  <c:v>0.12273148550447843</c:v>
                </c:pt>
                <c:pt idx="31">
                  <c:v>0.12273148550447843</c:v>
                </c:pt>
                <c:pt idx="32">
                  <c:v>0.12273148550447843</c:v>
                </c:pt>
                <c:pt idx="33">
                  <c:v>0.12273148550447843</c:v>
                </c:pt>
                <c:pt idx="34">
                  <c:v>0.12273148550447843</c:v>
                </c:pt>
                <c:pt idx="35">
                  <c:v>0.12273148550447843</c:v>
                </c:pt>
                <c:pt idx="36">
                  <c:v>0.12273148550447843</c:v>
                </c:pt>
                <c:pt idx="37">
                  <c:v>0.12273148550447843</c:v>
                </c:pt>
                <c:pt idx="38">
                  <c:v>0.12273148550447843</c:v>
                </c:pt>
                <c:pt idx="39">
                  <c:v>0.12273148550447843</c:v>
                </c:pt>
                <c:pt idx="40">
                  <c:v>0.12273148550447843</c:v>
                </c:pt>
                <c:pt idx="41">
                  <c:v>0.12273148550447843</c:v>
                </c:pt>
                <c:pt idx="42">
                  <c:v>0.12273148550447843</c:v>
                </c:pt>
                <c:pt idx="43">
                  <c:v>0.12273148550447843</c:v>
                </c:pt>
                <c:pt idx="44">
                  <c:v>0.12273148550447843</c:v>
                </c:pt>
                <c:pt idx="45">
                  <c:v>0.12273148550447843</c:v>
                </c:pt>
                <c:pt idx="46">
                  <c:v>0.12273148550447843</c:v>
                </c:pt>
                <c:pt idx="47">
                  <c:v>0.12273148550447843</c:v>
                </c:pt>
                <c:pt idx="48">
                  <c:v>0.12273148550447843</c:v>
                </c:pt>
                <c:pt idx="49">
                  <c:v>0.12273148550447843</c:v>
                </c:pt>
                <c:pt idx="50">
                  <c:v>0.12273148550447843</c:v>
                </c:pt>
                <c:pt idx="51">
                  <c:v>0.12273148550447843</c:v>
                </c:pt>
                <c:pt idx="52">
                  <c:v>0.12273148550447843</c:v>
                </c:pt>
                <c:pt idx="53">
                  <c:v>0.12273148550447843</c:v>
                </c:pt>
                <c:pt idx="54">
                  <c:v>0.12273148550447843</c:v>
                </c:pt>
                <c:pt idx="55">
                  <c:v>0.12273148550447843</c:v>
                </c:pt>
                <c:pt idx="56">
                  <c:v>0.12273148550447843</c:v>
                </c:pt>
                <c:pt idx="57">
                  <c:v>0.12273148550447843</c:v>
                </c:pt>
                <c:pt idx="58">
                  <c:v>0.12273148550447843</c:v>
                </c:pt>
                <c:pt idx="59">
                  <c:v>0.12273148550447843</c:v>
                </c:pt>
                <c:pt idx="60">
                  <c:v>0.12273148550447843</c:v>
                </c:pt>
                <c:pt idx="61">
                  <c:v>0.12273148550447843</c:v>
                </c:pt>
                <c:pt idx="62">
                  <c:v>0.12273148550447843</c:v>
                </c:pt>
                <c:pt idx="63">
                  <c:v>0.12273148550447843</c:v>
                </c:pt>
                <c:pt idx="64">
                  <c:v>0.12273148550447843</c:v>
                </c:pt>
                <c:pt idx="65">
                  <c:v>0.12273148550447843</c:v>
                </c:pt>
                <c:pt idx="66">
                  <c:v>0.12273148550447843</c:v>
                </c:pt>
                <c:pt idx="67">
                  <c:v>0.12273148550447843</c:v>
                </c:pt>
                <c:pt idx="68">
                  <c:v>0.12273148550447843</c:v>
                </c:pt>
                <c:pt idx="69">
                  <c:v>0.12273148550447843</c:v>
                </c:pt>
                <c:pt idx="70">
                  <c:v>0.12273148550447843</c:v>
                </c:pt>
                <c:pt idx="71">
                  <c:v>0.12273148550447843</c:v>
                </c:pt>
                <c:pt idx="72">
                  <c:v>0.12273148550447843</c:v>
                </c:pt>
                <c:pt idx="73">
                  <c:v>0.12273148550447843</c:v>
                </c:pt>
                <c:pt idx="74">
                  <c:v>0.12273148550447843</c:v>
                </c:pt>
                <c:pt idx="75">
                  <c:v>0.12273148550447843</c:v>
                </c:pt>
                <c:pt idx="76">
                  <c:v>0.12273148550447843</c:v>
                </c:pt>
                <c:pt idx="77">
                  <c:v>0.12273148550447843</c:v>
                </c:pt>
                <c:pt idx="78">
                  <c:v>0.12273148550447843</c:v>
                </c:pt>
                <c:pt idx="79">
                  <c:v>0.12273148550447843</c:v>
                </c:pt>
                <c:pt idx="80">
                  <c:v>0.12273148550447843</c:v>
                </c:pt>
                <c:pt idx="81">
                  <c:v>0.12273148550447843</c:v>
                </c:pt>
                <c:pt idx="82">
                  <c:v>0.12273148550447843</c:v>
                </c:pt>
                <c:pt idx="83">
                  <c:v>0.12273148550447843</c:v>
                </c:pt>
                <c:pt idx="84">
                  <c:v>0.12273148550447843</c:v>
                </c:pt>
                <c:pt idx="85">
                  <c:v>0.12273148550447843</c:v>
                </c:pt>
                <c:pt idx="86">
                  <c:v>0.12273148550447843</c:v>
                </c:pt>
                <c:pt idx="87">
                  <c:v>0.12273148550447843</c:v>
                </c:pt>
                <c:pt idx="88">
                  <c:v>0.12273148550447843</c:v>
                </c:pt>
                <c:pt idx="89">
                  <c:v>0.12273148550447843</c:v>
                </c:pt>
                <c:pt idx="90">
                  <c:v>0.12273148550447843</c:v>
                </c:pt>
                <c:pt idx="91">
                  <c:v>0.12273148550447843</c:v>
                </c:pt>
                <c:pt idx="92">
                  <c:v>0.12273148550447843</c:v>
                </c:pt>
                <c:pt idx="93">
                  <c:v>0.12273148550447843</c:v>
                </c:pt>
                <c:pt idx="94">
                  <c:v>0.12273148550447843</c:v>
                </c:pt>
                <c:pt idx="95">
                  <c:v>0.12273148550447843</c:v>
                </c:pt>
                <c:pt idx="96">
                  <c:v>0.12273148550447843</c:v>
                </c:pt>
                <c:pt idx="97">
                  <c:v>0.12273148550447843</c:v>
                </c:pt>
                <c:pt idx="98">
                  <c:v>0.12273148550447843</c:v>
                </c:pt>
                <c:pt idx="99">
                  <c:v>0.12273148550447843</c:v>
                </c:pt>
                <c:pt idx="100">
                  <c:v>0.12273148550447843</c:v>
                </c:pt>
                <c:pt idx="101">
                  <c:v>0.12273148550447843</c:v>
                </c:pt>
                <c:pt idx="102">
                  <c:v>0.12273148550447843</c:v>
                </c:pt>
                <c:pt idx="103">
                  <c:v>5.6840646826258223E-2</c:v>
                </c:pt>
                <c:pt idx="104">
                  <c:v>5.6840646826258223E-2</c:v>
                </c:pt>
                <c:pt idx="105">
                  <c:v>5.6840646826258223E-2</c:v>
                </c:pt>
                <c:pt idx="106">
                  <c:v>5.6840646826258223E-2</c:v>
                </c:pt>
                <c:pt idx="107">
                  <c:v>5.6840646826258223E-2</c:v>
                </c:pt>
                <c:pt idx="108">
                  <c:v>5.6840646826258223E-2</c:v>
                </c:pt>
                <c:pt idx="109">
                  <c:v>5.6840646826258223E-2</c:v>
                </c:pt>
                <c:pt idx="110">
                  <c:v>5.6840646826258223E-2</c:v>
                </c:pt>
                <c:pt idx="111">
                  <c:v>5.6840646826258223E-2</c:v>
                </c:pt>
                <c:pt idx="112">
                  <c:v>5.6840646826258223E-2</c:v>
                </c:pt>
                <c:pt idx="113">
                  <c:v>5.6840646826258223E-2</c:v>
                </c:pt>
                <c:pt idx="114">
                  <c:v>5.6840646826258223E-2</c:v>
                </c:pt>
                <c:pt idx="115">
                  <c:v>5.6840646826258223E-2</c:v>
                </c:pt>
                <c:pt idx="116">
                  <c:v>5.6840646826258223E-2</c:v>
                </c:pt>
                <c:pt idx="117">
                  <c:v>5.6840646826258223E-2</c:v>
                </c:pt>
                <c:pt idx="118">
                  <c:v>5.6840646826258223E-2</c:v>
                </c:pt>
                <c:pt idx="119">
                  <c:v>5.6840646826258223E-2</c:v>
                </c:pt>
                <c:pt idx="120">
                  <c:v>5.6840646826258223E-2</c:v>
                </c:pt>
                <c:pt idx="121">
                  <c:v>5.6840646826258223E-2</c:v>
                </c:pt>
                <c:pt idx="122">
                  <c:v>5.6840646826258223E-2</c:v>
                </c:pt>
                <c:pt idx="123">
                  <c:v>5.6840646826258223E-2</c:v>
                </c:pt>
                <c:pt idx="124">
                  <c:v>5.6840646826258223E-2</c:v>
                </c:pt>
                <c:pt idx="125">
                  <c:v>5.6840646826258223E-2</c:v>
                </c:pt>
                <c:pt idx="126">
                  <c:v>5.6840646826258223E-2</c:v>
                </c:pt>
                <c:pt idx="127">
                  <c:v>5.6840646826258223E-2</c:v>
                </c:pt>
                <c:pt idx="128">
                  <c:v>5.6840646826258223E-2</c:v>
                </c:pt>
                <c:pt idx="129">
                  <c:v>5.6840646826258223E-2</c:v>
                </c:pt>
                <c:pt idx="130">
                  <c:v>5.6840646826258223E-2</c:v>
                </c:pt>
                <c:pt idx="131">
                  <c:v>5.6840646826258223E-2</c:v>
                </c:pt>
                <c:pt idx="132">
                  <c:v>5.6840646826258223E-2</c:v>
                </c:pt>
                <c:pt idx="133">
                  <c:v>5.6840646826258223E-2</c:v>
                </c:pt>
                <c:pt idx="134">
                  <c:v>5.6840646826258223E-2</c:v>
                </c:pt>
                <c:pt idx="135">
                  <c:v>5.6840646826258223E-2</c:v>
                </c:pt>
                <c:pt idx="136">
                  <c:v>5.6840646826258223E-2</c:v>
                </c:pt>
                <c:pt idx="137">
                  <c:v>5.6840646826258223E-2</c:v>
                </c:pt>
                <c:pt idx="138">
                  <c:v>5.6840646826258223E-2</c:v>
                </c:pt>
                <c:pt idx="139">
                  <c:v>5.6840646826258223E-2</c:v>
                </c:pt>
                <c:pt idx="140">
                  <c:v>5.6840646826258223E-2</c:v>
                </c:pt>
                <c:pt idx="141">
                  <c:v>5.6840646826258223E-2</c:v>
                </c:pt>
                <c:pt idx="142">
                  <c:v>5.6840646826258223E-2</c:v>
                </c:pt>
                <c:pt idx="143">
                  <c:v>5.6840646826258223E-2</c:v>
                </c:pt>
                <c:pt idx="144">
                  <c:v>5.6840646826258223E-2</c:v>
                </c:pt>
                <c:pt idx="145">
                  <c:v>5.6840646826258223E-2</c:v>
                </c:pt>
                <c:pt idx="146">
                  <c:v>5.6840646826258223E-2</c:v>
                </c:pt>
                <c:pt idx="147">
                  <c:v>5.6840646826258223E-2</c:v>
                </c:pt>
                <c:pt idx="148">
                  <c:v>5.6840646826258223E-2</c:v>
                </c:pt>
                <c:pt idx="149">
                  <c:v>5.6840646826258223E-2</c:v>
                </c:pt>
                <c:pt idx="150">
                  <c:v>5.6840646826258223E-2</c:v>
                </c:pt>
                <c:pt idx="151">
                  <c:v>5.6840646826258223E-2</c:v>
                </c:pt>
                <c:pt idx="152">
                  <c:v>5.6840646826258223E-2</c:v>
                </c:pt>
                <c:pt idx="153">
                  <c:v>5.6840646826258223E-2</c:v>
                </c:pt>
                <c:pt idx="154">
                  <c:v>5.6840646826258223E-2</c:v>
                </c:pt>
                <c:pt idx="155">
                  <c:v>5.6840646826258223E-2</c:v>
                </c:pt>
                <c:pt idx="156">
                  <c:v>5.6840646826258223E-2</c:v>
                </c:pt>
                <c:pt idx="157">
                  <c:v>5.6840646826258223E-2</c:v>
                </c:pt>
                <c:pt idx="158">
                  <c:v>5.6840646826258223E-2</c:v>
                </c:pt>
                <c:pt idx="159">
                  <c:v>5.6840646826258223E-2</c:v>
                </c:pt>
                <c:pt idx="160">
                  <c:v>5.6840646826258223E-2</c:v>
                </c:pt>
                <c:pt idx="161">
                  <c:v>5.6840646826258223E-2</c:v>
                </c:pt>
                <c:pt idx="162">
                  <c:v>5.6840646826258223E-2</c:v>
                </c:pt>
                <c:pt idx="163">
                  <c:v>5.6840646826258223E-2</c:v>
                </c:pt>
                <c:pt idx="164">
                  <c:v>5.6840646826258223E-2</c:v>
                </c:pt>
                <c:pt idx="165">
                  <c:v>5.6840646826258223E-2</c:v>
                </c:pt>
                <c:pt idx="166">
                  <c:v>5.6840646826258223E-2</c:v>
                </c:pt>
                <c:pt idx="167">
                  <c:v>5.6840646826258223E-2</c:v>
                </c:pt>
                <c:pt idx="168">
                  <c:v>5.6840646826258223E-2</c:v>
                </c:pt>
                <c:pt idx="169">
                  <c:v>5.6840646826258223E-2</c:v>
                </c:pt>
                <c:pt idx="170">
                  <c:v>5.6840646826258223E-2</c:v>
                </c:pt>
                <c:pt idx="171">
                  <c:v>5.6840646826258223E-2</c:v>
                </c:pt>
                <c:pt idx="172">
                  <c:v>5.6840646826258223E-2</c:v>
                </c:pt>
                <c:pt idx="173">
                  <c:v>5.6840646826258223E-2</c:v>
                </c:pt>
                <c:pt idx="174">
                  <c:v>5.6840646826258223E-2</c:v>
                </c:pt>
                <c:pt idx="175">
                  <c:v>5.6840646826258223E-2</c:v>
                </c:pt>
                <c:pt idx="176">
                  <c:v>5.6840646826258223E-2</c:v>
                </c:pt>
                <c:pt idx="177">
                  <c:v>5.6840646826258223E-2</c:v>
                </c:pt>
                <c:pt idx="178">
                  <c:v>5.6840646826258223E-2</c:v>
                </c:pt>
                <c:pt idx="179">
                  <c:v>5.6840646826258223E-2</c:v>
                </c:pt>
                <c:pt idx="180">
                  <c:v>5.6840646826258223E-2</c:v>
                </c:pt>
                <c:pt idx="181">
                  <c:v>5.6840646826258223E-2</c:v>
                </c:pt>
                <c:pt idx="182">
                  <c:v>5.6840646826258223E-2</c:v>
                </c:pt>
                <c:pt idx="183">
                  <c:v>5.6840646826258223E-2</c:v>
                </c:pt>
                <c:pt idx="184">
                  <c:v>5.6840646826258223E-2</c:v>
                </c:pt>
                <c:pt idx="185">
                  <c:v>5.6840646826258223E-2</c:v>
                </c:pt>
                <c:pt idx="186">
                  <c:v>5.6840646826258223E-2</c:v>
                </c:pt>
                <c:pt idx="187">
                  <c:v>5.6840646826258223E-2</c:v>
                </c:pt>
                <c:pt idx="188">
                  <c:v>5.6840646826258223E-2</c:v>
                </c:pt>
                <c:pt idx="189">
                  <c:v>5.6840646826258223E-2</c:v>
                </c:pt>
                <c:pt idx="190">
                  <c:v>5.6840646826258223E-2</c:v>
                </c:pt>
                <c:pt idx="191">
                  <c:v>5.6840646826258223E-2</c:v>
                </c:pt>
                <c:pt idx="192">
                  <c:v>5.6840646826258223E-2</c:v>
                </c:pt>
                <c:pt idx="193">
                  <c:v>5.6840646826258223E-2</c:v>
                </c:pt>
                <c:pt idx="194">
                  <c:v>5.6840646826258223E-2</c:v>
                </c:pt>
                <c:pt idx="195">
                  <c:v>5.6840646826258223E-2</c:v>
                </c:pt>
                <c:pt idx="196">
                  <c:v>5.6840646826258223E-2</c:v>
                </c:pt>
                <c:pt idx="197">
                  <c:v>5.6840646826258223E-2</c:v>
                </c:pt>
                <c:pt idx="198">
                  <c:v>5.6840646826258223E-2</c:v>
                </c:pt>
                <c:pt idx="199">
                  <c:v>5.6840646826258223E-2</c:v>
                </c:pt>
                <c:pt idx="200">
                  <c:v>5.6840646826258223E-2</c:v>
                </c:pt>
                <c:pt idx="201">
                  <c:v>5.6840646826258223E-2</c:v>
                </c:pt>
                <c:pt idx="202">
                  <c:v>5.6840646826258223E-2</c:v>
                </c:pt>
                <c:pt idx="203">
                  <c:v>5.6840646826258223E-2</c:v>
                </c:pt>
                <c:pt idx="204">
                  <c:v>5.6840646826258223E-2</c:v>
                </c:pt>
                <c:pt idx="205">
                  <c:v>5.6840646826258223E-2</c:v>
                </c:pt>
                <c:pt idx="206">
                  <c:v>5.6840646826258223E-2</c:v>
                </c:pt>
                <c:pt idx="207">
                  <c:v>5.6840646826258223E-2</c:v>
                </c:pt>
                <c:pt idx="208">
                  <c:v>5.6840646826258223E-2</c:v>
                </c:pt>
                <c:pt idx="209">
                  <c:v>5.6840646826258223E-2</c:v>
                </c:pt>
                <c:pt idx="210">
                  <c:v>5.6840646826258223E-2</c:v>
                </c:pt>
                <c:pt idx="211">
                  <c:v>5.6840646826258223E-2</c:v>
                </c:pt>
                <c:pt idx="212">
                  <c:v>5.6840646826258223E-2</c:v>
                </c:pt>
                <c:pt idx="213">
                  <c:v>5.6840646826258223E-2</c:v>
                </c:pt>
                <c:pt idx="214">
                  <c:v>5.6840646826258223E-2</c:v>
                </c:pt>
                <c:pt idx="215">
                  <c:v>5.6840646826258223E-2</c:v>
                </c:pt>
                <c:pt idx="216">
                  <c:v>5.6840646826258223E-2</c:v>
                </c:pt>
                <c:pt idx="217">
                  <c:v>5.6840646826258223E-2</c:v>
                </c:pt>
                <c:pt idx="218">
                  <c:v>5.6840646826258223E-2</c:v>
                </c:pt>
                <c:pt idx="219">
                  <c:v>5.6840646826258223E-2</c:v>
                </c:pt>
                <c:pt idx="220">
                  <c:v>5.6840646826258223E-2</c:v>
                </c:pt>
                <c:pt idx="221">
                  <c:v>5.6840646826258223E-2</c:v>
                </c:pt>
                <c:pt idx="222">
                  <c:v>5.6840646826258223E-2</c:v>
                </c:pt>
                <c:pt idx="223">
                  <c:v>5.6840646826258223E-2</c:v>
                </c:pt>
                <c:pt idx="224">
                  <c:v>5.6840646826258223E-2</c:v>
                </c:pt>
                <c:pt idx="225">
                  <c:v>5.6840646826258223E-2</c:v>
                </c:pt>
                <c:pt idx="226">
                  <c:v>5.6840646826258223E-2</c:v>
                </c:pt>
                <c:pt idx="227">
                  <c:v>5.6840646826258223E-2</c:v>
                </c:pt>
                <c:pt idx="228">
                  <c:v>5.6840646826258223E-2</c:v>
                </c:pt>
                <c:pt idx="229">
                  <c:v>5.6840646826258223E-2</c:v>
                </c:pt>
                <c:pt idx="230">
                  <c:v>5.6840646826258223E-2</c:v>
                </c:pt>
                <c:pt idx="231">
                  <c:v>5.6840646826258223E-2</c:v>
                </c:pt>
                <c:pt idx="232">
                  <c:v>5.6840646826258223E-2</c:v>
                </c:pt>
                <c:pt idx="233">
                  <c:v>5.6840646826258223E-2</c:v>
                </c:pt>
                <c:pt idx="234">
                  <c:v>5.6840646826258223E-2</c:v>
                </c:pt>
                <c:pt idx="235">
                  <c:v>5.6840646826258223E-2</c:v>
                </c:pt>
                <c:pt idx="236">
                  <c:v>5.6840646826258223E-2</c:v>
                </c:pt>
                <c:pt idx="237">
                  <c:v>5.6840646826258223E-2</c:v>
                </c:pt>
                <c:pt idx="238">
                  <c:v>5.6840646826258223E-2</c:v>
                </c:pt>
                <c:pt idx="239">
                  <c:v>5.6840646826258223E-2</c:v>
                </c:pt>
                <c:pt idx="240">
                  <c:v>5.6840646826258223E-2</c:v>
                </c:pt>
                <c:pt idx="241">
                  <c:v>5.6840646826258223E-2</c:v>
                </c:pt>
                <c:pt idx="242">
                  <c:v>5.6840646826258223E-2</c:v>
                </c:pt>
                <c:pt idx="243">
                  <c:v>5.6840646826258223E-2</c:v>
                </c:pt>
                <c:pt idx="244">
                  <c:v>5.6840646826258223E-2</c:v>
                </c:pt>
                <c:pt idx="245">
                  <c:v>5.6840646826258223E-2</c:v>
                </c:pt>
                <c:pt idx="246">
                  <c:v>5.6840646826258223E-2</c:v>
                </c:pt>
                <c:pt idx="247">
                  <c:v>5.6840646826258223E-2</c:v>
                </c:pt>
                <c:pt idx="248">
                  <c:v>5.6840646826258223E-2</c:v>
                </c:pt>
                <c:pt idx="249">
                  <c:v>5.6840646826258223E-2</c:v>
                </c:pt>
                <c:pt idx="250">
                  <c:v>5.6840646826258223E-2</c:v>
                </c:pt>
                <c:pt idx="251">
                  <c:v>5.6840646826258223E-2</c:v>
                </c:pt>
                <c:pt idx="252">
                  <c:v>5.6840646826258223E-2</c:v>
                </c:pt>
                <c:pt idx="253">
                  <c:v>5.6840646826258223E-2</c:v>
                </c:pt>
                <c:pt idx="254">
                  <c:v>5.6840646826258223E-2</c:v>
                </c:pt>
                <c:pt idx="255">
                  <c:v>5.6840646826258223E-2</c:v>
                </c:pt>
                <c:pt idx="256">
                  <c:v>5.6840646826258223E-2</c:v>
                </c:pt>
                <c:pt idx="257">
                  <c:v>5.6840646826258223E-2</c:v>
                </c:pt>
                <c:pt idx="258">
                  <c:v>5.6840646826258223E-2</c:v>
                </c:pt>
                <c:pt idx="259">
                  <c:v>5.6840646826258223E-2</c:v>
                </c:pt>
                <c:pt idx="260">
                  <c:v>5.6840646826258223E-2</c:v>
                </c:pt>
                <c:pt idx="261">
                  <c:v>5.6840646826258223E-2</c:v>
                </c:pt>
                <c:pt idx="262">
                  <c:v>5.6840646826258223E-2</c:v>
                </c:pt>
                <c:pt idx="263">
                  <c:v>5.6840646826258223E-2</c:v>
                </c:pt>
                <c:pt idx="264">
                  <c:v>5.6840646826258223E-2</c:v>
                </c:pt>
                <c:pt idx="265">
                  <c:v>5.6840646826258223E-2</c:v>
                </c:pt>
                <c:pt idx="266">
                  <c:v>5.6840646826258223E-2</c:v>
                </c:pt>
                <c:pt idx="267">
                  <c:v>5.6840646826258223E-2</c:v>
                </c:pt>
                <c:pt idx="268">
                  <c:v>5.6840646826258223E-2</c:v>
                </c:pt>
                <c:pt idx="269">
                  <c:v>5.6840646826258223E-2</c:v>
                </c:pt>
                <c:pt idx="270">
                  <c:v>5.6840646826258223E-2</c:v>
                </c:pt>
                <c:pt idx="271">
                  <c:v>5.6840646826258223E-2</c:v>
                </c:pt>
                <c:pt idx="272">
                  <c:v>5.6840646826258223E-2</c:v>
                </c:pt>
                <c:pt idx="273">
                  <c:v>5.6840646826258223E-2</c:v>
                </c:pt>
                <c:pt idx="274">
                  <c:v>5.6840646826258223E-2</c:v>
                </c:pt>
                <c:pt idx="275">
                  <c:v>5.6840646826258223E-2</c:v>
                </c:pt>
                <c:pt idx="276">
                  <c:v>5.6840646826258223E-2</c:v>
                </c:pt>
                <c:pt idx="277">
                  <c:v>5.6840646826258223E-2</c:v>
                </c:pt>
                <c:pt idx="278">
                  <c:v>5.6840646826258223E-2</c:v>
                </c:pt>
                <c:pt idx="279">
                  <c:v>3.8153762246828316E-2</c:v>
                </c:pt>
                <c:pt idx="280">
                  <c:v>3.8153762246828316E-2</c:v>
                </c:pt>
                <c:pt idx="281">
                  <c:v>3.8153762246828316E-2</c:v>
                </c:pt>
                <c:pt idx="282">
                  <c:v>3.8153762246828316E-2</c:v>
                </c:pt>
                <c:pt idx="283">
                  <c:v>3.8153762246828316E-2</c:v>
                </c:pt>
                <c:pt idx="284">
                  <c:v>3.8153762246828316E-2</c:v>
                </c:pt>
                <c:pt idx="285">
                  <c:v>3.8153762246828316E-2</c:v>
                </c:pt>
                <c:pt idx="286">
                  <c:v>3.8153762246828316E-2</c:v>
                </c:pt>
                <c:pt idx="287">
                  <c:v>3.8153762246828316E-2</c:v>
                </c:pt>
                <c:pt idx="288">
                  <c:v>3.8153762246828316E-2</c:v>
                </c:pt>
                <c:pt idx="289">
                  <c:v>3.8153762246828316E-2</c:v>
                </c:pt>
                <c:pt idx="290">
                  <c:v>3.8153762246828316E-2</c:v>
                </c:pt>
                <c:pt idx="291">
                  <c:v>3.8153762246828316E-2</c:v>
                </c:pt>
                <c:pt idx="292">
                  <c:v>3.8153762246828316E-2</c:v>
                </c:pt>
                <c:pt idx="293">
                  <c:v>3.8153762246828316E-2</c:v>
                </c:pt>
                <c:pt idx="294">
                  <c:v>3.8153762246828316E-2</c:v>
                </c:pt>
                <c:pt idx="295">
                  <c:v>3.8153762246828316E-2</c:v>
                </c:pt>
                <c:pt idx="296">
                  <c:v>3.8153762246828316E-2</c:v>
                </c:pt>
                <c:pt idx="297">
                  <c:v>3.8153762246828316E-2</c:v>
                </c:pt>
                <c:pt idx="298">
                  <c:v>3.8153762246828316E-2</c:v>
                </c:pt>
                <c:pt idx="299">
                  <c:v>3.8153762246828316E-2</c:v>
                </c:pt>
                <c:pt idx="300">
                  <c:v>3.8153762246828316E-2</c:v>
                </c:pt>
                <c:pt idx="301">
                  <c:v>3.8153762246828316E-2</c:v>
                </c:pt>
                <c:pt idx="302">
                  <c:v>3.8153762246828316E-2</c:v>
                </c:pt>
                <c:pt idx="303">
                  <c:v>3.8153762246828316E-2</c:v>
                </c:pt>
                <c:pt idx="304">
                  <c:v>3.8153762246828316E-2</c:v>
                </c:pt>
                <c:pt idx="305">
                  <c:v>3.8153762246828316E-2</c:v>
                </c:pt>
                <c:pt idx="306">
                  <c:v>3.8153762246828316E-2</c:v>
                </c:pt>
                <c:pt idx="307">
                  <c:v>3.8153762246828316E-2</c:v>
                </c:pt>
                <c:pt idx="308">
                  <c:v>3.8153762246828316E-2</c:v>
                </c:pt>
                <c:pt idx="309">
                  <c:v>3.8153762246828316E-2</c:v>
                </c:pt>
                <c:pt idx="310">
                  <c:v>3.8153762246828316E-2</c:v>
                </c:pt>
                <c:pt idx="311">
                  <c:v>3.8153762246828316E-2</c:v>
                </c:pt>
                <c:pt idx="312">
                  <c:v>3.8153762246828316E-2</c:v>
                </c:pt>
                <c:pt idx="313">
                  <c:v>3.8153762246828316E-2</c:v>
                </c:pt>
                <c:pt idx="314">
                  <c:v>3.8153762246828316E-2</c:v>
                </c:pt>
                <c:pt idx="315">
                  <c:v>3.8153762246828316E-2</c:v>
                </c:pt>
                <c:pt idx="316">
                  <c:v>3.8153762246828316E-2</c:v>
                </c:pt>
                <c:pt idx="317">
                  <c:v>3.8153762246828316E-2</c:v>
                </c:pt>
                <c:pt idx="318">
                  <c:v>3.8153762246828316E-2</c:v>
                </c:pt>
                <c:pt idx="319">
                  <c:v>3.8153762246828316E-2</c:v>
                </c:pt>
                <c:pt idx="320">
                  <c:v>3.8153762246828316E-2</c:v>
                </c:pt>
                <c:pt idx="321">
                  <c:v>3.8153762246828316E-2</c:v>
                </c:pt>
                <c:pt idx="322">
                  <c:v>3.8153762246828316E-2</c:v>
                </c:pt>
                <c:pt idx="323">
                  <c:v>3.8153762246828316E-2</c:v>
                </c:pt>
                <c:pt idx="324">
                  <c:v>3.8153762246828316E-2</c:v>
                </c:pt>
                <c:pt idx="325">
                  <c:v>3.8153762246828316E-2</c:v>
                </c:pt>
                <c:pt idx="326">
                  <c:v>2.9619359835497683E-2</c:v>
                </c:pt>
                <c:pt idx="327">
                  <c:v>2.9619359835497683E-2</c:v>
                </c:pt>
                <c:pt idx="328">
                  <c:v>2.9619359835497683E-2</c:v>
                </c:pt>
                <c:pt idx="329">
                  <c:v>2.9619359835497683E-2</c:v>
                </c:pt>
                <c:pt idx="330">
                  <c:v>2.9619359835497683E-2</c:v>
                </c:pt>
                <c:pt idx="331">
                  <c:v>2.9619359835497683E-2</c:v>
                </c:pt>
                <c:pt idx="332">
                  <c:v>1.9752281603590438E-2</c:v>
                </c:pt>
                <c:pt idx="333">
                  <c:v>1.9752281603590438E-2</c:v>
                </c:pt>
                <c:pt idx="334">
                  <c:v>1.9752281603590438E-2</c:v>
                </c:pt>
                <c:pt idx="335">
                  <c:v>1.9752281603590438E-2</c:v>
                </c:pt>
                <c:pt idx="336">
                  <c:v>1.9752281603590438E-2</c:v>
                </c:pt>
                <c:pt idx="337">
                  <c:v>1.9752281603590438E-2</c:v>
                </c:pt>
                <c:pt idx="338">
                  <c:v>1.9752281603590438E-2</c:v>
                </c:pt>
                <c:pt idx="339">
                  <c:v>1.9752281603590438E-2</c:v>
                </c:pt>
                <c:pt idx="340">
                  <c:v>1.9752281603590438E-2</c:v>
                </c:pt>
                <c:pt idx="341">
                  <c:v>1.9752281603590438E-2</c:v>
                </c:pt>
                <c:pt idx="342">
                  <c:v>1.9752281603590438E-2</c:v>
                </c:pt>
                <c:pt idx="343">
                  <c:v>1.9752281603590438E-2</c:v>
                </c:pt>
                <c:pt idx="344">
                  <c:v>1.9752281603590438E-2</c:v>
                </c:pt>
                <c:pt idx="345">
                  <c:v>1.9752281603590438E-2</c:v>
                </c:pt>
                <c:pt idx="346">
                  <c:v>1.9752281603590438E-2</c:v>
                </c:pt>
                <c:pt idx="347">
                  <c:v>1.9752281603590438E-2</c:v>
                </c:pt>
                <c:pt idx="348">
                  <c:v>1.9752281603590438E-2</c:v>
                </c:pt>
                <c:pt idx="349">
                  <c:v>1.9752281603590438E-2</c:v>
                </c:pt>
                <c:pt idx="350">
                  <c:v>1.9752281603590438E-2</c:v>
                </c:pt>
                <c:pt idx="351">
                  <c:v>1.9752281603590438E-2</c:v>
                </c:pt>
                <c:pt idx="352">
                  <c:v>1.9752281603590438E-2</c:v>
                </c:pt>
                <c:pt idx="353">
                  <c:v>1.9752281603590438E-2</c:v>
                </c:pt>
                <c:pt idx="354">
                  <c:v>1.9752281603590438E-2</c:v>
                </c:pt>
                <c:pt idx="355">
                  <c:v>1.9752281603590438E-2</c:v>
                </c:pt>
                <c:pt idx="356">
                  <c:v>1.9752281603590438E-2</c:v>
                </c:pt>
                <c:pt idx="357">
                  <c:v>1.9752281603590438E-2</c:v>
                </c:pt>
                <c:pt idx="358">
                  <c:v>1.9752281603590438E-2</c:v>
                </c:pt>
                <c:pt idx="359">
                  <c:v>1.9752281603590438E-2</c:v>
                </c:pt>
                <c:pt idx="360">
                  <c:v>1.9752281603590438E-2</c:v>
                </c:pt>
                <c:pt idx="361">
                  <c:v>1.9752281603590438E-2</c:v>
                </c:pt>
                <c:pt idx="362">
                  <c:v>1.9752281603590438E-2</c:v>
                </c:pt>
                <c:pt idx="363">
                  <c:v>1.9752281603590438E-2</c:v>
                </c:pt>
                <c:pt idx="364">
                  <c:v>1.9752281603590438E-2</c:v>
                </c:pt>
                <c:pt idx="365">
                  <c:v>1.9752281603590438E-2</c:v>
                </c:pt>
                <c:pt idx="366">
                  <c:v>1.9752281603590438E-2</c:v>
                </c:pt>
                <c:pt idx="367">
                  <c:v>1.9752281603590438E-2</c:v>
                </c:pt>
                <c:pt idx="368">
                  <c:v>1.9752281603590438E-2</c:v>
                </c:pt>
                <c:pt idx="369">
                  <c:v>1.9752281603590438E-2</c:v>
                </c:pt>
                <c:pt idx="370">
                  <c:v>1.9752281603590438E-2</c:v>
                </c:pt>
                <c:pt idx="371">
                  <c:v>1.9752281603590438E-2</c:v>
                </c:pt>
                <c:pt idx="372">
                  <c:v>1.9752281603590438E-2</c:v>
                </c:pt>
                <c:pt idx="373">
                  <c:v>1.9752281603590438E-2</c:v>
                </c:pt>
                <c:pt idx="374">
                  <c:v>1.9752281603590438E-2</c:v>
                </c:pt>
                <c:pt idx="375">
                  <c:v>1.9752281603590438E-2</c:v>
                </c:pt>
                <c:pt idx="376">
                  <c:v>1.9752281603590438E-2</c:v>
                </c:pt>
                <c:pt idx="377">
                  <c:v>1.9752281603590438E-2</c:v>
                </c:pt>
                <c:pt idx="378">
                  <c:v>1.9752281603590438E-2</c:v>
                </c:pt>
                <c:pt idx="379">
                  <c:v>1.9752281603590438E-2</c:v>
                </c:pt>
                <c:pt idx="380">
                  <c:v>1.9752281603590438E-2</c:v>
                </c:pt>
                <c:pt idx="381">
                  <c:v>1.9752281603590438E-2</c:v>
                </c:pt>
                <c:pt idx="382">
                  <c:v>1.9752281603590438E-2</c:v>
                </c:pt>
                <c:pt idx="383">
                  <c:v>1.9752281603590438E-2</c:v>
                </c:pt>
                <c:pt idx="384">
                  <c:v>1.9752281603590438E-2</c:v>
                </c:pt>
                <c:pt idx="385">
                  <c:v>1.9752281603590438E-2</c:v>
                </c:pt>
                <c:pt idx="386">
                  <c:v>1.9752281603590438E-2</c:v>
                </c:pt>
                <c:pt idx="387">
                  <c:v>1.9752281603590438E-2</c:v>
                </c:pt>
                <c:pt idx="388">
                  <c:v>1.9752281603590438E-2</c:v>
                </c:pt>
                <c:pt idx="389">
                  <c:v>1.9752281603590438E-2</c:v>
                </c:pt>
                <c:pt idx="390">
                  <c:v>1.9752281603590438E-2</c:v>
                </c:pt>
                <c:pt idx="391">
                  <c:v>1.9752281603590438E-2</c:v>
                </c:pt>
                <c:pt idx="392">
                  <c:v>1.9752281603590438E-2</c:v>
                </c:pt>
                <c:pt idx="393">
                  <c:v>1.9752281603590438E-2</c:v>
                </c:pt>
                <c:pt idx="394">
                  <c:v>1.9752281603590438E-2</c:v>
                </c:pt>
                <c:pt idx="395">
                  <c:v>1.9752281603590438E-2</c:v>
                </c:pt>
                <c:pt idx="396">
                  <c:v>1.9752281603590438E-2</c:v>
                </c:pt>
                <c:pt idx="397">
                  <c:v>1.9752281603590438E-2</c:v>
                </c:pt>
                <c:pt idx="398">
                  <c:v>1.9752281603590438E-2</c:v>
                </c:pt>
                <c:pt idx="399">
                  <c:v>1.9752281603590438E-2</c:v>
                </c:pt>
                <c:pt idx="400">
                  <c:v>1.9752281603590438E-2</c:v>
                </c:pt>
                <c:pt idx="401">
                  <c:v>1.9752281603590438E-2</c:v>
                </c:pt>
                <c:pt idx="402">
                  <c:v>1.9752281603590438E-2</c:v>
                </c:pt>
                <c:pt idx="403">
                  <c:v>1.9752281603590438E-2</c:v>
                </c:pt>
                <c:pt idx="404">
                  <c:v>1.9752281603590438E-2</c:v>
                </c:pt>
                <c:pt idx="405">
                  <c:v>1.9752281603590438E-2</c:v>
                </c:pt>
                <c:pt idx="406">
                  <c:v>1.9752281603590438E-2</c:v>
                </c:pt>
                <c:pt idx="407">
                  <c:v>1.9752281603590438E-2</c:v>
                </c:pt>
                <c:pt idx="408">
                  <c:v>1.9752281603590438E-2</c:v>
                </c:pt>
                <c:pt idx="409">
                  <c:v>1.9752281603590438E-2</c:v>
                </c:pt>
                <c:pt idx="410">
                  <c:v>1.9752281603590438E-2</c:v>
                </c:pt>
                <c:pt idx="411">
                  <c:v>1.9752281603590438E-2</c:v>
                </c:pt>
                <c:pt idx="412">
                  <c:v>1.9752281603590438E-2</c:v>
                </c:pt>
                <c:pt idx="413">
                  <c:v>1.9752281603590438E-2</c:v>
                </c:pt>
                <c:pt idx="414">
                  <c:v>1.9752281603590438E-2</c:v>
                </c:pt>
                <c:pt idx="415">
                  <c:v>1.9752281603590438E-2</c:v>
                </c:pt>
                <c:pt idx="416">
                  <c:v>1.9752281603590438E-2</c:v>
                </c:pt>
                <c:pt idx="417">
                  <c:v>1.9752281603590438E-2</c:v>
                </c:pt>
                <c:pt idx="418">
                  <c:v>1.9752281603590438E-2</c:v>
                </c:pt>
                <c:pt idx="419">
                  <c:v>1.9752281603590438E-2</c:v>
                </c:pt>
                <c:pt idx="420">
                  <c:v>1.9752281603590438E-2</c:v>
                </c:pt>
                <c:pt idx="421">
                  <c:v>1.9752281603590438E-2</c:v>
                </c:pt>
                <c:pt idx="422">
                  <c:v>1.9752281603590438E-2</c:v>
                </c:pt>
                <c:pt idx="423">
                  <c:v>1.9752281603590438E-2</c:v>
                </c:pt>
                <c:pt idx="424">
                  <c:v>1.9752281603590438E-2</c:v>
                </c:pt>
                <c:pt idx="425">
                  <c:v>1.9752281603590438E-2</c:v>
                </c:pt>
                <c:pt idx="426">
                  <c:v>1.9752281603590438E-2</c:v>
                </c:pt>
                <c:pt idx="427">
                  <c:v>1.9752281603590438E-2</c:v>
                </c:pt>
                <c:pt idx="428">
                  <c:v>1.9752281603590438E-2</c:v>
                </c:pt>
                <c:pt idx="429">
                  <c:v>1.9752281603590438E-2</c:v>
                </c:pt>
                <c:pt idx="430">
                  <c:v>1.9752281603590438E-2</c:v>
                </c:pt>
                <c:pt idx="431">
                  <c:v>1.9752281603590438E-2</c:v>
                </c:pt>
                <c:pt idx="432">
                  <c:v>1.9752281603590438E-2</c:v>
                </c:pt>
                <c:pt idx="433">
                  <c:v>1.9752281603590438E-2</c:v>
                </c:pt>
                <c:pt idx="434">
                  <c:v>1.9752281603590438E-2</c:v>
                </c:pt>
                <c:pt idx="435">
                  <c:v>1.9752281603590438E-2</c:v>
                </c:pt>
                <c:pt idx="436">
                  <c:v>1.9752281603590438E-2</c:v>
                </c:pt>
                <c:pt idx="437">
                  <c:v>1.9752281603590438E-2</c:v>
                </c:pt>
                <c:pt idx="438">
                  <c:v>1.9752281603590438E-2</c:v>
                </c:pt>
                <c:pt idx="439">
                  <c:v>1.9752281603590438E-2</c:v>
                </c:pt>
                <c:pt idx="440">
                  <c:v>1.9752281603590438E-2</c:v>
                </c:pt>
                <c:pt idx="441">
                  <c:v>1.9752281603590438E-2</c:v>
                </c:pt>
                <c:pt idx="442">
                  <c:v>1.9752281603590438E-2</c:v>
                </c:pt>
                <c:pt idx="443">
                  <c:v>1.9752281603590438E-2</c:v>
                </c:pt>
                <c:pt idx="444">
                  <c:v>1.9752281603590438E-2</c:v>
                </c:pt>
                <c:pt idx="445">
                  <c:v>1.9752281603590438E-2</c:v>
                </c:pt>
                <c:pt idx="446">
                  <c:v>1.9752281603590438E-2</c:v>
                </c:pt>
                <c:pt idx="447">
                  <c:v>1.9752281603590438E-2</c:v>
                </c:pt>
                <c:pt idx="448">
                  <c:v>1.9752281603590438E-2</c:v>
                </c:pt>
                <c:pt idx="449">
                  <c:v>1.9752281603590438E-2</c:v>
                </c:pt>
                <c:pt idx="450">
                  <c:v>1.9752281603590438E-2</c:v>
                </c:pt>
                <c:pt idx="451">
                  <c:v>1.9752281603590438E-2</c:v>
                </c:pt>
                <c:pt idx="452">
                  <c:v>1.9752281603590438E-2</c:v>
                </c:pt>
                <c:pt idx="453">
                  <c:v>1.9752281603590438E-2</c:v>
                </c:pt>
                <c:pt idx="454">
                  <c:v>1.9752281603590438E-2</c:v>
                </c:pt>
                <c:pt idx="455">
                  <c:v>1.9752281603590438E-2</c:v>
                </c:pt>
                <c:pt idx="456">
                  <c:v>1.9752281603590438E-2</c:v>
                </c:pt>
                <c:pt idx="457">
                  <c:v>1.9752281603590438E-2</c:v>
                </c:pt>
                <c:pt idx="458">
                  <c:v>1.9752281603590438E-2</c:v>
                </c:pt>
                <c:pt idx="459">
                  <c:v>1.9752281603590438E-2</c:v>
                </c:pt>
                <c:pt idx="460">
                  <c:v>1.9752281603590438E-2</c:v>
                </c:pt>
                <c:pt idx="461">
                  <c:v>1.9752281603590438E-2</c:v>
                </c:pt>
                <c:pt idx="462">
                  <c:v>1.9752281603590438E-2</c:v>
                </c:pt>
                <c:pt idx="463">
                  <c:v>1.9752281603590438E-2</c:v>
                </c:pt>
                <c:pt idx="464">
                  <c:v>1.9752281603590438E-2</c:v>
                </c:pt>
                <c:pt idx="465">
                  <c:v>1.9752281603590438E-2</c:v>
                </c:pt>
                <c:pt idx="466">
                  <c:v>1.9752281603590438E-2</c:v>
                </c:pt>
                <c:pt idx="467">
                  <c:v>1.9752281603590438E-2</c:v>
                </c:pt>
                <c:pt idx="468">
                  <c:v>1.9752281603590438E-2</c:v>
                </c:pt>
                <c:pt idx="469">
                  <c:v>1.9752281603590438E-2</c:v>
                </c:pt>
                <c:pt idx="470">
                  <c:v>1.9752281603590438E-2</c:v>
                </c:pt>
                <c:pt idx="471">
                  <c:v>1.9752281603590438E-2</c:v>
                </c:pt>
                <c:pt idx="472">
                  <c:v>1.9752281603590438E-2</c:v>
                </c:pt>
                <c:pt idx="473">
                  <c:v>1.9752281603590438E-2</c:v>
                </c:pt>
                <c:pt idx="474">
                  <c:v>1.9752281603590438E-2</c:v>
                </c:pt>
                <c:pt idx="475">
                  <c:v>1.9752281603590438E-2</c:v>
                </c:pt>
                <c:pt idx="476">
                  <c:v>1.9752281603590438E-2</c:v>
                </c:pt>
                <c:pt idx="477">
                  <c:v>1.9752281603590438E-2</c:v>
                </c:pt>
                <c:pt idx="478">
                  <c:v>1.9752281603590438E-2</c:v>
                </c:pt>
                <c:pt idx="479">
                  <c:v>1.9752281603590438E-2</c:v>
                </c:pt>
                <c:pt idx="480">
                  <c:v>1.9752281603590438E-2</c:v>
                </c:pt>
                <c:pt idx="481">
                  <c:v>1.9752281603590438E-2</c:v>
                </c:pt>
                <c:pt idx="482">
                  <c:v>1.9752281603590438E-2</c:v>
                </c:pt>
                <c:pt idx="483">
                  <c:v>1.9752281603590438E-2</c:v>
                </c:pt>
                <c:pt idx="484">
                  <c:v>1.9752281603590438E-2</c:v>
                </c:pt>
                <c:pt idx="485">
                  <c:v>1.9752281603590438E-2</c:v>
                </c:pt>
                <c:pt idx="486">
                  <c:v>1.9752281603590438E-2</c:v>
                </c:pt>
                <c:pt idx="487">
                  <c:v>1.9752281603590438E-2</c:v>
                </c:pt>
                <c:pt idx="488">
                  <c:v>1.9752281603590438E-2</c:v>
                </c:pt>
                <c:pt idx="489">
                  <c:v>1.9752281603590438E-2</c:v>
                </c:pt>
                <c:pt idx="490">
                  <c:v>1.9752281603590438E-2</c:v>
                </c:pt>
                <c:pt idx="491">
                  <c:v>1.9752281603590438E-2</c:v>
                </c:pt>
                <c:pt idx="492">
                  <c:v>1.9752281603590438E-2</c:v>
                </c:pt>
                <c:pt idx="493">
                  <c:v>1.9752281603590438E-2</c:v>
                </c:pt>
                <c:pt idx="494">
                  <c:v>1.9752281603590438E-2</c:v>
                </c:pt>
                <c:pt idx="495">
                  <c:v>1.9752281603590438E-2</c:v>
                </c:pt>
                <c:pt idx="496">
                  <c:v>1.9752281603590438E-2</c:v>
                </c:pt>
                <c:pt idx="497">
                  <c:v>1.9752281603590438E-2</c:v>
                </c:pt>
                <c:pt idx="498">
                  <c:v>1.9752281603590438E-2</c:v>
                </c:pt>
                <c:pt idx="499">
                  <c:v>1.9752281603590438E-2</c:v>
                </c:pt>
                <c:pt idx="500">
                  <c:v>1.9752281603590438E-2</c:v>
                </c:pt>
                <c:pt idx="501">
                  <c:v>1.9752281603590438E-2</c:v>
                </c:pt>
                <c:pt idx="502">
                  <c:v>1.9752281603590438E-2</c:v>
                </c:pt>
                <c:pt idx="503">
                  <c:v>1.9752281603590438E-2</c:v>
                </c:pt>
                <c:pt idx="504">
                  <c:v>1.9752281603590438E-2</c:v>
                </c:pt>
                <c:pt idx="505">
                  <c:v>1.9752281603590438E-2</c:v>
                </c:pt>
                <c:pt idx="506">
                  <c:v>1.9752281603590438E-2</c:v>
                </c:pt>
                <c:pt idx="507">
                  <c:v>1.9752281603590438E-2</c:v>
                </c:pt>
                <c:pt idx="508">
                  <c:v>1.9752281603590438E-2</c:v>
                </c:pt>
                <c:pt idx="509">
                  <c:v>1.9752281603590438E-2</c:v>
                </c:pt>
                <c:pt idx="510">
                  <c:v>1.9752281603590438E-2</c:v>
                </c:pt>
                <c:pt idx="511">
                  <c:v>1.9752281603590438E-2</c:v>
                </c:pt>
                <c:pt idx="512">
                  <c:v>1.9752281603590438E-2</c:v>
                </c:pt>
                <c:pt idx="513">
                  <c:v>1.9752281603590438E-2</c:v>
                </c:pt>
                <c:pt idx="514">
                  <c:v>1.9752281603590438E-2</c:v>
                </c:pt>
                <c:pt idx="515">
                  <c:v>1.9752281603590438E-2</c:v>
                </c:pt>
                <c:pt idx="516">
                  <c:v>1.9752281603590438E-2</c:v>
                </c:pt>
                <c:pt idx="517">
                  <c:v>1.9752281603590438E-2</c:v>
                </c:pt>
                <c:pt idx="518">
                  <c:v>1.9752281603590438E-2</c:v>
                </c:pt>
                <c:pt idx="519">
                  <c:v>1.9752281603590438E-2</c:v>
                </c:pt>
                <c:pt idx="520">
                  <c:v>1.9752281603590438E-2</c:v>
                </c:pt>
                <c:pt idx="521">
                  <c:v>1.9752281603590438E-2</c:v>
                </c:pt>
                <c:pt idx="522">
                  <c:v>1.9752281603590438E-2</c:v>
                </c:pt>
                <c:pt idx="523">
                  <c:v>1.9752281603590438E-2</c:v>
                </c:pt>
                <c:pt idx="524">
                  <c:v>1.9752281603590438E-2</c:v>
                </c:pt>
                <c:pt idx="525">
                  <c:v>1.9752281603590438E-2</c:v>
                </c:pt>
                <c:pt idx="526">
                  <c:v>1.9752281603590438E-2</c:v>
                </c:pt>
                <c:pt idx="527">
                  <c:v>1.9752281603590438E-2</c:v>
                </c:pt>
                <c:pt idx="528">
                  <c:v>1.9752281603590438E-2</c:v>
                </c:pt>
                <c:pt idx="529">
                  <c:v>1.9752281603590438E-2</c:v>
                </c:pt>
                <c:pt idx="530">
                  <c:v>1.9752281603590438E-2</c:v>
                </c:pt>
                <c:pt idx="531">
                  <c:v>1.9752281603590438E-2</c:v>
                </c:pt>
                <c:pt idx="532">
                  <c:v>1.9752281603590438E-2</c:v>
                </c:pt>
                <c:pt idx="533">
                  <c:v>1.9752281603590438E-2</c:v>
                </c:pt>
                <c:pt idx="534">
                  <c:v>1.9752281603590438E-2</c:v>
                </c:pt>
                <c:pt idx="535">
                  <c:v>1.9752281603590438E-2</c:v>
                </c:pt>
                <c:pt idx="536">
                  <c:v>1.9752281603590438E-2</c:v>
                </c:pt>
                <c:pt idx="537">
                  <c:v>1.9752281603590438E-2</c:v>
                </c:pt>
                <c:pt idx="538">
                  <c:v>1.9752281603590438E-2</c:v>
                </c:pt>
                <c:pt idx="539">
                  <c:v>1.9752281603590438E-2</c:v>
                </c:pt>
                <c:pt idx="540">
                  <c:v>1.9752281603590438E-2</c:v>
                </c:pt>
                <c:pt idx="541">
                  <c:v>1.9752281603590438E-2</c:v>
                </c:pt>
                <c:pt idx="542">
                  <c:v>1.9752281603590438E-2</c:v>
                </c:pt>
                <c:pt idx="543">
                  <c:v>1.9752281603590438E-2</c:v>
                </c:pt>
                <c:pt idx="544">
                  <c:v>1.9752281603590438E-2</c:v>
                </c:pt>
                <c:pt idx="545">
                  <c:v>1.9752281603590438E-2</c:v>
                </c:pt>
                <c:pt idx="546">
                  <c:v>1.9752281603590438E-2</c:v>
                </c:pt>
                <c:pt idx="547">
                  <c:v>1.9752281603590438E-2</c:v>
                </c:pt>
                <c:pt idx="548">
                  <c:v>1.9752281603590438E-2</c:v>
                </c:pt>
                <c:pt idx="549">
                  <c:v>1.9752281603590438E-2</c:v>
                </c:pt>
                <c:pt idx="550">
                  <c:v>1.9752281603590438E-2</c:v>
                </c:pt>
                <c:pt idx="551">
                  <c:v>1.9752281603590438E-2</c:v>
                </c:pt>
                <c:pt idx="552">
                  <c:v>1.9752281603590438E-2</c:v>
                </c:pt>
                <c:pt idx="553">
                  <c:v>1.9752281603590438E-2</c:v>
                </c:pt>
                <c:pt idx="554">
                  <c:v>1.9752281603590438E-2</c:v>
                </c:pt>
                <c:pt idx="555">
                  <c:v>1.9752281603590438E-2</c:v>
                </c:pt>
                <c:pt idx="556">
                  <c:v>1.9752281603590438E-2</c:v>
                </c:pt>
                <c:pt idx="557">
                  <c:v>1.9752281603590438E-2</c:v>
                </c:pt>
                <c:pt idx="558">
                  <c:v>1.9752281603590438E-2</c:v>
                </c:pt>
                <c:pt idx="559">
                  <c:v>1.9752281603590438E-2</c:v>
                </c:pt>
                <c:pt idx="560">
                  <c:v>1.9752281603590438E-2</c:v>
                </c:pt>
                <c:pt idx="561">
                  <c:v>1.9752281603590438E-2</c:v>
                </c:pt>
                <c:pt idx="562">
                  <c:v>1.9752281603590438E-2</c:v>
                </c:pt>
                <c:pt idx="563">
                  <c:v>1.9752281603590438E-2</c:v>
                </c:pt>
                <c:pt idx="564">
                  <c:v>1.9752281603590438E-2</c:v>
                </c:pt>
                <c:pt idx="565">
                  <c:v>1.9752281603590438E-2</c:v>
                </c:pt>
                <c:pt idx="566">
                  <c:v>1.9752281603590438E-2</c:v>
                </c:pt>
                <c:pt idx="567">
                  <c:v>1.9752281603590438E-2</c:v>
                </c:pt>
                <c:pt idx="568">
                  <c:v>1.9752281603590438E-2</c:v>
                </c:pt>
                <c:pt idx="569">
                  <c:v>1.9752281603590438E-2</c:v>
                </c:pt>
                <c:pt idx="570">
                  <c:v>1.9752281603590438E-2</c:v>
                </c:pt>
                <c:pt idx="571">
                  <c:v>1.9752281603590438E-2</c:v>
                </c:pt>
                <c:pt idx="572">
                  <c:v>1.9752281603590438E-2</c:v>
                </c:pt>
                <c:pt idx="573">
                  <c:v>1.9752281603590438E-2</c:v>
                </c:pt>
                <c:pt idx="574">
                  <c:v>1.9752281603590438E-2</c:v>
                </c:pt>
                <c:pt idx="575">
                  <c:v>1.9752281603590438E-2</c:v>
                </c:pt>
                <c:pt idx="576">
                  <c:v>1.9752281603590438E-2</c:v>
                </c:pt>
                <c:pt idx="577">
                  <c:v>1.9752281603590438E-2</c:v>
                </c:pt>
                <c:pt idx="578">
                  <c:v>1.9752281603590438E-2</c:v>
                </c:pt>
                <c:pt idx="579">
                  <c:v>1.9752281603590438E-2</c:v>
                </c:pt>
                <c:pt idx="580">
                  <c:v>1.9752281603590438E-2</c:v>
                </c:pt>
                <c:pt idx="581">
                  <c:v>1.9752281603590438E-2</c:v>
                </c:pt>
                <c:pt idx="582">
                  <c:v>1.9752281603590438E-2</c:v>
                </c:pt>
                <c:pt idx="583">
                  <c:v>1.9752281603590438E-2</c:v>
                </c:pt>
                <c:pt idx="584">
                  <c:v>1.9752281603590438E-2</c:v>
                </c:pt>
                <c:pt idx="585">
                  <c:v>1.9752281603590438E-2</c:v>
                </c:pt>
                <c:pt idx="586">
                  <c:v>1.9752281603590438E-2</c:v>
                </c:pt>
                <c:pt idx="587">
                  <c:v>1.9752281603590438E-2</c:v>
                </c:pt>
                <c:pt idx="588">
                  <c:v>1.9752281603590438E-2</c:v>
                </c:pt>
                <c:pt idx="589">
                  <c:v>1.9752281603590438E-2</c:v>
                </c:pt>
                <c:pt idx="590">
                  <c:v>1.9752281603590438E-2</c:v>
                </c:pt>
                <c:pt idx="591">
                  <c:v>1.9752281603590438E-2</c:v>
                </c:pt>
                <c:pt idx="592">
                  <c:v>1.9752281603590438E-2</c:v>
                </c:pt>
                <c:pt idx="593">
                  <c:v>1.9752281603590438E-2</c:v>
                </c:pt>
                <c:pt idx="594">
                  <c:v>1.9752281603590438E-2</c:v>
                </c:pt>
                <c:pt idx="595">
                  <c:v>1.9752281603590438E-2</c:v>
                </c:pt>
                <c:pt idx="596">
                  <c:v>1.9752281603590438E-2</c:v>
                </c:pt>
                <c:pt idx="597">
                  <c:v>1.9752281603590438E-2</c:v>
                </c:pt>
                <c:pt idx="598">
                  <c:v>1.9752281603590438E-2</c:v>
                </c:pt>
                <c:pt idx="599">
                  <c:v>1.9752281603590438E-2</c:v>
                </c:pt>
                <c:pt idx="600">
                  <c:v>1.9752281603590438E-2</c:v>
                </c:pt>
                <c:pt idx="601">
                  <c:v>1.9752281603590438E-2</c:v>
                </c:pt>
                <c:pt idx="602">
                  <c:v>1.9752281603590438E-2</c:v>
                </c:pt>
                <c:pt idx="603">
                  <c:v>1.9752281603590438E-2</c:v>
                </c:pt>
                <c:pt idx="604">
                  <c:v>1.9752281603590438E-2</c:v>
                </c:pt>
                <c:pt idx="605">
                  <c:v>1.9752281603590438E-2</c:v>
                </c:pt>
                <c:pt idx="606">
                  <c:v>1.9752281603590438E-2</c:v>
                </c:pt>
                <c:pt idx="607">
                  <c:v>1.9752281603590438E-2</c:v>
                </c:pt>
                <c:pt idx="608">
                  <c:v>1.9752281603590438E-2</c:v>
                </c:pt>
                <c:pt idx="609">
                  <c:v>1.9752281603590438E-2</c:v>
                </c:pt>
                <c:pt idx="610">
                  <c:v>1.9752281603590438E-2</c:v>
                </c:pt>
                <c:pt idx="611">
                  <c:v>1.9752281603590438E-2</c:v>
                </c:pt>
                <c:pt idx="612">
                  <c:v>1.9752281603590438E-2</c:v>
                </c:pt>
                <c:pt idx="613">
                  <c:v>1.9752281603590438E-2</c:v>
                </c:pt>
                <c:pt idx="614">
                  <c:v>1.9752281603590438E-2</c:v>
                </c:pt>
                <c:pt idx="615">
                  <c:v>1.9752281603590438E-2</c:v>
                </c:pt>
                <c:pt idx="616">
                  <c:v>1.9752281603590438E-2</c:v>
                </c:pt>
                <c:pt idx="617">
                  <c:v>1.9752281603590438E-2</c:v>
                </c:pt>
                <c:pt idx="618">
                  <c:v>1.9752281603590438E-2</c:v>
                </c:pt>
                <c:pt idx="619">
                  <c:v>1.9752281603590438E-2</c:v>
                </c:pt>
                <c:pt idx="620">
                  <c:v>1.9752281603590438E-2</c:v>
                </c:pt>
                <c:pt idx="621">
                  <c:v>1.9752281603590438E-2</c:v>
                </c:pt>
                <c:pt idx="622">
                  <c:v>1.9752281603590438E-2</c:v>
                </c:pt>
                <c:pt idx="623">
                  <c:v>1.9752281603590438E-2</c:v>
                </c:pt>
                <c:pt idx="624">
                  <c:v>1.9752281603590438E-2</c:v>
                </c:pt>
                <c:pt idx="625">
                  <c:v>1.9752281603590438E-2</c:v>
                </c:pt>
                <c:pt idx="626">
                  <c:v>1.9752281603590438E-2</c:v>
                </c:pt>
                <c:pt idx="627">
                  <c:v>1.9752281603590438E-2</c:v>
                </c:pt>
                <c:pt idx="628">
                  <c:v>1.9752281603590438E-2</c:v>
                </c:pt>
                <c:pt idx="629">
                  <c:v>1.9752281603590438E-2</c:v>
                </c:pt>
                <c:pt idx="630">
                  <c:v>1.9752281603590438E-2</c:v>
                </c:pt>
                <c:pt idx="631">
                  <c:v>1.9752281603590438E-2</c:v>
                </c:pt>
                <c:pt idx="632">
                  <c:v>1.9752281603590438E-2</c:v>
                </c:pt>
                <c:pt idx="633">
                  <c:v>1.9752281603590438E-2</c:v>
                </c:pt>
                <c:pt idx="634">
                  <c:v>1.9752281603590438E-2</c:v>
                </c:pt>
                <c:pt idx="635">
                  <c:v>1.9752281603590438E-2</c:v>
                </c:pt>
                <c:pt idx="636">
                  <c:v>1.9752281603590438E-2</c:v>
                </c:pt>
                <c:pt idx="637">
                  <c:v>1.9752281603590438E-2</c:v>
                </c:pt>
                <c:pt idx="638">
                  <c:v>1.9752281603590438E-2</c:v>
                </c:pt>
                <c:pt idx="639">
                  <c:v>1.9752281603590438E-2</c:v>
                </c:pt>
                <c:pt idx="640">
                  <c:v>1.9752281603590438E-2</c:v>
                </c:pt>
                <c:pt idx="641">
                  <c:v>1.9752281603590438E-2</c:v>
                </c:pt>
                <c:pt idx="642">
                  <c:v>1.9752281603590438E-2</c:v>
                </c:pt>
                <c:pt idx="643">
                  <c:v>1.9752281603590438E-2</c:v>
                </c:pt>
                <c:pt idx="644">
                  <c:v>1.9752281603590438E-2</c:v>
                </c:pt>
                <c:pt idx="645">
                  <c:v>1.9752281603590438E-2</c:v>
                </c:pt>
                <c:pt idx="646">
                  <c:v>1.9752281603590438E-2</c:v>
                </c:pt>
                <c:pt idx="647">
                  <c:v>1.9752281603590438E-2</c:v>
                </c:pt>
                <c:pt idx="648">
                  <c:v>1.9752281603590438E-2</c:v>
                </c:pt>
                <c:pt idx="649">
                  <c:v>1.9752281603590438E-2</c:v>
                </c:pt>
                <c:pt idx="650">
                  <c:v>1.9752281603590438E-2</c:v>
                </c:pt>
                <c:pt idx="651">
                  <c:v>1.9752281603590438E-2</c:v>
                </c:pt>
                <c:pt idx="652">
                  <c:v>1.9752281603590438E-2</c:v>
                </c:pt>
                <c:pt idx="653">
                  <c:v>1.9752281603590438E-2</c:v>
                </c:pt>
                <c:pt idx="654">
                  <c:v>1.9752281603590438E-2</c:v>
                </c:pt>
                <c:pt idx="655">
                  <c:v>1.9752281603590438E-2</c:v>
                </c:pt>
                <c:pt idx="656">
                  <c:v>1.9752281603590438E-2</c:v>
                </c:pt>
                <c:pt idx="657">
                  <c:v>1.9752281603590438E-2</c:v>
                </c:pt>
                <c:pt idx="658">
                  <c:v>1.9752281603590438E-2</c:v>
                </c:pt>
                <c:pt idx="659">
                  <c:v>1.9752281603590438E-2</c:v>
                </c:pt>
                <c:pt idx="660">
                  <c:v>1.9752281603590438E-2</c:v>
                </c:pt>
                <c:pt idx="661">
                  <c:v>1.9752281603590438E-2</c:v>
                </c:pt>
                <c:pt idx="662">
                  <c:v>1.9752281603590438E-2</c:v>
                </c:pt>
                <c:pt idx="663">
                  <c:v>1.9752281603590438E-2</c:v>
                </c:pt>
                <c:pt idx="664">
                  <c:v>1.9752281603590438E-2</c:v>
                </c:pt>
                <c:pt idx="665">
                  <c:v>1.9752281603590438E-2</c:v>
                </c:pt>
                <c:pt idx="666">
                  <c:v>1.9752281603590438E-2</c:v>
                </c:pt>
                <c:pt idx="667">
                  <c:v>1.9752281603590438E-2</c:v>
                </c:pt>
                <c:pt idx="668">
                  <c:v>1.9752281603590438E-2</c:v>
                </c:pt>
                <c:pt idx="669">
                  <c:v>1.9752281603590438E-2</c:v>
                </c:pt>
                <c:pt idx="670">
                  <c:v>1.9752281603590438E-2</c:v>
                </c:pt>
                <c:pt idx="671">
                  <c:v>1.9752281603590438E-2</c:v>
                </c:pt>
                <c:pt idx="672">
                  <c:v>9.5306361891901448E-3</c:v>
                </c:pt>
                <c:pt idx="673">
                  <c:v>9.5306361891901448E-3</c:v>
                </c:pt>
                <c:pt idx="674">
                  <c:v>9.5306361891901448E-3</c:v>
                </c:pt>
                <c:pt idx="675">
                  <c:v>9.5306361891901448E-3</c:v>
                </c:pt>
                <c:pt idx="676">
                  <c:v>9.5306361891901448E-3</c:v>
                </c:pt>
                <c:pt idx="677">
                  <c:v>9.5306361891901448E-3</c:v>
                </c:pt>
                <c:pt idx="678">
                  <c:v>9.5306361891901448E-3</c:v>
                </c:pt>
                <c:pt idx="679">
                  <c:v>9.5306361891901448E-3</c:v>
                </c:pt>
                <c:pt idx="680">
                  <c:v>9.5306361891901448E-3</c:v>
                </c:pt>
                <c:pt idx="681">
                  <c:v>9.5306361891901448E-3</c:v>
                </c:pt>
                <c:pt idx="682">
                  <c:v>9.5306361891901448E-3</c:v>
                </c:pt>
                <c:pt idx="683">
                  <c:v>9.5306361891901448E-3</c:v>
                </c:pt>
                <c:pt idx="684">
                  <c:v>9.5306361891901448E-3</c:v>
                </c:pt>
                <c:pt idx="685">
                  <c:v>9.5306361891901448E-3</c:v>
                </c:pt>
                <c:pt idx="686">
                  <c:v>9.5306361891901448E-3</c:v>
                </c:pt>
                <c:pt idx="687">
                  <c:v>9.5306361891901448E-3</c:v>
                </c:pt>
                <c:pt idx="688">
                  <c:v>9.5306361891901448E-3</c:v>
                </c:pt>
                <c:pt idx="689">
                  <c:v>9.5306361891901448E-3</c:v>
                </c:pt>
                <c:pt idx="690">
                  <c:v>9.5306361891901448E-3</c:v>
                </c:pt>
                <c:pt idx="691">
                  <c:v>9.5306361891901448E-3</c:v>
                </c:pt>
                <c:pt idx="692">
                  <c:v>9.5306361891901448E-3</c:v>
                </c:pt>
                <c:pt idx="693">
                  <c:v>9.5306361891901448E-3</c:v>
                </c:pt>
                <c:pt idx="694">
                  <c:v>9.5306361891901448E-3</c:v>
                </c:pt>
                <c:pt idx="695">
                  <c:v>9.5306361891901448E-3</c:v>
                </c:pt>
                <c:pt idx="696">
                  <c:v>9.5306361891901448E-3</c:v>
                </c:pt>
                <c:pt idx="697">
                  <c:v>9.5306361891901448E-3</c:v>
                </c:pt>
                <c:pt idx="698">
                  <c:v>9.5306361891901448E-3</c:v>
                </c:pt>
                <c:pt idx="699">
                  <c:v>9.5306361891901448E-3</c:v>
                </c:pt>
                <c:pt idx="700">
                  <c:v>9.5306361891901448E-3</c:v>
                </c:pt>
                <c:pt idx="701">
                  <c:v>9.5306361891901448E-3</c:v>
                </c:pt>
                <c:pt idx="702">
                  <c:v>9.5306361891901448E-3</c:v>
                </c:pt>
                <c:pt idx="703">
                  <c:v>9.5306361891901448E-3</c:v>
                </c:pt>
                <c:pt idx="704">
                  <c:v>9.5306361891901448E-3</c:v>
                </c:pt>
                <c:pt idx="705">
                  <c:v>9.5306361891901448E-3</c:v>
                </c:pt>
                <c:pt idx="706">
                  <c:v>9.5306361891901448E-3</c:v>
                </c:pt>
                <c:pt idx="707">
                  <c:v>9.5306361891901448E-3</c:v>
                </c:pt>
                <c:pt idx="708">
                  <c:v>9.5306361891901448E-3</c:v>
                </c:pt>
                <c:pt idx="709">
                  <c:v>9.5306361891901448E-3</c:v>
                </c:pt>
                <c:pt idx="710">
                  <c:v>9.5306361891901448E-3</c:v>
                </c:pt>
                <c:pt idx="711">
                  <c:v>9.5306361891901448E-3</c:v>
                </c:pt>
                <c:pt idx="712">
                  <c:v>9.5306361891901448E-3</c:v>
                </c:pt>
                <c:pt idx="713">
                  <c:v>9.5306361891901448E-3</c:v>
                </c:pt>
                <c:pt idx="714">
                  <c:v>9.5306361891901448E-3</c:v>
                </c:pt>
                <c:pt idx="715">
                  <c:v>9.5306361891901448E-3</c:v>
                </c:pt>
                <c:pt idx="716">
                  <c:v>9.5306361891901448E-3</c:v>
                </c:pt>
                <c:pt idx="717">
                  <c:v>9.5306361891901448E-3</c:v>
                </c:pt>
                <c:pt idx="718">
                  <c:v>9.5306361891901448E-3</c:v>
                </c:pt>
                <c:pt idx="719">
                  <c:v>9.5306361891901448E-3</c:v>
                </c:pt>
                <c:pt idx="720">
                  <c:v>9.5306361891901448E-3</c:v>
                </c:pt>
                <c:pt idx="721">
                  <c:v>9.5306361891901448E-3</c:v>
                </c:pt>
                <c:pt idx="722">
                  <c:v>9.5306361891901448E-3</c:v>
                </c:pt>
                <c:pt idx="723">
                  <c:v>9.5306361891901448E-3</c:v>
                </c:pt>
                <c:pt idx="724">
                  <c:v>9.5306361891901448E-3</c:v>
                </c:pt>
                <c:pt idx="725">
                  <c:v>9.5306361891901448E-3</c:v>
                </c:pt>
                <c:pt idx="726">
                  <c:v>9.5306361891901448E-3</c:v>
                </c:pt>
                <c:pt idx="727">
                  <c:v>9.5306361891901448E-3</c:v>
                </c:pt>
                <c:pt idx="728">
                  <c:v>9.5306361891901448E-3</c:v>
                </c:pt>
                <c:pt idx="729">
                  <c:v>9.5306361891901448E-3</c:v>
                </c:pt>
                <c:pt idx="730">
                  <c:v>9.5306361891901448E-3</c:v>
                </c:pt>
                <c:pt idx="731">
                  <c:v>9.5306361891901448E-3</c:v>
                </c:pt>
                <c:pt idx="732">
                  <c:v>9.5306361891901448E-3</c:v>
                </c:pt>
                <c:pt idx="733">
                  <c:v>9.5306361891901448E-3</c:v>
                </c:pt>
                <c:pt idx="734">
                  <c:v>9.5306361891901448E-3</c:v>
                </c:pt>
                <c:pt idx="735">
                  <c:v>9.5306361891901448E-3</c:v>
                </c:pt>
                <c:pt idx="736">
                  <c:v>9.5306361891901448E-3</c:v>
                </c:pt>
                <c:pt idx="737">
                  <c:v>9.5306361891901448E-3</c:v>
                </c:pt>
                <c:pt idx="738">
                  <c:v>9.5306361891901448E-3</c:v>
                </c:pt>
                <c:pt idx="739">
                  <c:v>9.5306361891901448E-3</c:v>
                </c:pt>
                <c:pt idx="740">
                  <c:v>9.5306361891901448E-3</c:v>
                </c:pt>
                <c:pt idx="741">
                  <c:v>9.5306361891901448E-3</c:v>
                </c:pt>
                <c:pt idx="742">
                  <c:v>9.5306361891901448E-3</c:v>
                </c:pt>
                <c:pt idx="743">
                  <c:v>9.5306361891901448E-3</c:v>
                </c:pt>
                <c:pt idx="744">
                  <c:v>9.5306361891901448E-3</c:v>
                </c:pt>
                <c:pt idx="745">
                  <c:v>9.5306361891901448E-3</c:v>
                </c:pt>
                <c:pt idx="746">
                  <c:v>9.5306361891901448E-3</c:v>
                </c:pt>
                <c:pt idx="747">
                  <c:v>9.5306361891901448E-3</c:v>
                </c:pt>
                <c:pt idx="748">
                  <c:v>9.5306361891901448E-3</c:v>
                </c:pt>
                <c:pt idx="749">
                  <c:v>9.5306361891901448E-3</c:v>
                </c:pt>
                <c:pt idx="750">
                  <c:v>9.5306361891901448E-3</c:v>
                </c:pt>
                <c:pt idx="751">
                  <c:v>9.5306361891901448E-3</c:v>
                </c:pt>
                <c:pt idx="752">
                  <c:v>9.5306361891901448E-3</c:v>
                </c:pt>
                <c:pt idx="753">
                  <c:v>9.5306361891901448E-3</c:v>
                </c:pt>
                <c:pt idx="754">
                  <c:v>9.5306361891901448E-3</c:v>
                </c:pt>
                <c:pt idx="755">
                  <c:v>9.5306361891901448E-3</c:v>
                </c:pt>
                <c:pt idx="756">
                  <c:v>9.5306361891901448E-3</c:v>
                </c:pt>
                <c:pt idx="757">
                  <c:v>9.5306361891901448E-3</c:v>
                </c:pt>
                <c:pt idx="758">
                  <c:v>9.5306361891901448E-3</c:v>
                </c:pt>
                <c:pt idx="759">
                  <c:v>9.5306361891901448E-3</c:v>
                </c:pt>
                <c:pt idx="760">
                  <c:v>9.5306361891901448E-3</c:v>
                </c:pt>
                <c:pt idx="761">
                  <c:v>9.5306361891901448E-3</c:v>
                </c:pt>
                <c:pt idx="762">
                  <c:v>9.5306361891901448E-3</c:v>
                </c:pt>
                <c:pt idx="763">
                  <c:v>9.5306361891901448E-3</c:v>
                </c:pt>
                <c:pt idx="764">
                  <c:v>9.5306361891901448E-3</c:v>
                </c:pt>
                <c:pt idx="765">
                  <c:v>9.5306361891901448E-3</c:v>
                </c:pt>
                <c:pt idx="766">
                  <c:v>9.5306361891901448E-3</c:v>
                </c:pt>
                <c:pt idx="767">
                  <c:v>9.5306361891901448E-3</c:v>
                </c:pt>
                <c:pt idx="768">
                  <c:v>9.5306361891901448E-3</c:v>
                </c:pt>
                <c:pt idx="769">
                  <c:v>9.5306361891901448E-3</c:v>
                </c:pt>
                <c:pt idx="770">
                  <c:v>9.5306361891901448E-3</c:v>
                </c:pt>
                <c:pt idx="771">
                  <c:v>9.5306361891901448E-3</c:v>
                </c:pt>
                <c:pt idx="772">
                  <c:v>9.5306361891901448E-3</c:v>
                </c:pt>
                <c:pt idx="773">
                  <c:v>9.5306361891901448E-3</c:v>
                </c:pt>
                <c:pt idx="774">
                  <c:v>9.5306361891901448E-3</c:v>
                </c:pt>
                <c:pt idx="775">
                  <c:v>9.5306361891901448E-3</c:v>
                </c:pt>
                <c:pt idx="776">
                  <c:v>9.5306361891901448E-3</c:v>
                </c:pt>
                <c:pt idx="777">
                  <c:v>9.5306361891901448E-3</c:v>
                </c:pt>
                <c:pt idx="778">
                  <c:v>9.5306361891901448E-3</c:v>
                </c:pt>
                <c:pt idx="779">
                  <c:v>9.5306361891901448E-3</c:v>
                </c:pt>
                <c:pt idx="780">
                  <c:v>9.5306361891901448E-3</c:v>
                </c:pt>
                <c:pt idx="781">
                  <c:v>9.5306361891901448E-3</c:v>
                </c:pt>
                <c:pt idx="782">
                  <c:v>9.5306361891901448E-3</c:v>
                </c:pt>
                <c:pt idx="783">
                  <c:v>9.5306361891901448E-3</c:v>
                </c:pt>
                <c:pt idx="784">
                  <c:v>9.5306361891901448E-3</c:v>
                </c:pt>
                <c:pt idx="785">
                  <c:v>9.5306361891901448E-3</c:v>
                </c:pt>
                <c:pt idx="786">
                  <c:v>9.5306361891901448E-3</c:v>
                </c:pt>
                <c:pt idx="787">
                  <c:v>9.5306361891901448E-3</c:v>
                </c:pt>
                <c:pt idx="788">
                  <c:v>9.5306361891901448E-3</c:v>
                </c:pt>
                <c:pt idx="789">
                  <c:v>9.5306361891901448E-3</c:v>
                </c:pt>
                <c:pt idx="790">
                  <c:v>9.5306361891901448E-3</c:v>
                </c:pt>
                <c:pt idx="791">
                  <c:v>9.5306361891901448E-3</c:v>
                </c:pt>
                <c:pt idx="792">
                  <c:v>9.5306361891901448E-3</c:v>
                </c:pt>
                <c:pt idx="793">
                  <c:v>9.5306361891901448E-3</c:v>
                </c:pt>
                <c:pt idx="794">
                  <c:v>9.5306361891901448E-3</c:v>
                </c:pt>
                <c:pt idx="795">
                  <c:v>9.5306361891901448E-3</c:v>
                </c:pt>
                <c:pt idx="796">
                  <c:v>9.5306361891901448E-3</c:v>
                </c:pt>
                <c:pt idx="797">
                  <c:v>9.5306361891901448E-3</c:v>
                </c:pt>
                <c:pt idx="798">
                  <c:v>9.5306361891901448E-3</c:v>
                </c:pt>
                <c:pt idx="799">
                  <c:v>9.5306361891901448E-3</c:v>
                </c:pt>
                <c:pt idx="800">
                  <c:v>9.5306361891901448E-3</c:v>
                </c:pt>
                <c:pt idx="801">
                  <c:v>9.5306361891901448E-3</c:v>
                </c:pt>
                <c:pt idx="802">
                  <c:v>9.5306361891901448E-3</c:v>
                </c:pt>
                <c:pt idx="803">
                  <c:v>9.5306361891901448E-3</c:v>
                </c:pt>
                <c:pt idx="804">
                  <c:v>9.5306361891901448E-3</c:v>
                </c:pt>
                <c:pt idx="805">
                  <c:v>9.5306361891901448E-3</c:v>
                </c:pt>
                <c:pt idx="806">
                  <c:v>9.5306361891901448E-3</c:v>
                </c:pt>
                <c:pt idx="807">
                  <c:v>9.5306361891901448E-3</c:v>
                </c:pt>
                <c:pt idx="808">
                  <c:v>9.5306361891901448E-3</c:v>
                </c:pt>
                <c:pt idx="809">
                  <c:v>9.5306361891901448E-3</c:v>
                </c:pt>
                <c:pt idx="810">
                  <c:v>9.5306361891901448E-3</c:v>
                </c:pt>
                <c:pt idx="811">
                  <c:v>9.5306361891901448E-3</c:v>
                </c:pt>
                <c:pt idx="812">
                  <c:v>9.5306361891901448E-3</c:v>
                </c:pt>
                <c:pt idx="813">
                  <c:v>9.5306361891901448E-3</c:v>
                </c:pt>
                <c:pt idx="814">
                  <c:v>9.5306361891901448E-3</c:v>
                </c:pt>
                <c:pt idx="815">
                  <c:v>9.5306361891901448E-3</c:v>
                </c:pt>
                <c:pt idx="816">
                  <c:v>9.5306361891901448E-3</c:v>
                </c:pt>
                <c:pt idx="817">
                  <c:v>9.5306361891901448E-3</c:v>
                </c:pt>
                <c:pt idx="818">
                  <c:v>9.5306361891901448E-3</c:v>
                </c:pt>
                <c:pt idx="819">
                  <c:v>9.5306361891901448E-3</c:v>
                </c:pt>
                <c:pt idx="820">
                  <c:v>9.5306361891901448E-3</c:v>
                </c:pt>
                <c:pt idx="821">
                  <c:v>9.5306361891901448E-3</c:v>
                </c:pt>
                <c:pt idx="822">
                  <c:v>9.5306361891901448E-3</c:v>
                </c:pt>
                <c:pt idx="823">
                  <c:v>9.5306361891901448E-3</c:v>
                </c:pt>
                <c:pt idx="824">
                  <c:v>9.5306361891901448E-3</c:v>
                </c:pt>
                <c:pt idx="825">
                  <c:v>9.5306361891901448E-3</c:v>
                </c:pt>
                <c:pt idx="826">
                  <c:v>9.5306361891901448E-3</c:v>
                </c:pt>
                <c:pt idx="827">
                  <c:v>9.5306361891901448E-3</c:v>
                </c:pt>
                <c:pt idx="828">
                  <c:v>9.5306361891901448E-3</c:v>
                </c:pt>
                <c:pt idx="829">
                  <c:v>9.5306361891901448E-3</c:v>
                </c:pt>
                <c:pt idx="830">
                  <c:v>9.5306361891901448E-3</c:v>
                </c:pt>
                <c:pt idx="831">
                  <c:v>9.5306361891901448E-3</c:v>
                </c:pt>
                <c:pt idx="832">
                  <c:v>9.5306361891901448E-3</c:v>
                </c:pt>
                <c:pt idx="833">
                  <c:v>9.5306361891901448E-3</c:v>
                </c:pt>
                <c:pt idx="834">
                  <c:v>9.5306361891901448E-3</c:v>
                </c:pt>
                <c:pt idx="835">
                  <c:v>9.5306361891901448E-3</c:v>
                </c:pt>
                <c:pt idx="836">
                  <c:v>9.5306361891901448E-3</c:v>
                </c:pt>
                <c:pt idx="837">
                  <c:v>9.5306361891901448E-3</c:v>
                </c:pt>
                <c:pt idx="838">
                  <c:v>9.5306361891901448E-3</c:v>
                </c:pt>
                <c:pt idx="839">
                  <c:v>9.5306361891901448E-3</c:v>
                </c:pt>
                <c:pt idx="840">
                  <c:v>9.5306361891901448E-3</c:v>
                </c:pt>
                <c:pt idx="841">
                  <c:v>9.5306361891901448E-3</c:v>
                </c:pt>
                <c:pt idx="842">
                  <c:v>9.5306361891901448E-3</c:v>
                </c:pt>
                <c:pt idx="843">
                  <c:v>9.5306361891901448E-3</c:v>
                </c:pt>
                <c:pt idx="844">
                  <c:v>9.5306361891901448E-3</c:v>
                </c:pt>
                <c:pt idx="845">
                  <c:v>9.5306361891901448E-3</c:v>
                </c:pt>
                <c:pt idx="846">
                  <c:v>9.5306361891901448E-3</c:v>
                </c:pt>
                <c:pt idx="847">
                  <c:v>9.5306361891901448E-3</c:v>
                </c:pt>
                <c:pt idx="848">
                  <c:v>9.5306361891901448E-3</c:v>
                </c:pt>
                <c:pt idx="849">
                  <c:v>9.5306361891901448E-3</c:v>
                </c:pt>
                <c:pt idx="850">
                  <c:v>9.5306361891901448E-3</c:v>
                </c:pt>
                <c:pt idx="851">
                  <c:v>9.5306361891901448E-3</c:v>
                </c:pt>
                <c:pt idx="852">
                  <c:v>9.5306361891901448E-3</c:v>
                </c:pt>
                <c:pt idx="853">
                  <c:v>9.5306361891901448E-3</c:v>
                </c:pt>
                <c:pt idx="854">
                  <c:v>9.5306361891901448E-3</c:v>
                </c:pt>
                <c:pt idx="855">
                  <c:v>9.5306361891901448E-3</c:v>
                </c:pt>
                <c:pt idx="856">
                  <c:v>9.5306361891901448E-3</c:v>
                </c:pt>
                <c:pt idx="857">
                  <c:v>9.5306361891901448E-3</c:v>
                </c:pt>
                <c:pt idx="858">
                  <c:v>9.5306361891901448E-3</c:v>
                </c:pt>
                <c:pt idx="859">
                  <c:v>9.5306361891901448E-3</c:v>
                </c:pt>
                <c:pt idx="860">
                  <c:v>9.5306361891901448E-3</c:v>
                </c:pt>
                <c:pt idx="861">
                  <c:v>9.5306361891901448E-3</c:v>
                </c:pt>
                <c:pt idx="862">
                  <c:v>9.5306361891901448E-3</c:v>
                </c:pt>
                <c:pt idx="863">
                  <c:v>9.5306361891901448E-3</c:v>
                </c:pt>
                <c:pt idx="864">
                  <c:v>9.5306361891901448E-3</c:v>
                </c:pt>
                <c:pt idx="865">
                  <c:v>9.5306361891901448E-3</c:v>
                </c:pt>
                <c:pt idx="866">
                  <c:v>9.5306361891901448E-3</c:v>
                </c:pt>
                <c:pt idx="867">
                  <c:v>9.5306361891901448E-3</c:v>
                </c:pt>
                <c:pt idx="868">
                  <c:v>9.5306361891901448E-3</c:v>
                </c:pt>
                <c:pt idx="869">
                  <c:v>9.5306361891901448E-3</c:v>
                </c:pt>
                <c:pt idx="870">
                  <c:v>9.5306361891901448E-3</c:v>
                </c:pt>
                <c:pt idx="871">
                  <c:v>9.5306361891901448E-3</c:v>
                </c:pt>
                <c:pt idx="872">
                  <c:v>9.5306361891901448E-3</c:v>
                </c:pt>
                <c:pt idx="873">
                  <c:v>9.5306361891901448E-3</c:v>
                </c:pt>
                <c:pt idx="874">
                  <c:v>9.5306361891901448E-3</c:v>
                </c:pt>
                <c:pt idx="875">
                  <c:v>9.5306361891901448E-3</c:v>
                </c:pt>
                <c:pt idx="876">
                  <c:v>9.5306361891901448E-3</c:v>
                </c:pt>
                <c:pt idx="877">
                  <c:v>9.5306361891901448E-3</c:v>
                </c:pt>
                <c:pt idx="878">
                  <c:v>9.5306361891901448E-3</c:v>
                </c:pt>
                <c:pt idx="879">
                  <c:v>9.5306361891901448E-3</c:v>
                </c:pt>
                <c:pt idx="880">
                  <c:v>9.5306361891901448E-3</c:v>
                </c:pt>
                <c:pt idx="881">
                  <c:v>9.5306361891901448E-3</c:v>
                </c:pt>
                <c:pt idx="882">
                  <c:v>9.5306361891901448E-3</c:v>
                </c:pt>
                <c:pt idx="883">
                  <c:v>9.5306361891901448E-3</c:v>
                </c:pt>
                <c:pt idx="884">
                  <c:v>9.5306361891901448E-3</c:v>
                </c:pt>
                <c:pt idx="885">
                  <c:v>9.5306361891901448E-3</c:v>
                </c:pt>
                <c:pt idx="886">
                  <c:v>9.5306361891901448E-3</c:v>
                </c:pt>
                <c:pt idx="887">
                  <c:v>9.5306361891901448E-3</c:v>
                </c:pt>
                <c:pt idx="888">
                  <c:v>9.5306361891901448E-3</c:v>
                </c:pt>
                <c:pt idx="889">
                  <c:v>9.5306361891901448E-3</c:v>
                </c:pt>
                <c:pt idx="890">
                  <c:v>9.5306361891901448E-3</c:v>
                </c:pt>
                <c:pt idx="891">
                  <c:v>9.5306361891901448E-3</c:v>
                </c:pt>
                <c:pt idx="892">
                  <c:v>9.5306361891901448E-3</c:v>
                </c:pt>
                <c:pt idx="893">
                  <c:v>9.5306361891901448E-3</c:v>
                </c:pt>
                <c:pt idx="894">
                  <c:v>9.5306361891901448E-3</c:v>
                </c:pt>
                <c:pt idx="895">
                  <c:v>9.5306361891901448E-3</c:v>
                </c:pt>
                <c:pt idx="896">
                  <c:v>9.5306361891901448E-3</c:v>
                </c:pt>
                <c:pt idx="897">
                  <c:v>9.5306361891901448E-3</c:v>
                </c:pt>
                <c:pt idx="898">
                  <c:v>9.5306361891901448E-3</c:v>
                </c:pt>
                <c:pt idx="899">
                  <c:v>9.5306361891901448E-3</c:v>
                </c:pt>
                <c:pt idx="900">
                  <c:v>9.5306361891901448E-3</c:v>
                </c:pt>
                <c:pt idx="901">
                  <c:v>9.5306361891901448E-3</c:v>
                </c:pt>
                <c:pt idx="902">
                  <c:v>9.5306361891901448E-3</c:v>
                </c:pt>
                <c:pt idx="903">
                  <c:v>9.5306361891901448E-3</c:v>
                </c:pt>
                <c:pt idx="904">
                  <c:v>9.5306361891901448E-3</c:v>
                </c:pt>
                <c:pt idx="905">
                  <c:v>9.5306361891901448E-3</c:v>
                </c:pt>
                <c:pt idx="906">
                  <c:v>9.5306361891901448E-3</c:v>
                </c:pt>
                <c:pt idx="907">
                  <c:v>9.5306361891901448E-3</c:v>
                </c:pt>
                <c:pt idx="908">
                  <c:v>9.5306361891901448E-3</c:v>
                </c:pt>
                <c:pt idx="909">
                  <c:v>9.5306361891901448E-3</c:v>
                </c:pt>
                <c:pt idx="910">
                  <c:v>9.5306361891901448E-3</c:v>
                </c:pt>
                <c:pt idx="911">
                  <c:v>9.5306361891901448E-3</c:v>
                </c:pt>
                <c:pt idx="912">
                  <c:v>9.5306361891901448E-3</c:v>
                </c:pt>
                <c:pt idx="913">
                  <c:v>9.5306361891901448E-3</c:v>
                </c:pt>
                <c:pt idx="914">
                  <c:v>9.5306361891901448E-3</c:v>
                </c:pt>
                <c:pt idx="915">
                  <c:v>9.5306361891901448E-3</c:v>
                </c:pt>
                <c:pt idx="916">
                  <c:v>9.5306361891901448E-3</c:v>
                </c:pt>
                <c:pt idx="917">
                  <c:v>9.5306361891901448E-3</c:v>
                </c:pt>
                <c:pt idx="918">
                  <c:v>9.5306361891901448E-3</c:v>
                </c:pt>
                <c:pt idx="919">
                  <c:v>9.5306361891901448E-3</c:v>
                </c:pt>
                <c:pt idx="920">
                  <c:v>9.5306361891901448E-3</c:v>
                </c:pt>
                <c:pt idx="921">
                  <c:v>9.5306361891901448E-3</c:v>
                </c:pt>
                <c:pt idx="922">
                  <c:v>9.5306361891901448E-3</c:v>
                </c:pt>
                <c:pt idx="923">
                  <c:v>9.5306361891901448E-3</c:v>
                </c:pt>
                <c:pt idx="924">
                  <c:v>9.5306361891901448E-3</c:v>
                </c:pt>
                <c:pt idx="925">
                  <c:v>9.5306361891901448E-3</c:v>
                </c:pt>
                <c:pt idx="926">
                  <c:v>9.5306361891901448E-3</c:v>
                </c:pt>
                <c:pt idx="927">
                  <c:v>9.5306361891901448E-3</c:v>
                </c:pt>
                <c:pt idx="928">
                  <c:v>9.5306361891901448E-3</c:v>
                </c:pt>
                <c:pt idx="929">
                  <c:v>9.5306361891901448E-3</c:v>
                </c:pt>
                <c:pt idx="930">
                  <c:v>9.5306361891901448E-3</c:v>
                </c:pt>
                <c:pt idx="931">
                  <c:v>9.5306361891901448E-3</c:v>
                </c:pt>
                <c:pt idx="932">
                  <c:v>9.5306361891901448E-3</c:v>
                </c:pt>
                <c:pt idx="933">
                  <c:v>9.5306361891901448E-3</c:v>
                </c:pt>
                <c:pt idx="934">
                  <c:v>9.5306361891901448E-3</c:v>
                </c:pt>
                <c:pt idx="935">
                  <c:v>9.5306361891901448E-3</c:v>
                </c:pt>
                <c:pt idx="936">
                  <c:v>9.5306361891901448E-3</c:v>
                </c:pt>
                <c:pt idx="937">
                  <c:v>9.5306361891901448E-3</c:v>
                </c:pt>
                <c:pt idx="938">
                  <c:v>9.5306361891901448E-3</c:v>
                </c:pt>
                <c:pt idx="939">
                  <c:v>9.5306361891901448E-3</c:v>
                </c:pt>
                <c:pt idx="940">
                  <c:v>9.5306361891901448E-3</c:v>
                </c:pt>
                <c:pt idx="941">
                  <c:v>9.5306361891901448E-3</c:v>
                </c:pt>
                <c:pt idx="942">
                  <c:v>9.5306361891901448E-3</c:v>
                </c:pt>
                <c:pt idx="943">
                  <c:v>9.5306361891901448E-3</c:v>
                </c:pt>
                <c:pt idx="944">
                  <c:v>9.5306361891901448E-3</c:v>
                </c:pt>
                <c:pt idx="945">
                  <c:v>9.5306361891901448E-3</c:v>
                </c:pt>
                <c:pt idx="946">
                  <c:v>9.5306361891901448E-3</c:v>
                </c:pt>
                <c:pt idx="947">
                  <c:v>9.5306361891901448E-3</c:v>
                </c:pt>
                <c:pt idx="948">
                  <c:v>9.5306361891901448E-3</c:v>
                </c:pt>
                <c:pt idx="949">
                  <c:v>9.5306361891901448E-3</c:v>
                </c:pt>
                <c:pt idx="950">
                  <c:v>9.5306361891901448E-3</c:v>
                </c:pt>
                <c:pt idx="951">
                  <c:v>9.5306361891901448E-3</c:v>
                </c:pt>
                <c:pt idx="952">
                  <c:v>9.5306361891901448E-3</c:v>
                </c:pt>
                <c:pt idx="953">
                  <c:v>9.5306361891901448E-3</c:v>
                </c:pt>
                <c:pt idx="954">
                  <c:v>9.5306361891901448E-3</c:v>
                </c:pt>
                <c:pt idx="955">
                  <c:v>9.5306361891901448E-3</c:v>
                </c:pt>
                <c:pt idx="956">
                  <c:v>9.5306361891901448E-3</c:v>
                </c:pt>
                <c:pt idx="957">
                  <c:v>9.5306361891901448E-3</c:v>
                </c:pt>
                <c:pt idx="958">
                  <c:v>9.5306361891901448E-3</c:v>
                </c:pt>
                <c:pt idx="959">
                  <c:v>9.5306361891901448E-3</c:v>
                </c:pt>
                <c:pt idx="960">
                  <c:v>9.5306361891901448E-3</c:v>
                </c:pt>
                <c:pt idx="961">
                  <c:v>9.5306361891901448E-3</c:v>
                </c:pt>
                <c:pt idx="962">
                  <c:v>9.5306361891901448E-3</c:v>
                </c:pt>
                <c:pt idx="963">
                  <c:v>9.5306361891901448E-3</c:v>
                </c:pt>
                <c:pt idx="964">
                  <c:v>9.5306361891901448E-3</c:v>
                </c:pt>
                <c:pt idx="965">
                  <c:v>9.5306361891901448E-3</c:v>
                </c:pt>
                <c:pt idx="966">
                  <c:v>9.5306361891901448E-3</c:v>
                </c:pt>
                <c:pt idx="967">
                  <c:v>9.5306361891901448E-3</c:v>
                </c:pt>
                <c:pt idx="968">
                  <c:v>9.5306361891901448E-3</c:v>
                </c:pt>
                <c:pt idx="969">
                  <c:v>9.5306361891901448E-3</c:v>
                </c:pt>
                <c:pt idx="970">
                  <c:v>9.5306361891901448E-3</c:v>
                </c:pt>
                <c:pt idx="971">
                  <c:v>9.5306361891901448E-3</c:v>
                </c:pt>
                <c:pt idx="972">
                  <c:v>9.5306361891901448E-3</c:v>
                </c:pt>
                <c:pt idx="973">
                  <c:v>9.5306361891901448E-3</c:v>
                </c:pt>
                <c:pt idx="974">
                  <c:v>9.5306361891901448E-3</c:v>
                </c:pt>
                <c:pt idx="975">
                  <c:v>9.5306361891901448E-3</c:v>
                </c:pt>
                <c:pt idx="976">
                  <c:v>9.5306361891901448E-3</c:v>
                </c:pt>
                <c:pt idx="977">
                  <c:v>9.5306361891901448E-3</c:v>
                </c:pt>
                <c:pt idx="978">
                  <c:v>9.5306361891901448E-3</c:v>
                </c:pt>
                <c:pt idx="979">
                  <c:v>9.5306361891901448E-3</c:v>
                </c:pt>
                <c:pt idx="980">
                  <c:v>9.5306361891901448E-3</c:v>
                </c:pt>
                <c:pt idx="981">
                  <c:v>9.5306361891901448E-3</c:v>
                </c:pt>
                <c:pt idx="982">
                  <c:v>9.5306361891901448E-3</c:v>
                </c:pt>
                <c:pt idx="983">
                  <c:v>9.5306361891901448E-3</c:v>
                </c:pt>
                <c:pt idx="984">
                  <c:v>9.5306361891901448E-3</c:v>
                </c:pt>
                <c:pt idx="985">
                  <c:v>9.5306361891901448E-3</c:v>
                </c:pt>
                <c:pt idx="986">
                  <c:v>9.5306361891901448E-3</c:v>
                </c:pt>
                <c:pt idx="987">
                  <c:v>9.5306361891901448E-3</c:v>
                </c:pt>
                <c:pt idx="988">
                  <c:v>9.5306361891901448E-3</c:v>
                </c:pt>
                <c:pt idx="989">
                  <c:v>9.5306361891901448E-3</c:v>
                </c:pt>
                <c:pt idx="990">
                  <c:v>9.5306361891901448E-3</c:v>
                </c:pt>
                <c:pt idx="991">
                  <c:v>9.5306361891901448E-3</c:v>
                </c:pt>
                <c:pt idx="992">
                  <c:v>9.5306361891901448E-3</c:v>
                </c:pt>
                <c:pt idx="993">
                  <c:v>9.5306361891901448E-3</c:v>
                </c:pt>
                <c:pt idx="994">
                  <c:v>9.5306361891901448E-3</c:v>
                </c:pt>
                <c:pt idx="995">
                  <c:v>9.5306361891901448E-3</c:v>
                </c:pt>
                <c:pt idx="996">
                  <c:v>9.5306361891901448E-3</c:v>
                </c:pt>
                <c:pt idx="997">
                  <c:v>9.5306361891901448E-3</c:v>
                </c:pt>
                <c:pt idx="998">
                  <c:v>9.5306361891901448E-3</c:v>
                </c:pt>
                <c:pt idx="999">
                  <c:v>9.5306361891901448E-3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F80B-49A2-95B4-7DC96158B92F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0.3960047259612286</c:v>
                </c:pt>
                <c:pt idx="1">
                  <c:v>0.3960047259612286</c:v>
                </c:pt>
                <c:pt idx="2">
                  <c:v>0.3960047259612286</c:v>
                </c:pt>
                <c:pt idx="3">
                  <c:v>0.3960047259612286</c:v>
                </c:pt>
                <c:pt idx="4">
                  <c:v>0.3960047259612286</c:v>
                </c:pt>
                <c:pt idx="5">
                  <c:v>0.3960047259612286</c:v>
                </c:pt>
                <c:pt idx="6">
                  <c:v>0.3960047259612286</c:v>
                </c:pt>
                <c:pt idx="7">
                  <c:v>0.3960047259612286</c:v>
                </c:pt>
                <c:pt idx="8">
                  <c:v>0.3960047259612286</c:v>
                </c:pt>
                <c:pt idx="9">
                  <c:v>0.3960047259612286</c:v>
                </c:pt>
                <c:pt idx="10">
                  <c:v>0.3960047259612286</c:v>
                </c:pt>
                <c:pt idx="11">
                  <c:v>0.3960047259612286</c:v>
                </c:pt>
                <c:pt idx="12">
                  <c:v>0.3960047259612286</c:v>
                </c:pt>
                <c:pt idx="13">
                  <c:v>0.3960047259612286</c:v>
                </c:pt>
                <c:pt idx="14">
                  <c:v>0.3960047259612286</c:v>
                </c:pt>
                <c:pt idx="15">
                  <c:v>0.3960047259612286</c:v>
                </c:pt>
                <c:pt idx="16">
                  <c:v>0.3960047259612286</c:v>
                </c:pt>
                <c:pt idx="17">
                  <c:v>0.3960047259612286</c:v>
                </c:pt>
                <c:pt idx="18">
                  <c:v>0.3960047259612286</c:v>
                </c:pt>
                <c:pt idx="19">
                  <c:v>0.3960047259612286</c:v>
                </c:pt>
                <c:pt idx="20">
                  <c:v>0.3960047259612286</c:v>
                </c:pt>
                <c:pt idx="21">
                  <c:v>0.3960047259612286</c:v>
                </c:pt>
                <c:pt idx="22">
                  <c:v>0.3960047259612286</c:v>
                </c:pt>
                <c:pt idx="23">
                  <c:v>0.3960047259612286</c:v>
                </c:pt>
                <c:pt idx="24">
                  <c:v>0.3960047259612286</c:v>
                </c:pt>
                <c:pt idx="25">
                  <c:v>0.3960047259612286</c:v>
                </c:pt>
                <c:pt idx="26">
                  <c:v>0.3960047259612286</c:v>
                </c:pt>
                <c:pt idx="27">
                  <c:v>0.3960047259612286</c:v>
                </c:pt>
                <c:pt idx="28">
                  <c:v>0.3960047259612286</c:v>
                </c:pt>
                <c:pt idx="29">
                  <c:v>0.3960047259612286</c:v>
                </c:pt>
                <c:pt idx="30">
                  <c:v>0.3960047259612286</c:v>
                </c:pt>
                <c:pt idx="31">
                  <c:v>0.3960047259612286</c:v>
                </c:pt>
                <c:pt idx="32">
                  <c:v>0.3960047259612286</c:v>
                </c:pt>
                <c:pt idx="33">
                  <c:v>0.3960047259612286</c:v>
                </c:pt>
                <c:pt idx="34">
                  <c:v>0.3960047259612286</c:v>
                </c:pt>
                <c:pt idx="35">
                  <c:v>0.3960047259612286</c:v>
                </c:pt>
                <c:pt idx="36">
                  <c:v>0.3960047259612286</c:v>
                </c:pt>
                <c:pt idx="37">
                  <c:v>0.3960047259612286</c:v>
                </c:pt>
                <c:pt idx="38">
                  <c:v>0.3960047259612286</c:v>
                </c:pt>
                <c:pt idx="39">
                  <c:v>0.3960047259612286</c:v>
                </c:pt>
                <c:pt idx="40">
                  <c:v>0.3960047259612286</c:v>
                </c:pt>
                <c:pt idx="41">
                  <c:v>0.3960047259612286</c:v>
                </c:pt>
                <c:pt idx="42">
                  <c:v>0.3960047259612286</c:v>
                </c:pt>
                <c:pt idx="43">
                  <c:v>0.3960047259612286</c:v>
                </c:pt>
                <c:pt idx="44">
                  <c:v>0.3960047259612286</c:v>
                </c:pt>
                <c:pt idx="45">
                  <c:v>0.3960047259612286</c:v>
                </c:pt>
                <c:pt idx="46">
                  <c:v>0.3960047259612286</c:v>
                </c:pt>
                <c:pt idx="47">
                  <c:v>0.3960047259612286</c:v>
                </c:pt>
                <c:pt idx="48">
                  <c:v>0.3960047259612286</c:v>
                </c:pt>
                <c:pt idx="49">
                  <c:v>0.3960047259612286</c:v>
                </c:pt>
                <c:pt idx="50">
                  <c:v>0.3960047259612286</c:v>
                </c:pt>
                <c:pt idx="51">
                  <c:v>0.3960047259612286</c:v>
                </c:pt>
                <c:pt idx="52">
                  <c:v>0.3960047259612286</c:v>
                </c:pt>
                <c:pt idx="53">
                  <c:v>0.3960047259612286</c:v>
                </c:pt>
                <c:pt idx="54">
                  <c:v>0.3960047259612286</c:v>
                </c:pt>
                <c:pt idx="55">
                  <c:v>0.3960047259612286</c:v>
                </c:pt>
                <c:pt idx="56">
                  <c:v>0.3960047259612286</c:v>
                </c:pt>
                <c:pt idx="57">
                  <c:v>0.3960047259612286</c:v>
                </c:pt>
                <c:pt idx="58">
                  <c:v>0.3960047259612286</c:v>
                </c:pt>
                <c:pt idx="59">
                  <c:v>0.3960047259612286</c:v>
                </c:pt>
                <c:pt idx="60">
                  <c:v>0.3960047259612286</c:v>
                </c:pt>
                <c:pt idx="61">
                  <c:v>0.3960047259612286</c:v>
                </c:pt>
                <c:pt idx="62">
                  <c:v>0.3960047259612286</c:v>
                </c:pt>
                <c:pt idx="63">
                  <c:v>0.3960047259612286</c:v>
                </c:pt>
                <c:pt idx="64">
                  <c:v>0.3960047259612286</c:v>
                </c:pt>
                <c:pt idx="65">
                  <c:v>0.3960047259612286</c:v>
                </c:pt>
                <c:pt idx="66">
                  <c:v>0.3960047259612286</c:v>
                </c:pt>
                <c:pt idx="67">
                  <c:v>0.3960047259612286</c:v>
                </c:pt>
                <c:pt idx="68">
                  <c:v>0.3960047259612286</c:v>
                </c:pt>
                <c:pt idx="69">
                  <c:v>0.3960047259612286</c:v>
                </c:pt>
                <c:pt idx="70">
                  <c:v>0.3960047259612286</c:v>
                </c:pt>
                <c:pt idx="71">
                  <c:v>0.3960047259612286</c:v>
                </c:pt>
                <c:pt idx="72">
                  <c:v>0.3960047259612286</c:v>
                </c:pt>
                <c:pt idx="73">
                  <c:v>0.3960047259612286</c:v>
                </c:pt>
                <c:pt idx="74">
                  <c:v>0.3960047259612286</c:v>
                </c:pt>
                <c:pt idx="75">
                  <c:v>0.3960047259612286</c:v>
                </c:pt>
                <c:pt idx="76">
                  <c:v>0.3960047259612286</c:v>
                </c:pt>
                <c:pt idx="77">
                  <c:v>0.3960047259612286</c:v>
                </c:pt>
                <c:pt idx="78">
                  <c:v>7.4115154441545927E-2</c:v>
                </c:pt>
                <c:pt idx="79">
                  <c:v>7.4115154441545927E-2</c:v>
                </c:pt>
                <c:pt idx="80">
                  <c:v>7.4115154441545927E-2</c:v>
                </c:pt>
                <c:pt idx="81">
                  <c:v>7.4115154441545927E-2</c:v>
                </c:pt>
                <c:pt idx="82">
                  <c:v>7.4115154441545927E-2</c:v>
                </c:pt>
                <c:pt idx="83">
                  <c:v>7.4115154441545927E-2</c:v>
                </c:pt>
                <c:pt idx="84">
                  <c:v>7.4115154441545927E-2</c:v>
                </c:pt>
                <c:pt idx="85">
                  <c:v>7.4115154441545927E-2</c:v>
                </c:pt>
                <c:pt idx="86">
                  <c:v>7.4115154441545927E-2</c:v>
                </c:pt>
                <c:pt idx="87">
                  <c:v>7.4115154441545927E-2</c:v>
                </c:pt>
                <c:pt idx="88">
                  <c:v>7.4115154441545927E-2</c:v>
                </c:pt>
                <c:pt idx="89">
                  <c:v>7.4115154441545927E-2</c:v>
                </c:pt>
                <c:pt idx="90">
                  <c:v>7.4115154441545927E-2</c:v>
                </c:pt>
                <c:pt idx="91">
                  <c:v>7.4115154441545927E-2</c:v>
                </c:pt>
                <c:pt idx="92">
                  <c:v>7.4115154441545927E-2</c:v>
                </c:pt>
                <c:pt idx="93">
                  <c:v>7.4115154441545927E-2</c:v>
                </c:pt>
                <c:pt idx="94">
                  <c:v>7.4115154441545927E-2</c:v>
                </c:pt>
                <c:pt idx="95">
                  <c:v>7.4115154441545927E-2</c:v>
                </c:pt>
                <c:pt idx="96">
                  <c:v>7.4115154441545927E-2</c:v>
                </c:pt>
                <c:pt idx="97">
                  <c:v>7.4115154441545927E-2</c:v>
                </c:pt>
                <c:pt idx="98">
                  <c:v>5.8850998025360202E-2</c:v>
                </c:pt>
                <c:pt idx="99">
                  <c:v>5.8850998025360202E-2</c:v>
                </c:pt>
                <c:pt idx="100">
                  <c:v>5.8850998025360202E-2</c:v>
                </c:pt>
                <c:pt idx="101">
                  <c:v>5.8850998025360202E-2</c:v>
                </c:pt>
                <c:pt idx="102">
                  <c:v>5.8850998025360202E-2</c:v>
                </c:pt>
                <c:pt idx="103">
                  <c:v>5.0589686526172017E-2</c:v>
                </c:pt>
                <c:pt idx="104">
                  <c:v>5.0589686526172017E-2</c:v>
                </c:pt>
                <c:pt idx="105">
                  <c:v>5.0589686526172017E-2</c:v>
                </c:pt>
                <c:pt idx="106">
                  <c:v>5.0589686526172017E-2</c:v>
                </c:pt>
                <c:pt idx="107">
                  <c:v>5.0589686526172017E-2</c:v>
                </c:pt>
                <c:pt idx="108">
                  <c:v>5.0589686526172017E-2</c:v>
                </c:pt>
                <c:pt idx="109">
                  <c:v>5.0589686526172017E-2</c:v>
                </c:pt>
                <c:pt idx="110">
                  <c:v>5.0589686526172017E-2</c:v>
                </c:pt>
                <c:pt idx="111">
                  <c:v>5.0589686526172017E-2</c:v>
                </c:pt>
                <c:pt idx="112">
                  <c:v>5.0589686526172017E-2</c:v>
                </c:pt>
                <c:pt idx="113">
                  <c:v>5.0589686526172017E-2</c:v>
                </c:pt>
                <c:pt idx="114">
                  <c:v>5.0589686526172017E-2</c:v>
                </c:pt>
                <c:pt idx="115">
                  <c:v>5.0589686526172017E-2</c:v>
                </c:pt>
                <c:pt idx="116">
                  <c:v>4.8733665217581934E-2</c:v>
                </c:pt>
                <c:pt idx="117">
                  <c:v>4.8733665217581934E-2</c:v>
                </c:pt>
                <c:pt idx="118">
                  <c:v>4.8733665217581934E-2</c:v>
                </c:pt>
                <c:pt idx="119">
                  <c:v>4.8733665217581934E-2</c:v>
                </c:pt>
                <c:pt idx="120">
                  <c:v>4.8733665217581934E-2</c:v>
                </c:pt>
                <c:pt idx="121">
                  <c:v>4.8733665217581934E-2</c:v>
                </c:pt>
                <c:pt idx="122">
                  <c:v>4.8733665217581934E-2</c:v>
                </c:pt>
                <c:pt idx="123">
                  <c:v>4.8733665217581934E-2</c:v>
                </c:pt>
                <c:pt idx="124">
                  <c:v>3.7506992377898229E-2</c:v>
                </c:pt>
                <c:pt idx="125">
                  <c:v>3.7506992377898229E-2</c:v>
                </c:pt>
                <c:pt idx="126">
                  <c:v>3.7506992377898229E-2</c:v>
                </c:pt>
                <c:pt idx="127">
                  <c:v>3.7506992377898229E-2</c:v>
                </c:pt>
                <c:pt idx="128">
                  <c:v>3.7506992377898229E-2</c:v>
                </c:pt>
                <c:pt idx="129">
                  <c:v>3.7506992377898229E-2</c:v>
                </c:pt>
                <c:pt idx="130">
                  <c:v>3.7506992377898229E-2</c:v>
                </c:pt>
                <c:pt idx="131">
                  <c:v>3.7506992377898229E-2</c:v>
                </c:pt>
                <c:pt idx="132">
                  <c:v>3.7506992377898229E-2</c:v>
                </c:pt>
                <c:pt idx="133">
                  <c:v>3.7506992377898229E-2</c:v>
                </c:pt>
                <c:pt idx="134">
                  <c:v>3.7506992377898229E-2</c:v>
                </c:pt>
                <c:pt idx="135">
                  <c:v>3.7506992377898229E-2</c:v>
                </c:pt>
                <c:pt idx="136">
                  <c:v>3.7506992377898229E-2</c:v>
                </c:pt>
                <c:pt idx="137">
                  <c:v>3.7506992377898229E-2</c:v>
                </c:pt>
                <c:pt idx="138">
                  <c:v>3.7506992377898229E-2</c:v>
                </c:pt>
                <c:pt idx="139">
                  <c:v>3.7506992377898229E-2</c:v>
                </c:pt>
                <c:pt idx="140">
                  <c:v>3.7506992377898229E-2</c:v>
                </c:pt>
                <c:pt idx="141">
                  <c:v>3.7506992377898229E-2</c:v>
                </c:pt>
                <c:pt idx="142">
                  <c:v>3.7506992377898229E-2</c:v>
                </c:pt>
                <c:pt idx="143">
                  <c:v>3.7506992377898229E-2</c:v>
                </c:pt>
                <c:pt idx="144">
                  <c:v>3.7506992377898229E-2</c:v>
                </c:pt>
                <c:pt idx="145">
                  <c:v>3.7506992377898229E-2</c:v>
                </c:pt>
                <c:pt idx="146">
                  <c:v>3.7506992377898229E-2</c:v>
                </c:pt>
                <c:pt idx="147">
                  <c:v>3.7506992377898229E-2</c:v>
                </c:pt>
                <c:pt idx="148">
                  <c:v>3.7506992377898229E-2</c:v>
                </c:pt>
                <c:pt idx="149">
                  <c:v>3.7506992377898229E-2</c:v>
                </c:pt>
                <c:pt idx="150">
                  <c:v>3.7506992377898229E-2</c:v>
                </c:pt>
                <c:pt idx="151">
                  <c:v>3.7506992377898229E-2</c:v>
                </c:pt>
                <c:pt idx="152">
                  <c:v>3.7506992377898229E-2</c:v>
                </c:pt>
                <c:pt idx="153">
                  <c:v>3.7506992377898229E-2</c:v>
                </c:pt>
                <c:pt idx="154">
                  <c:v>3.7506992377898229E-2</c:v>
                </c:pt>
                <c:pt idx="155">
                  <c:v>3.7506992377898229E-2</c:v>
                </c:pt>
                <c:pt idx="156">
                  <c:v>3.7506992377898229E-2</c:v>
                </c:pt>
                <c:pt idx="157">
                  <c:v>3.7506992377898229E-2</c:v>
                </c:pt>
                <c:pt idx="158">
                  <c:v>3.7506992377898229E-2</c:v>
                </c:pt>
                <c:pt idx="159">
                  <c:v>3.7506992377898229E-2</c:v>
                </c:pt>
                <c:pt idx="160">
                  <c:v>3.7506992377898229E-2</c:v>
                </c:pt>
                <c:pt idx="161">
                  <c:v>3.7506992377898229E-2</c:v>
                </c:pt>
                <c:pt idx="162">
                  <c:v>3.7506992377898229E-2</c:v>
                </c:pt>
                <c:pt idx="163">
                  <c:v>3.7506992377898229E-2</c:v>
                </c:pt>
                <c:pt idx="164">
                  <c:v>3.7506992377898229E-2</c:v>
                </c:pt>
                <c:pt idx="165">
                  <c:v>3.7506992377898229E-2</c:v>
                </c:pt>
                <c:pt idx="166">
                  <c:v>3.7506992377898229E-2</c:v>
                </c:pt>
                <c:pt idx="167">
                  <c:v>3.7506992377898229E-2</c:v>
                </c:pt>
                <c:pt idx="168">
                  <c:v>3.7506992377898229E-2</c:v>
                </c:pt>
                <c:pt idx="169">
                  <c:v>3.7506992377898229E-2</c:v>
                </c:pt>
                <c:pt idx="170">
                  <c:v>3.7506992377898229E-2</c:v>
                </c:pt>
                <c:pt idx="171">
                  <c:v>3.7506992377898229E-2</c:v>
                </c:pt>
                <c:pt idx="172">
                  <c:v>3.7506992377898229E-2</c:v>
                </c:pt>
                <c:pt idx="173">
                  <c:v>3.7506992377898229E-2</c:v>
                </c:pt>
                <c:pt idx="174">
                  <c:v>3.7506992377898229E-2</c:v>
                </c:pt>
                <c:pt idx="175">
                  <c:v>3.7506992377898229E-2</c:v>
                </c:pt>
                <c:pt idx="176">
                  <c:v>3.7506992377898229E-2</c:v>
                </c:pt>
                <c:pt idx="177">
                  <c:v>3.7506992377898229E-2</c:v>
                </c:pt>
                <c:pt idx="178">
                  <c:v>3.7506992377898229E-2</c:v>
                </c:pt>
                <c:pt idx="179">
                  <c:v>2.7940244270504122E-2</c:v>
                </c:pt>
                <c:pt idx="180">
                  <c:v>2.7940244270504122E-2</c:v>
                </c:pt>
                <c:pt idx="181">
                  <c:v>2.7940244270504122E-2</c:v>
                </c:pt>
                <c:pt idx="182">
                  <c:v>2.7940244270504122E-2</c:v>
                </c:pt>
                <c:pt idx="183">
                  <c:v>2.7940244270504122E-2</c:v>
                </c:pt>
                <c:pt idx="184">
                  <c:v>2.7940244270504122E-2</c:v>
                </c:pt>
                <c:pt idx="185">
                  <c:v>2.7940244270504122E-2</c:v>
                </c:pt>
                <c:pt idx="186">
                  <c:v>2.7940244270504122E-2</c:v>
                </c:pt>
                <c:pt idx="187">
                  <c:v>2.7940244270504122E-2</c:v>
                </c:pt>
                <c:pt idx="188">
                  <c:v>2.7940244270504122E-2</c:v>
                </c:pt>
                <c:pt idx="189">
                  <c:v>2.7940244270504122E-2</c:v>
                </c:pt>
                <c:pt idx="190">
                  <c:v>2.7940244270504122E-2</c:v>
                </c:pt>
                <c:pt idx="191">
                  <c:v>2.7940244270504122E-2</c:v>
                </c:pt>
                <c:pt idx="192">
                  <c:v>2.7940244270504122E-2</c:v>
                </c:pt>
                <c:pt idx="193">
                  <c:v>2.7644304514474971E-2</c:v>
                </c:pt>
                <c:pt idx="194">
                  <c:v>2.7644304514474971E-2</c:v>
                </c:pt>
                <c:pt idx="195">
                  <c:v>2.7644304514474971E-2</c:v>
                </c:pt>
                <c:pt idx="196">
                  <c:v>2.7644304514474971E-2</c:v>
                </c:pt>
                <c:pt idx="197">
                  <c:v>2.7487292493947435E-2</c:v>
                </c:pt>
                <c:pt idx="198">
                  <c:v>2.7405093405639902E-2</c:v>
                </c:pt>
                <c:pt idx="199">
                  <c:v>2.7304548716777233E-2</c:v>
                </c:pt>
                <c:pt idx="200">
                  <c:v>2.7304548716777233E-2</c:v>
                </c:pt>
                <c:pt idx="201">
                  <c:v>2.7304548716777233E-2</c:v>
                </c:pt>
                <c:pt idx="202">
                  <c:v>2.7304548716777233E-2</c:v>
                </c:pt>
                <c:pt idx="203">
                  <c:v>2.7304548716777233E-2</c:v>
                </c:pt>
                <c:pt idx="204">
                  <c:v>2.7304548716777233E-2</c:v>
                </c:pt>
                <c:pt idx="205">
                  <c:v>2.7304548716777233E-2</c:v>
                </c:pt>
                <c:pt idx="206">
                  <c:v>2.7304548716777233E-2</c:v>
                </c:pt>
                <c:pt idx="207">
                  <c:v>2.7304548716777233E-2</c:v>
                </c:pt>
                <c:pt idx="208">
                  <c:v>2.7304548716777233E-2</c:v>
                </c:pt>
                <c:pt idx="209">
                  <c:v>2.7304548716777233E-2</c:v>
                </c:pt>
                <c:pt idx="210">
                  <c:v>2.7304548716777233E-2</c:v>
                </c:pt>
                <c:pt idx="211">
                  <c:v>2.7304548716777233E-2</c:v>
                </c:pt>
                <c:pt idx="212">
                  <c:v>2.7304548716777233E-2</c:v>
                </c:pt>
                <c:pt idx="213">
                  <c:v>2.7304548716777233E-2</c:v>
                </c:pt>
                <c:pt idx="214">
                  <c:v>2.7304548716777233E-2</c:v>
                </c:pt>
                <c:pt idx="215">
                  <c:v>2.7304548716777233E-2</c:v>
                </c:pt>
                <c:pt idx="216">
                  <c:v>2.7304548716777233E-2</c:v>
                </c:pt>
                <c:pt idx="217">
                  <c:v>2.7304548716777233E-2</c:v>
                </c:pt>
                <c:pt idx="218">
                  <c:v>2.7304548716777233E-2</c:v>
                </c:pt>
                <c:pt idx="219">
                  <c:v>2.7304548716777233E-2</c:v>
                </c:pt>
                <c:pt idx="220">
                  <c:v>2.7304548716777233E-2</c:v>
                </c:pt>
                <c:pt idx="221">
                  <c:v>2.7304548716777233E-2</c:v>
                </c:pt>
                <c:pt idx="222">
                  <c:v>2.7304548716777233E-2</c:v>
                </c:pt>
                <c:pt idx="223">
                  <c:v>2.7304548716777233E-2</c:v>
                </c:pt>
                <c:pt idx="224">
                  <c:v>2.7304548716777233E-2</c:v>
                </c:pt>
                <c:pt idx="225">
                  <c:v>2.7304548716777233E-2</c:v>
                </c:pt>
                <c:pt idx="226">
                  <c:v>2.7304548716777233E-2</c:v>
                </c:pt>
                <c:pt idx="227">
                  <c:v>2.7304548716777233E-2</c:v>
                </c:pt>
                <c:pt idx="228">
                  <c:v>2.7304548716777233E-2</c:v>
                </c:pt>
                <c:pt idx="229">
                  <c:v>2.7304548716777233E-2</c:v>
                </c:pt>
                <c:pt idx="230">
                  <c:v>2.7304548716777233E-2</c:v>
                </c:pt>
                <c:pt idx="231">
                  <c:v>2.7304548716777233E-2</c:v>
                </c:pt>
                <c:pt idx="232">
                  <c:v>2.7304548716777233E-2</c:v>
                </c:pt>
                <c:pt idx="233">
                  <c:v>2.7304548716777233E-2</c:v>
                </c:pt>
                <c:pt idx="234">
                  <c:v>2.7294106686882924E-2</c:v>
                </c:pt>
                <c:pt idx="235">
                  <c:v>2.7294106686882924E-2</c:v>
                </c:pt>
                <c:pt idx="236">
                  <c:v>2.7294106686882924E-2</c:v>
                </c:pt>
                <c:pt idx="237">
                  <c:v>2.7294106686882924E-2</c:v>
                </c:pt>
                <c:pt idx="238">
                  <c:v>2.7294106686882924E-2</c:v>
                </c:pt>
                <c:pt idx="239">
                  <c:v>2.7294106686882924E-2</c:v>
                </c:pt>
                <c:pt idx="240">
                  <c:v>2.7294106686882924E-2</c:v>
                </c:pt>
                <c:pt idx="241">
                  <c:v>2.7294106686882924E-2</c:v>
                </c:pt>
                <c:pt idx="242">
                  <c:v>2.7294106686882924E-2</c:v>
                </c:pt>
                <c:pt idx="243">
                  <c:v>2.7294106686882924E-2</c:v>
                </c:pt>
                <c:pt idx="244">
                  <c:v>2.7294106686882924E-2</c:v>
                </c:pt>
                <c:pt idx="245">
                  <c:v>2.7294106686882924E-2</c:v>
                </c:pt>
                <c:pt idx="246">
                  <c:v>2.7294106686882924E-2</c:v>
                </c:pt>
                <c:pt idx="247">
                  <c:v>2.7294106686882924E-2</c:v>
                </c:pt>
                <c:pt idx="248">
                  <c:v>2.7294106686882924E-2</c:v>
                </c:pt>
                <c:pt idx="249">
                  <c:v>2.7294106686882924E-2</c:v>
                </c:pt>
                <c:pt idx="250">
                  <c:v>2.7294106686882924E-2</c:v>
                </c:pt>
                <c:pt idx="251">
                  <c:v>2.7294106686882924E-2</c:v>
                </c:pt>
                <c:pt idx="252">
                  <c:v>2.7294106686882924E-2</c:v>
                </c:pt>
                <c:pt idx="253">
                  <c:v>2.7294106686882924E-2</c:v>
                </c:pt>
                <c:pt idx="254">
                  <c:v>2.7294106686882924E-2</c:v>
                </c:pt>
                <c:pt idx="255">
                  <c:v>2.7294106686882924E-2</c:v>
                </c:pt>
                <c:pt idx="256">
                  <c:v>2.7294106686882924E-2</c:v>
                </c:pt>
                <c:pt idx="257">
                  <c:v>2.7294106686882924E-2</c:v>
                </c:pt>
                <c:pt idx="258">
                  <c:v>2.7294106686882924E-2</c:v>
                </c:pt>
                <c:pt idx="259">
                  <c:v>2.7294106686882924E-2</c:v>
                </c:pt>
                <c:pt idx="260">
                  <c:v>2.7294106686882924E-2</c:v>
                </c:pt>
                <c:pt idx="261">
                  <c:v>2.7294106686882924E-2</c:v>
                </c:pt>
                <c:pt idx="262">
                  <c:v>2.7294106686882924E-2</c:v>
                </c:pt>
                <c:pt idx="263">
                  <c:v>2.7294106686882924E-2</c:v>
                </c:pt>
                <c:pt idx="264">
                  <c:v>2.7294106686882924E-2</c:v>
                </c:pt>
                <c:pt idx="265">
                  <c:v>2.7294106686882924E-2</c:v>
                </c:pt>
                <c:pt idx="266">
                  <c:v>2.7294106686882924E-2</c:v>
                </c:pt>
                <c:pt idx="267">
                  <c:v>2.7294106686882924E-2</c:v>
                </c:pt>
                <c:pt idx="268">
                  <c:v>2.7294106686882924E-2</c:v>
                </c:pt>
                <c:pt idx="269">
                  <c:v>2.7294106686882924E-2</c:v>
                </c:pt>
                <c:pt idx="270">
                  <c:v>2.7294106686882924E-2</c:v>
                </c:pt>
                <c:pt idx="271">
                  <c:v>2.7294106686882924E-2</c:v>
                </c:pt>
                <c:pt idx="272">
                  <c:v>2.7294106686882924E-2</c:v>
                </c:pt>
                <c:pt idx="273">
                  <c:v>2.7294106686882924E-2</c:v>
                </c:pt>
                <c:pt idx="274">
                  <c:v>2.7294106686882924E-2</c:v>
                </c:pt>
                <c:pt idx="275">
                  <c:v>2.7294106686882924E-2</c:v>
                </c:pt>
                <c:pt idx="276">
                  <c:v>2.7294106686882924E-2</c:v>
                </c:pt>
                <c:pt idx="277">
                  <c:v>2.7294106686882924E-2</c:v>
                </c:pt>
                <c:pt idx="278">
                  <c:v>2.7294106686882924E-2</c:v>
                </c:pt>
                <c:pt idx="279">
                  <c:v>2.7294106686882924E-2</c:v>
                </c:pt>
                <c:pt idx="280">
                  <c:v>2.7294106686882924E-2</c:v>
                </c:pt>
                <c:pt idx="281">
                  <c:v>2.7294106686882924E-2</c:v>
                </c:pt>
                <c:pt idx="282">
                  <c:v>2.7294106686882924E-2</c:v>
                </c:pt>
                <c:pt idx="283">
                  <c:v>2.7294106686882924E-2</c:v>
                </c:pt>
                <c:pt idx="284">
                  <c:v>2.7294106686882924E-2</c:v>
                </c:pt>
                <c:pt idx="285">
                  <c:v>2.7294106686882924E-2</c:v>
                </c:pt>
                <c:pt idx="286">
                  <c:v>2.7294106686882924E-2</c:v>
                </c:pt>
                <c:pt idx="287">
                  <c:v>2.7294106686882924E-2</c:v>
                </c:pt>
                <c:pt idx="288">
                  <c:v>2.7294106686882924E-2</c:v>
                </c:pt>
                <c:pt idx="289">
                  <c:v>2.7294106686882924E-2</c:v>
                </c:pt>
                <c:pt idx="290">
                  <c:v>2.7294106686882924E-2</c:v>
                </c:pt>
                <c:pt idx="291">
                  <c:v>2.7294106686882924E-2</c:v>
                </c:pt>
                <c:pt idx="292">
                  <c:v>2.7294106686882924E-2</c:v>
                </c:pt>
                <c:pt idx="293">
                  <c:v>2.7294106686882924E-2</c:v>
                </c:pt>
                <c:pt idx="294">
                  <c:v>2.7294106686882924E-2</c:v>
                </c:pt>
                <c:pt idx="295">
                  <c:v>2.7294106686882924E-2</c:v>
                </c:pt>
                <c:pt idx="296">
                  <c:v>2.7294106686882924E-2</c:v>
                </c:pt>
                <c:pt idx="297">
                  <c:v>2.7294106686882924E-2</c:v>
                </c:pt>
                <c:pt idx="298">
                  <c:v>2.7294106686882924E-2</c:v>
                </c:pt>
                <c:pt idx="299">
                  <c:v>2.7294106686882924E-2</c:v>
                </c:pt>
                <c:pt idx="300">
                  <c:v>2.7294106686882924E-2</c:v>
                </c:pt>
                <c:pt idx="301">
                  <c:v>2.7294106686882924E-2</c:v>
                </c:pt>
                <c:pt idx="302">
                  <c:v>2.7294106686882924E-2</c:v>
                </c:pt>
                <c:pt idx="303">
                  <c:v>2.7294106686882924E-2</c:v>
                </c:pt>
                <c:pt idx="304">
                  <c:v>2.7294106686882924E-2</c:v>
                </c:pt>
                <c:pt idx="305">
                  <c:v>2.7294106686882924E-2</c:v>
                </c:pt>
                <c:pt idx="306">
                  <c:v>2.7294106686882924E-2</c:v>
                </c:pt>
                <c:pt idx="307">
                  <c:v>2.7294106686882924E-2</c:v>
                </c:pt>
                <c:pt idx="308">
                  <c:v>2.7294106686882924E-2</c:v>
                </c:pt>
                <c:pt idx="309">
                  <c:v>2.7294106686882924E-2</c:v>
                </c:pt>
                <c:pt idx="310">
                  <c:v>2.7294106686882924E-2</c:v>
                </c:pt>
                <c:pt idx="311">
                  <c:v>2.7294106686882924E-2</c:v>
                </c:pt>
                <c:pt idx="312">
                  <c:v>2.7294106686882924E-2</c:v>
                </c:pt>
                <c:pt idx="313">
                  <c:v>2.7294106686882924E-2</c:v>
                </c:pt>
                <c:pt idx="314">
                  <c:v>2.7294106686882924E-2</c:v>
                </c:pt>
                <c:pt idx="315">
                  <c:v>2.7294106686882924E-2</c:v>
                </c:pt>
                <c:pt idx="316">
                  <c:v>2.7294106686882924E-2</c:v>
                </c:pt>
                <c:pt idx="317">
                  <c:v>2.7294106686882924E-2</c:v>
                </c:pt>
                <c:pt idx="318">
                  <c:v>2.7294106686882924E-2</c:v>
                </c:pt>
                <c:pt idx="319">
                  <c:v>2.7294106686882924E-2</c:v>
                </c:pt>
                <c:pt idx="320">
                  <c:v>2.7294106686882924E-2</c:v>
                </c:pt>
                <c:pt idx="321">
                  <c:v>2.7294106686882924E-2</c:v>
                </c:pt>
                <c:pt idx="322">
                  <c:v>2.7294106686882924E-2</c:v>
                </c:pt>
                <c:pt idx="323">
                  <c:v>2.7294106686882924E-2</c:v>
                </c:pt>
                <c:pt idx="324">
                  <c:v>2.7294106686882924E-2</c:v>
                </c:pt>
                <c:pt idx="325">
                  <c:v>2.7294106686882924E-2</c:v>
                </c:pt>
                <c:pt idx="326">
                  <c:v>2.7294106686882924E-2</c:v>
                </c:pt>
                <c:pt idx="327">
                  <c:v>2.7294106686882924E-2</c:v>
                </c:pt>
                <c:pt idx="328">
                  <c:v>2.7294106686882924E-2</c:v>
                </c:pt>
                <c:pt idx="329">
                  <c:v>2.7294106686882924E-2</c:v>
                </c:pt>
                <c:pt idx="330">
                  <c:v>2.7294106686882924E-2</c:v>
                </c:pt>
                <c:pt idx="331">
                  <c:v>2.7294106686882924E-2</c:v>
                </c:pt>
                <c:pt idx="332">
                  <c:v>2.7294106686882924E-2</c:v>
                </c:pt>
                <c:pt idx="333">
                  <c:v>2.7294106686882924E-2</c:v>
                </c:pt>
                <c:pt idx="334">
                  <c:v>2.7294106686882924E-2</c:v>
                </c:pt>
                <c:pt idx="335">
                  <c:v>2.7294106686882924E-2</c:v>
                </c:pt>
                <c:pt idx="336">
                  <c:v>2.7294106686882924E-2</c:v>
                </c:pt>
                <c:pt idx="337">
                  <c:v>2.7294106686882924E-2</c:v>
                </c:pt>
                <c:pt idx="338">
                  <c:v>2.7294106686882924E-2</c:v>
                </c:pt>
                <c:pt idx="339">
                  <c:v>2.7294106686882924E-2</c:v>
                </c:pt>
                <c:pt idx="340">
                  <c:v>2.7294106686882924E-2</c:v>
                </c:pt>
                <c:pt idx="341">
                  <c:v>2.7294106686882924E-2</c:v>
                </c:pt>
                <c:pt idx="342">
                  <c:v>2.7294106686882924E-2</c:v>
                </c:pt>
                <c:pt idx="343">
                  <c:v>2.7294106686882924E-2</c:v>
                </c:pt>
                <c:pt idx="344">
                  <c:v>2.7294106686882924E-2</c:v>
                </c:pt>
                <c:pt idx="345">
                  <c:v>2.7294106686882924E-2</c:v>
                </c:pt>
                <c:pt idx="346">
                  <c:v>2.7294106686882924E-2</c:v>
                </c:pt>
                <c:pt idx="347">
                  <c:v>2.7294106686882924E-2</c:v>
                </c:pt>
                <c:pt idx="348">
                  <c:v>2.7294106686882924E-2</c:v>
                </c:pt>
                <c:pt idx="349">
                  <c:v>2.7294106686882924E-2</c:v>
                </c:pt>
                <c:pt idx="350">
                  <c:v>2.7294106686882924E-2</c:v>
                </c:pt>
                <c:pt idx="351">
                  <c:v>2.7294106686882924E-2</c:v>
                </c:pt>
                <c:pt idx="352">
                  <c:v>2.7294106686882924E-2</c:v>
                </c:pt>
                <c:pt idx="353">
                  <c:v>2.7294106686882924E-2</c:v>
                </c:pt>
                <c:pt idx="354">
                  <c:v>2.7294106686882924E-2</c:v>
                </c:pt>
                <c:pt idx="355">
                  <c:v>2.7294106686882924E-2</c:v>
                </c:pt>
                <c:pt idx="356">
                  <c:v>2.7294106686882924E-2</c:v>
                </c:pt>
                <c:pt idx="357">
                  <c:v>2.7294106686882924E-2</c:v>
                </c:pt>
                <c:pt idx="358">
                  <c:v>2.7294106686882924E-2</c:v>
                </c:pt>
                <c:pt idx="359">
                  <c:v>2.7294106686882924E-2</c:v>
                </c:pt>
                <c:pt idx="360">
                  <c:v>2.7294106686882924E-2</c:v>
                </c:pt>
                <c:pt idx="361">
                  <c:v>2.7294106686882924E-2</c:v>
                </c:pt>
                <c:pt idx="362">
                  <c:v>2.7294106686882924E-2</c:v>
                </c:pt>
                <c:pt idx="363">
                  <c:v>2.7294106686882924E-2</c:v>
                </c:pt>
                <c:pt idx="364">
                  <c:v>2.7294106686882924E-2</c:v>
                </c:pt>
                <c:pt idx="365">
                  <c:v>2.7294106686882924E-2</c:v>
                </c:pt>
                <c:pt idx="366">
                  <c:v>2.7294106686882924E-2</c:v>
                </c:pt>
                <c:pt idx="367">
                  <c:v>2.7294106686882924E-2</c:v>
                </c:pt>
                <c:pt idx="368">
                  <c:v>2.7294106686882924E-2</c:v>
                </c:pt>
                <c:pt idx="369">
                  <c:v>2.7294106686882924E-2</c:v>
                </c:pt>
                <c:pt idx="370">
                  <c:v>2.7294106686882924E-2</c:v>
                </c:pt>
                <c:pt idx="371">
                  <c:v>2.7294106686882924E-2</c:v>
                </c:pt>
                <c:pt idx="372">
                  <c:v>2.7294106686882924E-2</c:v>
                </c:pt>
                <c:pt idx="373">
                  <c:v>2.7294106686882924E-2</c:v>
                </c:pt>
                <c:pt idx="374">
                  <c:v>2.7294106686882924E-2</c:v>
                </c:pt>
                <c:pt idx="375">
                  <c:v>2.7294106686882924E-2</c:v>
                </c:pt>
                <c:pt idx="376">
                  <c:v>2.7294106686882924E-2</c:v>
                </c:pt>
                <c:pt idx="377">
                  <c:v>2.7294106686882924E-2</c:v>
                </c:pt>
                <c:pt idx="378">
                  <c:v>2.7294106686882924E-2</c:v>
                </c:pt>
                <c:pt idx="379">
                  <c:v>2.7294106686882924E-2</c:v>
                </c:pt>
                <c:pt idx="380">
                  <c:v>2.7294106686882924E-2</c:v>
                </c:pt>
                <c:pt idx="381">
                  <c:v>2.7294106686882924E-2</c:v>
                </c:pt>
                <c:pt idx="382">
                  <c:v>2.7294106686882924E-2</c:v>
                </c:pt>
                <c:pt idx="383">
                  <c:v>2.7294106686882924E-2</c:v>
                </c:pt>
                <c:pt idx="384">
                  <c:v>2.7294106686882924E-2</c:v>
                </c:pt>
                <c:pt idx="385">
                  <c:v>2.7294106686882924E-2</c:v>
                </c:pt>
                <c:pt idx="386">
                  <c:v>2.7294106686882924E-2</c:v>
                </c:pt>
                <c:pt idx="387">
                  <c:v>2.7294106686882924E-2</c:v>
                </c:pt>
                <c:pt idx="388">
                  <c:v>2.7294106686882924E-2</c:v>
                </c:pt>
                <c:pt idx="389">
                  <c:v>2.7294106686882924E-2</c:v>
                </c:pt>
                <c:pt idx="390">
                  <c:v>2.7294106686882924E-2</c:v>
                </c:pt>
                <c:pt idx="391">
                  <c:v>2.7294106686882924E-2</c:v>
                </c:pt>
                <c:pt idx="392">
                  <c:v>2.7294106686882924E-2</c:v>
                </c:pt>
                <c:pt idx="393">
                  <c:v>2.7294106686882924E-2</c:v>
                </c:pt>
                <c:pt idx="394">
                  <c:v>2.7294106686882924E-2</c:v>
                </c:pt>
                <c:pt idx="395">
                  <c:v>2.7294106686882924E-2</c:v>
                </c:pt>
                <c:pt idx="396">
                  <c:v>2.7294106686882924E-2</c:v>
                </c:pt>
                <c:pt idx="397">
                  <c:v>2.7294106686882924E-2</c:v>
                </c:pt>
                <c:pt idx="398">
                  <c:v>2.7294106686882924E-2</c:v>
                </c:pt>
                <c:pt idx="399">
                  <c:v>2.7294106686882924E-2</c:v>
                </c:pt>
                <c:pt idx="400">
                  <c:v>2.7294106686882924E-2</c:v>
                </c:pt>
                <c:pt idx="401">
                  <c:v>2.7294106686882924E-2</c:v>
                </c:pt>
                <c:pt idx="402">
                  <c:v>2.7294106686882924E-2</c:v>
                </c:pt>
                <c:pt idx="403">
                  <c:v>2.7294106686882924E-2</c:v>
                </c:pt>
                <c:pt idx="404">
                  <c:v>2.7294106686882924E-2</c:v>
                </c:pt>
                <c:pt idx="405">
                  <c:v>2.7294106686882924E-2</c:v>
                </c:pt>
                <c:pt idx="406">
                  <c:v>2.7294106686882924E-2</c:v>
                </c:pt>
                <c:pt idx="407">
                  <c:v>2.7294106686882924E-2</c:v>
                </c:pt>
                <c:pt idx="408">
                  <c:v>2.7294106686882924E-2</c:v>
                </c:pt>
                <c:pt idx="409">
                  <c:v>2.7294106686882924E-2</c:v>
                </c:pt>
                <c:pt idx="410">
                  <c:v>2.7294106686882924E-2</c:v>
                </c:pt>
                <c:pt idx="411">
                  <c:v>2.7294106686882924E-2</c:v>
                </c:pt>
                <c:pt idx="412">
                  <c:v>2.7294106686882924E-2</c:v>
                </c:pt>
                <c:pt idx="413">
                  <c:v>2.7294106686882924E-2</c:v>
                </c:pt>
                <c:pt idx="414">
                  <c:v>2.7294106686882924E-2</c:v>
                </c:pt>
                <c:pt idx="415">
                  <c:v>2.7294106686882924E-2</c:v>
                </c:pt>
                <c:pt idx="416">
                  <c:v>2.7294106686882924E-2</c:v>
                </c:pt>
                <c:pt idx="417">
                  <c:v>2.7294106686882924E-2</c:v>
                </c:pt>
                <c:pt idx="418">
                  <c:v>2.7294106686882924E-2</c:v>
                </c:pt>
                <c:pt idx="419">
                  <c:v>2.7294106686882924E-2</c:v>
                </c:pt>
                <c:pt idx="420">
                  <c:v>2.7294106686882924E-2</c:v>
                </c:pt>
                <c:pt idx="421">
                  <c:v>2.7294106686882924E-2</c:v>
                </c:pt>
                <c:pt idx="422">
                  <c:v>2.7294106686882924E-2</c:v>
                </c:pt>
                <c:pt idx="423">
                  <c:v>2.7294106686882924E-2</c:v>
                </c:pt>
                <c:pt idx="424">
                  <c:v>2.7294106686882924E-2</c:v>
                </c:pt>
                <c:pt idx="425">
                  <c:v>2.7294106686882924E-2</c:v>
                </c:pt>
                <c:pt idx="426">
                  <c:v>2.7294106686882924E-2</c:v>
                </c:pt>
                <c:pt idx="427">
                  <c:v>2.7294106686882924E-2</c:v>
                </c:pt>
                <c:pt idx="428">
                  <c:v>2.7294106686882924E-2</c:v>
                </c:pt>
                <c:pt idx="429">
                  <c:v>2.7294106686882924E-2</c:v>
                </c:pt>
                <c:pt idx="430">
                  <c:v>2.7294106686882924E-2</c:v>
                </c:pt>
                <c:pt idx="431">
                  <c:v>2.7294106686882924E-2</c:v>
                </c:pt>
                <c:pt idx="432">
                  <c:v>2.7294106686882924E-2</c:v>
                </c:pt>
                <c:pt idx="433">
                  <c:v>2.7294106686882924E-2</c:v>
                </c:pt>
                <c:pt idx="434">
                  <c:v>2.7294106686882924E-2</c:v>
                </c:pt>
                <c:pt idx="435">
                  <c:v>2.7294106686882924E-2</c:v>
                </c:pt>
                <c:pt idx="436">
                  <c:v>2.7294106686882924E-2</c:v>
                </c:pt>
                <c:pt idx="437">
                  <c:v>2.7294106686882924E-2</c:v>
                </c:pt>
                <c:pt idx="438">
                  <c:v>2.7294106686882924E-2</c:v>
                </c:pt>
                <c:pt idx="439">
                  <c:v>2.7294106686882924E-2</c:v>
                </c:pt>
                <c:pt idx="440">
                  <c:v>2.7294106686882924E-2</c:v>
                </c:pt>
                <c:pt idx="441">
                  <c:v>2.7294106686882924E-2</c:v>
                </c:pt>
                <c:pt idx="442">
                  <c:v>2.7294106686882924E-2</c:v>
                </c:pt>
                <c:pt idx="443">
                  <c:v>2.7294106686882924E-2</c:v>
                </c:pt>
                <c:pt idx="444">
                  <c:v>2.7294106686882924E-2</c:v>
                </c:pt>
                <c:pt idx="445">
                  <c:v>2.7294106686882924E-2</c:v>
                </c:pt>
                <c:pt idx="446">
                  <c:v>2.7294106686882924E-2</c:v>
                </c:pt>
                <c:pt idx="447">
                  <c:v>2.7294106686882924E-2</c:v>
                </c:pt>
                <c:pt idx="448">
                  <c:v>2.7294106686882924E-2</c:v>
                </c:pt>
                <c:pt idx="449">
                  <c:v>2.7294106686882924E-2</c:v>
                </c:pt>
                <c:pt idx="450">
                  <c:v>2.7294106686882924E-2</c:v>
                </c:pt>
                <c:pt idx="451">
                  <c:v>2.7294106686882924E-2</c:v>
                </c:pt>
                <c:pt idx="452">
                  <c:v>2.7294106686882924E-2</c:v>
                </c:pt>
                <c:pt idx="453">
                  <c:v>2.7294106686882924E-2</c:v>
                </c:pt>
                <c:pt idx="454">
                  <c:v>2.7294106686882924E-2</c:v>
                </c:pt>
                <c:pt idx="455">
                  <c:v>2.7294106686882924E-2</c:v>
                </c:pt>
                <c:pt idx="456">
                  <c:v>2.7294106686882924E-2</c:v>
                </c:pt>
                <c:pt idx="457">
                  <c:v>2.7294106686882924E-2</c:v>
                </c:pt>
                <c:pt idx="458">
                  <c:v>2.7294106686882924E-2</c:v>
                </c:pt>
                <c:pt idx="459">
                  <c:v>2.7294106686882924E-2</c:v>
                </c:pt>
                <c:pt idx="460">
                  <c:v>2.7294106686882924E-2</c:v>
                </c:pt>
                <c:pt idx="461">
                  <c:v>2.7294106686882924E-2</c:v>
                </c:pt>
                <c:pt idx="462">
                  <c:v>2.7294106686882924E-2</c:v>
                </c:pt>
                <c:pt idx="463">
                  <c:v>2.7294106686882924E-2</c:v>
                </c:pt>
                <c:pt idx="464">
                  <c:v>2.7294106686882924E-2</c:v>
                </c:pt>
                <c:pt idx="465">
                  <c:v>2.7294106686882924E-2</c:v>
                </c:pt>
                <c:pt idx="466">
                  <c:v>2.7294106686882924E-2</c:v>
                </c:pt>
                <c:pt idx="467">
                  <c:v>2.7294106686882924E-2</c:v>
                </c:pt>
                <c:pt idx="468">
                  <c:v>2.7294106686882924E-2</c:v>
                </c:pt>
                <c:pt idx="469">
                  <c:v>2.7294106686882924E-2</c:v>
                </c:pt>
                <c:pt idx="470">
                  <c:v>2.7294106686882924E-2</c:v>
                </c:pt>
                <c:pt idx="471">
                  <c:v>2.7294106686882924E-2</c:v>
                </c:pt>
                <c:pt idx="472">
                  <c:v>2.7294106686882924E-2</c:v>
                </c:pt>
                <c:pt idx="473">
                  <c:v>2.7294106686882924E-2</c:v>
                </c:pt>
                <c:pt idx="474">
                  <c:v>2.7294106686882924E-2</c:v>
                </c:pt>
                <c:pt idx="475">
                  <c:v>2.7294106686882924E-2</c:v>
                </c:pt>
                <c:pt idx="476">
                  <c:v>2.7294106686882924E-2</c:v>
                </c:pt>
                <c:pt idx="477">
                  <c:v>2.7294106686882924E-2</c:v>
                </c:pt>
                <c:pt idx="478">
                  <c:v>2.7294106686882924E-2</c:v>
                </c:pt>
                <c:pt idx="479">
                  <c:v>2.7294106686882924E-2</c:v>
                </c:pt>
                <c:pt idx="480">
                  <c:v>2.7294106686882924E-2</c:v>
                </c:pt>
                <c:pt idx="481">
                  <c:v>2.7294106686882924E-2</c:v>
                </c:pt>
                <c:pt idx="482">
                  <c:v>2.7294106686882924E-2</c:v>
                </c:pt>
                <c:pt idx="483">
                  <c:v>2.7294106686882924E-2</c:v>
                </c:pt>
                <c:pt idx="484">
                  <c:v>2.7294106686882924E-2</c:v>
                </c:pt>
                <c:pt idx="485">
                  <c:v>2.7294106686882924E-2</c:v>
                </c:pt>
                <c:pt idx="486">
                  <c:v>2.7294106686882924E-2</c:v>
                </c:pt>
                <c:pt idx="487">
                  <c:v>2.7294106686882924E-2</c:v>
                </c:pt>
                <c:pt idx="488">
                  <c:v>2.7294106686882924E-2</c:v>
                </c:pt>
                <c:pt idx="489">
                  <c:v>2.7294106686882924E-2</c:v>
                </c:pt>
                <c:pt idx="490">
                  <c:v>2.7294106686882924E-2</c:v>
                </c:pt>
                <c:pt idx="491">
                  <c:v>2.7294106686882924E-2</c:v>
                </c:pt>
                <c:pt idx="492">
                  <c:v>2.7294106686882924E-2</c:v>
                </c:pt>
                <c:pt idx="493">
                  <c:v>2.7294106686882924E-2</c:v>
                </c:pt>
                <c:pt idx="494">
                  <c:v>2.7294106686882924E-2</c:v>
                </c:pt>
                <c:pt idx="495">
                  <c:v>2.7294106686882924E-2</c:v>
                </c:pt>
                <c:pt idx="496">
                  <c:v>2.7294106686882924E-2</c:v>
                </c:pt>
                <c:pt idx="497">
                  <c:v>2.7294106686882924E-2</c:v>
                </c:pt>
                <c:pt idx="498">
                  <c:v>2.7294106686882924E-2</c:v>
                </c:pt>
                <c:pt idx="499">
                  <c:v>2.7294106686882924E-2</c:v>
                </c:pt>
                <c:pt idx="500">
                  <c:v>2.7294106686882924E-2</c:v>
                </c:pt>
                <c:pt idx="501">
                  <c:v>2.7294106686882924E-2</c:v>
                </c:pt>
                <c:pt idx="502">
                  <c:v>2.7294106686882924E-2</c:v>
                </c:pt>
                <c:pt idx="503">
                  <c:v>2.7294106686882924E-2</c:v>
                </c:pt>
                <c:pt idx="504">
                  <c:v>2.7294106686882924E-2</c:v>
                </c:pt>
                <c:pt idx="505">
                  <c:v>2.7294106686882924E-2</c:v>
                </c:pt>
                <c:pt idx="506">
                  <c:v>2.7294106686882924E-2</c:v>
                </c:pt>
                <c:pt idx="507">
                  <c:v>2.7294106686882924E-2</c:v>
                </c:pt>
                <c:pt idx="508">
                  <c:v>2.7294106686882924E-2</c:v>
                </c:pt>
                <c:pt idx="509">
                  <c:v>2.7294106686882924E-2</c:v>
                </c:pt>
                <c:pt idx="510">
                  <c:v>2.7294106686882924E-2</c:v>
                </c:pt>
                <c:pt idx="511">
                  <c:v>2.7294106686882924E-2</c:v>
                </c:pt>
                <c:pt idx="512">
                  <c:v>2.7294106686882924E-2</c:v>
                </c:pt>
                <c:pt idx="513">
                  <c:v>2.7294106686882924E-2</c:v>
                </c:pt>
                <c:pt idx="514">
                  <c:v>2.7294106686882924E-2</c:v>
                </c:pt>
                <c:pt idx="515">
                  <c:v>2.7294106686882924E-2</c:v>
                </c:pt>
                <c:pt idx="516">
                  <c:v>2.7294106686882924E-2</c:v>
                </c:pt>
                <c:pt idx="517">
                  <c:v>2.7294106686882924E-2</c:v>
                </c:pt>
                <c:pt idx="518">
                  <c:v>2.7294106686882924E-2</c:v>
                </c:pt>
                <c:pt idx="519">
                  <c:v>2.7294106686882924E-2</c:v>
                </c:pt>
                <c:pt idx="520">
                  <c:v>2.7294106686882924E-2</c:v>
                </c:pt>
                <c:pt idx="521">
                  <c:v>2.7294106686882924E-2</c:v>
                </c:pt>
                <c:pt idx="522">
                  <c:v>2.7294106686882924E-2</c:v>
                </c:pt>
                <c:pt idx="523">
                  <c:v>2.7294106686882924E-2</c:v>
                </c:pt>
                <c:pt idx="524">
                  <c:v>2.7294106686882924E-2</c:v>
                </c:pt>
                <c:pt idx="525">
                  <c:v>2.7294106686882924E-2</c:v>
                </c:pt>
                <c:pt idx="526">
                  <c:v>2.7294106686882924E-2</c:v>
                </c:pt>
                <c:pt idx="527">
                  <c:v>2.7294106686882924E-2</c:v>
                </c:pt>
                <c:pt idx="528">
                  <c:v>2.7294106686882924E-2</c:v>
                </c:pt>
                <c:pt idx="529">
                  <c:v>2.7294106686882924E-2</c:v>
                </c:pt>
                <c:pt idx="530">
                  <c:v>2.7294106686882924E-2</c:v>
                </c:pt>
                <c:pt idx="531">
                  <c:v>2.7294106686882924E-2</c:v>
                </c:pt>
                <c:pt idx="532">
                  <c:v>2.7294106686882924E-2</c:v>
                </c:pt>
                <c:pt idx="533">
                  <c:v>2.7294106686882924E-2</c:v>
                </c:pt>
                <c:pt idx="534">
                  <c:v>2.7294106686882924E-2</c:v>
                </c:pt>
                <c:pt idx="535">
                  <c:v>2.7294106686882924E-2</c:v>
                </c:pt>
                <c:pt idx="536">
                  <c:v>2.7294106686882924E-2</c:v>
                </c:pt>
                <c:pt idx="537">
                  <c:v>2.7294106686882924E-2</c:v>
                </c:pt>
                <c:pt idx="538">
                  <c:v>2.7294106686882924E-2</c:v>
                </c:pt>
                <c:pt idx="539">
                  <c:v>2.7294106686882924E-2</c:v>
                </c:pt>
                <c:pt idx="540">
                  <c:v>2.7294106686882924E-2</c:v>
                </c:pt>
                <c:pt idx="541">
                  <c:v>2.7294106686882924E-2</c:v>
                </c:pt>
                <c:pt idx="542">
                  <c:v>2.7294106686882924E-2</c:v>
                </c:pt>
                <c:pt idx="543">
                  <c:v>2.7294106686882924E-2</c:v>
                </c:pt>
                <c:pt idx="544">
                  <c:v>2.7294106686882924E-2</c:v>
                </c:pt>
                <c:pt idx="545">
                  <c:v>2.7294106686882924E-2</c:v>
                </c:pt>
                <c:pt idx="546">
                  <c:v>2.7294106686882924E-2</c:v>
                </c:pt>
                <c:pt idx="547">
                  <c:v>2.7294106686882924E-2</c:v>
                </c:pt>
                <c:pt idx="548">
                  <c:v>2.7294106686882924E-2</c:v>
                </c:pt>
                <c:pt idx="549">
                  <c:v>2.7294106686882924E-2</c:v>
                </c:pt>
                <c:pt idx="550">
                  <c:v>2.7294106686882924E-2</c:v>
                </c:pt>
                <c:pt idx="551">
                  <c:v>2.7294106686882924E-2</c:v>
                </c:pt>
                <c:pt idx="552">
                  <c:v>2.7294106686882924E-2</c:v>
                </c:pt>
                <c:pt idx="553">
                  <c:v>2.7294106686882924E-2</c:v>
                </c:pt>
                <c:pt idx="554">
                  <c:v>2.7294106686882924E-2</c:v>
                </c:pt>
                <c:pt idx="555">
                  <c:v>2.7294106686882924E-2</c:v>
                </c:pt>
                <c:pt idx="556">
                  <c:v>2.7294106686882924E-2</c:v>
                </c:pt>
                <c:pt idx="557">
                  <c:v>2.7294106686882924E-2</c:v>
                </c:pt>
                <c:pt idx="558">
                  <c:v>2.7294106686882924E-2</c:v>
                </c:pt>
                <c:pt idx="559">
                  <c:v>2.7294106686882924E-2</c:v>
                </c:pt>
                <c:pt idx="560">
                  <c:v>2.7294106686882924E-2</c:v>
                </c:pt>
                <c:pt idx="561">
                  <c:v>2.7294106686882924E-2</c:v>
                </c:pt>
                <c:pt idx="562">
                  <c:v>2.7294106686882924E-2</c:v>
                </c:pt>
                <c:pt idx="563">
                  <c:v>2.7294106686882924E-2</c:v>
                </c:pt>
                <c:pt idx="564">
                  <c:v>2.7294106686882924E-2</c:v>
                </c:pt>
                <c:pt idx="565">
                  <c:v>2.7294106686882924E-2</c:v>
                </c:pt>
                <c:pt idx="566">
                  <c:v>2.7294106686882924E-2</c:v>
                </c:pt>
                <c:pt idx="567">
                  <c:v>2.7294106686882924E-2</c:v>
                </c:pt>
                <c:pt idx="568">
                  <c:v>2.7294106686882924E-2</c:v>
                </c:pt>
                <c:pt idx="569">
                  <c:v>2.7294106686882924E-2</c:v>
                </c:pt>
                <c:pt idx="570">
                  <c:v>2.7294106686882924E-2</c:v>
                </c:pt>
                <c:pt idx="571">
                  <c:v>2.7294106686882924E-2</c:v>
                </c:pt>
                <c:pt idx="572">
                  <c:v>2.7294106686882924E-2</c:v>
                </c:pt>
                <c:pt idx="573">
                  <c:v>2.7294106686882924E-2</c:v>
                </c:pt>
                <c:pt idx="574">
                  <c:v>2.7294106686882924E-2</c:v>
                </c:pt>
                <c:pt idx="575">
                  <c:v>2.7294106686882924E-2</c:v>
                </c:pt>
                <c:pt idx="576">
                  <c:v>2.7294106686882924E-2</c:v>
                </c:pt>
                <c:pt idx="577">
                  <c:v>2.7294106686882924E-2</c:v>
                </c:pt>
                <c:pt idx="578">
                  <c:v>2.7294106686882924E-2</c:v>
                </c:pt>
                <c:pt idx="579">
                  <c:v>2.7294106686882924E-2</c:v>
                </c:pt>
                <c:pt idx="580">
                  <c:v>2.7294106686882924E-2</c:v>
                </c:pt>
                <c:pt idx="581">
                  <c:v>2.7294106686882924E-2</c:v>
                </c:pt>
                <c:pt idx="582">
                  <c:v>2.7294106686882924E-2</c:v>
                </c:pt>
                <c:pt idx="583">
                  <c:v>2.7293018596208141E-2</c:v>
                </c:pt>
                <c:pt idx="584">
                  <c:v>2.7293018596208141E-2</c:v>
                </c:pt>
                <c:pt idx="585">
                  <c:v>2.7293018596208141E-2</c:v>
                </c:pt>
                <c:pt idx="586">
                  <c:v>2.7293018596208141E-2</c:v>
                </c:pt>
                <c:pt idx="587">
                  <c:v>2.7293018596208141E-2</c:v>
                </c:pt>
                <c:pt idx="588">
                  <c:v>2.7293018596208141E-2</c:v>
                </c:pt>
                <c:pt idx="589">
                  <c:v>2.7293018596208141E-2</c:v>
                </c:pt>
                <c:pt idx="590">
                  <c:v>2.7293018596208141E-2</c:v>
                </c:pt>
                <c:pt idx="591">
                  <c:v>2.7293018596208141E-2</c:v>
                </c:pt>
                <c:pt idx="592">
                  <c:v>2.7293018596208141E-2</c:v>
                </c:pt>
                <c:pt idx="593">
                  <c:v>2.7293018596208141E-2</c:v>
                </c:pt>
                <c:pt idx="594">
                  <c:v>2.7293018596208141E-2</c:v>
                </c:pt>
                <c:pt idx="595">
                  <c:v>2.7293018596208141E-2</c:v>
                </c:pt>
                <c:pt idx="596">
                  <c:v>2.7293018596208141E-2</c:v>
                </c:pt>
                <c:pt idx="597">
                  <c:v>2.7293018596208141E-2</c:v>
                </c:pt>
                <c:pt idx="598">
                  <c:v>2.7293018596208141E-2</c:v>
                </c:pt>
                <c:pt idx="599">
                  <c:v>2.7293018596208141E-2</c:v>
                </c:pt>
                <c:pt idx="600">
                  <c:v>2.7293018596208141E-2</c:v>
                </c:pt>
                <c:pt idx="601">
                  <c:v>2.7293018596208141E-2</c:v>
                </c:pt>
                <c:pt idx="602">
                  <c:v>2.7293018596208141E-2</c:v>
                </c:pt>
                <c:pt idx="603">
                  <c:v>2.7293018596208141E-2</c:v>
                </c:pt>
                <c:pt idx="604">
                  <c:v>2.7293018596208141E-2</c:v>
                </c:pt>
                <c:pt idx="605">
                  <c:v>2.7293018596208141E-2</c:v>
                </c:pt>
                <c:pt idx="606">
                  <c:v>2.7293018596208141E-2</c:v>
                </c:pt>
                <c:pt idx="607">
                  <c:v>2.7293018596208141E-2</c:v>
                </c:pt>
                <c:pt idx="608">
                  <c:v>2.7293018596208141E-2</c:v>
                </c:pt>
                <c:pt idx="609">
                  <c:v>2.7293018596208141E-2</c:v>
                </c:pt>
                <c:pt idx="610">
                  <c:v>2.7293018596208141E-2</c:v>
                </c:pt>
                <c:pt idx="611">
                  <c:v>2.7293018596208141E-2</c:v>
                </c:pt>
                <c:pt idx="612">
                  <c:v>2.7293018596208141E-2</c:v>
                </c:pt>
                <c:pt idx="613">
                  <c:v>2.7293018596208141E-2</c:v>
                </c:pt>
                <c:pt idx="614">
                  <c:v>2.7293018596208141E-2</c:v>
                </c:pt>
                <c:pt idx="615">
                  <c:v>2.7293018596208141E-2</c:v>
                </c:pt>
                <c:pt idx="616">
                  <c:v>2.7293018596208141E-2</c:v>
                </c:pt>
                <c:pt idx="617">
                  <c:v>2.7293018596208141E-2</c:v>
                </c:pt>
                <c:pt idx="618">
                  <c:v>2.7293018596208141E-2</c:v>
                </c:pt>
                <c:pt idx="619">
                  <c:v>2.7293018596208141E-2</c:v>
                </c:pt>
                <c:pt idx="620">
                  <c:v>2.7293018596208141E-2</c:v>
                </c:pt>
                <c:pt idx="621">
                  <c:v>2.7293018596208141E-2</c:v>
                </c:pt>
                <c:pt idx="622">
                  <c:v>2.7293018596208141E-2</c:v>
                </c:pt>
                <c:pt idx="623">
                  <c:v>2.7293018596208141E-2</c:v>
                </c:pt>
                <c:pt idx="624">
                  <c:v>2.7293018596208141E-2</c:v>
                </c:pt>
                <c:pt idx="625">
                  <c:v>2.7293018596208141E-2</c:v>
                </c:pt>
                <c:pt idx="626">
                  <c:v>2.7293018596208141E-2</c:v>
                </c:pt>
                <c:pt idx="627">
                  <c:v>2.7293018596208141E-2</c:v>
                </c:pt>
                <c:pt idx="628">
                  <c:v>2.7293018596208141E-2</c:v>
                </c:pt>
                <c:pt idx="629">
                  <c:v>2.7293018596208141E-2</c:v>
                </c:pt>
                <c:pt idx="630">
                  <c:v>2.7293018596208141E-2</c:v>
                </c:pt>
                <c:pt idx="631">
                  <c:v>2.7293018596208141E-2</c:v>
                </c:pt>
                <c:pt idx="632">
                  <c:v>2.7293018596208141E-2</c:v>
                </c:pt>
                <c:pt idx="633">
                  <c:v>2.7293018596208141E-2</c:v>
                </c:pt>
                <c:pt idx="634">
                  <c:v>2.7293018596208141E-2</c:v>
                </c:pt>
                <c:pt idx="635">
                  <c:v>2.7293018596208141E-2</c:v>
                </c:pt>
                <c:pt idx="636">
                  <c:v>2.7293018596208141E-2</c:v>
                </c:pt>
                <c:pt idx="637">
                  <c:v>2.7293018596208141E-2</c:v>
                </c:pt>
                <c:pt idx="638">
                  <c:v>2.7293018596208141E-2</c:v>
                </c:pt>
                <c:pt idx="639">
                  <c:v>2.7293018596208141E-2</c:v>
                </c:pt>
                <c:pt idx="640">
                  <c:v>2.7293018596208141E-2</c:v>
                </c:pt>
                <c:pt idx="641">
                  <c:v>2.7293018596208141E-2</c:v>
                </c:pt>
                <c:pt idx="642">
                  <c:v>2.7293018596208141E-2</c:v>
                </c:pt>
                <c:pt idx="643">
                  <c:v>2.7293018596208141E-2</c:v>
                </c:pt>
                <c:pt idx="644">
                  <c:v>2.7293018596208141E-2</c:v>
                </c:pt>
                <c:pt idx="645">
                  <c:v>2.7293018596208141E-2</c:v>
                </c:pt>
                <c:pt idx="646">
                  <c:v>2.7293018596208141E-2</c:v>
                </c:pt>
                <c:pt idx="647">
                  <c:v>2.7293018596208141E-2</c:v>
                </c:pt>
                <c:pt idx="648">
                  <c:v>2.7293018596208141E-2</c:v>
                </c:pt>
                <c:pt idx="649">
                  <c:v>2.7293018596208141E-2</c:v>
                </c:pt>
                <c:pt idx="650">
                  <c:v>2.7293018596208141E-2</c:v>
                </c:pt>
                <c:pt idx="651">
                  <c:v>2.7293018596208141E-2</c:v>
                </c:pt>
                <c:pt idx="652">
                  <c:v>2.7293018596208141E-2</c:v>
                </c:pt>
                <c:pt idx="653">
                  <c:v>2.7293018596208141E-2</c:v>
                </c:pt>
                <c:pt idx="654">
                  <c:v>2.7293018596208141E-2</c:v>
                </c:pt>
                <c:pt idx="655">
                  <c:v>2.7293018596208141E-2</c:v>
                </c:pt>
                <c:pt idx="656">
                  <c:v>2.7293018596208141E-2</c:v>
                </c:pt>
                <c:pt idx="657">
                  <c:v>2.7293018596208141E-2</c:v>
                </c:pt>
                <c:pt idx="658">
                  <c:v>2.7293018596208141E-2</c:v>
                </c:pt>
                <c:pt idx="659">
                  <c:v>2.7293018596208141E-2</c:v>
                </c:pt>
                <c:pt idx="660">
                  <c:v>2.7293018596208141E-2</c:v>
                </c:pt>
                <c:pt idx="661">
                  <c:v>2.7293018596208141E-2</c:v>
                </c:pt>
                <c:pt idx="662">
                  <c:v>2.7293018596208141E-2</c:v>
                </c:pt>
                <c:pt idx="663">
                  <c:v>2.7293018596208141E-2</c:v>
                </c:pt>
                <c:pt idx="664">
                  <c:v>2.7293018596208141E-2</c:v>
                </c:pt>
                <c:pt idx="665">
                  <c:v>2.7293018596208141E-2</c:v>
                </c:pt>
                <c:pt idx="666">
                  <c:v>2.7293018596208141E-2</c:v>
                </c:pt>
                <c:pt idx="667">
                  <c:v>2.7293018596208141E-2</c:v>
                </c:pt>
                <c:pt idx="668">
                  <c:v>2.7293018596208141E-2</c:v>
                </c:pt>
                <c:pt idx="669">
                  <c:v>2.7293018596208141E-2</c:v>
                </c:pt>
                <c:pt idx="670">
                  <c:v>2.7293018596208141E-2</c:v>
                </c:pt>
                <c:pt idx="671">
                  <c:v>2.7293018596208141E-2</c:v>
                </c:pt>
                <c:pt idx="672">
                  <c:v>2.7293018596208141E-2</c:v>
                </c:pt>
                <c:pt idx="673">
                  <c:v>2.7293018596208141E-2</c:v>
                </c:pt>
                <c:pt idx="674">
                  <c:v>2.7293018596208141E-2</c:v>
                </c:pt>
                <c:pt idx="675">
                  <c:v>2.7293018596208141E-2</c:v>
                </c:pt>
                <c:pt idx="676">
                  <c:v>2.7293018596208141E-2</c:v>
                </c:pt>
                <c:pt idx="677">
                  <c:v>2.7293018596208141E-2</c:v>
                </c:pt>
                <c:pt idx="678">
                  <c:v>2.7293018596208141E-2</c:v>
                </c:pt>
                <c:pt idx="679">
                  <c:v>2.7293018596208141E-2</c:v>
                </c:pt>
                <c:pt idx="680">
                  <c:v>2.7293018596208141E-2</c:v>
                </c:pt>
                <c:pt idx="681">
                  <c:v>2.7293018596208141E-2</c:v>
                </c:pt>
                <c:pt idx="682">
                  <c:v>2.7293018596208141E-2</c:v>
                </c:pt>
                <c:pt idx="683">
                  <c:v>2.7293018596208141E-2</c:v>
                </c:pt>
                <c:pt idx="684">
                  <c:v>2.7293018596208141E-2</c:v>
                </c:pt>
                <c:pt idx="685">
                  <c:v>2.7293018596208141E-2</c:v>
                </c:pt>
                <c:pt idx="686">
                  <c:v>2.7293018596208141E-2</c:v>
                </c:pt>
                <c:pt idx="687">
                  <c:v>2.7293018596208141E-2</c:v>
                </c:pt>
                <c:pt idx="688">
                  <c:v>2.7293018596208141E-2</c:v>
                </c:pt>
                <c:pt idx="689">
                  <c:v>2.7293018596208141E-2</c:v>
                </c:pt>
                <c:pt idx="690">
                  <c:v>2.7293018596208141E-2</c:v>
                </c:pt>
                <c:pt idx="691">
                  <c:v>2.7293018596208141E-2</c:v>
                </c:pt>
                <c:pt idx="692">
                  <c:v>2.7293018596208141E-2</c:v>
                </c:pt>
                <c:pt idx="693">
                  <c:v>2.7293018596208141E-2</c:v>
                </c:pt>
                <c:pt idx="694">
                  <c:v>2.7293018596208141E-2</c:v>
                </c:pt>
                <c:pt idx="695">
                  <c:v>2.7293018596208141E-2</c:v>
                </c:pt>
                <c:pt idx="696">
                  <c:v>2.7293018596208141E-2</c:v>
                </c:pt>
                <c:pt idx="697">
                  <c:v>2.7293018596208141E-2</c:v>
                </c:pt>
                <c:pt idx="698">
                  <c:v>2.7293018596208141E-2</c:v>
                </c:pt>
                <c:pt idx="699">
                  <c:v>2.7293018596208141E-2</c:v>
                </c:pt>
                <c:pt idx="700">
                  <c:v>2.7293018596208141E-2</c:v>
                </c:pt>
                <c:pt idx="701">
                  <c:v>2.7293018596208141E-2</c:v>
                </c:pt>
                <c:pt idx="702">
                  <c:v>2.7293018596208141E-2</c:v>
                </c:pt>
                <c:pt idx="703">
                  <c:v>2.7293018596208141E-2</c:v>
                </c:pt>
                <c:pt idx="704">
                  <c:v>2.7293018596208141E-2</c:v>
                </c:pt>
                <c:pt idx="705">
                  <c:v>2.7293018596208141E-2</c:v>
                </c:pt>
                <c:pt idx="706">
                  <c:v>2.7293018596208141E-2</c:v>
                </c:pt>
                <c:pt idx="707">
                  <c:v>2.7293018596208141E-2</c:v>
                </c:pt>
                <c:pt idx="708">
                  <c:v>2.7293018596208141E-2</c:v>
                </c:pt>
                <c:pt idx="709">
                  <c:v>2.7293018596208141E-2</c:v>
                </c:pt>
                <c:pt idx="710">
                  <c:v>2.7293018596208141E-2</c:v>
                </c:pt>
                <c:pt idx="711">
                  <c:v>2.7293018596208141E-2</c:v>
                </c:pt>
                <c:pt idx="712">
                  <c:v>2.7293018596208141E-2</c:v>
                </c:pt>
                <c:pt idx="713">
                  <c:v>2.7293018596208141E-2</c:v>
                </c:pt>
                <c:pt idx="714">
                  <c:v>2.7293018596208141E-2</c:v>
                </c:pt>
                <c:pt idx="715">
                  <c:v>2.7293018596208141E-2</c:v>
                </c:pt>
                <c:pt idx="716">
                  <c:v>2.7293018596208141E-2</c:v>
                </c:pt>
                <c:pt idx="717">
                  <c:v>2.7293018596208141E-2</c:v>
                </c:pt>
                <c:pt idx="718">
                  <c:v>2.7293018596208141E-2</c:v>
                </c:pt>
                <c:pt idx="719">
                  <c:v>2.7293018596208141E-2</c:v>
                </c:pt>
                <c:pt idx="720">
                  <c:v>2.7293018596208141E-2</c:v>
                </c:pt>
                <c:pt idx="721">
                  <c:v>2.7293018596208141E-2</c:v>
                </c:pt>
                <c:pt idx="722">
                  <c:v>2.7293018596208141E-2</c:v>
                </c:pt>
                <c:pt idx="723">
                  <c:v>2.7293018596208141E-2</c:v>
                </c:pt>
                <c:pt idx="724">
                  <c:v>2.7293018596208141E-2</c:v>
                </c:pt>
                <c:pt idx="725">
                  <c:v>2.7293018596208141E-2</c:v>
                </c:pt>
                <c:pt idx="726">
                  <c:v>2.7293018596208141E-2</c:v>
                </c:pt>
                <c:pt idx="727">
                  <c:v>2.7293018596208141E-2</c:v>
                </c:pt>
                <c:pt idx="728">
                  <c:v>2.7293018596208141E-2</c:v>
                </c:pt>
                <c:pt idx="729">
                  <c:v>2.7293018596208141E-2</c:v>
                </c:pt>
                <c:pt idx="730">
                  <c:v>2.7293018596208141E-2</c:v>
                </c:pt>
                <c:pt idx="731">
                  <c:v>2.7293018596208141E-2</c:v>
                </c:pt>
                <c:pt idx="732">
                  <c:v>2.7293018596208141E-2</c:v>
                </c:pt>
                <c:pt idx="733">
                  <c:v>2.7293018596208141E-2</c:v>
                </c:pt>
                <c:pt idx="734">
                  <c:v>2.7293018596208141E-2</c:v>
                </c:pt>
                <c:pt idx="735">
                  <c:v>2.7293018596208141E-2</c:v>
                </c:pt>
                <c:pt idx="736">
                  <c:v>2.7293018596208141E-2</c:v>
                </c:pt>
                <c:pt idx="737">
                  <c:v>2.7293018596208141E-2</c:v>
                </c:pt>
                <c:pt idx="738">
                  <c:v>2.7293018596208141E-2</c:v>
                </c:pt>
                <c:pt idx="739">
                  <c:v>2.7293018596208141E-2</c:v>
                </c:pt>
                <c:pt idx="740">
                  <c:v>2.7293018596208141E-2</c:v>
                </c:pt>
                <c:pt idx="741">
                  <c:v>2.7293018596208141E-2</c:v>
                </c:pt>
                <c:pt idx="742">
                  <c:v>2.7293018596208141E-2</c:v>
                </c:pt>
                <c:pt idx="743">
                  <c:v>2.7293018596208141E-2</c:v>
                </c:pt>
                <c:pt idx="744">
                  <c:v>2.7293018596208141E-2</c:v>
                </c:pt>
                <c:pt idx="745">
                  <c:v>2.7293018596208141E-2</c:v>
                </c:pt>
                <c:pt idx="746">
                  <c:v>2.7293018596208141E-2</c:v>
                </c:pt>
                <c:pt idx="747">
                  <c:v>2.7293018596208141E-2</c:v>
                </c:pt>
                <c:pt idx="748">
                  <c:v>2.7293018596208141E-2</c:v>
                </c:pt>
                <c:pt idx="749">
                  <c:v>2.7293018596208141E-2</c:v>
                </c:pt>
                <c:pt idx="750">
                  <c:v>2.7293018596208141E-2</c:v>
                </c:pt>
                <c:pt idx="751">
                  <c:v>2.7293018596208141E-2</c:v>
                </c:pt>
                <c:pt idx="752">
                  <c:v>2.7293018596208141E-2</c:v>
                </c:pt>
                <c:pt idx="753">
                  <c:v>2.7293018596208141E-2</c:v>
                </c:pt>
                <c:pt idx="754">
                  <c:v>2.7293018596208141E-2</c:v>
                </c:pt>
                <c:pt idx="755">
                  <c:v>2.7293018596208141E-2</c:v>
                </c:pt>
                <c:pt idx="756">
                  <c:v>2.7293018596208141E-2</c:v>
                </c:pt>
                <c:pt idx="757">
                  <c:v>2.7293018596208141E-2</c:v>
                </c:pt>
                <c:pt idx="758">
                  <c:v>2.7293018596208141E-2</c:v>
                </c:pt>
                <c:pt idx="759">
                  <c:v>2.7293018596208141E-2</c:v>
                </c:pt>
                <c:pt idx="760">
                  <c:v>2.7293018596208141E-2</c:v>
                </c:pt>
                <c:pt idx="761">
                  <c:v>2.7293018596208141E-2</c:v>
                </c:pt>
                <c:pt idx="762">
                  <c:v>2.7293018596208141E-2</c:v>
                </c:pt>
                <c:pt idx="763">
                  <c:v>2.7293018596208141E-2</c:v>
                </c:pt>
                <c:pt idx="764">
                  <c:v>2.7293018596208141E-2</c:v>
                </c:pt>
                <c:pt idx="765">
                  <c:v>2.7293018596208141E-2</c:v>
                </c:pt>
                <c:pt idx="766">
                  <c:v>2.7293018596208141E-2</c:v>
                </c:pt>
                <c:pt idx="767">
                  <c:v>2.7293018596208141E-2</c:v>
                </c:pt>
                <c:pt idx="768">
                  <c:v>2.7293018596208141E-2</c:v>
                </c:pt>
                <c:pt idx="769">
                  <c:v>2.7293018596208141E-2</c:v>
                </c:pt>
                <c:pt idx="770">
                  <c:v>2.7293018596208141E-2</c:v>
                </c:pt>
                <c:pt idx="771">
                  <c:v>2.7293018596208141E-2</c:v>
                </c:pt>
                <c:pt idx="772">
                  <c:v>2.7293018596208141E-2</c:v>
                </c:pt>
                <c:pt idx="773">
                  <c:v>2.7293018596208141E-2</c:v>
                </c:pt>
                <c:pt idx="774">
                  <c:v>2.7293018596208141E-2</c:v>
                </c:pt>
                <c:pt idx="775">
                  <c:v>2.7293018596208141E-2</c:v>
                </c:pt>
                <c:pt idx="776">
                  <c:v>2.7293018596208141E-2</c:v>
                </c:pt>
                <c:pt idx="777">
                  <c:v>2.7293018596208141E-2</c:v>
                </c:pt>
                <c:pt idx="778">
                  <c:v>2.7293018596208141E-2</c:v>
                </c:pt>
                <c:pt idx="779">
                  <c:v>2.7293018596208141E-2</c:v>
                </c:pt>
                <c:pt idx="780">
                  <c:v>2.7293018596208141E-2</c:v>
                </c:pt>
                <c:pt idx="781">
                  <c:v>2.7293018596208141E-2</c:v>
                </c:pt>
                <c:pt idx="782">
                  <c:v>2.7293018596208141E-2</c:v>
                </c:pt>
                <c:pt idx="783">
                  <c:v>2.7293018596208141E-2</c:v>
                </c:pt>
                <c:pt idx="784">
                  <c:v>2.7293018596208141E-2</c:v>
                </c:pt>
                <c:pt idx="785">
                  <c:v>2.7293018596208141E-2</c:v>
                </c:pt>
                <c:pt idx="786">
                  <c:v>2.7293018596208141E-2</c:v>
                </c:pt>
                <c:pt idx="787">
                  <c:v>2.7293018596208141E-2</c:v>
                </c:pt>
                <c:pt idx="788">
                  <c:v>2.7293018596208141E-2</c:v>
                </c:pt>
                <c:pt idx="789">
                  <c:v>2.7293018596208141E-2</c:v>
                </c:pt>
                <c:pt idx="790">
                  <c:v>2.7293018596208141E-2</c:v>
                </c:pt>
                <c:pt idx="791">
                  <c:v>2.7293018596208141E-2</c:v>
                </c:pt>
                <c:pt idx="792">
                  <c:v>2.7293018596208141E-2</c:v>
                </c:pt>
                <c:pt idx="793">
                  <c:v>2.7293018596208141E-2</c:v>
                </c:pt>
                <c:pt idx="794">
                  <c:v>2.7293018596208141E-2</c:v>
                </c:pt>
                <c:pt idx="795">
                  <c:v>2.7293018596208141E-2</c:v>
                </c:pt>
                <c:pt idx="796">
                  <c:v>2.7293018596208141E-2</c:v>
                </c:pt>
                <c:pt idx="797">
                  <c:v>2.7293018596208141E-2</c:v>
                </c:pt>
                <c:pt idx="798">
                  <c:v>2.7293018596208141E-2</c:v>
                </c:pt>
                <c:pt idx="799">
                  <c:v>2.7293018596208141E-2</c:v>
                </c:pt>
                <c:pt idx="800">
                  <c:v>2.7293018596208141E-2</c:v>
                </c:pt>
                <c:pt idx="801">
                  <c:v>2.7293018596208141E-2</c:v>
                </c:pt>
                <c:pt idx="802">
                  <c:v>2.7293018596208141E-2</c:v>
                </c:pt>
                <c:pt idx="803">
                  <c:v>2.7293018596208141E-2</c:v>
                </c:pt>
                <c:pt idx="804">
                  <c:v>2.7293018596208141E-2</c:v>
                </c:pt>
                <c:pt idx="805">
                  <c:v>2.7293018596208141E-2</c:v>
                </c:pt>
                <c:pt idx="806">
                  <c:v>2.7293018596208141E-2</c:v>
                </c:pt>
                <c:pt idx="807">
                  <c:v>2.7293018596208141E-2</c:v>
                </c:pt>
                <c:pt idx="808">
                  <c:v>2.7293018596208141E-2</c:v>
                </c:pt>
                <c:pt idx="809">
                  <c:v>2.7293018596208141E-2</c:v>
                </c:pt>
                <c:pt idx="810">
                  <c:v>2.7293018596208141E-2</c:v>
                </c:pt>
                <c:pt idx="811">
                  <c:v>2.7293018596208141E-2</c:v>
                </c:pt>
                <c:pt idx="812">
                  <c:v>2.7293018596208141E-2</c:v>
                </c:pt>
                <c:pt idx="813">
                  <c:v>2.7293018596208141E-2</c:v>
                </c:pt>
                <c:pt idx="814">
                  <c:v>2.7293018596208141E-2</c:v>
                </c:pt>
                <c:pt idx="815">
                  <c:v>2.7293018596208141E-2</c:v>
                </c:pt>
                <c:pt idx="816">
                  <c:v>2.7293018596208141E-2</c:v>
                </c:pt>
                <c:pt idx="817">
                  <c:v>2.7293018596208141E-2</c:v>
                </c:pt>
                <c:pt idx="818">
                  <c:v>2.7293018596208141E-2</c:v>
                </c:pt>
                <c:pt idx="819">
                  <c:v>2.7293018596208141E-2</c:v>
                </c:pt>
                <c:pt idx="820">
                  <c:v>2.7232080759999278E-2</c:v>
                </c:pt>
                <c:pt idx="821">
                  <c:v>2.7232080759999278E-2</c:v>
                </c:pt>
                <c:pt idx="822">
                  <c:v>2.7232080759999278E-2</c:v>
                </c:pt>
                <c:pt idx="823">
                  <c:v>2.7232080759999278E-2</c:v>
                </c:pt>
                <c:pt idx="824">
                  <c:v>2.7232080759999278E-2</c:v>
                </c:pt>
                <c:pt idx="825">
                  <c:v>2.7232080759999278E-2</c:v>
                </c:pt>
                <c:pt idx="826">
                  <c:v>2.7232080759999278E-2</c:v>
                </c:pt>
                <c:pt idx="827">
                  <c:v>2.7232080759999278E-2</c:v>
                </c:pt>
                <c:pt idx="828">
                  <c:v>2.7232080759999278E-2</c:v>
                </c:pt>
                <c:pt idx="829">
                  <c:v>2.7232080759999278E-2</c:v>
                </c:pt>
                <c:pt idx="830">
                  <c:v>2.7232080759999278E-2</c:v>
                </c:pt>
                <c:pt idx="831">
                  <c:v>2.7232080759999278E-2</c:v>
                </c:pt>
                <c:pt idx="832">
                  <c:v>2.7232080759999278E-2</c:v>
                </c:pt>
                <c:pt idx="833">
                  <c:v>2.7232080759999278E-2</c:v>
                </c:pt>
                <c:pt idx="834">
                  <c:v>2.7232080759999278E-2</c:v>
                </c:pt>
                <c:pt idx="835">
                  <c:v>2.7232080759999278E-2</c:v>
                </c:pt>
                <c:pt idx="836">
                  <c:v>2.7232080759999278E-2</c:v>
                </c:pt>
                <c:pt idx="837">
                  <c:v>2.7232080759999278E-2</c:v>
                </c:pt>
                <c:pt idx="838">
                  <c:v>2.7232080759999278E-2</c:v>
                </c:pt>
                <c:pt idx="839">
                  <c:v>2.7232080759999278E-2</c:v>
                </c:pt>
                <c:pt idx="840">
                  <c:v>2.7232080759999278E-2</c:v>
                </c:pt>
                <c:pt idx="841">
                  <c:v>2.7232080759999278E-2</c:v>
                </c:pt>
                <c:pt idx="842">
                  <c:v>2.7232080759999278E-2</c:v>
                </c:pt>
                <c:pt idx="843">
                  <c:v>2.7232080759999278E-2</c:v>
                </c:pt>
                <c:pt idx="844">
                  <c:v>2.7232080759999278E-2</c:v>
                </c:pt>
                <c:pt idx="845">
                  <c:v>2.7232080759999278E-2</c:v>
                </c:pt>
                <c:pt idx="846">
                  <c:v>2.7232080759999278E-2</c:v>
                </c:pt>
                <c:pt idx="847">
                  <c:v>2.7232080759999278E-2</c:v>
                </c:pt>
                <c:pt idx="848">
                  <c:v>2.7232080759999278E-2</c:v>
                </c:pt>
                <c:pt idx="849">
                  <c:v>2.7232080759999278E-2</c:v>
                </c:pt>
                <c:pt idx="850">
                  <c:v>2.7232080759999278E-2</c:v>
                </c:pt>
                <c:pt idx="851">
                  <c:v>2.7232080759999278E-2</c:v>
                </c:pt>
                <c:pt idx="852">
                  <c:v>2.7232080759999278E-2</c:v>
                </c:pt>
                <c:pt idx="853">
                  <c:v>2.7232080759999278E-2</c:v>
                </c:pt>
                <c:pt idx="854">
                  <c:v>2.7232080759999278E-2</c:v>
                </c:pt>
                <c:pt idx="855">
                  <c:v>2.7232080759999278E-2</c:v>
                </c:pt>
                <c:pt idx="856">
                  <c:v>2.7232080759999278E-2</c:v>
                </c:pt>
                <c:pt idx="857">
                  <c:v>2.7232080759999278E-2</c:v>
                </c:pt>
                <c:pt idx="858">
                  <c:v>2.7232080759999278E-2</c:v>
                </c:pt>
                <c:pt idx="859">
                  <c:v>2.7232080759999278E-2</c:v>
                </c:pt>
                <c:pt idx="860">
                  <c:v>2.7232080759999278E-2</c:v>
                </c:pt>
                <c:pt idx="861">
                  <c:v>2.7232080759999278E-2</c:v>
                </c:pt>
                <c:pt idx="862">
                  <c:v>2.7232080759999278E-2</c:v>
                </c:pt>
                <c:pt idx="863">
                  <c:v>2.7232080759999278E-2</c:v>
                </c:pt>
                <c:pt idx="864">
                  <c:v>2.7232080759999278E-2</c:v>
                </c:pt>
                <c:pt idx="865">
                  <c:v>2.7232080759999278E-2</c:v>
                </c:pt>
                <c:pt idx="866">
                  <c:v>2.7232080759999278E-2</c:v>
                </c:pt>
                <c:pt idx="867">
                  <c:v>2.7232080759999278E-2</c:v>
                </c:pt>
                <c:pt idx="868">
                  <c:v>2.7232080759999278E-2</c:v>
                </c:pt>
                <c:pt idx="869">
                  <c:v>2.7232080759999278E-2</c:v>
                </c:pt>
                <c:pt idx="870">
                  <c:v>2.7232080759999278E-2</c:v>
                </c:pt>
                <c:pt idx="871">
                  <c:v>2.7232080759999278E-2</c:v>
                </c:pt>
                <c:pt idx="872">
                  <c:v>2.7232080759999278E-2</c:v>
                </c:pt>
                <c:pt idx="873">
                  <c:v>2.7232080759999278E-2</c:v>
                </c:pt>
                <c:pt idx="874">
                  <c:v>2.7232080759999278E-2</c:v>
                </c:pt>
                <c:pt idx="875">
                  <c:v>2.7232080759999278E-2</c:v>
                </c:pt>
                <c:pt idx="876">
                  <c:v>2.7232080759999278E-2</c:v>
                </c:pt>
                <c:pt idx="877">
                  <c:v>2.7232080759999278E-2</c:v>
                </c:pt>
                <c:pt idx="878">
                  <c:v>2.7232080759999278E-2</c:v>
                </c:pt>
                <c:pt idx="879">
                  <c:v>2.7232080759999278E-2</c:v>
                </c:pt>
                <c:pt idx="880">
                  <c:v>2.7232080759999278E-2</c:v>
                </c:pt>
                <c:pt idx="881">
                  <c:v>2.7232080759999278E-2</c:v>
                </c:pt>
                <c:pt idx="882">
                  <c:v>2.7232080759999278E-2</c:v>
                </c:pt>
                <c:pt idx="883">
                  <c:v>2.7232080759999278E-2</c:v>
                </c:pt>
                <c:pt idx="884">
                  <c:v>2.7232080759999278E-2</c:v>
                </c:pt>
                <c:pt idx="885">
                  <c:v>2.7232080759999278E-2</c:v>
                </c:pt>
                <c:pt idx="886">
                  <c:v>2.7232080759999278E-2</c:v>
                </c:pt>
                <c:pt idx="887">
                  <c:v>2.7232080759999278E-2</c:v>
                </c:pt>
                <c:pt idx="888">
                  <c:v>2.7232080759999278E-2</c:v>
                </c:pt>
                <c:pt idx="889">
                  <c:v>2.7232080759999278E-2</c:v>
                </c:pt>
                <c:pt idx="890">
                  <c:v>2.7232080759999278E-2</c:v>
                </c:pt>
                <c:pt idx="891">
                  <c:v>2.7232080759999278E-2</c:v>
                </c:pt>
                <c:pt idx="892">
                  <c:v>2.7232080759999278E-2</c:v>
                </c:pt>
                <c:pt idx="893">
                  <c:v>2.7232080759999278E-2</c:v>
                </c:pt>
                <c:pt idx="894">
                  <c:v>2.7232080759999278E-2</c:v>
                </c:pt>
                <c:pt idx="895">
                  <c:v>2.7232080759999278E-2</c:v>
                </c:pt>
                <c:pt idx="896">
                  <c:v>2.7232080759999278E-2</c:v>
                </c:pt>
                <c:pt idx="897">
                  <c:v>2.7232080759999278E-2</c:v>
                </c:pt>
                <c:pt idx="898">
                  <c:v>2.7232080759999278E-2</c:v>
                </c:pt>
                <c:pt idx="899">
                  <c:v>2.7232080759999278E-2</c:v>
                </c:pt>
                <c:pt idx="900">
                  <c:v>2.7232080759999278E-2</c:v>
                </c:pt>
                <c:pt idx="901">
                  <c:v>2.7232080759999278E-2</c:v>
                </c:pt>
                <c:pt idx="902">
                  <c:v>2.7232080759999278E-2</c:v>
                </c:pt>
                <c:pt idx="903">
                  <c:v>2.7232080759999278E-2</c:v>
                </c:pt>
                <c:pt idx="904">
                  <c:v>2.7232080759999278E-2</c:v>
                </c:pt>
                <c:pt idx="905">
                  <c:v>2.7232080759999278E-2</c:v>
                </c:pt>
                <c:pt idx="906">
                  <c:v>2.7232080759999278E-2</c:v>
                </c:pt>
                <c:pt idx="907">
                  <c:v>2.7232080759999278E-2</c:v>
                </c:pt>
                <c:pt idx="908">
                  <c:v>2.7232080759999278E-2</c:v>
                </c:pt>
                <c:pt idx="909">
                  <c:v>2.7232080759999278E-2</c:v>
                </c:pt>
                <c:pt idx="910">
                  <c:v>2.7232080759999278E-2</c:v>
                </c:pt>
                <c:pt idx="911">
                  <c:v>2.7232080759999278E-2</c:v>
                </c:pt>
                <c:pt idx="912">
                  <c:v>2.7232080759999278E-2</c:v>
                </c:pt>
                <c:pt idx="913">
                  <c:v>2.7232080759999278E-2</c:v>
                </c:pt>
                <c:pt idx="914">
                  <c:v>2.7232080759999278E-2</c:v>
                </c:pt>
                <c:pt idx="915">
                  <c:v>2.7232080759999278E-2</c:v>
                </c:pt>
                <c:pt idx="916">
                  <c:v>2.7232080759999278E-2</c:v>
                </c:pt>
                <c:pt idx="917">
                  <c:v>2.7232080759999278E-2</c:v>
                </c:pt>
                <c:pt idx="918">
                  <c:v>2.7232080759999278E-2</c:v>
                </c:pt>
                <c:pt idx="919">
                  <c:v>2.7232080759999278E-2</c:v>
                </c:pt>
                <c:pt idx="920">
                  <c:v>2.7232080759999278E-2</c:v>
                </c:pt>
                <c:pt idx="921">
                  <c:v>2.7232080759999278E-2</c:v>
                </c:pt>
                <c:pt idx="922">
                  <c:v>2.7232080759999278E-2</c:v>
                </c:pt>
                <c:pt idx="923">
                  <c:v>2.7232080759999278E-2</c:v>
                </c:pt>
                <c:pt idx="924">
                  <c:v>2.7232080759999278E-2</c:v>
                </c:pt>
                <c:pt idx="925">
                  <c:v>2.7232080759999278E-2</c:v>
                </c:pt>
                <c:pt idx="926">
                  <c:v>2.7232080759999278E-2</c:v>
                </c:pt>
                <c:pt idx="927">
                  <c:v>2.7232080759999278E-2</c:v>
                </c:pt>
                <c:pt idx="928">
                  <c:v>2.7232080759999278E-2</c:v>
                </c:pt>
                <c:pt idx="929">
                  <c:v>2.7232080759999278E-2</c:v>
                </c:pt>
                <c:pt idx="930">
                  <c:v>2.7232080759999278E-2</c:v>
                </c:pt>
                <c:pt idx="931">
                  <c:v>2.7232080759999278E-2</c:v>
                </c:pt>
                <c:pt idx="932">
                  <c:v>2.7232080759999278E-2</c:v>
                </c:pt>
                <c:pt idx="933">
                  <c:v>2.7232080759999278E-2</c:v>
                </c:pt>
                <c:pt idx="934">
                  <c:v>2.7232080759999278E-2</c:v>
                </c:pt>
                <c:pt idx="935">
                  <c:v>2.7232080759999278E-2</c:v>
                </c:pt>
                <c:pt idx="936">
                  <c:v>2.7232080759999278E-2</c:v>
                </c:pt>
                <c:pt idx="937">
                  <c:v>2.7232080759999278E-2</c:v>
                </c:pt>
                <c:pt idx="938">
                  <c:v>2.7232080759999278E-2</c:v>
                </c:pt>
                <c:pt idx="939">
                  <c:v>2.7232080759999278E-2</c:v>
                </c:pt>
                <c:pt idx="940">
                  <c:v>2.7232080759999278E-2</c:v>
                </c:pt>
                <c:pt idx="941">
                  <c:v>2.7232080759999278E-2</c:v>
                </c:pt>
                <c:pt idx="942">
                  <c:v>2.7232080759999278E-2</c:v>
                </c:pt>
                <c:pt idx="943">
                  <c:v>2.7232080759999278E-2</c:v>
                </c:pt>
                <c:pt idx="944">
                  <c:v>2.7232080759999278E-2</c:v>
                </c:pt>
                <c:pt idx="945">
                  <c:v>2.7232080759999278E-2</c:v>
                </c:pt>
                <c:pt idx="946">
                  <c:v>2.7232080759999278E-2</c:v>
                </c:pt>
                <c:pt idx="947">
                  <c:v>2.7232080759999278E-2</c:v>
                </c:pt>
                <c:pt idx="948">
                  <c:v>2.7232080759999278E-2</c:v>
                </c:pt>
                <c:pt idx="949">
                  <c:v>2.7232080759999278E-2</c:v>
                </c:pt>
                <c:pt idx="950">
                  <c:v>2.7232080759999278E-2</c:v>
                </c:pt>
                <c:pt idx="951">
                  <c:v>2.7232080759999278E-2</c:v>
                </c:pt>
                <c:pt idx="952">
                  <c:v>2.7232080759999278E-2</c:v>
                </c:pt>
                <c:pt idx="953">
                  <c:v>2.7232080759999278E-2</c:v>
                </c:pt>
                <c:pt idx="954">
                  <c:v>2.7232080759999278E-2</c:v>
                </c:pt>
                <c:pt idx="955">
                  <c:v>2.7232080759999278E-2</c:v>
                </c:pt>
                <c:pt idx="956">
                  <c:v>2.7232080759999278E-2</c:v>
                </c:pt>
                <c:pt idx="957">
                  <c:v>2.7232080759999278E-2</c:v>
                </c:pt>
                <c:pt idx="958">
                  <c:v>2.7232080759999278E-2</c:v>
                </c:pt>
                <c:pt idx="959">
                  <c:v>2.7232080759999278E-2</c:v>
                </c:pt>
                <c:pt idx="960">
                  <c:v>2.7232080759999278E-2</c:v>
                </c:pt>
                <c:pt idx="961">
                  <c:v>2.7232080759999278E-2</c:v>
                </c:pt>
                <c:pt idx="962">
                  <c:v>2.7232080759999278E-2</c:v>
                </c:pt>
                <c:pt idx="963">
                  <c:v>2.7232080759999278E-2</c:v>
                </c:pt>
                <c:pt idx="964">
                  <c:v>2.7232080759999278E-2</c:v>
                </c:pt>
                <c:pt idx="965">
                  <c:v>2.7232080759999278E-2</c:v>
                </c:pt>
                <c:pt idx="966">
                  <c:v>2.7232080759999278E-2</c:v>
                </c:pt>
                <c:pt idx="967">
                  <c:v>2.7232080759999278E-2</c:v>
                </c:pt>
                <c:pt idx="968">
                  <c:v>2.7232080759999278E-2</c:v>
                </c:pt>
                <c:pt idx="969">
                  <c:v>2.7232080759999278E-2</c:v>
                </c:pt>
                <c:pt idx="970">
                  <c:v>2.7232080759999278E-2</c:v>
                </c:pt>
                <c:pt idx="971">
                  <c:v>2.7232080759999278E-2</c:v>
                </c:pt>
                <c:pt idx="972">
                  <c:v>2.7232080759999278E-2</c:v>
                </c:pt>
                <c:pt idx="973">
                  <c:v>2.7232080759999278E-2</c:v>
                </c:pt>
                <c:pt idx="974">
                  <c:v>2.7232080759999278E-2</c:v>
                </c:pt>
                <c:pt idx="975">
                  <c:v>2.7232080759999278E-2</c:v>
                </c:pt>
                <c:pt idx="976">
                  <c:v>2.7232080759999278E-2</c:v>
                </c:pt>
                <c:pt idx="977">
                  <c:v>2.7232080759999278E-2</c:v>
                </c:pt>
                <c:pt idx="978">
                  <c:v>2.7232080759999278E-2</c:v>
                </c:pt>
                <c:pt idx="979">
                  <c:v>2.7232080759999278E-2</c:v>
                </c:pt>
                <c:pt idx="980">
                  <c:v>2.7232080759999278E-2</c:v>
                </c:pt>
                <c:pt idx="981">
                  <c:v>2.7232080759999278E-2</c:v>
                </c:pt>
                <c:pt idx="982">
                  <c:v>2.7232080759999278E-2</c:v>
                </c:pt>
                <c:pt idx="983">
                  <c:v>2.7232080759999278E-2</c:v>
                </c:pt>
                <c:pt idx="984">
                  <c:v>2.7232080759999278E-2</c:v>
                </c:pt>
                <c:pt idx="985">
                  <c:v>2.7232080759999278E-2</c:v>
                </c:pt>
                <c:pt idx="986">
                  <c:v>2.7232080759999278E-2</c:v>
                </c:pt>
                <c:pt idx="987">
                  <c:v>2.7232080759999278E-2</c:v>
                </c:pt>
                <c:pt idx="988">
                  <c:v>2.7232080759999278E-2</c:v>
                </c:pt>
                <c:pt idx="989">
                  <c:v>2.7232080759999278E-2</c:v>
                </c:pt>
                <c:pt idx="990">
                  <c:v>2.7232080759999278E-2</c:v>
                </c:pt>
                <c:pt idx="991">
                  <c:v>2.7232080759999278E-2</c:v>
                </c:pt>
                <c:pt idx="992">
                  <c:v>2.7232080759999278E-2</c:v>
                </c:pt>
                <c:pt idx="993">
                  <c:v>2.7232080759999278E-2</c:v>
                </c:pt>
                <c:pt idx="994">
                  <c:v>2.7232080759999278E-2</c:v>
                </c:pt>
                <c:pt idx="995">
                  <c:v>2.7232080759999278E-2</c:v>
                </c:pt>
                <c:pt idx="996">
                  <c:v>2.7232080759999278E-2</c:v>
                </c:pt>
                <c:pt idx="997">
                  <c:v>2.7232080759999278E-2</c:v>
                </c:pt>
                <c:pt idx="998">
                  <c:v>2.7232080759999278E-2</c:v>
                </c:pt>
                <c:pt idx="999">
                  <c:v>2.7232080759999278E-2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F80B-49A2-95B4-7DC96158B92F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1.5980835951599226</c:v>
                </c:pt>
                <c:pt idx="1">
                  <c:v>1.5980835951599226</c:v>
                </c:pt>
                <c:pt idx="2">
                  <c:v>0.26354450964245135</c:v>
                </c:pt>
                <c:pt idx="3">
                  <c:v>0.26354450964245135</c:v>
                </c:pt>
                <c:pt idx="4">
                  <c:v>0.26354450964245135</c:v>
                </c:pt>
                <c:pt idx="5">
                  <c:v>0.26354450964245135</c:v>
                </c:pt>
                <c:pt idx="6">
                  <c:v>0.26354450964245135</c:v>
                </c:pt>
                <c:pt idx="7">
                  <c:v>0.26354450964245135</c:v>
                </c:pt>
                <c:pt idx="8">
                  <c:v>0.26354450964245135</c:v>
                </c:pt>
                <c:pt idx="9">
                  <c:v>0.26354450964245135</c:v>
                </c:pt>
                <c:pt idx="10">
                  <c:v>0.26354450964245135</c:v>
                </c:pt>
                <c:pt idx="11">
                  <c:v>0.26354450964245135</c:v>
                </c:pt>
                <c:pt idx="12">
                  <c:v>0.26354450964245135</c:v>
                </c:pt>
                <c:pt idx="13">
                  <c:v>0.26354450964245135</c:v>
                </c:pt>
                <c:pt idx="14">
                  <c:v>0.1809324875575522</c:v>
                </c:pt>
                <c:pt idx="15">
                  <c:v>0.1809324875575522</c:v>
                </c:pt>
                <c:pt idx="16">
                  <c:v>0.1809324875575522</c:v>
                </c:pt>
                <c:pt idx="17">
                  <c:v>0.1809324875575522</c:v>
                </c:pt>
                <c:pt idx="18">
                  <c:v>0.1809324875575522</c:v>
                </c:pt>
                <c:pt idx="19">
                  <c:v>0.1809324875575522</c:v>
                </c:pt>
                <c:pt idx="20">
                  <c:v>0.1809324875575522</c:v>
                </c:pt>
                <c:pt idx="21">
                  <c:v>0.1809324875575522</c:v>
                </c:pt>
                <c:pt idx="22">
                  <c:v>4.3630441904027872E-2</c:v>
                </c:pt>
                <c:pt idx="23">
                  <c:v>4.3630441904027872E-2</c:v>
                </c:pt>
                <c:pt idx="24">
                  <c:v>4.3630441904027872E-2</c:v>
                </c:pt>
                <c:pt idx="25">
                  <c:v>4.3630441904027872E-2</c:v>
                </c:pt>
                <c:pt idx="26">
                  <c:v>4.3630441904027872E-2</c:v>
                </c:pt>
                <c:pt idx="27">
                  <c:v>4.3630441904027872E-2</c:v>
                </c:pt>
                <c:pt idx="28">
                  <c:v>4.3630441904027872E-2</c:v>
                </c:pt>
                <c:pt idx="29">
                  <c:v>4.3630441904027872E-2</c:v>
                </c:pt>
                <c:pt idx="30">
                  <c:v>4.3630441904027872E-2</c:v>
                </c:pt>
                <c:pt idx="31">
                  <c:v>4.3630441904027872E-2</c:v>
                </c:pt>
                <c:pt idx="32">
                  <c:v>4.3630441904027872E-2</c:v>
                </c:pt>
                <c:pt idx="33">
                  <c:v>4.3630441904027872E-2</c:v>
                </c:pt>
                <c:pt idx="34">
                  <c:v>4.3630441904027872E-2</c:v>
                </c:pt>
                <c:pt idx="35">
                  <c:v>4.3630441904027872E-2</c:v>
                </c:pt>
                <c:pt idx="36">
                  <c:v>4.3630441904027872E-2</c:v>
                </c:pt>
                <c:pt idx="37">
                  <c:v>4.3630441904027872E-2</c:v>
                </c:pt>
                <c:pt idx="38">
                  <c:v>4.3630441904027872E-2</c:v>
                </c:pt>
                <c:pt idx="39">
                  <c:v>4.3630441904027872E-2</c:v>
                </c:pt>
                <c:pt idx="40">
                  <c:v>4.3630441904027872E-2</c:v>
                </c:pt>
                <c:pt idx="41">
                  <c:v>4.3630441904027872E-2</c:v>
                </c:pt>
                <c:pt idx="42">
                  <c:v>4.3630441904027872E-2</c:v>
                </c:pt>
                <c:pt idx="43">
                  <c:v>4.3630441904027872E-2</c:v>
                </c:pt>
                <c:pt idx="44">
                  <c:v>4.3630441904027872E-2</c:v>
                </c:pt>
                <c:pt idx="45">
                  <c:v>4.3630441904027872E-2</c:v>
                </c:pt>
                <c:pt idx="46">
                  <c:v>4.3630441904027872E-2</c:v>
                </c:pt>
                <c:pt idx="47">
                  <c:v>4.3630441904027872E-2</c:v>
                </c:pt>
                <c:pt idx="48">
                  <c:v>3.1811681105919254E-2</c:v>
                </c:pt>
                <c:pt idx="49">
                  <c:v>3.1811681105919254E-2</c:v>
                </c:pt>
                <c:pt idx="50">
                  <c:v>3.1811681105919254E-2</c:v>
                </c:pt>
                <c:pt idx="51">
                  <c:v>3.1811681105919254E-2</c:v>
                </c:pt>
                <c:pt idx="52">
                  <c:v>3.1811681105919254E-2</c:v>
                </c:pt>
                <c:pt idx="53">
                  <c:v>3.1811681105919254E-2</c:v>
                </c:pt>
                <c:pt idx="54">
                  <c:v>3.1811681105919254E-2</c:v>
                </c:pt>
                <c:pt idx="55">
                  <c:v>3.1811681105919254E-2</c:v>
                </c:pt>
                <c:pt idx="56">
                  <c:v>3.1811681105919254E-2</c:v>
                </c:pt>
                <c:pt idx="57">
                  <c:v>3.1811681105919254E-2</c:v>
                </c:pt>
                <c:pt idx="58">
                  <c:v>3.1811681105919254E-2</c:v>
                </c:pt>
                <c:pt idx="59">
                  <c:v>3.1811681105919254E-2</c:v>
                </c:pt>
                <c:pt idx="60">
                  <c:v>3.1811681105919254E-2</c:v>
                </c:pt>
                <c:pt idx="61">
                  <c:v>3.1811681105919254E-2</c:v>
                </c:pt>
                <c:pt idx="62">
                  <c:v>3.1811681105919254E-2</c:v>
                </c:pt>
                <c:pt idx="63">
                  <c:v>3.1811681105919254E-2</c:v>
                </c:pt>
                <c:pt idx="64">
                  <c:v>3.1811681105919254E-2</c:v>
                </c:pt>
                <c:pt idx="65">
                  <c:v>3.1811681105919254E-2</c:v>
                </c:pt>
                <c:pt idx="66">
                  <c:v>3.1811681105919254E-2</c:v>
                </c:pt>
                <c:pt idx="67">
                  <c:v>3.1811681105919254E-2</c:v>
                </c:pt>
                <c:pt idx="68">
                  <c:v>3.1811681105919254E-2</c:v>
                </c:pt>
                <c:pt idx="69">
                  <c:v>3.1811681105919254E-2</c:v>
                </c:pt>
                <c:pt idx="70">
                  <c:v>3.1811681105919254E-2</c:v>
                </c:pt>
                <c:pt idx="71">
                  <c:v>3.1811681105919254E-2</c:v>
                </c:pt>
                <c:pt idx="72">
                  <c:v>3.1811681105919254E-2</c:v>
                </c:pt>
                <c:pt idx="73">
                  <c:v>3.1811681105919254E-2</c:v>
                </c:pt>
                <c:pt idx="74">
                  <c:v>3.1811681105919254E-2</c:v>
                </c:pt>
                <c:pt idx="75">
                  <c:v>3.1811681105919254E-2</c:v>
                </c:pt>
                <c:pt idx="76">
                  <c:v>3.1811681105919254E-2</c:v>
                </c:pt>
                <c:pt idx="77">
                  <c:v>3.1811681105919254E-2</c:v>
                </c:pt>
                <c:pt idx="78">
                  <c:v>3.1811681105919254E-2</c:v>
                </c:pt>
                <c:pt idx="79">
                  <c:v>3.1811681105919254E-2</c:v>
                </c:pt>
                <c:pt idx="80">
                  <c:v>3.1811681105919254E-2</c:v>
                </c:pt>
                <c:pt idx="81">
                  <c:v>3.1811681105919254E-2</c:v>
                </c:pt>
                <c:pt idx="82">
                  <c:v>3.1811681105919254E-2</c:v>
                </c:pt>
                <c:pt idx="83">
                  <c:v>3.1811681105919254E-2</c:v>
                </c:pt>
                <c:pt idx="84">
                  <c:v>3.1811681105919254E-2</c:v>
                </c:pt>
                <c:pt idx="85">
                  <c:v>3.1811681105919254E-2</c:v>
                </c:pt>
                <c:pt idx="86">
                  <c:v>3.1811681105919254E-2</c:v>
                </c:pt>
                <c:pt idx="87">
                  <c:v>3.1811681105919254E-2</c:v>
                </c:pt>
                <c:pt idx="88">
                  <c:v>3.1811681105919254E-2</c:v>
                </c:pt>
                <c:pt idx="89">
                  <c:v>3.1811681105919254E-2</c:v>
                </c:pt>
                <c:pt idx="90">
                  <c:v>3.1811681105919254E-2</c:v>
                </c:pt>
                <c:pt idx="91">
                  <c:v>3.1811681105919254E-2</c:v>
                </c:pt>
                <c:pt idx="92">
                  <c:v>3.1811681105919254E-2</c:v>
                </c:pt>
                <c:pt idx="93">
                  <c:v>3.1811681105919254E-2</c:v>
                </c:pt>
                <c:pt idx="94">
                  <c:v>3.1811681105919254E-2</c:v>
                </c:pt>
                <c:pt idx="95">
                  <c:v>3.1811681105919254E-2</c:v>
                </c:pt>
                <c:pt idx="96">
                  <c:v>3.1811681105919254E-2</c:v>
                </c:pt>
                <c:pt idx="97">
                  <c:v>3.1811681105919254E-2</c:v>
                </c:pt>
                <c:pt idx="98">
                  <c:v>3.1811681105919254E-2</c:v>
                </c:pt>
                <c:pt idx="99">
                  <c:v>3.1811681105919254E-2</c:v>
                </c:pt>
                <c:pt idx="100">
                  <c:v>3.1811681105919254E-2</c:v>
                </c:pt>
                <c:pt idx="101">
                  <c:v>3.1811681105919254E-2</c:v>
                </c:pt>
                <c:pt idx="102">
                  <c:v>3.1811681105919254E-2</c:v>
                </c:pt>
                <c:pt idx="103">
                  <c:v>3.1811681105919254E-2</c:v>
                </c:pt>
                <c:pt idx="104">
                  <c:v>3.1811681105919254E-2</c:v>
                </c:pt>
                <c:pt idx="105">
                  <c:v>3.1811681105919254E-2</c:v>
                </c:pt>
                <c:pt idx="106">
                  <c:v>3.1811681105919254E-2</c:v>
                </c:pt>
                <c:pt idx="107">
                  <c:v>3.1811681105919254E-2</c:v>
                </c:pt>
                <c:pt idx="108">
                  <c:v>3.1811681105919254E-2</c:v>
                </c:pt>
                <c:pt idx="109">
                  <c:v>3.1811681105919254E-2</c:v>
                </c:pt>
                <c:pt idx="110">
                  <c:v>3.1811681105919254E-2</c:v>
                </c:pt>
                <c:pt idx="111">
                  <c:v>3.1811681105919254E-2</c:v>
                </c:pt>
                <c:pt idx="112">
                  <c:v>3.1811681105919254E-2</c:v>
                </c:pt>
                <c:pt idx="113">
                  <c:v>3.1811681105919254E-2</c:v>
                </c:pt>
                <c:pt idx="114">
                  <c:v>3.1811681105919254E-2</c:v>
                </c:pt>
                <c:pt idx="115">
                  <c:v>3.1811681105919254E-2</c:v>
                </c:pt>
                <c:pt idx="116">
                  <c:v>3.1811681105919254E-2</c:v>
                </c:pt>
                <c:pt idx="117">
                  <c:v>3.1811681105919254E-2</c:v>
                </c:pt>
                <c:pt idx="118">
                  <c:v>3.1811681105919254E-2</c:v>
                </c:pt>
                <c:pt idx="119">
                  <c:v>3.1811681105919254E-2</c:v>
                </c:pt>
                <c:pt idx="120">
                  <c:v>3.1811681105919254E-2</c:v>
                </c:pt>
                <c:pt idx="121">
                  <c:v>3.1811681105919254E-2</c:v>
                </c:pt>
                <c:pt idx="122">
                  <c:v>3.1811681105919254E-2</c:v>
                </c:pt>
                <c:pt idx="123">
                  <c:v>3.1811681105919254E-2</c:v>
                </c:pt>
                <c:pt idx="124">
                  <c:v>3.1811681105919254E-2</c:v>
                </c:pt>
                <c:pt idx="125">
                  <c:v>3.1811681105919254E-2</c:v>
                </c:pt>
                <c:pt idx="126">
                  <c:v>3.1811681105919254E-2</c:v>
                </c:pt>
                <c:pt idx="127">
                  <c:v>3.1811681105919254E-2</c:v>
                </c:pt>
                <c:pt idx="128">
                  <c:v>3.1811681105919254E-2</c:v>
                </c:pt>
                <c:pt idx="129">
                  <c:v>3.1811681105919254E-2</c:v>
                </c:pt>
                <c:pt idx="130">
                  <c:v>3.1811681105919254E-2</c:v>
                </c:pt>
                <c:pt idx="131">
                  <c:v>3.1811681105919254E-2</c:v>
                </c:pt>
                <c:pt idx="132">
                  <c:v>3.1811681105919254E-2</c:v>
                </c:pt>
                <c:pt idx="133">
                  <c:v>3.1811681105919254E-2</c:v>
                </c:pt>
                <c:pt idx="134">
                  <c:v>3.1811681105919254E-2</c:v>
                </c:pt>
                <c:pt idx="135">
                  <c:v>3.1811681105919254E-2</c:v>
                </c:pt>
                <c:pt idx="136">
                  <c:v>3.1811681105919254E-2</c:v>
                </c:pt>
                <c:pt idx="137">
                  <c:v>3.1811681105919254E-2</c:v>
                </c:pt>
                <c:pt idx="138">
                  <c:v>3.1811681105919254E-2</c:v>
                </c:pt>
                <c:pt idx="139">
                  <c:v>3.1811681105919254E-2</c:v>
                </c:pt>
                <c:pt idx="140">
                  <c:v>3.1811681105919254E-2</c:v>
                </c:pt>
                <c:pt idx="141">
                  <c:v>3.1811681105919254E-2</c:v>
                </c:pt>
                <c:pt idx="142">
                  <c:v>3.1811681105919254E-2</c:v>
                </c:pt>
                <c:pt idx="143">
                  <c:v>3.1811681105919254E-2</c:v>
                </c:pt>
                <c:pt idx="144">
                  <c:v>3.1811681105919254E-2</c:v>
                </c:pt>
                <c:pt idx="145">
                  <c:v>3.1811681105919254E-2</c:v>
                </c:pt>
                <c:pt idx="146">
                  <c:v>3.1811681105919254E-2</c:v>
                </c:pt>
                <c:pt idx="147">
                  <c:v>3.1811681105919254E-2</c:v>
                </c:pt>
                <c:pt idx="148">
                  <c:v>3.1811681105919254E-2</c:v>
                </c:pt>
                <c:pt idx="149">
                  <c:v>3.1811681105919254E-2</c:v>
                </c:pt>
                <c:pt idx="150">
                  <c:v>3.1811681105919254E-2</c:v>
                </c:pt>
                <c:pt idx="151">
                  <c:v>3.1811681105919254E-2</c:v>
                </c:pt>
                <c:pt idx="152">
                  <c:v>3.1811681105919254E-2</c:v>
                </c:pt>
                <c:pt idx="153">
                  <c:v>3.1811681105919254E-2</c:v>
                </c:pt>
                <c:pt idx="154">
                  <c:v>3.1811681105919254E-2</c:v>
                </c:pt>
                <c:pt idx="155">
                  <c:v>3.1811681105919254E-2</c:v>
                </c:pt>
                <c:pt idx="156">
                  <c:v>3.1811681105919254E-2</c:v>
                </c:pt>
                <c:pt idx="157">
                  <c:v>3.1811681105919254E-2</c:v>
                </c:pt>
                <c:pt idx="158">
                  <c:v>3.1811681105919254E-2</c:v>
                </c:pt>
                <c:pt idx="159">
                  <c:v>3.1811681105919254E-2</c:v>
                </c:pt>
                <c:pt idx="160">
                  <c:v>3.1811681105919254E-2</c:v>
                </c:pt>
                <c:pt idx="161">
                  <c:v>3.1811681105919254E-2</c:v>
                </c:pt>
                <c:pt idx="162">
                  <c:v>3.1811681105919254E-2</c:v>
                </c:pt>
                <c:pt idx="163">
                  <c:v>3.1811681105919254E-2</c:v>
                </c:pt>
                <c:pt idx="164">
                  <c:v>3.1811681105919254E-2</c:v>
                </c:pt>
                <c:pt idx="165">
                  <c:v>3.1811681105919254E-2</c:v>
                </c:pt>
                <c:pt idx="166">
                  <c:v>3.1811681105919254E-2</c:v>
                </c:pt>
                <c:pt idx="167">
                  <c:v>3.1811681105919254E-2</c:v>
                </c:pt>
                <c:pt idx="168">
                  <c:v>3.1811681105919254E-2</c:v>
                </c:pt>
                <c:pt idx="169">
                  <c:v>3.1811681105919254E-2</c:v>
                </c:pt>
                <c:pt idx="170">
                  <c:v>3.1811681105919254E-2</c:v>
                </c:pt>
                <c:pt idx="171">
                  <c:v>3.1811681105919254E-2</c:v>
                </c:pt>
                <c:pt idx="172">
                  <c:v>3.1811681105919254E-2</c:v>
                </c:pt>
                <c:pt idx="173">
                  <c:v>3.1811681105919254E-2</c:v>
                </c:pt>
                <c:pt idx="174">
                  <c:v>3.1811681105919254E-2</c:v>
                </c:pt>
                <c:pt idx="175">
                  <c:v>3.1811681105919254E-2</c:v>
                </c:pt>
                <c:pt idx="176">
                  <c:v>3.1811681105919254E-2</c:v>
                </c:pt>
                <c:pt idx="177">
                  <c:v>3.1811681105919254E-2</c:v>
                </c:pt>
                <c:pt idx="178">
                  <c:v>3.1811681105919254E-2</c:v>
                </c:pt>
                <c:pt idx="179">
                  <c:v>3.1811681105919254E-2</c:v>
                </c:pt>
                <c:pt idx="180">
                  <c:v>3.1811681105919254E-2</c:v>
                </c:pt>
                <c:pt idx="181">
                  <c:v>3.1811681105919254E-2</c:v>
                </c:pt>
                <c:pt idx="182">
                  <c:v>3.1811681105919254E-2</c:v>
                </c:pt>
                <c:pt idx="183">
                  <c:v>3.1811681105919254E-2</c:v>
                </c:pt>
                <c:pt idx="184">
                  <c:v>3.1811681105919254E-2</c:v>
                </c:pt>
                <c:pt idx="185">
                  <c:v>3.1811681105919254E-2</c:v>
                </c:pt>
                <c:pt idx="186">
                  <c:v>3.1811681105919254E-2</c:v>
                </c:pt>
                <c:pt idx="187">
                  <c:v>3.1811681105919254E-2</c:v>
                </c:pt>
                <c:pt idx="188">
                  <c:v>3.1811681105919254E-2</c:v>
                </c:pt>
                <c:pt idx="189">
                  <c:v>3.1811681105919254E-2</c:v>
                </c:pt>
                <c:pt idx="190">
                  <c:v>3.1811681105919254E-2</c:v>
                </c:pt>
                <c:pt idx="191">
                  <c:v>3.1811681105919254E-2</c:v>
                </c:pt>
                <c:pt idx="192">
                  <c:v>3.1811681105919254E-2</c:v>
                </c:pt>
                <c:pt idx="193">
                  <c:v>3.1811681105919254E-2</c:v>
                </c:pt>
                <c:pt idx="194">
                  <c:v>3.1811681105919254E-2</c:v>
                </c:pt>
                <c:pt idx="195">
                  <c:v>3.1811681105919254E-2</c:v>
                </c:pt>
                <c:pt idx="196">
                  <c:v>3.1811681105919254E-2</c:v>
                </c:pt>
                <c:pt idx="197">
                  <c:v>3.1811681105919254E-2</c:v>
                </c:pt>
                <c:pt idx="198">
                  <c:v>3.1811681105919254E-2</c:v>
                </c:pt>
                <c:pt idx="199">
                  <c:v>3.1811681105919254E-2</c:v>
                </c:pt>
                <c:pt idx="200">
                  <c:v>3.1811681105919254E-2</c:v>
                </c:pt>
                <c:pt idx="201">
                  <c:v>3.1811681105919254E-2</c:v>
                </c:pt>
                <c:pt idx="202">
                  <c:v>3.1811681105919254E-2</c:v>
                </c:pt>
                <c:pt idx="203">
                  <c:v>3.1811681105919254E-2</c:v>
                </c:pt>
                <c:pt idx="204">
                  <c:v>3.1811681105919254E-2</c:v>
                </c:pt>
                <c:pt idx="205">
                  <c:v>3.1811681105919254E-2</c:v>
                </c:pt>
                <c:pt idx="206">
                  <c:v>3.1811681105919254E-2</c:v>
                </c:pt>
                <c:pt idx="207">
                  <c:v>3.1811681105919254E-2</c:v>
                </c:pt>
                <c:pt idx="208">
                  <c:v>3.1811681105919254E-2</c:v>
                </c:pt>
                <c:pt idx="209">
                  <c:v>3.1811681105919254E-2</c:v>
                </c:pt>
                <c:pt idx="210">
                  <c:v>3.1811681105919254E-2</c:v>
                </c:pt>
                <c:pt idx="211">
                  <c:v>3.1811681105919254E-2</c:v>
                </c:pt>
                <c:pt idx="212">
                  <c:v>3.1811681105919254E-2</c:v>
                </c:pt>
                <c:pt idx="213">
                  <c:v>3.1811681105919254E-2</c:v>
                </c:pt>
                <c:pt idx="214">
                  <c:v>3.1811681105919254E-2</c:v>
                </c:pt>
                <c:pt idx="215">
                  <c:v>3.1811681105919254E-2</c:v>
                </c:pt>
                <c:pt idx="216">
                  <c:v>3.1811681105919254E-2</c:v>
                </c:pt>
                <c:pt idx="217">
                  <c:v>3.1811681105919254E-2</c:v>
                </c:pt>
                <c:pt idx="218">
                  <c:v>3.1811681105919254E-2</c:v>
                </c:pt>
                <c:pt idx="219">
                  <c:v>3.1811681105919254E-2</c:v>
                </c:pt>
                <c:pt idx="220">
                  <c:v>3.1811681105919254E-2</c:v>
                </c:pt>
                <c:pt idx="221">
                  <c:v>3.1811681105919254E-2</c:v>
                </c:pt>
                <c:pt idx="222">
                  <c:v>3.1811681105919254E-2</c:v>
                </c:pt>
                <c:pt idx="223">
                  <c:v>3.1811681105919254E-2</c:v>
                </c:pt>
                <c:pt idx="224">
                  <c:v>3.1811681105919254E-2</c:v>
                </c:pt>
                <c:pt idx="225">
                  <c:v>3.1811681105919254E-2</c:v>
                </c:pt>
                <c:pt idx="226">
                  <c:v>3.1811681105919254E-2</c:v>
                </c:pt>
                <c:pt idx="227">
                  <c:v>3.1811681105919254E-2</c:v>
                </c:pt>
                <c:pt idx="228">
                  <c:v>3.1811681105919254E-2</c:v>
                </c:pt>
                <c:pt idx="229">
                  <c:v>3.1811681105919254E-2</c:v>
                </c:pt>
                <c:pt idx="230">
                  <c:v>3.1811681105919254E-2</c:v>
                </c:pt>
                <c:pt idx="231">
                  <c:v>3.1811681105919254E-2</c:v>
                </c:pt>
                <c:pt idx="232">
                  <c:v>3.1811681105919254E-2</c:v>
                </c:pt>
                <c:pt idx="233">
                  <c:v>3.1811681105919254E-2</c:v>
                </c:pt>
                <c:pt idx="234">
                  <c:v>3.1811681105919254E-2</c:v>
                </c:pt>
                <c:pt idx="235">
                  <c:v>3.1811681105919254E-2</c:v>
                </c:pt>
                <c:pt idx="236">
                  <c:v>3.1811681105919254E-2</c:v>
                </c:pt>
                <c:pt idx="237">
                  <c:v>3.1811681105919254E-2</c:v>
                </c:pt>
                <c:pt idx="238">
                  <c:v>3.1811681105919254E-2</c:v>
                </c:pt>
                <c:pt idx="239">
                  <c:v>3.1811681105919254E-2</c:v>
                </c:pt>
                <c:pt idx="240">
                  <c:v>3.1811681105919254E-2</c:v>
                </c:pt>
                <c:pt idx="241">
                  <c:v>3.1811681105919254E-2</c:v>
                </c:pt>
                <c:pt idx="242">
                  <c:v>3.1811681105919254E-2</c:v>
                </c:pt>
                <c:pt idx="243">
                  <c:v>3.1811681105919254E-2</c:v>
                </c:pt>
                <c:pt idx="244">
                  <c:v>3.1811681105919254E-2</c:v>
                </c:pt>
                <c:pt idx="245">
                  <c:v>3.1811681105919254E-2</c:v>
                </c:pt>
                <c:pt idx="246">
                  <c:v>3.1811681105919254E-2</c:v>
                </c:pt>
                <c:pt idx="247">
                  <c:v>3.1811681105919254E-2</c:v>
                </c:pt>
                <c:pt idx="248">
                  <c:v>3.1811681105919254E-2</c:v>
                </c:pt>
                <c:pt idx="249">
                  <c:v>3.1811681105919254E-2</c:v>
                </c:pt>
                <c:pt idx="250">
                  <c:v>3.1811681105919254E-2</c:v>
                </c:pt>
                <c:pt idx="251">
                  <c:v>3.1811681105919254E-2</c:v>
                </c:pt>
                <c:pt idx="252">
                  <c:v>3.1811681105919254E-2</c:v>
                </c:pt>
                <c:pt idx="253">
                  <c:v>3.1811681105919254E-2</c:v>
                </c:pt>
                <c:pt idx="254">
                  <c:v>3.1811681105919254E-2</c:v>
                </c:pt>
                <c:pt idx="255">
                  <c:v>3.1811681105919254E-2</c:v>
                </c:pt>
                <c:pt idx="256">
                  <c:v>3.1811681105919254E-2</c:v>
                </c:pt>
                <c:pt idx="257">
                  <c:v>3.1811681105919254E-2</c:v>
                </c:pt>
                <c:pt idx="258">
                  <c:v>3.1811681105919254E-2</c:v>
                </c:pt>
                <c:pt idx="259">
                  <c:v>3.1811681105919254E-2</c:v>
                </c:pt>
                <c:pt idx="260">
                  <c:v>3.1811681105919254E-2</c:v>
                </c:pt>
                <c:pt idx="261">
                  <c:v>3.1811681105919254E-2</c:v>
                </c:pt>
                <c:pt idx="262">
                  <c:v>3.1811681105919254E-2</c:v>
                </c:pt>
                <c:pt idx="263">
                  <c:v>3.1811681105919254E-2</c:v>
                </c:pt>
                <c:pt idx="264">
                  <c:v>3.1811681105919254E-2</c:v>
                </c:pt>
                <c:pt idx="265">
                  <c:v>3.1811681105919254E-2</c:v>
                </c:pt>
                <c:pt idx="266">
                  <c:v>3.1811681105919254E-2</c:v>
                </c:pt>
                <c:pt idx="267">
                  <c:v>3.1811681105919254E-2</c:v>
                </c:pt>
                <c:pt idx="268">
                  <c:v>3.1811681105919254E-2</c:v>
                </c:pt>
                <c:pt idx="269">
                  <c:v>3.1811681105919254E-2</c:v>
                </c:pt>
                <c:pt idx="270">
                  <c:v>3.1811681105919254E-2</c:v>
                </c:pt>
                <c:pt idx="271">
                  <c:v>3.1811681105919254E-2</c:v>
                </c:pt>
                <c:pt idx="272">
                  <c:v>3.1811681105919254E-2</c:v>
                </c:pt>
                <c:pt idx="273">
                  <c:v>3.1811681105919254E-2</c:v>
                </c:pt>
                <c:pt idx="274">
                  <c:v>3.1811681105919254E-2</c:v>
                </c:pt>
                <c:pt idx="275">
                  <c:v>3.1811681105919254E-2</c:v>
                </c:pt>
                <c:pt idx="276">
                  <c:v>3.1811681105919254E-2</c:v>
                </c:pt>
                <c:pt idx="277">
                  <c:v>3.1811681105919254E-2</c:v>
                </c:pt>
                <c:pt idx="278">
                  <c:v>3.1811681105919254E-2</c:v>
                </c:pt>
                <c:pt idx="279">
                  <c:v>3.1811681105919254E-2</c:v>
                </c:pt>
                <c:pt idx="280">
                  <c:v>3.1811681105919254E-2</c:v>
                </c:pt>
                <c:pt idx="281">
                  <c:v>3.1811681105919254E-2</c:v>
                </c:pt>
                <c:pt idx="282">
                  <c:v>3.1811681105919254E-2</c:v>
                </c:pt>
                <c:pt idx="283">
                  <c:v>3.1811681105919254E-2</c:v>
                </c:pt>
                <c:pt idx="284">
                  <c:v>3.1811681105919254E-2</c:v>
                </c:pt>
                <c:pt idx="285">
                  <c:v>3.1811681105919254E-2</c:v>
                </c:pt>
                <c:pt idx="286">
                  <c:v>3.1811681105919254E-2</c:v>
                </c:pt>
                <c:pt idx="287">
                  <c:v>3.1811681105919254E-2</c:v>
                </c:pt>
                <c:pt idx="288">
                  <c:v>3.1811681105919254E-2</c:v>
                </c:pt>
                <c:pt idx="289">
                  <c:v>3.1811681105919254E-2</c:v>
                </c:pt>
                <c:pt idx="290">
                  <c:v>3.1811681105919254E-2</c:v>
                </c:pt>
                <c:pt idx="291">
                  <c:v>3.1811681105919254E-2</c:v>
                </c:pt>
                <c:pt idx="292">
                  <c:v>3.1811681105919254E-2</c:v>
                </c:pt>
                <c:pt idx="293">
                  <c:v>3.1811681105919254E-2</c:v>
                </c:pt>
                <c:pt idx="294">
                  <c:v>3.1811681105919254E-2</c:v>
                </c:pt>
                <c:pt idx="295">
                  <c:v>3.1811681105919254E-2</c:v>
                </c:pt>
                <c:pt idx="296">
                  <c:v>3.1811681105919254E-2</c:v>
                </c:pt>
                <c:pt idx="297">
                  <c:v>3.1811681105919254E-2</c:v>
                </c:pt>
                <c:pt idx="298">
                  <c:v>3.1811681105919254E-2</c:v>
                </c:pt>
                <c:pt idx="299">
                  <c:v>3.1811681105919254E-2</c:v>
                </c:pt>
                <c:pt idx="300">
                  <c:v>3.1811681105919254E-2</c:v>
                </c:pt>
                <c:pt idx="301">
                  <c:v>3.1811681105919254E-2</c:v>
                </c:pt>
                <c:pt idx="302">
                  <c:v>3.1811681105919254E-2</c:v>
                </c:pt>
                <c:pt idx="303">
                  <c:v>3.1811681105919254E-2</c:v>
                </c:pt>
                <c:pt idx="304">
                  <c:v>3.1811681105919254E-2</c:v>
                </c:pt>
                <c:pt idx="305">
                  <c:v>3.1811681105919254E-2</c:v>
                </c:pt>
                <c:pt idx="306">
                  <c:v>3.1811681105919254E-2</c:v>
                </c:pt>
                <c:pt idx="307">
                  <c:v>3.1811681105919254E-2</c:v>
                </c:pt>
                <c:pt idx="308">
                  <c:v>3.1811681105919254E-2</c:v>
                </c:pt>
                <c:pt idx="309">
                  <c:v>3.1811681105919254E-2</c:v>
                </c:pt>
                <c:pt idx="310">
                  <c:v>3.1811681105919254E-2</c:v>
                </c:pt>
                <c:pt idx="311">
                  <c:v>3.1811681105919254E-2</c:v>
                </c:pt>
                <c:pt idx="312">
                  <c:v>3.1811681105919254E-2</c:v>
                </c:pt>
                <c:pt idx="313">
                  <c:v>3.1811681105919254E-2</c:v>
                </c:pt>
                <c:pt idx="314">
                  <c:v>3.1811681105919254E-2</c:v>
                </c:pt>
                <c:pt idx="315">
                  <c:v>3.1811681105919254E-2</c:v>
                </c:pt>
                <c:pt idx="316">
                  <c:v>3.1811681105919254E-2</c:v>
                </c:pt>
                <c:pt idx="317">
                  <c:v>3.1811681105919254E-2</c:v>
                </c:pt>
                <c:pt idx="318">
                  <c:v>3.1811681105919254E-2</c:v>
                </c:pt>
                <c:pt idx="319">
                  <c:v>3.1811681105919254E-2</c:v>
                </c:pt>
                <c:pt idx="320">
                  <c:v>3.1811681105919254E-2</c:v>
                </c:pt>
                <c:pt idx="321">
                  <c:v>3.1811681105919254E-2</c:v>
                </c:pt>
                <c:pt idx="322">
                  <c:v>3.1811681105919254E-2</c:v>
                </c:pt>
                <c:pt idx="323">
                  <c:v>3.1811681105919254E-2</c:v>
                </c:pt>
                <c:pt idx="324">
                  <c:v>3.1811681105919254E-2</c:v>
                </c:pt>
                <c:pt idx="325">
                  <c:v>3.1811681105919254E-2</c:v>
                </c:pt>
                <c:pt idx="326">
                  <c:v>3.1811681105919254E-2</c:v>
                </c:pt>
                <c:pt idx="327">
                  <c:v>3.1811681105919254E-2</c:v>
                </c:pt>
                <c:pt idx="328">
                  <c:v>3.1811681105919254E-2</c:v>
                </c:pt>
                <c:pt idx="329">
                  <c:v>3.1811681105919254E-2</c:v>
                </c:pt>
                <c:pt idx="330">
                  <c:v>3.1811681105919254E-2</c:v>
                </c:pt>
                <c:pt idx="331">
                  <c:v>3.1811681105919254E-2</c:v>
                </c:pt>
                <c:pt idx="332">
                  <c:v>3.1811681105919254E-2</c:v>
                </c:pt>
                <c:pt idx="333">
                  <c:v>3.1811681105919254E-2</c:v>
                </c:pt>
                <c:pt idx="334">
                  <c:v>3.1811681105919254E-2</c:v>
                </c:pt>
                <c:pt idx="335">
                  <c:v>3.1811681105919254E-2</c:v>
                </c:pt>
                <c:pt idx="336">
                  <c:v>3.1811681105919254E-2</c:v>
                </c:pt>
                <c:pt idx="337">
                  <c:v>3.1811681105919254E-2</c:v>
                </c:pt>
                <c:pt idx="338">
                  <c:v>3.1811681105919254E-2</c:v>
                </c:pt>
                <c:pt idx="339">
                  <c:v>3.1811681105919254E-2</c:v>
                </c:pt>
                <c:pt idx="340">
                  <c:v>3.1811681105919254E-2</c:v>
                </c:pt>
                <c:pt idx="341">
                  <c:v>3.1811681105919254E-2</c:v>
                </c:pt>
                <c:pt idx="342">
                  <c:v>3.1811681105919254E-2</c:v>
                </c:pt>
                <c:pt idx="343">
                  <c:v>3.1811681105919254E-2</c:v>
                </c:pt>
                <c:pt idx="344">
                  <c:v>3.1811681105919254E-2</c:v>
                </c:pt>
                <c:pt idx="345">
                  <c:v>3.1811681105919254E-2</c:v>
                </c:pt>
                <c:pt idx="346">
                  <c:v>3.1811681105919254E-2</c:v>
                </c:pt>
                <c:pt idx="347">
                  <c:v>3.1811681105919254E-2</c:v>
                </c:pt>
                <c:pt idx="348">
                  <c:v>3.1811681105919254E-2</c:v>
                </c:pt>
                <c:pt idx="349">
                  <c:v>3.1811681105919254E-2</c:v>
                </c:pt>
                <c:pt idx="350">
                  <c:v>3.1811681105919254E-2</c:v>
                </c:pt>
                <c:pt idx="351">
                  <c:v>3.1811681105919254E-2</c:v>
                </c:pt>
                <c:pt idx="352">
                  <c:v>3.1811681105919254E-2</c:v>
                </c:pt>
                <c:pt idx="353">
                  <c:v>3.1811681105919254E-2</c:v>
                </c:pt>
                <c:pt idx="354">
                  <c:v>3.1811681105919254E-2</c:v>
                </c:pt>
                <c:pt idx="355">
                  <c:v>3.1811681105919254E-2</c:v>
                </c:pt>
                <c:pt idx="356">
                  <c:v>3.1811681105919254E-2</c:v>
                </c:pt>
                <c:pt idx="357">
                  <c:v>3.1811681105919254E-2</c:v>
                </c:pt>
                <c:pt idx="358">
                  <c:v>3.1811681105919254E-2</c:v>
                </c:pt>
                <c:pt idx="359">
                  <c:v>3.1811681105919254E-2</c:v>
                </c:pt>
                <c:pt idx="360">
                  <c:v>3.1811681105919254E-2</c:v>
                </c:pt>
                <c:pt idx="361">
                  <c:v>3.1811681105919254E-2</c:v>
                </c:pt>
                <c:pt idx="362">
                  <c:v>3.1811681105919254E-2</c:v>
                </c:pt>
                <c:pt idx="363">
                  <c:v>3.1811681105919254E-2</c:v>
                </c:pt>
                <c:pt idx="364">
                  <c:v>3.1811681105919254E-2</c:v>
                </c:pt>
                <c:pt idx="365">
                  <c:v>3.1811681105919254E-2</c:v>
                </c:pt>
                <c:pt idx="366">
                  <c:v>3.1811681105919254E-2</c:v>
                </c:pt>
                <c:pt idx="367">
                  <c:v>3.1811681105919254E-2</c:v>
                </c:pt>
                <c:pt idx="368">
                  <c:v>3.1811681105919254E-2</c:v>
                </c:pt>
                <c:pt idx="369">
                  <c:v>3.1811681105919254E-2</c:v>
                </c:pt>
                <c:pt idx="370">
                  <c:v>3.1811681105919254E-2</c:v>
                </c:pt>
                <c:pt idx="371">
                  <c:v>3.1811681105919254E-2</c:v>
                </c:pt>
                <c:pt idx="372">
                  <c:v>3.1811681105919254E-2</c:v>
                </c:pt>
                <c:pt idx="373">
                  <c:v>3.1811681105919254E-2</c:v>
                </c:pt>
                <c:pt idx="374">
                  <c:v>3.1811681105919254E-2</c:v>
                </c:pt>
                <c:pt idx="375">
                  <c:v>3.1811681105919254E-2</c:v>
                </c:pt>
                <c:pt idx="376">
                  <c:v>3.1811681105919254E-2</c:v>
                </c:pt>
                <c:pt idx="377">
                  <c:v>3.1811681105919254E-2</c:v>
                </c:pt>
                <c:pt idx="378">
                  <c:v>3.1811681105919254E-2</c:v>
                </c:pt>
                <c:pt idx="379">
                  <c:v>3.1811681105919254E-2</c:v>
                </c:pt>
                <c:pt idx="380">
                  <c:v>3.1811681105919254E-2</c:v>
                </c:pt>
                <c:pt idx="381">
                  <c:v>3.1811681105919254E-2</c:v>
                </c:pt>
                <c:pt idx="382">
                  <c:v>3.1811681105919254E-2</c:v>
                </c:pt>
                <c:pt idx="383">
                  <c:v>3.1811681105919254E-2</c:v>
                </c:pt>
                <c:pt idx="384">
                  <c:v>3.1811681105919254E-2</c:v>
                </c:pt>
                <c:pt idx="385">
                  <c:v>3.1811681105919254E-2</c:v>
                </c:pt>
                <c:pt idx="386">
                  <c:v>3.1811681105919254E-2</c:v>
                </c:pt>
                <c:pt idx="387">
                  <c:v>3.1811681105919254E-2</c:v>
                </c:pt>
                <c:pt idx="388">
                  <c:v>3.1811681105919254E-2</c:v>
                </c:pt>
                <c:pt idx="389">
                  <c:v>3.1811681105919254E-2</c:v>
                </c:pt>
                <c:pt idx="390">
                  <c:v>3.1811681105919254E-2</c:v>
                </c:pt>
                <c:pt idx="391">
                  <c:v>3.1811681105919254E-2</c:v>
                </c:pt>
                <c:pt idx="392">
                  <c:v>3.1811681105919254E-2</c:v>
                </c:pt>
                <c:pt idx="393">
                  <c:v>3.1811681105919254E-2</c:v>
                </c:pt>
                <c:pt idx="394">
                  <c:v>2.8269994522711617E-2</c:v>
                </c:pt>
                <c:pt idx="395">
                  <c:v>2.8269994522711617E-2</c:v>
                </c:pt>
                <c:pt idx="396">
                  <c:v>2.8269994522711617E-2</c:v>
                </c:pt>
                <c:pt idx="397">
                  <c:v>2.8269994522711617E-2</c:v>
                </c:pt>
                <c:pt idx="398">
                  <c:v>2.8269994522711617E-2</c:v>
                </c:pt>
                <c:pt idx="399">
                  <c:v>2.8269994522711617E-2</c:v>
                </c:pt>
                <c:pt idx="400">
                  <c:v>2.8269994522711617E-2</c:v>
                </c:pt>
                <c:pt idx="401">
                  <c:v>2.8269994522711617E-2</c:v>
                </c:pt>
                <c:pt idx="402">
                  <c:v>2.8269994522711617E-2</c:v>
                </c:pt>
                <c:pt idx="403">
                  <c:v>2.8269994522711617E-2</c:v>
                </c:pt>
                <c:pt idx="404">
                  <c:v>2.8269994522711617E-2</c:v>
                </c:pt>
                <c:pt idx="405">
                  <c:v>2.8269994522711617E-2</c:v>
                </c:pt>
                <c:pt idx="406">
                  <c:v>2.8269994522711617E-2</c:v>
                </c:pt>
                <c:pt idx="407">
                  <c:v>2.8269994522711617E-2</c:v>
                </c:pt>
                <c:pt idx="408">
                  <c:v>2.8269994522711617E-2</c:v>
                </c:pt>
                <c:pt idx="409">
                  <c:v>2.8269994522711617E-2</c:v>
                </c:pt>
                <c:pt idx="410">
                  <c:v>2.8269994522711617E-2</c:v>
                </c:pt>
                <c:pt idx="411">
                  <c:v>2.8269994522711617E-2</c:v>
                </c:pt>
                <c:pt idx="412">
                  <c:v>2.8269994522711617E-2</c:v>
                </c:pt>
                <c:pt idx="413">
                  <c:v>2.8269994522711617E-2</c:v>
                </c:pt>
                <c:pt idx="414">
                  <c:v>2.8269994522711617E-2</c:v>
                </c:pt>
                <c:pt idx="415">
                  <c:v>2.8269994522711617E-2</c:v>
                </c:pt>
                <c:pt idx="416">
                  <c:v>2.8269994522711617E-2</c:v>
                </c:pt>
                <c:pt idx="417">
                  <c:v>2.8269994522711617E-2</c:v>
                </c:pt>
                <c:pt idx="418">
                  <c:v>2.8269994522711617E-2</c:v>
                </c:pt>
                <c:pt idx="419">
                  <c:v>2.8269994522711617E-2</c:v>
                </c:pt>
                <c:pt idx="420">
                  <c:v>2.8269994522711617E-2</c:v>
                </c:pt>
                <c:pt idx="421">
                  <c:v>2.8269994522711617E-2</c:v>
                </c:pt>
                <c:pt idx="422">
                  <c:v>2.8269994522711617E-2</c:v>
                </c:pt>
                <c:pt idx="423">
                  <c:v>2.8269994522711617E-2</c:v>
                </c:pt>
                <c:pt idx="424">
                  <c:v>2.8269994522711617E-2</c:v>
                </c:pt>
                <c:pt idx="425">
                  <c:v>2.8269994522711617E-2</c:v>
                </c:pt>
                <c:pt idx="426">
                  <c:v>2.8269994522711617E-2</c:v>
                </c:pt>
                <c:pt idx="427">
                  <c:v>2.8269994522711617E-2</c:v>
                </c:pt>
                <c:pt idx="428">
                  <c:v>2.8269994522711617E-2</c:v>
                </c:pt>
                <c:pt idx="429">
                  <c:v>2.8269994522711617E-2</c:v>
                </c:pt>
                <c:pt idx="430">
                  <c:v>2.8269994522711617E-2</c:v>
                </c:pt>
                <c:pt idx="431">
                  <c:v>2.8269994522711617E-2</c:v>
                </c:pt>
                <c:pt idx="432">
                  <c:v>2.8269994522711617E-2</c:v>
                </c:pt>
                <c:pt idx="433">
                  <c:v>2.8269994522711617E-2</c:v>
                </c:pt>
                <c:pt idx="434">
                  <c:v>2.8269994522711617E-2</c:v>
                </c:pt>
                <c:pt idx="435">
                  <c:v>2.8269994522711617E-2</c:v>
                </c:pt>
                <c:pt idx="436">
                  <c:v>2.8269994522711617E-2</c:v>
                </c:pt>
                <c:pt idx="437">
                  <c:v>2.8269994522711617E-2</c:v>
                </c:pt>
                <c:pt idx="438">
                  <c:v>2.8269994522711617E-2</c:v>
                </c:pt>
                <c:pt idx="439">
                  <c:v>2.8269994522711617E-2</c:v>
                </c:pt>
                <c:pt idx="440">
                  <c:v>2.8269994522711617E-2</c:v>
                </c:pt>
                <c:pt idx="441">
                  <c:v>2.8269994522711617E-2</c:v>
                </c:pt>
                <c:pt idx="442">
                  <c:v>2.8269994522711617E-2</c:v>
                </c:pt>
                <c:pt idx="443">
                  <c:v>2.8269994522711617E-2</c:v>
                </c:pt>
                <c:pt idx="444">
                  <c:v>2.8269994522711617E-2</c:v>
                </c:pt>
                <c:pt idx="445">
                  <c:v>2.8269994522711617E-2</c:v>
                </c:pt>
                <c:pt idx="446">
                  <c:v>2.8269994522711617E-2</c:v>
                </c:pt>
                <c:pt idx="447">
                  <c:v>2.8269994522711617E-2</c:v>
                </c:pt>
                <c:pt idx="448">
                  <c:v>2.8269994522711617E-2</c:v>
                </c:pt>
                <c:pt idx="449">
                  <c:v>2.8269994522711617E-2</c:v>
                </c:pt>
                <c:pt idx="450">
                  <c:v>2.8269994522711617E-2</c:v>
                </c:pt>
                <c:pt idx="451">
                  <c:v>2.8269994522711617E-2</c:v>
                </c:pt>
                <c:pt idx="452">
                  <c:v>2.8269994522711617E-2</c:v>
                </c:pt>
                <c:pt idx="453">
                  <c:v>2.8269994522711617E-2</c:v>
                </c:pt>
                <c:pt idx="454">
                  <c:v>2.8269994522711617E-2</c:v>
                </c:pt>
                <c:pt idx="455">
                  <c:v>2.8269994522711617E-2</c:v>
                </c:pt>
                <c:pt idx="456">
                  <c:v>2.8269994522711617E-2</c:v>
                </c:pt>
                <c:pt idx="457">
                  <c:v>2.8269994522711617E-2</c:v>
                </c:pt>
                <c:pt idx="458">
                  <c:v>2.8269994522711617E-2</c:v>
                </c:pt>
                <c:pt idx="459">
                  <c:v>2.8269994522711617E-2</c:v>
                </c:pt>
                <c:pt idx="460">
                  <c:v>2.8269994522711617E-2</c:v>
                </c:pt>
                <c:pt idx="461">
                  <c:v>2.8269994522711617E-2</c:v>
                </c:pt>
                <c:pt idx="462">
                  <c:v>2.8269994522711617E-2</c:v>
                </c:pt>
                <c:pt idx="463">
                  <c:v>2.8269994522711617E-2</c:v>
                </c:pt>
                <c:pt idx="464">
                  <c:v>2.8269994522711617E-2</c:v>
                </c:pt>
                <c:pt idx="465">
                  <c:v>2.8269994522711617E-2</c:v>
                </c:pt>
                <c:pt idx="466">
                  <c:v>2.8269994522711617E-2</c:v>
                </c:pt>
                <c:pt idx="467">
                  <c:v>2.8269994522711617E-2</c:v>
                </c:pt>
                <c:pt idx="468">
                  <c:v>2.8269994522711617E-2</c:v>
                </c:pt>
                <c:pt idx="469">
                  <c:v>2.8269994522711617E-2</c:v>
                </c:pt>
                <c:pt idx="470">
                  <c:v>2.8269994522711617E-2</c:v>
                </c:pt>
                <c:pt idx="471">
                  <c:v>2.8269994522711617E-2</c:v>
                </c:pt>
                <c:pt idx="472">
                  <c:v>2.8269994522711617E-2</c:v>
                </c:pt>
                <c:pt idx="473">
                  <c:v>2.8269994522711617E-2</c:v>
                </c:pt>
                <c:pt idx="474">
                  <c:v>2.8269994522711617E-2</c:v>
                </c:pt>
                <c:pt idx="475">
                  <c:v>2.8269994522711617E-2</c:v>
                </c:pt>
                <c:pt idx="476">
                  <c:v>2.8269994522711617E-2</c:v>
                </c:pt>
                <c:pt idx="477">
                  <c:v>2.8269994522711617E-2</c:v>
                </c:pt>
                <c:pt idx="478">
                  <c:v>2.8269994522711617E-2</c:v>
                </c:pt>
                <c:pt idx="479">
                  <c:v>2.8269994522711617E-2</c:v>
                </c:pt>
                <c:pt idx="480">
                  <c:v>2.8269994522711617E-2</c:v>
                </c:pt>
                <c:pt idx="481">
                  <c:v>2.8269994522711617E-2</c:v>
                </c:pt>
                <c:pt idx="482">
                  <c:v>2.8269994522711617E-2</c:v>
                </c:pt>
                <c:pt idx="483">
                  <c:v>2.8269994522711617E-2</c:v>
                </c:pt>
                <c:pt idx="484">
                  <c:v>2.8269994522711617E-2</c:v>
                </c:pt>
                <c:pt idx="485">
                  <c:v>2.8269994522711617E-2</c:v>
                </c:pt>
                <c:pt idx="486">
                  <c:v>2.8269994522711617E-2</c:v>
                </c:pt>
                <c:pt idx="487">
                  <c:v>2.8269994522711617E-2</c:v>
                </c:pt>
                <c:pt idx="488">
                  <c:v>2.8269994522711617E-2</c:v>
                </c:pt>
                <c:pt idx="489">
                  <c:v>2.8269994522711617E-2</c:v>
                </c:pt>
                <c:pt idx="490">
                  <c:v>2.8269994522711617E-2</c:v>
                </c:pt>
                <c:pt idx="491">
                  <c:v>2.8269994522711617E-2</c:v>
                </c:pt>
                <c:pt idx="492">
                  <c:v>2.8269994522711617E-2</c:v>
                </c:pt>
                <c:pt idx="493">
                  <c:v>2.8269994522711617E-2</c:v>
                </c:pt>
                <c:pt idx="494">
                  <c:v>2.8269994522711617E-2</c:v>
                </c:pt>
                <c:pt idx="495">
                  <c:v>2.8269994522711617E-2</c:v>
                </c:pt>
                <c:pt idx="496">
                  <c:v>2.8269994522711617E-2</c:v>
                </c:pt>
                <c:pt idx="497">
                  <c:v>2.8269994522711617E-2</c:v>
                </c:pt>
                <c:pt idx="498">
                  <c:v>2.8269994522711617E-2</c:v>
                </c:pt>
                <c:pt idx="499">
                  <c:v>2.8269994522711617E-2</c:v>
                </c:pt>
                <c:pt idx="500">
                  <c:v>2.8269994522711617E-2</c:v>
                </c:pt>
                <c:pt idx="501">
                  <c:v>2.8269994522711617E-2</c:v>
                </c:pt>
                <c:pt idx="502">
                  <c:v>2.8269994522711617E-2</c:v>
                </c:pt>
                <c:pt idx="503">
                  <c:v>2.8269994522711617E-2</c:v>
                </c:pt>
                <c:pt idx="504">
                  <c:v>2.8269994522711617E-2</c:v>
                </c:pt>
                <c:pt idx="505">
                  <c:v>2.8269994522711617E-2</c:v>
                </c:pt>
                <c:pt idx="506">
                  <c:v>2.8269994522711617E-2</c:v>
                </c:pt>
                <c:pt idx="507">
                  <c:v>2.8269994522711617E-2</c:v>
                </c:pt>
                <c:pt idx="508">
                  <c:v>2.8269994522711617E-2</c:v>
                </c:pt>
                <c:pt idx="509">
                  <c:v>2.8269994522711617E-2</c:v>
                </c:pt>
                <c:pt idx="510">
                  <c:v>2.8269994522711617E-2</c:v>
                </c:pt>
                <c:pt idx="511">
                  <c:v>2.8269994522711617E-2</c:v>
                </c:pt>
                <c:pt idx="512">
                  <c:v>2.8269994522711617E-2</c:v>
                </c:pt>
                <c:pt idx="513">
                  <c:v>2.8269994522711617E-2</c:v>
                </c:pt>
                <c:pt idx="514">
                  <c:v>2.8269994522711617E-2</c:v>
                </c:pt>
                <c:pt idx="515">
                  <c:v>2.8269994522711617E-2</c:v>
                </c:pt>
                <c:pt idx="516">
                  <c:v>2.8269994522711617E-2</c:v>
                </c:pt>
                <c:pt idx="517">
                  <c:v>2.8269994522711617E-2</c:v>
                </c:pt>
                <c:pt idx="518">
                  <c:v>2.8269994522711617E-2</c:v>
                </c:pt>
                <c:pt idx="519">
                  <c:v>2.8269994522711617E-2</c:v>
                </c:pt>
                <c:pt idx="520">
                  <c:v>2.8269994522711617E-2</c:v>
                </c:pt>
                <c:pt idx="521">
                  <c:v>2.8269994522711617E-2</c:v>
                </c:pt>
                <c:pt idx="522">
                  <c:v>2.8269994522711617E-2</c:v>
                </c:pt>
                <c:pt idx="523">
                  <c:v>2.8269994522711617E-2</c:v>
                </c:pt>
                <c:pt idx="524">
                  <c:v>2.8269994522711617E-2</c:v>
                </c:pt>
                <c:pt idx="525">
                  <c:v>2.8269994522711617E-2</c:v>
                </c:pt>
                <c:pt idx="526">
                  <c:v>2.8269994522711617E-2</c:v>
                </c:pt>
                <c:pt idx="527">
                  <c:v>2.8269994522711617E-2</c:v>
                </c:pt>
                <c:pt idx="528">
                  <c:v>2.8269994522711617E-2</c:v>
                </c:pt>
                <c:pt idx="529">
                  <c:v>2.8269994522711617E-2</c:v>
                </c:pt>
                <c:pt idx="530">
                  <c:v>2.8269994522711617E-2</c:v>
                </c:pt>
                <c:pt idx="531">
                  <c:v>2.8269994522711617E-2</c:v>
                </c:pt>
                <c:pt idx="532">
                  <c:v>2.8269994522711617E-2</c:v>
                </c:pt>
                <c:pt idx="533">
                  <c:v>2.8269994522711617E-2</c:v>
                </c:pt>
                <c:pt idx="534">
                  <c:v>2.8269994522711617E-2</c:v>
                </c:pt>
                <c:pt idx="535">
                  <c:v>2.8269994522711617E-2</c:v>
                </c:pt>
                <c:pt idx="536">
                  <c:v>2.8269994522711617E-2</c:v>
                </c:pt>
                <c:pt idx="537">
                  <c:v>2.8269994522711617E-2</c:v>
                </c:pt>
                <c:pt idx="538">
                  <c:v>2.8269994522711617E-2</c:v>
                </c:pt>
                <c:pt idx="539">
                  <c:v>2.8269994522711617E-2</c:v>
                </c:pt>
                <c:pt idx="540">
                  <c:v>2.8269994522711617E-2</c:v>
                </c:pt>
                <c:pt idx="541">
                  <c:v>2.8269994522711617E-2</c:v>
                </c:pt>
                <c:pt idx="542">
                  <c:v>2.8269994522711617E-2</c:v>
                </c:pt>
                <c:pt idx="543">
                  <c:v>2.8269994522711617E-2</c:v>
                </c:pt>
                <c:pt idx="544">
                  <c:v>2.8269994522711617E-2</c:v>
                </c:pt>
                <c:pt idx="545">
                  <c:v>2.8269994522711617E-2</c:v>
                </c:pt>
                <c:pt idx="546">
                  <c:v>2.8269994522711617E-2</c:v>
                </c:pt>
                <c:pt idx="547">
                  <c:v>2.8269994522711617E-2</c:v>
                </c:pt>
                <c:pt idx="548">
                  <c:v>2.8269994522711617E-2</c:v>
                </c:pt>
                <c:pt idx="549">
                  <c:v>2.8269994522711617E-2</c:v>
                </c:pt>
                <c:pt idx="550">
                  <c:v>2.8269994522711617E-2</c:v>
                </c:pt>
                <c:pt idx="551">
                  <c:v>2.8269994522711617E-2</c:v>
                </c:pt>
                <c:pt idx="552">
                  <c:v>2.8269994522711617E-2</c:v>
                </c:pt>
                <c:pt idx="553">
                  <c:v>2.8269994522711617E-2</c:v>
                </c:pt>
                <c:pt idx="554">
                  <c:v>2.8269994522711617E-2</c:v>
                </c:pt>
                <c:pt idx="555">
                  <c:v>2.8269994522711617E-2</c:v>
                </c:pt>
                <c:pt idx="556">
                  <c:v>2.8269994522711617E-2</c:v>
                </c:pt>
                <c:pt idx="557">
                  <c:v>2.8269994522711617E-2</c:v>
                </c:pt>
                <c:pt idx="558">
                  <c:v>2.8269994522711617E-2</c:v>
                </c:pt>
                <c:pt idx="559">
                  <c:v>2.8269994522711617E-2</c:v>
                </c:pt>
                <c:pt idx="560">
                  <c:v>2.8269994522711617E-2</c:v>
                </c:pt>
                <c:pt idx="561">
                  <c:v>2.8269994522711617E-2</c:v>
                </c:pt>
                <c:pt idx="562">
                  <c:v>2.8269994522711617E-2</c:v>
                </c:pt>
                <c:pt idx="563">
                  <c:v>2.8269994522711617E-2</c:v>
                </c:pt>
                <c:pt idx="564">
                  <c:v>2.8269994522711617E-2</c:v>
                </c:pt>
                <c:pt idx="565">
                  <c:v>2.8269994522711617E-2</c:v>
                </c:pt>
                <c:pt idx="566">
                  <c:v>2.8269994522711617E-2</c:v>
                </c:pt>
                <c:pt idx="567">
                  <c:v>2.8269994522711617E-2</c:v>
                </c:pt>
                <c:pt idx="568">
                  <c:v>2.8269994522711617E-2</c:v>
                </c:pt>
                <c:pt idx="569">
                  <c:v>2.8269994522711617E-2</c:v>
                </c:pt>
                <c:pt idx="570">
                  <c:v>2.8269994522711617E-2</c:v>
                </c:pt>
                <c:pt idx="571">
                  <c:v>2.8269994522711617E-2</c:v>
                </c:pt>
                <c:pt idx="572">
                  <c:v>2.8269994522711617E-2</c:v>
                </c:pt>
                <c:pt idx="573">
                  <c:v>2.8269994522711617E-2</c:v>
                </c:pt>
                <c:pt idx="574">
                  <c:v>2.8269994522711617E-2</c:v>
                </c:pt>
                <c:pt idx="575">
                  <c:v>2.8269994522711617E-2</c:v>
                </c:pt>
                <c:pt idx="576">
                  <c:v>2.8269994522711617E-2</c:v>
                </c:pt>
                <c:pt idx="577">
                  <c:v>2.8269994522711617E-2</c:v>
                </c:pt>
                <c:pt idx="578">
                  <c:v>2.8269994522711617E-2</c:v>
                </c:pt>
                <c:pt idx="579">
                  <c:v>2.8269994522711617E-2</c:v>
                </c:pt>
                <c:pt idx="580">
                  <c:v>2.8269994522711617E-2</c:v>
                </c:pt>
                <c:pt idx="581">
                  <c:v>2.8269994522711617E-2</c:v>
                </c:pt>
                <c:pt idx="582">
                  <c:v>2.8269994522711617E-2</c:v>
                </c:pt>
                <c:pt idx="583">
                  <c:v>2.8269994522711617E-2</c:v>
                </c:pt>
                <c:pt idx="584">
                  <c:v>2.8269994522711617E-2</c:v>
                </c:pt>
                <c:pt idx="585">
                  <c:v>2.8269994522711617E-2</c:v>
                </c:pt>
                <c:pt idx="586">
                  <c:v>2.8269994522711617E-2</c:v>
                </c:pt>
                <c:pt idx="587">
                  <c:v>2.8269994522711617E-2</c:v>
                </c:pt>
                <c:pt idx="588">
                  <c:v>2.8269994522711617E-2</c:v>
                </c:pt>
                <c:pt idx="589">
                  <c:v>2.8269994522711617E-2</c:v>
                </c:pt>
                <c:pt idx="590">
                  <c:v>2.8269994522711617E-2</c:v>
                </c:pt>
                <c:pt idx="591">
                  <c:v>2.8269994522711617E-2</c:v>
                </c:pt>
                <c:pt idx="592">
                  <c:v>2.8269994522711617E-2</c:v>
                </c:pt>
                <c:pt idx="593">
                  <c:v>2.8269994522711617E-2</c:v>
                </c:pt>
                <c:pt idx="594">
                  <c:v>2.8269994522711617E-2</c:v>
                </c:pt>
                <c:pt idx="595">
                  <c:v>2.8269994522711617E-2</c:v>
                </c:pt>
                <c:pt idx="596">
                  <c:v>2.8269994522711617E-2</c:v>
                </c:pt>
                <c:pt idx="597">
                  <c:v>2.8269994522711617E-2</c:v>
                </c:pt>
                <c:pt idx="598">
                  <c:v>2.8269994522711617E-2</c:v>
                </c:pt>
                <c:pt idx="599">
                  <c:v>2.8269994522711617E-2</c:v>
                </c:pt>
                <c:pt idx="600">
                  <c:v>2.8269994522711617E-2</c:v>
                </c:pt>
                <c:pt idx="601">
                  <c:v>2.8269994522711617E-2</c:v>
                </c:pt>
                <c:pt idx="602">
                  <c:v>2.8269994522711617E-2</c:v>
                </c:pt>
                <c:pt idx="603">
                  <c:v>2.8269994522711617E-2</c:v>
                </c:pt>
                <c:pt idx="604">
                  <c:v>2.8269994522711617E-2</c:v>
                </c:pt>
                <c:pt idx="605">
                  <c:v>2.8269994522711617E-2</c:v>
                </c:pt>
                <c:pt idx="606">
                  <c:v>2.8269994522711617E-2</c:v>
                </c:pt>
                <c:pt idx="607">
                  <c:v>2.8269994522711617E-2</c:v>
                </c:pt>
                <c:pt idx="608">
                  <c:v>2.8269994522711617E-2</c:v>
                </c:pt>
                <c:pt idx="609">
                  <c:v>2.8269994522711617E-2</c:v>
                </c:pt>
                <c:pt idx="610">
                  <c:v>2.8269994522711617E-2</c:v>
                </c:pt>
                <c:pt idx="611">
                  <c:v>2.8269994522711617E-2</c:v>
                </c:pt>
                <c:pt idx="612">
                  <c:v>2.8269994522711617E-2</c:v>
                </c:pt>
                <c:pt idx="613">
                  <c:v>2.8269994522711617E-2</c:v>
                </c:pt>
                <c:pt idx="614">
                  <c:v>2.8269994522711617E-2</c:v>
                </c:pt>
                <c:pt idx="615">
                  <c:v>2.8269994522711617E-2</c:v>
                </c:pt>
                <c:pt idx="616">
                  <c:v>2.8269994522711617E-2</c:v>
                </c:pt>
                <c:pt idx="617">
                  <c:v>2.8269994522711617E-2</c:v>
                </c:pt>
                <c:pt idx="618">
                  <c:v>2.8269994522711617E-2</c:v>
                </c:pt>
                <c:pt idx="619">
                  <c:v>2.8269994522711617E-2</c:v>
                </c:pt>
                <c:pt idx="620">
                  <c:v>2.8269994522711617E-2</c:v>
                </c:pt>
                <c:pt idx="621">
                  <c:v>2.8269994522711617E-2</c:v>
                </c:pt>
                <c:pt idx="622">
                  <c:v>2.8269994522711617E-2</c:v>
                </c:pt>
                <c:pt idx="623">
                  <c:v>2.8269994522711617E-2</c:v>
                </c:pt>
                <c:pt idx="624">
                  <c:v>2.8269994522711617E-2</c:v>
                </c:pt>
                <c:pt idx="625">
                  <c:v>2.8269994522711617E-2</c:v>
                </c:pt>
                <c:pt idx="626">
                  <c:v>2.8269994522711617E-2</c:v>
                </c:pt>
                <c:pt idx="627">
                  <c:v>2.8269994522711617E-2</c:v>
                </c:pt>
                <c:pt idx="628">
                  <c:v>2.8269994522711617E-2</c:v>
                </c:pt>
                <c:pt idx="629">
                  <c:v>2.8269994522711617E-2</c:v>
                </c:pt>
                <c:pt idx="630">
                  <c:v>2.8269994522711617E-2</c:v>
                </c:pt>
                <c:pt idx="631">
                  <c:v>2.8269994522711617E-2</c:v>
                </c:pt>
                <c:pt idx="632">
                  <c:v>2.8269994522711617E-2</c:v>
                </c:pt>
                <c:pt idx="633">
                  <c:v>2.8269994522711617E-2</c:v>
                </c:pt>
                <c:pt idx="634">
                  <c:v>2.8269994522711617E-2</c:v>
                </c:pt>
                <c:pt idx="635">
                  <c:v>2.8269994522711617E-2</c:v>
                </c:pt>
                <c:pt idx="636">
                  <c:v>2.8269994522711617E-2</c:v>
                </c:pt>
                <c:pt idx="637">
                  <c:v>2.8269994522711617E-2</c:v>
                </c:pt>
                <c:pt idx="638">
                  <c:v>2.8269994522711617E-2</c:v>
                </c:pt>
                <c:pt idx="639">
                  <c:v>2.8269994522711617E-2</c:v>
                </c:pt>
                <c:pt idx="640">
                  <c:v>2.8269994522711617E-2</c:v>
                </c:pt>
                <c:pt idx="641">
                  <c:v>2.8269994522711617E-2</c:v>
                </c:pt>
                <c:pt idx="642">
                  <c:v>2.8269994522711617E-2</c:v>
                </c:pt>
                <c:pt idx="643">
                  <c:v>2.8269994522711617E-2</c:v>
                </c:pt>
                <c:pt idx="644">
                  <c:v>2.8269994522711617E-2</c:v>
                </c:pt>
                <c:pt idx="645">
                  <c:v>2.8269994522711617E-2</c:v>
                </c:pt>
                <c:pt idx="646">
                  <c:v>2.8269994522711617E-2</c:v>
                </c:pt>
                <c:pt idx="647">
                  <c:v>2.8269994522711617E-2</c:v>
                </c:pt>
                <c:pt idx="648">
                  <c:v>2.8269994522711617E-2</c:v>
                </c:pt>
                <c:pt idx="649">
                  <c:v>2.8269994522711617E-2</c:v>
                </c:pt>
                <c:pt idx="650">
                  <c:v>2.8269994522711617E-2</c:v>
                </c:pt>
                <c:pt idx="651">
                  <c:v>2.8269994522711617E-2</c:v>
                </c:pt>
                <c:pt idx="652">
                  <c:v>2.8269994522711617E-2</c:v>
                </c:pt>
                <c:pt idx="653">
                  <c:v>2.8269994522711617E-2</c:v>
                </c:pt>
                <c:pt idx="654">
                  <c:v>2.8269994522711617E-2</c:v>
                </c:pt>
                <c:pt idx="655">
                  <c:v>2.8269994522711617E-2</c:v>
                </c:pt>
                <c:pt idx="656">
                  <c:v>2.8269994522711617E-2</c:v>
                </c:pt>
                <c:pt idx="657">
                  <c:v>2.8269994522711617E-2</c:v>
                </c:pt>
                <c:pt idx="658">
                  <c:v>2.8269994522711617E-2</c:v>
                </c:pt>
                <c:pt idx="659">
                  <c:v>2.8269994522711617E-2</c:v>
                </c:pt>
                <c:pt idx="660">
                  <c:v>2.8269994522711617E-2</c:v>
                </c:pt>
                <c:pt idx="661">
                  <c:v>2.8269994522711617E-2</c:v>
                </c:pt>
                <c:pt idx="662">
                  <c:v>2.8269994522711617E-2</c:v>
                </c:pt>
                <c:pt idx="663">
                  <c:v>2.8269994522711617E-2</c:v>
                </c:pt>
                <c:pt idx="664">
                  <c:v>2.8269994522711617E-2</c:v>
                </c:pt>
                <c:pt idx="665">
                  <c:v>2.8269994522711617E-2</c:v>
                </c:pt>
                <c:pt idx="666">
                  <c:v>2.8269994522711617E-2</c:v>
                </c:pt>
                <c:pt idx="667">
                  <c:v>2.8269994522711617E-2</c:v>
                </c:pt>
                <c:pt idx="668">
                  <c:v>2.8269994522711617E-2</c:v>
                </c:pt>
                <c:pt idx="669">
                  <c:v>2.8269994522711617E-2</c:v>
                </c:pt>
                <c:pt idx="670">
                  <c:v>2.8269994522711617E-2</c:v>
                </c:pt>
                <c:pt idx="671">
                  <c:v>2.8269994522711617E-2</c:v>
                </c:pt>
                <c:pt idx="672">
                  <c:v>2.8269994522711617E-2</c:v>
                </c:pt>
                <c:pt idx="673">
                  <c:v>2.8269994522711617E-2</c:v>
                </c:pt>
                <c:pt idx="674">
                  <c:v>2.8269994522711617E-2</c:v>
                </c:pt>
                <c:pt idx="675">
                  <c:v>2.8269994522711617E-2</c:v>
                </c:pt>
                <c:pt idx="676">
                  <c:v>2.8269994522711617E-2</c:v>
                </c:pt>
                <c:pt idx="677">
                  <c:v>2.8269994522711617E-2</c:v>
                </c:pt>
                <c:pt idx="678">
                  <c:v>2.8269994522711617E-2</c:v>
                </c:pt>
                <c:pt idx="679">
                  <c:v>2.8269994522711617E-2</c:v>
                </c:pt>
                <c:pt idx="680">
                  <c:v>2.8269994522711617E-2</c:v>
                </c:pt>
                <c:pt idx="681">
                  <c:v>2.8269994522711617E-2</c:v>
                </c:pt>
                <c:pt idx="682">
                  <c:v>2.8269994522711617E-2</c:v>
                </c:pt>
                <c:pt idx="683">
                  <c:v>2.8269994522711617E-2</c:v>
                </c:pt>
                <c:pt idx="684">
                  <c:v>2.8269994522711617E-2</c:v>
                </c:pt>
                <c:pt idx="685">
                  <c:v>2.8269994522711617E-2</c:v>
                </c:pt>
                <c:pt idx="686">
                  <c:v>2.8269994522711617E-2</c:v>
                </c:pt>
                <c:pt idx="687">
                  <c:v>2.8269994522711617E-2</c:v>
                </c:pt>
                <c:pt idx="688">
                  <c:v>2.8269994522711617E-2</c:v>
                </c:pt>
                <c:pt idx="689">
                  <c:v>2.8269994522711617E-2</c:v>
                </c:pt>
                <c:pt idx="690">
                  <c:v>2.8269994522711617E-2</c:v>
                </c:pt>
                <c:pt idx="691">
                  <c:v>2.8269994522711617E-2</c:v>
                </c:pt>
                <c:pt idx="692">
                  <c:v>2.8269994522711617E-2</c:v>
                </c:pt>
                <c:pt idx="693">
                  <c:v>2.8269994522711617E-2</c:v>
                </c:pt>
                <c:pt idx="694">
                  <c:v>2.8269994522711617E-2</c:v>
                </c:pt>
                <c:pt idx="695">
                  <c:v>2.8269994522711617E-2</c:v>
                </c:pt>
                <c:pt idx="696">
                  <c:v>2.8269994522711617E-2</c:v>
                </c:pt>
                <c:pt idx="697">
                  <c:v>2.8269994522711617E-2</c:v>
                </c:pt>
                <c:pt idx="698">
                  <c:v>2.8269994522711617E-2</c:v>
                </c:pt>
                <c:pt idx="699">
                  <c:v>2.8269994522711617E-2</c:v>
                </c:pt>
                <c:pt idx="700">
                  <c:v>2.8269994522711617E-2</c:v>
                </c:pt>
                <c:pt idx="701">
                  <c:v>2.8269994522711617E-2</c:v>
                </c:pt>
                <c:pt idx="702">
                  <c:v>2.8269994522711617E-2</c:v>
                </c:pt>
                <c:pt idx="703">
                  <c:v>2.8269994522711617E-2</c:v>
                </c:pt>
                <c:pt idx="704">
                  <c:v>2.8269994522711617E-2</c:v>
                </c:pt>
                <c:pt idx="705">
                  <c:v>2.8269994522711617E-2</c:v>
                </c:pt>
                <c:pt idx="706">
                  <c:v>2.8269994522711617E-2</c:v>
                </c:pt>
                <c:pt idx="707">
                  <c:v>2.8269994522711617E-2</c:v>
                </c:pt>
                <c:pt idx="708">
                  <c:v>2.8269994522711617E-2</c:v>
                </c:pt>
                <c:pt idx="709">
                  <c:v>2.8269994522711617E-2</c:v>
                </c:pt>
                <c:pt idx="710">
                  <c:v>2.8269994522711617E-2</c:v>
                </c:pt>
                <c:pt idx="711">
                  <c:v>2.8269994522711617E-2</c:v>
                </c:pt>
                <c:pt idx="712">
                  <c:v>2.8269994522711617E-2</c:v>
                </c:pt>
                <c:pt idx="713">
                  <c:v>2.8269994522711617E-2</c:v>
                </c:pt>
                <c:pt idx="714">
                  <c:v>2.8269994522711617E-2</c:v>
                </c:pt>
                <c:pt idx="715">
                  <c:v>2.8269994522711617E-2</c:v>
                </c:pt>
                <c:pt idx="716">
                  <c:v>2.8269994522711617E-2</c:v>
                </c:pt>
                <c:pt idx="717">
                  <c:v>2.8269994522711617E-2</c:v>
                </c:pt>
                <c:pt idx="718">
                  <c:v>2.8269994522711617E-2</c:v>
                </c:pt>
                <c:pt idx="719">
                  <c:v>2.8269994522711617E-2</c:v>
                </c:pt>
                <c:pt idx="720">
                  <c:v>2.8269994522711617E-2</c:v>
                </c:pt>
                <c:pt idx="721">
                  <c:v>2.8269994522711617E-2</c:v>
                </c:pt>
                <c:pt idx="722">
                  <c:v>2.8269994522711617E-2</c:v>
                </c:pt>
                <c:pt idx="723">
                  <c:v>2.8269994522711617E-2</c:v>
                </c:pt>
                <c:pt idx="724">
                  <c:v>2.8269994522711617E-2</c:v>
                </c:pt>
                <c:pt idx="725">
                  <c:v>2.8269994522711617E-2</c:v>
                </c:pt>
                <c:pt idx="726">
                  <c:v>2.8269994522711617E-2</c:v>
                </c:pt>
                <c:pt idx="727">
                  <c:v>2.8269994522711617E-2</c:v>
                </c:pt>
                <c:pt idx="728">
                  <c:v>2.8269994522711617E-2</c:v>
                </c:pt>
                <c:pt idx="729">
                  <c:v>2.8269994522711617E-2</c:v>
                </c:pt>
                <c:pt idx="730">
                  <c:v>2.8269994522711617E-2</c:v>
                </c:pt>
                <c:pt idx="731">
                  <c:v>2.8269994522711617E-2</c:v>
                </c:pt>
                <c:pt idx="732">
                  <c:v>2.8269994522711617E-2</c:v>
                </c:pt>
                <c:pt idx="733">
                  <c:v>2.8269994522711617E-2</c:v>
                </c:pt>
                <c:pt idx="734">
                  <c:v>2.8269994522711617E-2</c:v>
                </c:pt>
                <c:pt idx="735">
                  <c:v>2.8269994522711617E-2</c:v>
                </c:pt>
                <c:pt idx="736">
                  <c:v>2.8269994522711617E-2</c:v>
                </c:pt>
                <c:pt idx="737">
                  <c:v>2.8269994522711617E-2</c:v>
                </c:pt>
                <c:pt idx="738">
                  <c:v>2.8269994522711617E-2</c:v>
                </c:pt>
                <c:pt idx="739">
                  <c:v>2.8269994522711617E-2</c:v>
                </c:pt>
                <c:pt idx="740">
                  <c:v>2.8269994522711617E-2</c:v>
                </c:pt>
                <c:pt idx="741">
                  <c:v>2.8269994522711617E-2</c:v>
                </c:pt>
                <c:pt idx="742">
                  <c:v>2.8269994522711617E-2</c:v>
                </c:pt>
                <c:pt idx="743">
                  <c:v>2.8269994522711617E-2</c:v>
                </c:pt>
                <c:pt idx="744">
                  <c:v>2.8269994522711617E-2</c:v>
                </c:pt>
                <c:pt idx="745">
                  <c:v>2.8269994522711617E-2</c:v>
                </c:pt>
                <c:pt idx="746">
                  <c:v>2.8269994522711617E-2</c:v>
                </c:pt>
                <c:pt idx="747">
                  <c:v>2.8269994522711617E-2</c:v>
                </c:pt>
                <c:pt idx="748">
                  <c:v>2.8269994522711617E-2</c:v>
                </c:pt>
                <c:pt idx="749">
                  <c:v>2.8269994522711617E-2</c:v>
                </c:pt>
                <c:pt idx="750">
                  <c:v>2.8269994522711617E-2</c:v>
                </c:pt>
                <c:pt idx="751">
                  <c:v>2.8269994522711617E-2</c:v>
                </c:pt>
                <c:pt idx="752">
                  <c:v>2.8269994522711617E-2</c:v>
                </c:pt>
                <c:pt idx="753">
                  <c:v>2.8269994522711617E-2</c:v>
                </c:pt>
                <c:pt idx="754">
                  <c:v>2.8269994522711617E-2</c:v>
                </c:pt>
                <c:pt idx="755">
                  <c:v>2.8269994522711617E-2</c:v>
                </c:pt>
                <c:pt idx="756">
                  <c:v>2.8269994522711617E-2</c:v>
                </c:pt>
                <c:pt idx="757">
                  <c:v>2.8269994522711617E-2</c:v>
                </c:pt>
                <c:pt idx="758">
                  <c:v>2.8269994522711617E-2</c:v>
                </c:pt>
                <c:pt idx="759">
                  <c:v>2.8269994522711617E-2</c:v>
                </c:pt>
                <c:pt idx="760">
                  <c:v>2.8269994522711617E-2</c:v>
                </c:pt>
                <c:pt idx="761">
                  <c:v>2.8269994522711617E-2</c:v>
                </c:pt>
                <c:pt idx="762">
                  <c:v>2.8269994522711617E-2</c:v>
                </c:pt>
                <c:pt idx="763">
                  <c:v>2.8269994522711617E-2</c:v>
                </c:pt>
                <c:pt idx="764">
                  <c:v>2.8269994522711617E-2</c:v>
                </c:pt>
                <c:pt idx="765">
                  <c:v>2.8269994522711617E-2</c:v>
                </c:pt>
                <c:pt idx="766">
                  <c:v>2.8269994522711617E-2</c:v>
                </c:pt>
                <c:pt idx="767">
                  <c:v>2.8269994522711617E-2</c:v>
                </c:pt>
                <c:pt idx="768">
                  <c:v>2.8269994522711617E-2</c:v>
                </c:pt>
                <c:pt idx="769">
                  <c:v>2.8269994522711617E-2</c:v>
                </c:pt>
                <c:pt idx="770">
                  <c:v>2.8269994522711617E-2</c:v>
                </c:pt>
                <c:pt idx="771">
                  <c:v>2.8269994522711617E-2</c:v>
                </c:pt>
                <c:pt idx="772">
                  <c:v>2.8269994522711617E-2</c:v>
                </c:pt>
                <c:pt idx="773">
                  <c:v>2.8269994522711617E-2</c:v>
                </c:pt>
                <c:pt idx="774">
                  <c:v>2.8269994522711617E-2</c:v>
                </c:pt>
                <c:pt idx="775">
                  <c:v>2.8269994522711617E-2</c:v>
                </c:pt>
                <c:pt idx="776">
                  <c:v>2.8269994522711617E-2</c:v>
                </c:pt>
                <c:pt idx="777">
                  <c:v>2.8269994522711617E-2</c:v>
                </c:pt>
                <c:pt idx="778">
                  <c:v>2.8269994522711617E-2</c:v>
                </c:pt>
                <c:pt idx="779">
                  <c:v>2.8269994522711617E-2</c:v>
                </c:pt>
                <c:pt idx="780">
                  <c:v>2.8269994522711617E-2</c:v>
                </c:pt>
                <c:pt idx="781">
                  <c:v>2.8269994522711617E-2</c:v>
                </c:pt>
                <c:pt idx="782">
                  <c:v>2.8269994522711617E-2</c:v>
                </c:pt>
                <c:pt idx="783">
                  <c:v>2.8269994522711617E-2</c:v>
                </c:pt>
                <c:pt idx="784">
                  <c:v>2.8269994522711617E-2</c:v>
                </c:pt>
                <c:pt idx="785">
                  <c:v>2.8269994522711617E-2</c:v>
                </c:pt>
                <c:pt idx="786">
                  <c:v>2.8269994522711617E-2</c:v>
                </c:pt>
                <c:pt idx="787">
                  <c:v>2.8269994522711617E-2</c:v>
                </c:pt>
                <c:pt idx="788">
                  <c:v>2.8269994522711617E-2</c:v>
                </c:pt>
                <c:pt idx="789">
                  <c:v>2.8269994522711617E-2</c:v>
                </c:pt>
                <c:pt idx="790">
                  <c:v>2.8269994522711617E-2</c:v>
                </c:pt>
                <c:pt idx="791">
                  <c:v>2.8269994522711617E-2</c:v>
                </c:pt>
                <c:pt idx="792">
                  <c:v>2.8269994522711617E-2</c:v>
                </c:pt>
                <c:pt idx="793">
                  <c:v>2.8269994522711617E-2</c:v>
                </c:pt>
                <c:pt idx="794">
                  <c:v>2.8269994522711617E-2</c:v>
                </c:pt>
                <c:pt idx="795">
                  <c:v>2.8269994522711617E-2</c:v>
                </c:pt>
                <c:pt idx="796">
                  <c:v>2.8269994522711617E-2</c:v>
                </c:pt>
                <c:pt idx="797">
                  <c:v>2.8269994522711617E-2</c:v>
                </c:pt>
                <c:pt idx="798">
                  <c:v>2.8269994522711617E-2</c:v>
                </c:pt>
                <c:pt idx="799">
                  <c:v>2.8269994522711617E-2</c:v>
                </c:pt>
                <c:pt idx="800">
                  <c:v>2.8269994522711617E-2</c:v>
                </c:pt>
                <c:pt idx="801">
                  <c:v>2.8269994522711617E-2</c:v>
                </c:pt>
                <c:pt idx="802">
                  <c:v>2.8269994522711617E-2</c:v>
                </c:pt>
                <c:pt idx="803">
                  <c:v>2.8269994522711617E-2</c:v>
                </c:pt>
                <c:pt idx="804">
                  <c:v>2.8269994522711617E-2</c:v>
                </c:pt>
                <c:pt idx="805">
                  <c:v>2.8269994522711617E-2</c:v>
                </c:pt>
                <c:pt idx="806">
                  <c:v>2.8269994522711617E-2</c:v>
                </c:pt>
                <c:pt idx="807">
                  <c:v>2.8269994522711617E-2</c:v>
                </c:pt>
                <c:pt idx="808">
                  <c:v>2.8269994522711617E-2</c:v>
                </c:pt>
                <c:pt idx="809">
                  <c:v>2.8269994522711617E-2</c:v>
                </c:pt>
                <c:pt idx="810">
                  <c:v>2.8269994522711617E-2</c:v>
                </c:pt>
                <c:pt idx="811">
                  <c:v>2.8269994522711617E-2</c:v>
                </c:pt>
                <c:pt idx="812">
                  <c:v>2.8269994522711617E-2</c:v>
                </c:pt>
                <c:pt idx="813">
                  <c:v>2.8269994522711617E-2</c:v>
                </c:pt>
                <c:pt idx="814">
                  <c:v>2.8269994522711617E-2</c:v>
                </c:pt>
                <c:pt idx="815">
                  <c:v>2.8269994522711617E-2</c:v>
                </c:pt>
                <c:pt idx="816">
                  <c:v>2.8269994522711617E-2</c:v>
                </c:pt>
                <c:pt idx="817">
                  <c:v>2.8269994522711617E-2</c:v>
                </c:pt>
                <c:pt idx="818">
                  <c:v>2.8269994522711617E-2</c:v>
                </c:pt>
                <c:pt idx="819">
                  <c:v>2.8269994522711617E-2</c:v>
                </c:pt>
                <c:pt idx="820">
                  <c:v>2.8269994522711617E-2</c:v>
                </c:pt>
                <c:pt idx="821">
                  <c:v>2.8269994522711617E-2</c:v>
                </c:pt>
                <c:pt idx="822">
                  <c:v>2.8269994522711617E-2</c:v>
                </c:pt>
                <c:pt idx="823">
                  <c:v>2.8269994522711617E-2</c:v>
                </c:pt>
                <c:pt idx="824">
                  <c:v>2.8269994522711617E-2</c:v>
                </c:pt>
                <c:pt idx="825">
                  <c:v>2.8269994522711617E-2</c:v>
                </c:pt>
                <c:pt idx="826">
                  <c:v>2.8269994522711617E-2</c:v>
                </c:pt>
                <c:pt idx="827">
                  <c:v>2.8269994522711617E-2</c:v>
                </c:pt>
                <c:pt idx="828">
                  <c:v>2.8269994522711617E-2</c:v>
                </c:pt>
                <c:pt idx="829">
                  <c:v>2.8269994522711617E-2</c:v>
                </c:pt>
                <c:pt idx="830">
                  <c:v>2.8269994522711617E-2</c:v>
                </c:pt>
                <c:pt idx="831">
                  <c:v>2.8269994522711617E-2</c:v>
                </c:pt>
                <c:pt idx="832">
                  <c:v>2.8269994522711617E-2</c:v>
                </c:pt>
                <c:pt idx="833">
                  <c:v>2.8269994522711617E-2</c:v>
                </c:pt>
                <c:pt idx="834">
                  <c:v>2.8269994522711617E-2</c:v>
                </c:pt>
                <c:pt idx="835">
                  <c:v>2.8269994522711617E-2</c:v>
                </c:pt>
                <c:pt idx="836">
                  <c:v>2.8269994522711617E-2</c:v>
                </c:pt>
                <c:pt idx="837">
                  <c:v>2.8269994522711617E-2</c:v>
                </c:pt>
                <c:pt idx="838">
                  <c:v>2.8269994522711617E-2</c:v>
                </c:pt>
                <c:pt idx="839">
                  <c:v>2.8269994522711617E-2</c:v>
                </c:pt>
                <c:pt idx="840">
                  <c:v>2.8269994522711617E-2</c:v>
                </c:pt>
                <c:pt idx="841">
                  <c:v>2.8269994522711617E-2</c:v>
                </c:pt>
                <c:pt idx="842">
                  <c:v>2.8269994522711617E-2</c:v>
                </c:pt>
                <c:pt idx="843">
                  <c:v>2.8269994522711617E-2</c:v>
                </c:pt>
                <c:pt idx="844">
                  <c:v>2.8269994522711617E-2</c:v>
                </c:pt>
                <c:pt idx="845">
                  <c:v>2.8269994522711617E-2</c:v>
                </c:pt>
                <c:pt idx="846">
                  <c:v>2.8269994522711617E-2</c:v>
                </c:pt>
                <c:pt idx="847">
                  <c:v>2.8269994522711617E-2</c:v>
                </c:pt>
                <c:pt idx="848">
                  <c:v>2.8269994522711617E-2</c:v>
                </c:pt>
                <c:pt idx="849">
                  <c:v>2.8269994522711617E-2</c:v>
                </c:pt>
                <c:pt idx="850">
                  <c:v>2.8269994522711617E-2</c:v>
                </c:pt>
                <c:pt idx="851">
                  <c:v>2.8269994522711617E-2</c:v>
                </c:pt>
                <c:pt idx="852">
                  <c:v>2.8269994522711617E-2</c:v>
                </c:pt>
                <c:pt idx="853">
                  <c:v>2.8269994522711617E-2</c:v>
                </c:pt>
                <c:pt idx="854">
                  <c:v>2.8269994522711617E-2</c:v>
                </c:pt>
                <c:pt idx="855">
                  <c:v>2.8269994522711617E-2</c:v>
                </c:pt>
                <c:pt idx="856">
                  <c:v>2.8269994522711617E-2</c:v>
                </c:pt>
                <c:pt idx="857">
                  <c:v>2.8269994522711617E-2</c:v>
                </c:pt>
                <c:pt idx="858">
                  <c:v>2.8269994522711617E-2</c:v>
                </c:pt>
                <c:pt idx="859">
                  <c:v>2.8269994522711617E-2</c:v>
                </c:pt>
                <c:pt idx="860">
                  <c:v>2.8269994522711617E-2</c:v>
                </c:pt>
                <c:pt idx="861">
                  <c:v>2.8269994522711617E-2</c:v>
                </c:pt>
                <c:pt idx="862">
                  <c:v>2.8269994522711617E-2</c:v>
                </c:pt>
                <c:pt idx="863">
                  <c:v>2.8269994522711617E-2</c:v>
                </c:pt>
                <c:pt idx="864">
                  <c:v>2.8269994522711617E-2</c:v>
                </c:pt>
                <c:pt idx="865">
                  <c:v>2.8269994522711617E-2</c:v>
                </c:pt>
                <c:pt idx="866">
                  <c:v>2.8269994522711617E-2</c:v>
                </c:pt>
                <c:pt idx="867">
                  <c:v>2.8269994522711617E-2</c:v>
                </c:pt>
                <c:pt idx="868">
                  <c:v>2.8269994522711617E-2</c:v>
                </c:pt>
                <c:pt idx="869">
                  <c:v>2.8269994522711617E-2</c:v>
                </c:pt>
                <c:pt idx="870">
                  <c:v>2.8269994522711617E-2</c:v>
                </c:pt>
                <c:pt idx="871">
                  <c:v>2.8269994522711617E-2</c:v>
                </c:pt>
                <c:pt idx="872">
                  <c:v>2.8269994522711617E-2</c:v>
                </c:pt>
                <c:pt idx="873">
                  <c:v>2.8269994522711617E-2</c:v>
                </c:pt>
                <c:pt idx="874">
                  <c:v>2.8269994522711617E-2</c:v>
                </c:pt>
                <c:pt idx="875">
                  <c:v>2.8269994522711617E-2</c:v>
                </c:pt>
                <c:pt idx="876">
                  <c:v>2.8269994522711617E-2</c:v>
                </c:pt>
                <c:pt idx="877">
                  <c:v>2.8269994522711617E-2</c:v>
                </c:pt>
                <c:pt idx="878">
                  <c:v>2.8269994522711617E-2</c:v>
                </c:pt>
                <c:pt idx="879">
                  <c:v>2.8269994522711617E-2</c:v>
                </c:pt>
                <c:pt idx="880">
                  <c:v>2.8269994522711617E-2</c:v>
                </c:pt>
                <c:pt idx="881">
                  <c:v>2.8269994522711617E-2</c:v>
                </c:pt>
                <c:pt idx="882">
                  <c:v>2.8269994522711617E-2</c:v>
                </c:pt>
                <c:pt idx="883">
                  <c:v>2.8269994522711617E-2</c:v>
                </c:pt>
                <c:pt idx="884">
                  <c:v>2.8269994522711617E-2</c:v>
                </c:pt>
                <c:pt idx="885">
                  <c:v>2.8269994522711617E-2</c:v>
                </c:pt>
                <c:pt idx="886">
                  <c:v>2.8269994522711617E-2</c:v>
                </c:pt>
                <c:pt idx="887">
                  <c:v>2.8269994522711617E-2</c:v>
                </c:pt>
                <c:pt idx="888">
                  <c:v>2.8269994522711617E-2</c:v>
                </c:pt>
                <c:pt idx="889">
                  <c:v>2.8269994522711617E-2</c:v>
                </c:pt>
                <c:pt idx="890">
                  <c:v>2.8269994522711617E-2</c:v>
                </c:pt>
                <c:pt idx="891">
                  <c:v>2.8269994522711617E-2</c:v>
                </c:pt>
                <c:pt idx="892">
                  <c:v>2.8269994522711617E-2</c:v>
                </c:pt>
                <c:pt idx="893">
                  <c:v>2.8269994522711617E-2</c:v>
                </c:pt>
                <c:pt idx="894">
                  <c:v>2.8269994522711617E-2</c:v>
                </c:pt>
                <c:pt idx="895">
                  <c:v>2.8269994522711617E-2</c:v>
                </c:pt>
                <c:pt idx="896">
                  <c:v>2.8269994522711617E-2</c:v>
                </c:pt>
                <c:pt idx="897">
                  <c:v>2.8269994522711617E-2</c:v>
                </c:pt>
                <c:pt idx="898">
                  <c:v>2.8269994522711617E-2</c:v>
                </c:pt>
                <c:pt idx="899">
                  <c:v>2.8269994522711617E-2</c:v>
                </c:pt>
                <c:pt idx="900">
                  <c:v>2.8269994522711617E-2</c:v>
                </c:pt>
                <c:pt idx="901">
                  <c:v>2.8269994522711617E-2</c:v>
                </c:pt>
                <c:pt idx="902">
                  <c:v>2.8269994522711617E-2</c:v>
                </c:pt>
                <c:pt idx="903">
                  <c:v>2.8269994522711617E-2</c:v>
                </c:pt>
                <c:pt idx="904">
                  <c:v>2.8269994522711617E-2</c:v>
                </c:pt>
                <c:pt idx="905">
                  <c:v>2.8269994522711617E-2</c:v>
                </c:pt>
                <c:pt idx="906">
                  <c:v>2.8269994522711617E-2</c:v>
                </c:pt>
                <c:pt idx="907">
                  <c:v>2.8269994522711617E-2</c:v>
                </c:pt>
                <c:pt idx="908">
                  <c:v>2.8269994522711617E-2</c:v>
                </c:pt>
                <c:pt idx="909">
                  <c:v>2.8269994522711617E-2</c:v>
                </c:pt>
                <c:pt idx="910">
                  <c:v>2.8269994522711617E-2</c:v>
                </c:pt>
                <c:pt idx="911">
                  <c:v>2.8269994522711617E-2</c:v>
                </c:pt>
                <c:pt idx="912">
                  <c:v>2.8269994522711617E-2</c:v>
                </c:pt>
                <c:pt idx="913">
                  <c:v>2.8269994522711617E-2</c:v>
                </c:pt>
                <c:pt idx="914">
                  <c:v>2.8269994522711617E-2</c:v>
                </c:pt>
                <c:pt idx="915">
                  <c:v>2.8269994522711617E-2</c:v>
                </c:pt>
                <c:pt idx="916">
                  <c:v>2.8269994522711617E-2</c:v>
                </c:pt>
                <c:pt idx="917">
                  <c:v>2.8269994522711617E-2</c:v>
                </c:pt>
                <c:pt idx="918">
                  <c:v>2.8269994522711617E-2</c:v>
                </c:pt>
                <c:pt idx="919">
                  <c:v>2.8269994522711617E-2</c:v>
                </c:pt>
                <c:pt idx="920">
                  <c:v>2.8269994522711617E-2</c:v>
                </c:pt>
                <c:pt idx="921">
                  <c:v>2.8269994522711617E-2</c:v>
                </c:pt>
                <c:pt idx="922">
                  <c:v>2.8269994522711617E-2</c:v>
                </c:pt>
                <c:pt idx="923">
                  <c:v>2.8269994522711617E-2</c:v>
                </c:pt>
                <c:pt idx="924">
                  <c:v>2.8269994522711617E-2</c:v>
                </c:pt>
                <c:pt idx="925">
                  <c:v>2.8269994522711617E-2</c:v>
                </c:pt>
                <c:pt idx="926">
                  <c:v>2.8269994522711617E-2</c:v>
                </c:pt>
                <c:pt idx="927">
                  <c:v>2.8269994522711617E-2</c:v>
                </c:pt>
                <c:pt idx="928">
                  <c:v>2.8269994522711617E-2</c:v>
                </c:pt>
                <c:pt idx="929">
                  <c:v>2.8269994522711617E-2</c:v>
                </c:pt>
                <c:pt idx="930">
                  <c:v>2.8269994522711617E-2</c:v>
                </c:pt>
                <c:pt idx="931">
                  <c:v>2.8269994522711617E-2</c:v>
                </c:pt>
                <c:pt idx="932">
                  <c:v>2.8269994522711617E-2</c:v>
                </c:pt>
                <c:pt idx="933">
                  <c:v>2.8269994522711617E-2</c:v>
                </c:pt>
                <c:pt idx="934">
                  <c:v>2.8269994522711617E-2</c:v>
                </c:pt>
                <c:pt idx="935">
                  <c:v>2.8269994522711617E-2</c:v>
                </c:pt>
                <c:pt idx="936">
                  <c:v>2.8269994522711617E-2</c:v>
                </c:pt>
                <c:pt idx="937">
                  <c:v>2.8269994522711617E-2</c:v>
                </c:pt>
                <c:pt idx="938">
                  <c:v>2.8269994522711617E-2</c:v>
                </c:pt>
                <c:pt idx="939">
                  <c:v>2.8269994522711617E-2</c:v>
                </c:pt>
                <c:pt idx="940">
                  <c:v>2.8269994522711617E-2</c:v>
                </c:pt>
                <c:pt idx="941">
                  <c:v>2.8269994522711617E-2</c:v>
                </c:pt>
                <c:pt idx="942">
                  <c:v>2.8269994522711617E-2</c:v>
                </c:pt>
                <c:pt idx="943">
                  <c:v>2.8269994522711617E-2</c:v>
                </c:pt>
                <c:pt idx="944">
                  <c:v>2.8269994522711617E-2</c:v>
                </c:pt>
                <c:pt idx="945">
                  <c:v>2.8269994522711617E-2</c:v>
                </c:pt>
                <c:pt idx="946">
                  <c:v>2.8269994522711617E-2</c:v>
                </c:pt>
                <c:pt idx="947">
                  <c:v>2.8269994522711617E-2</c:v>
                </c:pt>
                <c:pt idx="948">
                  <c:v>2.8269994522711617E-2</c:v>
                </c:pt>
                <c:pt idx="949">
                  <c:v>2.8269994522711617E-2</c:v>
                </c:pt>
                <c:pt idx="950">
                  <c:v>2.8269994522711617E-2</c:v>
                </c:pt>
                <c:pt idx="951">
                  <c:v>2.8269994522711617E-2</c:v>
                </c:pt>
                <c:pt idx="952">
                  <c:v>2.8269994522711617E-2</c:v>
                </c:pt>
                <c:pt idx="953">
                  <c:v>2.8269994522711617E-2</c:v>
                </c:pt>
                <c:pt idx="954">
                  <c:v>2.8269994522711617E-2</c:v>
                </c:pt>
                <c:pt idx="955">
                  <c:v>2.8269994522711617E-2</c:v>
                </c:pt>
                <c:pt idx="956">
                  <c:v>2.8269994522711617E-2</c:v>
                </c:pt>
                <c:pt idx="957">
                  <c:v>2.8269994522711617E-2</c:v>
                </c:pt>
                <c:pt idx="958">
                  <c:v>2.8269994522711617E-2</c:v>
                </c:pt>
                <c:pt idx="959">
                  <c:v>2.8269994522711617E-2</c:v>
                </c:pt>
                <c:pt idx="960">
                  <c:v>2.8269994522711617E-2</c:v>
                </c:pt>
                <c:pt idx="961">
                  <c:v>2.8269994522711617E-2</c:v>
                </c:pt>
                <c:pt idx="962">
                  <c:v>2.8269994522711617E-2</c:v>
                </c:pt>
                <c:pt idx="963">
                  <c:v>2.8269994522711617E-2</c:v>
                </c:pt>
                <c:pt idx="964">
                  <c:v>2.8269994522711617E-2</c:v>
                </c:pt>
                <c:pt idx="965">
                  <c:v>2.8269994522711617E-2</c:v>
                </c:pt>
                <c:pt idx="966">
                  <c:v>2.8269994522711617E-2</c:v>
                </c:pt>
                <c:pt idx="967">
                  <c:v>2.8269994522711617E-2</c:v>
                </c:pt>
                <c:pt idx="968">
                  <c:v>2.8269994522711617E-2</c:v>
                </c:pt>
                <c:pt idx="969">
                  <c:v>2.8269994522711617E-2</c:v>
                </c:pt>
                <c:pt idx="970">
                  <c:v>2.8269994522711617E-2</c:v>
                </c:pt>
                <c:pt idx="971">
                  <c:v>2.8269994522711617E-2</c:v>
                </c:pt>
                <c:pt idx="972">
                  <c:v>2.8269994522711617E-2</c:v>
                </c:pt>
                <c:pt idx="973">
                  <c:v>2.8269994522711617E-2</c:v>
                </c:pt>
                <c:pt idx="974">
                  <c:v>2.8269994522711617E-2</c:v>
                </c:pt>
                <c:pt idx="975">
                  <c:v>2.8269994522711617E-2</c:v>
                </c:pt>
                <c:pt idx="976">
                  <c:v>2.8269994522711617E-2</c:v>
                </c:pt>
                <c:pt idx="977">
                  <c:v>2.8269994522711617E-2</c:v>
                </c:pt>
                <c:pt idx="978">
                  <c:v>2.8269994522711617E-2</c:v>
                </c:pt>
                <c:pt idx="979">
                  <c:v>2.8269994522711617E-2</c:v>
                </c:pt>
                <c:pt idx="980">
                  <c:v>2.8269994522711617E-2</c:v>
                </c:pt>
                <c:pt idx="981">
                  <c:v>2.8269994522711617E-2</c:v>
                </c:pt>
                <c:pt idx="982">
                  <c:v>2.8269994522711617E-2</c:v>
                </c:pt>
                <c:pt idx="983">
                  <c:v>2.8269994522711617E-2</c:v>
                </c:pt>
                <c:pt idx="984">
                  <c:v>2.8269994522711617E-2</c:v>
                </c:pt>
                <c:pt idx="985">
                  <c:v>2.8269994522711617E-2</c:v>
                </c:pt>
                <c:pt idx="986">
                  <c:v>2.8269994522711617E-2</c:v>
                </c:pt>
                <c:pt idx="987">
                  <c:v>2.8269994522711617E-2</c:v>
                </c:pt>
                <c:pt idx="988">
                  <c:v>2.8269994522711617E-2</c:v>
                </c:pt>
                <c:pt idx="989">
                  <c:v>2.8269994522711617E-2</c:v>
                </c:pt>
                <c:pt idx="990">
                  <c:v>2.8269994522711617E-2</c:v>
                </c:pt>
                <c:pt idx="991">
                  <c:v>2.8269994522711617E-2</c:v>
                </c:pt>
                <c:pt idx="992">
                  <c:v>2.8269994522711617E-2</c:v>
                </c:pt>
                <c:pt idx="993">
                  <c:v>2.8269994522711617E-2</c:v>
                </c:pt>
                <c:pt idx="994">
                  <c:v>2.8269994522711617E-2</c:v>
                </c:pt>
                <c:pt idx="995">
                  <c:v>2.8269994522711617E-2</c:v>
                </c:pt>
                <c:pt idx="996">
                  <c:v>2.8269994522711617E-2</c:v>
                </c:pt>
                <c:pt idx="997">
                  <c:v>2.8269994522711617E-2</c:v>
                </c:pt>
                <c:pt idx="998">
                  <c:v>2.8269994522711617E-2</c:v>
                </c:pt>
                <c:pt idx="999">
                  <c:v>2.8269994522711617E-2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F80B-49A2-95B4-7DC96158B92F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0.76807837382892574</c:v>
                </c:pt>
                <c:pt idx="1">
                  <c:v>0.71767708887966997</c:v>
                </c:pt>
                <c:pt idx="2">
                  <c:v>0.71767708887966997</c:v>
                </c:pt>
                <c:pt idx="3">
                  <c:v>0.71767708887966997</c:v>
                </c:pt>
                <c:pt idx="4">
                  <c:v>0.71767708887966997</c:v>
                </c:pt>
                <c:pt idx="5">
                  <c:v>0.71767708887966997</c:v>
                </c:pt>
                <c:pt idx="6">
                  <c:v>0.32951600245400381</c:v>
                </c:pt>
                <c:pt idx="7">
                  <c:v>0.32951600245400381</c:v>
                </c:pt>
                <c:pt idx="8">
                  <c:v>0.32951600245400381</c:v>
                </c:pt>
                <c:pt idx="9">
                  <c:v>0.32951600245400381</c:v>
                </c:pt>
                <c:pt idx="10">
                  <c:v>0.32951600245400381</c:v>
                </c:pt>
                <c:pt idx="11">
                  <c:v>0.32951600245400381</c:v>
                </c:pt>
                <c:pt idx="12">
                  <c:v>0.32951600245400381</c:v>
                </c:pt>
                <c:pt idx="13">
                  <c:v>0.32951600245400381</c:v>
                </c:pt>
                <c:pt idx="14">
                  <c:v>0.32951600245400381</c:v>
                </c:pt>
                <c:pt idx="15">
                  <c:v>0.32951600245400381</c:v>
                </c:pt>
                <c:pt idx="16">
                  <c:v>0.32951600245400381</c:v>
                </c:pt>
                <c:pt idx="17">
                  <c:v>0.32951600245400381</c:v>
                </c:pt>
                <c:pt idx="18">
                  <c:v>0.32951600245400381</c:v>
                </c:pt>
                <c:pt idx="19">
                  <c:v>0.32951600245400381</c:v>
                </c:pt>
                <c:pt idx="20">
                  <c:v>0.32951600245400381</c:v>
                </c:pt>
                <c:pt idx="21">
                  <c:v>0.32951600245400381</c:v>
                </c:pt>
                <c:pt idx="22">
                  <c:v>0.32951600245400381</c:v>
                </c:pt>
                <c:pt idx="23">
                  <c:v>0.32951600245400381</c:v>
                </c:pt>
                <c:pt idx="24">
                  <c:v>0.32951600245400381</c:v>
                </c:pt>
                <c:pt idx="25">
                  <c:v>0.32951600245400381</c:v>
                </c:pt>
                <c:pt idx="26">
                  <c:v>0.22040794939790409</c:v>
                </c:pt>
                <c:pt idx="27">
                  <c:v>0.22040794939790409</c:v>
                </c:pt>
                <c:pt idx="28">
                  <c:v>0.22040794939790409</c:v>
                </c:pt>
                <c:pt idx="29">
                  <c:v>0.22040794939790409</c:v>
                </c:pt>
                <c:pt idx="30">
                  <c:v>0.22040794939790409</c:v>
                </c:pt>
                <c:pt idx="31">
                  <c:v>0.22040794939790409</c:v>
                </c:pt>
                <c:pt idx="32">
                  <c:v>0.22040794939790409</c:v>
                </c:pt>
                <c:pt idx="33">
                  <c:v>0.22040794939790409</c:v>
                </c:pt>
                <c:pt idx="34">
                  <c:v>0.22040794939790409</c:v>
                </c:pt>
                <c:pt idx="35">
                  <c:v>0.22040794939790409</c:v>
                </c:pt>
                <c:pt idx="36">
                  <c:v>0.22040794939790409</c:v>
                </c:pt>
                <c:pt idx="37">
                  <c:v>0.22040794939790409</c:v>
                </c:pt>
                <c:pt idx="38">
                  <c:v>0.22040794939790409</c:v>
                </c:pt>
                <c:pt idx="39">
                  <c:v>0.22040794939790409</c:v>
                </c:pt>
                <c:pt idx="40">
                  <c:v>0.22040794939790409</c:v>
                </c:pt>
                <c:pt idx="41">
                  <c:v>0.22040794939790409</c:v>
                </c:pt>
                <c:pt idx="42">
                  <c:v>0.22040794939790409</c:v>
                </c:pt>
                <c:pt idx="43">
                  <c:v>0.22040794939790409</c:v>
                </c:pt>
                <c:pt idx="44">
                  <c:v>0.22040794939790409</c:v>
                </c:pt>
                <c:pt idx="45">
                  <c:v>0.22040794939790409</c:v>
                </c:pt>
                <c:pt idx="46">
                  <c:v>0.22040794939790409</c:v>
                </c:pt>
                <c:pt idx="47">
                  <c:v>0.22040794939790409</c:v>
                </c:pt>
                <c:pt idx="48">
                  <c:v>0.22040794939790409</c:v>
                </c:pt>
                <c:pt idx="49">
                  <c:v>0.22040794939790409</c:v>
                </c:pt>
                <c:pt idx="50">
                  <c:v>0.22040794939790409</c:v>
                </c:pt>
                <c:pt idx="51">
                  <c:v>0.22040794939790409</c:v>
                </c:pt>
                <c:pt idx="52">
                  <c:v>0.22040794939790409</c:v>
                </c:pt>
                <c:pt idx="53">
                  <c:v>0.22040794939790409</c:v>
                </c:pt>
                <c:pt idx="54">
                  <c:v>0.22040794939790409</c:v>
                </c:pt>
                <c:pt idx="55">
                  <c:v>0.22040794939790409</c:v>
                </c:pt>
                <c:pt idx="56">
                  <c:v>0.22040794939790409</c:v>
                </c:pt>
                <c:pt idx="57">
                  <c:v>0.22040794939790409</c:v>
                </c:pt>
                <c:pt idx="58">
                  <c:v>0.22040794939790409</c:v>
                </c:pt>
                <c:pt idx="59">
                  <c:v>0.22040794939790409</c:v>
                </c:pt>
                <c:pt idx="60">
                  <c:v>0.22040794939790409</c:v>
                </c:pt>
                <c:pt idx="61">
                  <c:v>0.22040794939790409</c:v>
                </c:pt>
                <c:pt idx="62">
                  <c:v>0.22040794939790409</c:v>
                </c:pt>
                <c:pt idx="63">
                  <c:v>0.22040794939790409</c:v>
                </c:pt>
                <c:pt idx="64">
                  <c:v>0.22040794939790409</c:v>
                </c:pt>
                <c:pt idx="65">
                  <c:v>0.22040794939790409</c:v>
                </c:pt>
                <c:pt idx="66">
                  <c:v>0.22040794939790409</c:v>
                </c:pt>
                <c:pt idx="67">
                  <c:v>0.22040794939790409</c:v>
                </c:pt>
                <c:pt idx="68">
                  <c:v>0.22040794939790409</c:v>
                </c:pt>
                <c:pt idx="69">
                  <c:v>0.22040794939790409</c:v>
                </c:pt>
                <c:pt idx="70">
                  <c:v>0.22040794939790409</c:v>
                </c:pt>
                <c:pt idx="71">
                  <c:v>0.22040794939790409</c:v>
                </c:pt>
                <c:pt idx="72">
                  <c:v>0.22040794939790409</c:v>
                </c:pt>
                <c:pt idx="73">
                  <c:v>0.22040794939790409</c:v>
                </c:pt>
                <c:pt idx="74">
                  <c:v>0.22040794939790409</c:v>
                </c:pt>
                <c:pt idx="75">
                  <c:v>0.22040794939790409</c:v>
                </c:pt>
                <c:pt idx="76">
                  <c:v>0.22040794939790409</c:v>
                </c:pt>
                <c:pt idx="77">
                  <c:v>0.22040794939790409</c:v>
                </c:pt>
                <c:pt idx="78">
                  <c:v>0.22040794939790409</c:v>
                </c:pt>
                <c:pt idx="79">
                  <c:v>0.22040794939790409</c:v>
                </c:pt>
                <c:pt idx="80">
                  <c:v>0.22040794939790409</c:v>
                </c:pt>
                <c:pt idx="81">
                  <c:v>0.22040794939790409</c:v>
                </c:pt>
                <c:pt idx="82">
                  <c:v>0.22040794939790409</c:v>
                </c:pt>
                <c:pt idx="83">
                  <c:v>0.22040794939790409</c:v>
                </c:pt>
                <c:pt idx="84">
                  <c:v>0.22040794939790409</c:v>
                </c:pt>
                <c:pt idx="85">
                  <c:v>0.22040794939790409</c:v>
                </c:pt>
                <c:pt idx="86">
                  <c:v>0.22040794939790409</c:v>
                </c:pt>
                <c:pt idx="87">
                  <c:v>0.22040794939790409</c:v>
                </c:pt>
                <c:pt idx="88">
                  <c:v>0.22040794939790409</c:v>
                </c:pt>
                <c:pt idx="89">
                  <c:v>0.22040794939790409</c:v>
                </c:pt>
                <c:pt idx="90">
                  <c:v>0.22040794939790409</c:v>
                </c:pt>
                <c:pt idx="91">
                  <c:v>0.22040794939790409</c:v>
                </c:pt>
                <c:pt idx="92">
                  <c:v>0.22040794939790409</c:v>
                </c:pt>
                <c:pt idx="93">
                  <c:v>0.22040794939790409</c:v>
                </c:pt>
                <c:pt idx="94">
                  <c:v>0.22040794939790409</c:v>
                </c:pt>
                <c:pt idx="95">
                  <c:v>0.22040794939790409</c:v>
                </c:pt>
                <c:pt idx="96">
                  <c:v>0.22040794939790409</c:v>
                </c:pt>
                <c:pt idx="97">
                  <c:v>0.22040794939790409</c:v>
                </c:pt>
                <c:pt idx="98">
                  <c:v>0.22040794939790409</c:v>
                </c:pt>
                <c:pt idx="99">
                  <c:v>0.22040794939790409</c:v>
                </c:pt>
                <c:pt idx="100">
                  <c:v>0.22040794939790409</c:v>
                </c:pt>
                <c:pt idx="101">
                  <c:v>0.22040794939790409</c:v>
                </c:pt>
                <c:pt idx="102">
                  <c:v>0.22040794939790409</c:v>
                </c:pt>
                <c:pt idx="103">
                  <c:v>0.22040794939790409</c:v>
                </c:pt>
                <c:pt idx="104">
                  <c:v>0.22040794939790409</c:v>
                </c:pt>
                <c:pt idx="105">
                  <c:v>0.22040794939790409</c:v>
                </c:pt>
                <c:pt idx="106">
                  <c:v>0.22040794939790409</c:v>
                </c:pt>
                <c:pt idx="107">
                  <c:v>0.22040794939790409</c:v>
                </c:pt>
                <c:pt idx="108">
                  <c:v>0.22040794939790409</c:v>
                </c:pt>
                <c:pt idx="109">
                  <c:v>0.22040794939790409</c:v>
                </c:pt>
                <c:pt idx="110">
                  <c:v>0.22040794939790409</c:v>
                </c:pt>
                <c:pt idx="111">
                  <c:v>0.1690151631241128</c:v>
                </c:pt>
                <c:pt idx="112">
                  <c:v>0.1690151631241128</c:v>
                </c:pt>
                <c:pt idx="113">
                  <c:v>0.1690151631241128</c:v>
                </c:pt>
                <c:pt idx="114">
                  <c:v>0.1690151631241128</c:v>
                </c:pt>
                <c:pt idx="115">
                  <c:v>0.1690151631241128</c:v>
                </c:pt>
                <c:pt idx="116">
                  <c:v>0.1690151631241128</c:v>
                </c:pt>
                <c:pt idx="117">
                  <c:v>0.1690151631241128</c:v>
                </c:pt>
                <c:pt idx="118">
                  <c:v>0.1690151631241128</c:v>
                </c:pt>
                <c:pt idx="119">
                  <c:v>0.1690151631241128</c:v>
                </c:pt>
                <c:pt idx="120">
                  <c:v>0.1690151631241128</c:v>
                </c:pt>
                <c:pt idx="121">
                  <c:v>0.1690151631241128</c:v>
                </c:pt>
                <c:pt idx="122">
                  <c:v>0.1690151631241128</c:v>
                </c:pt>
                <c:pt idx="123">
                  <c:v>0.1690151631241128</c:v>
                </c:pt>
                <c:pt idx="124">
                  <c:v>0.1690151631241128</c:v>
                </c:pt>
                <c:pt idx="125">
                  <c:v>0.1690151631241128</c:v>
                </c:pt>
                <c:pt idx="126">
                  <c:v>0.1690151631241128</c:v>
                </c:pt>
                <c:pt idx="127">
                  <c:v>0.1690151631241128</c:v>
                </c:pt>
                <c:pt idx="128">
                  <c:v>0.1690151631241128</c:v>
                </c:pt>
                <c:pt idx="129">
                  <c:v>0.15397998071215724</c:v>
                </c:pt>
                <c:pt idx="130">
                  <c:v>0.15397998071215724</c:v>
                </c:pt>
                <c:pt idx="131">
                  <c:v>0.15397998071215724</c:v>
                </c:pt>
                <c:pt idx="132">
                  <c:v>0.15397998071215724</c:v>
                </c:pt>
                <c:pt idx="133">
                  <c:v>0.15397998071215724</c:v>
                </c:pt>
                <c:pt idx="134">
                  <c:v>0.15397998071215724</c:v>
                </c:pt>
                <c:pt idx="135">
                  <c:v>0.12355901740308062</c:v>
                </c:pt>
                <c:pt idx="136">
                  <c:v>0.12355901740308062</c:v>
                </c:pt>
                <c:pt idx="137">
                  <c:v>0.12355901740308062</c:v>
                </c:pt>
                <c:pt idx="138">
                  <c:v>0.12355901740308062</c:v>
                </c:pt>
                <c:pt idx="139">
                  <c:v>0.12355901740308062</c:v>
                </c:pt>
                <c:pt idx="140">
                  <c:v>0.12355901740308062</c:v>
                </c:pt>
                <c:pt idx="141">
                  <c:v>0.12355901740308062</c:v>
                </c:pt>
                <c:pt idx="142">
                  <c:v>0.12355901740308062</c:v>
                </c:pt>
                <c:pt idx="143">
                  <c:v>0.12355901740308062</c:v>
                </c:pt>
                <c:pt idx="144">
                  <c:v>0.12355901740308062</c:v>
                </c:pt>
                <c:pt idx="145">
                  <c:v>0.12355901740308062</c:v>
                </c:pt>
                <c:pt idx="146">
                  <c:v>0.12355901740308062</c:v>
                </c:pt>
                <c:pt idx="147">
                  <c:v>0.12355901740308062</c:v>
                </c:pt>
                <c:pt idx="148">
                  <c:v>0.12355901740308062</c:v>
                </c:pt>
                <c:pt idx="149">
                  <c:v>0.12355901740308062</c:v>
                </c:pt>
                <c:pt idx="150">
                  <c:v>0.12355901740308062</c:v>
                </c:pt>
                <c:pt idx="151">
                  <c:v>0.12355901740308062</c:v>
                </c:pt>
                <c:pt idx="152">
                  <c:v>0.12355901740308062</c:v>
                </c:pt>
                <c:pt idx="153">
                  <c:v>0.12355901740308062</c:v>
                </c:pt>
                <c:pt idx="154">
                  <c:v>0.12355901740308062</c:v>
                </c:pt>
                <c:pt idx="155">
                  <c:v>0.12355901740308062</c:v>
                </c:pt>
                <c:pt idx="156">
                  <c:v>0.12355901740308062</c:v>
                </c:pt>
                <c:pt idx="157">
                  <c:v>0.12355901740308062</c:v>
                </c:pt>
                <c:pt idx="158">
                  <c:v>0.12355901740308062</c:v>
                </c:pt>
                <c:pt idx="159">
                  <c:v>0.12355901740308062</c:v>
                </c:pt>
                <c:pt idx="160">
                  <c:v>0.12355901740308062</c:v>
                </c:pt>
                <c:pt idx="161">
                  <c:v>0.12355901740308062</c:v>
                </c:pt>
                <c:pt idx="162">
                  <c:v>0.12355901740308062</c:v>
                </c:pt>
                <c:pt idx="163">
                  <c:v>0.12355901740308062</c:v>
                </c:pt>
                <c:pt idx="164">
                  <c:v>0.12355901740308062</c:v>
                </c:pt>
                <c:pt idx="165">
                  <c:v>0.12355901740308062</c:v>
                </c:pt>
                <c:pt idx="166">
                  <c:v>0.12355901740308062</c:v>
                </c:pt>
                <c:pt idx="167">
                  <c:v>0.12355901740308062</c:v>
                </c:pt>
                <c:pt idx="168">
                  <c:v>0.12355901740308062</c:v>
                </c:pt>
                <c:pt idx="169">
                  <c:v>0.12355901740308062</c:v>
                </c:pt>
                <c:pt idx="170">
                  <c:v>0.12355901740308062</c:v>
                </c:pt>
                <c:pt idx="171">
                  <c:v>0.12355901740308062</c:v>
                </c:pt>
                <c:pt idx="172">
                  <c:v>0.12355901740308062</c:v>
                </c:pt>
                <c:pt idx="173">
                  <c:v>0.12355901740308062</c:v>
                </c:pt>
                <c:pt idx="174">
                  <c:v>0.12355901740308062</c:v>
                </c:pt>
                <c:pt idx="175">
                  <c:v>0.12355901740308062</c:v>
                </c:pt>
                <c:pt idx="176">
                  <c:v>0.12355901740308062</c:v>
                </c:pt>
                <c:pt idx="177">
                  <c:v>0.12355901740308062</c:v>
                </c:pt>
                <c:pt idx="178">
                  <c:v>0.12355901740308062</c:v>
                </c:pt>
                <c:pt idx="179">
                  <c:v>0.12355901740308062</c:v>
                </c:pt>
                <c:pt idx="180">
                  <c:v>0.12355901740308062</c:v>
                </c:pt>
                <c:pt idx="181">
                  <c:v>0.12355901740308062</c:v>
                </c:pt>
                <c:pt idx="182">
                  <c:v>0.12355901740308062</c:v>
                </c:pt>
                <c:pt idx="183">
                  <c:v>0.12355901740308062</c:v>
                </c:pt>
                <c:pt idx="184">
                  <c:v>0.12355901740308062</c:v>
                </c:pt>
                <c:pt idx="185">
                  <c:v>0.12355901740308062</c:v>
                </c:pt>
                <c:pt idx="186">
                  <c:v>0.12355901740308062</c:v>
                </c:pt>
                <c:pt idx="187">
                  <c:v>0.12355901740308062</c:v>
                </c:pt>
                <c:pt idx="188">
                  <c:v>0.12355901740308062</c:v>
                </c:pt>
                <c:pt idx="189">
                  <c:v>0.12355901740308062</c:v>
                </c:pt>
                <c:pt idx="190">
                  <c:v>0.12355901740308062</c:v>
                </c:pt>
                <c:pt idx="191">
                  <c:v>0.12355901740308062</c:v>
                </c:pt>
                <c:pt idx="192">
                  <c:v>0.12355901740308062</c:v>
                </c:pt>
                <c:pt idx="193">
                  <c:v>0.12355901740308062</c:v>
                </c:pt>
                <c:pt idx="194">
                  <c:v>0.12355901740308062</c:v>
                </c:pt>
                <c:pt idx="195">
                  <c:v>0.12355901740308062</c:v>
                </c:pt>
                <c:pt idx="196">
                  <c:v>0.12355901740308062</c:v>
                </c:pt>
                <c:pt idx="197">
                  <c:v>0.12355901740308062</c:v>
                </c:pt>
                <c:pt idx="198">
                  <c:v>0.12355901740308062</c:v>
                </c:pt>
                <c:pt idx="199">
                  <c:v>0.12355901740308062</c:v>
                </c:pt>
                <c:pt idx="200">
                  <c:v>0.12355901740308062</c:v>
                </c:pt>
                <c:pt idx="201">
                  <c:v>0.12355901740308062</c:v>
                </c:pt>
                <c:pt idx="202">
                  <c:v>0.12355901740308062</c:v>
                </c:pt>
                <c:pt idx="203">
                  <c:v>0.12355901740308062</c:v>
                </c:pt>
                <c:pt idx="204">
                  <c:v>0.12355901740308062</c:v>
                </c:pt>
                <c:pt idx="205">
                  <c:v>0.12355901740308062</c:v>
                </c:pt>
                <c:pt idx="206">
                  <c:v>0.12355901740308062</c:v>
                </c:pt>
                <c:pt idx="207">
                  <c:v>0.12355901740308062</c:v>
                </c:pt>
                <c:pt idx="208">
                  <c:v>0.12355901740308062</c:v>
                </c:pt>
                <c:pt idx="209">
                  <c:v>0.12355901740308062</c:v>
                </c:pt>
                <c:pt idx="210">
                  <c:v>0.12355901740308062</c:v>
                </c:pt>
                <c:pt idx="211">
                  <c:v>0.12355901740308062</c:v>
                </c:pt>
                <c:pt idx="212">
                  <c:v>0.12355901740308062</c:v>
                </c:pt>
                <c:pt idx="213">
                  <c:v>0.12355901740308062</c:v>
                </c:pt>
                <c:pt idx="214">
                  <c:v>0.12355901740308062</c:v>
                </c:pt>
                <c:pt idx="215">
                  <c:v>0.12355901740308062</c:v>
                </c:pt>
                <c:pt idx="216">
                  <c:v>0.12355901740308062</c:v>
                </c:pt>
                <c:pt idx="217">
                  <c:v>0.12355901740308062</c:v>
                </c:pt>
                <c:pt idx="218">
                  <c:v>0.12355901740308062</c:v>
                </c:pt>
                <c:pt idx="219">
                  <c:v>0.12355901740308062</c:v>
                </c:pt>
                <c:pt idx="220">
                  <c:v>0.12355901740308062</c:v>
                </c:pt>
                <c:pt idx="221">
                  <c:v>0.12355901740308062</c:v>
                </c:pt>
                <c:pt idx="222">
                  <c:v>0.12355901740308062</c:v>
                </c:pt>
                <c:pt idx="223">
                  <c:v>0.12355901740308062</c:v>
                </c:pt>
                <c:pt idx="224">
                  <c:v>0.12355901740308062</c:v>
                </c:pt>
                <c:pt idx="225">
                  <c:v>0.12355901740308062</c:v>
                </c:pt>
                <c:pt idx="226">
                  <c:v>0.12355901740308062</c:v>
                </c:pt>
                <c:pt idx="227">
                  <c:v>0.12355901740308062</c:v>
                </c:pt>
                <c:pt idx="228">
                  <c:v>0.12355901740308062</c:v>
                </c:pt>
                <c:pt idx="229">
                  <c:v>0.12355901740308062</c:v>
                </c:pt>
                <c:pt idx="230">
                  <c:v>0.12355901740308062</c:v>
                </c:pt>
                <c:pt idx="231">
                  <c:v>0.12355901740308062</c:v>
                </c:pt>
                <c:pt idx="232">
                  <c:v>0.12355901740308062</c:v>
                </c:pt>
                <c:pt idx="233">
                  <c:v>0.12355901740308062</c:v>
                </c:pt>
                <c:pt idx="234">
                  <c:v>0.12355901740308062</c:v>
                </c:pt>
                <c:pt idx="235">
                  <c:v>0.12355901740308062</c:v>
                </c:pt>
                <c:pt idx="236">
                  <c:v>0.12355901740308062</c:v>
                </c:pt>
                <c:pt idx="237">
                  <c:v>0.12355901740308062</c:v>
                </c:pt>
                <c:pt idx="238">
                  <c:v>0.12355901740308062</c:v>
                </c:pt>
                <c:pt idx="239">
                  <c:v>0.12355901740308062</c:v>
                </c:pt>
                <c:pt idx="240">
                  <c:v>0.12355901740308062</c:v>
                </c:pt>
                <c:pt idx="241">
                  <c:v>0.12355901740308062</c:v>
                </c:pt>
                <c:pt idx="242">
                  <c:v>0.12355901740308062</c:v>
                </c:pt>
                <c:pt idx="243">
                  <c:v>0.12355901740308062</c:v>
                </c:pt>
                <c:pt idx="244">
                  <c:v>0.12355901740308062</c:v>
                </c:pt>
                <c:pt idx="245">
                  <c:v>0.12355901740308062</c:v>
                </c:pt>
                <c:pt idx="246">
                  <c:v>0.12355901740308062</c:v>
                </c:pt>
                <c:pt idx="247">
                  <c:v>0.12355901740308062</c:v>
                </c:pt>
                <c:pt idx="248">
                  <c:v>0.12355901740308062</c:v>
                </c:pt>
                <c:pt idx="249">
                  <c:v>0.12355901740308062</c:v>
                </c:pt>
                <c:pt idx="250">
                  <c:v>0.12355901740308062</c:v>
                </c:pt>
                <c:pt idx="251">
                  <c:v>9.1562287629858519E-2</c:v>
                </c:pt>
                <c:pt idx="252">
                  <c:v>9.1562287629858519E-2</c:v>
                </c:pt>
                <c:pt idx="253">
                  <c:v>9.1562287629858519E-2</c:v>
                </c:pt>
                <c:pt idx="254">
                  <c:v>9.1562287629858519E-2</c:v>
                </c:pt>
                <c:pt idx="255">
                  <c:v>9.1562287629858519E-2</c:v>
                </c:pt>
                <c:pt idx="256">
                  <c:v>9.1562287629858519E-2</c:v>
                </c:pt>
                <c:pt idx="257">
                  <c:v>9.1562287629858519E-2</c:v>
                </c:pt>
                <c:pt idx="258">
                  <c:v>9.1562287629858519E-2</c:v>
                </c:pt>
                <c:pt idx="259">
                  <c:v>9.1562287629858519E-2</c:v>
                </c:pt>
                <c:pt idx="260">
                  <c:v>9.1562287629858519E-2</c:v>
                </c:pt>
                <c:pt idx="261">
                  <c:v>9.1562287629858519E-2</c:v>
                </c:pt>
                <c:pt idx="262">
                  <c:v>9.1562287629858519E-2</c:v>
                </c:pt>
                <c:pt idx="263">
                  <c:v>9.1562287629858519E-2</c:v>
                </c:pt>
                <c:pt idx="264">
                  <c:v>9.1562287629858519E-2</c:v>
                </c:pt>
                <c:pt idx="265">
                  <c:v>9.1562287629858519E-2</c:v>
                </c:pt>
                <c:pt idx="266">
                  <c:v>9.1562287629858519E-2</c:v>
                </c:pt>
                <c:pt idx="267">
                  <c:v>9.1562287629858519E-2</c:v>
                </c:pt>
                <c:pt idx="268">
                  <c:v>9.1562287629858519E-2</c:v>
                </c:pt>
                <c:pt idx="269">
                  <c:v>9.1562287629858519E-2</c:v>
                </c:pt>
                <c:pt idx="270">
                  <c:v>9.1562287629858519E-2</c:v>
                </c:pt>
                <c:pt idx="271">
                  <c:v>9.1562287629858519E-2</c:v>
                </c:pt>
                <c:pt idx="272">
                  <c:v>9.1562287629858519E-2</c:v>
                </c:pt>
                <c:pt idx="273">
                  <c:v>9.1562287629858519E-2</c:v>
                </c:pt>
                <c:pt idx="274">
                  <c:v>9.1562287629858519E-2</c:v>
                </c:pt>
                <c:pt idx="275">
                  <c:v>9.1562287629858519E-2</c:v>
                </c:pt>
                <c:pt idx="276">
                  <c:v>9.1562287629858519E-2</c:v>
                </c:pt>
                <c:pt idx="277">
                  <c:v>9.1562287629858519E-2</c:v>
                </c:pt>
                <c:pt idx="278">
                  <c:v>9.1562287629858519E-2</c:v>
                </c:pt>
                <c:pt idx="279">
                  <c:v>9.1562287629858519E-2</c:v>
                </c:pt>
                <c:pt idx="280">
                  <c:v>9.1562287629858519E-2</c:v>
                </c:pt>
                <c:pt idx="281">
                  <c:v>9.1562287629858519E-2</c:v>
                </c:pt>
                <c:pt idx="282">
                  <c:v>9.1562287629858519E-2</c:v>
                </c:pt>
                <c:pt idx="283">
                  <c:v>9.1562287629858519E-2</c:v>
                </c:pt>
                <c:pt idx="284">
                  <c:v>9.1562287629858519E-2</c:v>
                </c:pt>
                <c:pt idx="285">
                  <c:v>9.1562287629858519E-2</c:v>
                </c:pt>
                <c:pt idx="286">
                  <c:v>9.1562287629858519E-2</c:v>
                </c:pt>
                <c:pt idx="287">
                  <c:v>9.1562287629858519E-2</c:v>
                </c:pt>
                <c:pt idx="288">
                  <c:v>9.1562287629858519E-2</c:v>
                </c:pt>
                <c:pt idx="289">
                  <c:v>9.1562287629858519E-2</c:v>
                </c:pt>
                <c:pt idx="290">
                  <c:v>9.1562287629858519E-2</c:v>
                </c:pt>
                <c:pt idx="291">
                  <c:v>9.1562287629858519E-2</c:v>
                </c:pt>
                <c:pt idx="292">
                  <c:v>9.1562287629858519E-2</c:v>
                </c:pt>
                <c:pt idx="293">
                  <c:v>9.1562287629858519E-2</c:v>
                </c:pt>
                <c:pt idx="294">
                  <c:v>9.1562287629858519E-2</c:v>
                </c:pt>
                <c:pt idx="295">
                  <c:v>9.1562287629858519E-2</c:v>
                </c:pt>
                <c:pt idx="296">
                  <c:v>9.1562287629858519E-2</c:v>
                </c:pt>
                <c:pt idx="297">
                  <c:v>9.1562287629858519E-2</c:v>
                </c:pt>
                <c:pt idx="298">
                  <c:v>9.1562287629858519E-2</c:v>
                </c:pt>
                <c:pt idx="299">
                  <c:v>9.1562287629858519E-2</c:v>
                </c:pt>
                <c:pt idx="300">
                  <c:v>9.1562287629858519E-2</c:v>
                </c:pt>
                <c:pt idx="301">
                  <c:v>9.1562287629858519E-2</c:v>
                </c:pt>
                <c:pt idx="302">
                  <c:v>9.1562287629858519E-2</c:v>
                </c:pt>
                <c:pt idx="303">
                  <c:v>9.1562287629858519E-2</c:v>
                </c:pt>
                <c:pt idx="304">
                  <c:v>9.1562287629858519E-2</c:v>
                </c:pt>
                <c:pt idx="305">
                  <c:v>9.1562287629858519E-2</c:v>
                </c:pt>
                <c:pt idx="306">
                  <c:v>9.1562287629858519E-2</c:v>
                </c:pt>
                <c:pt idx="307">
                  <c:v>9.1562287629858519E-2</c:v>
                </c:pt>
                <c:pt idx="308">
                  <c:v>9.1562287629858519E-2</c:v>
                </c:pt>
                <c:pt idx="309">
                  <c:v>9.1562287629858519E-2</c:v>
                </c:pt>
                <c:pt idx="310">
                  <c:v>9.1562287629858519E-2</c:v>
                </c:pt>
                <c:pt idx="311">
                  <c:v>9.1562287629858519E-2</c:v>
                </c:pt>
                <c:pt idx="312">
                  <c:v>9.1562287629858519E-2</c:v>
                </c:pt>
                <c:pt idx="313">
                  <c:v>9.1562287629858519E-2</c:v>
                </c:pt>
                <c:pt idx="314">
                  <c:v>9.1562287629858519E-2</c:v>
                </c:pt>
                <c:pt idx="315">
                  <c:v>9.1562287629858519E-2</c:v>
                </c:pt>
                <c:pt idx="316">
                  <c:v>9.1562287629858519E-2</c:v>
                </c:pt>
                <c:pt idx="317">
                  <c:v>9.1562287629858519E-2</c:v>
                </c:pt>
                <c:pt idx="318">
                  <c:v>9.1562287629858519E-2</c:v>
                </c:pt>
                <c:pt idx="319">
                  <c:v>9.1562287629858519E-2</c:v>
                </c:pt>
                <c:pt idx="320">
                  <c:v>9.1562287629858519E-2</c:v>
                </c:pt>
                <c:pt idx="321">
                  <c:v>9.1562287629858519E-2</c:v>
                </c:pt>
                <c:pt idx="322">
                  <c:v>9.1562287629858519E-2</c:v>
                </c:pt>
                <c:pt idx="323">
                  <c:v>9.1562287629858519E-2</c:v>
                </c:pt>
                <c:pt idx="324">
                  <c:v>9.1562287629858519E-2</c:v>
                </c:pt>
                <c:pt idx="325">
                  <c:v>9.1562287629858519E-2</c:v>
                </c:pt>
                <c:pt idx="326">
                  <c:v>9.1562287629858519E-2</c:v>
                </c:pt>
                <c:pt idx="327">
                  <c:v>9.1562287629858519E-2</c:v>
                </c:pt>
                <c:pt idx="328">
                  <c:v>9.1562287629858519E-2</c:v>
                </c:pt>
                <c:pt idx="329">
                  <c:v>9.1562287629858519E-2</c:v>
                </c:pt>
                <c:pt idx="330">
                  <c:v>9.1562287629858519E-2</c:v>
                </c:pt>
                <c:pt idx="331">
                  <c:v>9.1562287629858519E-2</c:v>
                </c:pt>
                <c:pt idx="332">
                  <c:v>9.1562287629858519E-2</c:v>
                </c:pt>
                <c:pt idx="333">
                  <c:v>9.1562287629858519E-2</c:v>
                </c:pt>
                <c:pt idx="334">
                  <c:v>9.1562287629858519E-2</c:v>
                </c:pt>
                <c:pt idx="335">
                  <c:v>9.1562287629858519E-2</c:v>
                </c:pt>
                <c:pt idx="336">
                  <c:v>9.1562287629858519E-2</c:v>
                </c:pt>
                <c:pt idx="337">
                  <c:v>9.1562287629858519E-2</c:v>
                </c:pt>
                <c:pt idx="338">
                  <c:v>9.1562287629858519E-2</c:v>
                </c:pt>
                <c:pt idx="339">
                  <c:v>3.7003239877027583E-2</c:v>
                </c:pt>
                <c:pt idx="340">
                  <c:v>3.7003239877027583E-2</c:v>
                </c:pt>
                <c:pt idx="341">
                  <c:v>3.7003239877027583E-2</c:v>
                </c:pt>
                <c:pt idx="342">
                  <c:v>3.7003239877027583E-2</c:v>
                </c:pt>
                <c:pt idx="343">
                  <c:v>3.7003239877027583E-2</c:v>
                </c:pt>
                <c:pt idx="344">
                  <c:v>3.7003239877027583E-2</c:v>
                </c:pt>
                <c:pt idx="345">
                  <c:v>3.7003239877027583E-2</c:v>
                </c:pt>
                <c:pt idx="346">
                  <c:v>3.7003239877027583E-2</c:v>
                </c:pt>
                <c:pt idx="347">
                  <c:v>3.7003239877027583E-2</c:v>
                </c:pt>
                <c:pt idx="348">
                  <c:v>3.7003239877027583E-2</c:v>
                </c:pt>
                <c:pt idx="349">
                  <c:v>3.7003239877027583E-2</c:v>
                </c:pt>
                <c:pt idx="350">
                  <c:v>3.7003239877027583E-2</c:v>
                </c:pt>
                <c:pt idx="351">
                  <c:v>3.7003239877027583E-2</c:v>
                </c:pt>
                <c:pt idx="352">
                  <c:v>3.7003239877027583E-2</c:v>
                </c:pt>
                <c:pt idx="353">
                  <c:v>3.7003239877027583E-2</c:v>
                </c:pt>
                <c:pt idx="354">
                  <c:v>3.7003239877027583E-2</c:v>
                </c:pt>
                <c:pt idx="355">
                  <c:v>3.7003239877027583E-2</c:v>
                </c:pt>
                <c:pt idx="356">
                  <c:v>3.7003239877027583E-2</c:v>
                </c:pt>
                <c:pt idx="357">
                  <c:v>3.7003239877027583E-2</c:v>
                </c:pt>
                <c:pt idx="358">
                  <c:v>3.7003239877027583E-2</c:v>
                </c:pt>
                <c:pt idx="359">
                  <c:v>3.7003239877027583E-2</c:v>
                </c:pt>
                <c:pt idx="360">
                  <c:v>3.7003239877027583E-2</c:v>
                </c:pt>
                <c:pt idx="361">
                  <c:v>3.7003239877027583E-2</c:v>
                </c:pt>
                <c:pt idx="362">
                  <c:v>3.7003239877027583E-2</c:v>
                </c:pt>
                <c:pt idx="363">
                  <c:v>3.7003239877027583E-2</c:v>
                </c:pt>
                <c:pt idx="364">
                  <c:v>3.7003239877027583E-2</c:v>
                </c:pt>
                <c:pt idx="365">
                  <c:v>3.7003239877027583E-2</c:v>
                </c:pt>
                <c:pt idx="366">
                  <c:v>3.7003239877027583E-2</c:v>
                </c:pt>
                <c:pt idx="367">
                  <c:v>3.7003239877027583E-2</c:v>
                </c:pt>
                <c:pt idx="368">
                  <c:v>3.7003239877027583E-2</c:v>
                </c:pt>
                <c:pt idx="369">
                  <c:v>3.7003239877027583E-2</c:v>
                </c:pt>
                <c:pt idx="370">
                  <c:v>3.7003239877027583E-2</c:v>
                </c:pt>
                <c:pt idx="371">
                  <c:v>3.7003239877027583E-2</c:v>
                </c:pt>
                <c:pt idx="372">
                  <c:v>3.7003239877027583E-2</c:v>
                </c:pt>
                <c:pt idx="373">
                  <c:v>3.7003239877027583E-2</c:v>
                </c:pt>
                <c:pt idx="374">
                  <c:v>3.7003239877027583E-2</c:v>
                </c:pt>
                <c:pt idx="375">
                  <c:v>3.7003239877027583E-2</c:v>
                </c:pt>
                <c:pt idx="376">
                  <c:v>3.7003239877027583E-2</c:v>
                </c:pt>
                <c:pt idx="377">
                  <c:v>3.7003239877027583E-2</c:v>
                </c:pt>
                <c:pt idx="378">
                  <c:v>3.7003239877027583E-2</c:v>
                </c:pt>
                <c:pt idx="379">
                  <c:v>3.7003239877027583E-2</c:v>
                </c:pt>
                <c:pt idx="380">
                  <c:v>3.7003239877027583E-2</c:v>
                </c:pt>
                <c:pt idx="381">
                  <c:v>3.7003239877027583E-2</c:v>
                </c:pt>
                <c:pt idx="382">
                  <c:v>3.7003239877027583E-2</c:v>
                </c:pt>
                <c:pt idx="383">
                  <c:v>3.7003239877027583E-2</c:v>
                </c:pt>
                <c:pt idx="384">
                  <c:v>3.7003239877027583E-2</c:v>
                </c:pt>
                <c:pt idx="385">
                  <c:v>3.7003239877027583E-2</c:v>
                </c:pt>
                <c:pt idx="386">
                  <c:v>3.7003239877027583E-2</c:v>
                </c:pt>
                <c:pt idx="387">
                  <c:v>3.7003239877027583E-2</c:v>
                </c:pt>
                <c:pt idx="388">
                  <c:v>3.7003239877027583E-2</c:v>
                </c:pt>
                <c:pt idx="389">
                  <c:v>3.7003239877027583E-2</c:v>
                </c:pt>
                <c:pt idx="390">
                  <c:v>3.7003239877027583E-2</c:v>
                </c:pt>
                <c:pt idx="391">
                  <c:v>3.7003239877027583E-2</c:v>
                </c:pt>
                <c:pt idx="392">
                  <c:v>3.7003239877027583E-2</c:v>
                </c:pt>
                <c:pt idx="393">
                  <c:v>3.7003239877027583E-2</c:v>
                </c:pt>
                <c:pt idx="394">
                  <c:v>3.7003239877027583E-2</c:v>
                </c:pt>
                <c:pt idx="395">
                  <c:v>3.7003239877027583E-2</c:v>
                </c:pt>
                <c:pt idx="396">
                  <c:v>3.7003239877027583E-2</c:v>
                </c:pt>
                <c:pt idx="397">
                  <c:v>3.7003239877027583E-2</c:v>
                </c:pt>
                <c:pt idx="398">
                  <c:v>3.7003239877027583E-2</c:v>
                </c:pt>
                <c:pt idx="399">
                  <c:v>3.7003239877027583E-2</c:v>
                </c:pt>
                <c:pt idx="400">
                  <c:v>3.7003239877027583E-2</c:v>
                </c:pt>
                <c:pt idx="401">
                  <c:v>3.7003239877027583E-2</c:v>
                </c:pt>
                <c:pt idx="402">
                  <c:v>3.7003239877027583E-2</c:v>
                </c:pt>
                <c:pt idx="403">
                  <c:v>3.7003239877027583E-2</c:v>
                </c:pt>
                <c:pt idx="404">
                  <c:v>3.7003239877027583E-2</c:v>
                </c:pt>
                <c:pt idx="405">
                  <c:v>3.7003239877027583E-2</c:v>
                </c:pt>
                <c:pt idx="406">
                  <c:v>3.7003239877027583E-2</c:v>
                </c:pt>
                <c:pt idx="407">
                  <c:v>3.7003239877027583E-2</c:v>
                </c:pt>
                <c:pt idx="408">
                  <c:v>3.7003239877027583E-2</c:v>
                </c:pt>
                <c:pt idx="409">
                  <c:v>3.7003239877027583E-2</c:v>
                </c:pt>
                <c:pt idx="410">
                  <c:v>3.7003239877027583E-2</c:v>
                </c:pt>
                <c:pt idx="411">
                  <c:v>3.7003239877027583E-2</c:v>
                </c:pt>
                <c:pt idx="412">
                  <c:v>3.7003239877027583E-2</c:v>
                </c:pt>
                <c:pt idx="413">
                  <c:v>3.7003239877027583E-2</c:v>
                </c:pt>
                <c:pt idx="414">
                  <c:v>3.7003239877027583E-2</c:v>
                </c:pt>
                <c:pt idx="415">
                  <c:v>3.7003239877027583E-2</c:v>
                </c:pt>
                <c:pt idx="416">
                  <c:v>3.7003239877027583E-2</c:v>
                </c:pt>
                <c:pt idx="417">
                  <c:v>3.7003239877027583E-2</c:v>
                </c:pt>
                <c:pt idx="418">
                  <c:v>3.7003239877027583E-2</c:v>
                </c:pt>
                <c:pt idx="419">
                  <c:v>3.7003239877027583E-2</c:v>
                </c:pt>
                <c:pt idx="420">
                  <c:v>3.7003239877027583E-2</c:v>
                </c:pt>
                <c:pt idx="421">
                  <c:v>3.7003239877027583E-2</c:v>
                </c:pt>
                <c:pt idx="422">
                  <c:v>3.7003239877027583E-2</c:v>
                </c:pt>
                <c:pt idx="423">
                  <c:v>3.7003239877027583E-2</c:v>
                </c:pt>
                <c:pt idx="424">
                  <c:v>3.7003239877027583E-2</c:v>
                </c:pt>
                <c:pt idx="425">
                  <c:v>3.7003239877027583E-2</c:v>
                </c:pt>
                <c:pt idx="426">
                  <c:v>3.7003239877027583E-2</c:v>
                </c:pt>
                <c:pt idx="427">
                  <c:v>3.7003239877027583E-2</c:v>
                </c:pt>
                <c:pt idx="428">
                  <c:v>3.7003239877027583E-2</c:v>
                </c:pt>
                <c:pt idx="429">
                  <c:v>3.7003239877027583E-2</c:v>
                </c:pt>
                <c:pt idx="430">
                  <c:v>3.7003239877027583E-2</c:v>
                </c:pt>
                <c:pt idx="431">
                  <c:v>3.7003239877027583E-2</c:v>
                </c:pt>
                <c:pt idx="432">
                  <c:v>3.7003239877027583E-2</c:v>
                </c:pt>
                <c:pt idx="433">
                  <c:v>3.7003239877027583E-2</c:v>
                </c:pt>
                <c:pt idx="434">
                  <c:v>3.7003239877027583E-2</c:v>
                </c:pt>
                <c:pt idx="435">
                  <c:v>3.7003239877027583E-2</c:v>
                </c:pt>
                <c:pt idx="436">
                  <c:v>3.7003239877027583E-2</c:v>
                </c:pt>
                <c:pt idx="437">
                  <c:v>3.7003239877027583E-2</c:v>
                </c:pt>
                <c:pt idx="438">
                  <c:v>3.7003239877027583E-2</c:v>
                </c:pt>
                <c:pt idx="439">
                  <c:v>3.7003239877027583E-2</c:v>
                </c:pt>
                <c:pt idx="440">
                  <c:v>3.7003239877027583E-2</c:v>
                </c:pt>
                <c:pt idx="441">
                  <c:v>3.7003239877027583E-2</c:v>
                </c:pt>
                <c:pt idx="442">
                  <c:v>3.7003239877027583E-2</c:v>
                </c:pt>
                <c:pt idx="443">
                  <c:v>3.7003239877027583E-2</c:v>
                </c:pt>
                <c:pt idx="444">
                  <c:v>3.7003239877027583E-2</c:v>
                </c:pt>
                <c:pt idx="445">
                  <c:v>3.7003239877027583E-2</c:v>
                </c:pt>
                <c:pt idx="446">
                  <c:v>3.7003239877027583E-2</c:v>
                </c:pt>
                <c:pt idx="447">
                  <c:v>3.7003239877027583E-2</c:v>
                </c:pt>
                <c:pt idx="448">
                  <c:v>3.7003239877027583E-2</c:v>
                </c:pt>
                <c:pt idx="449">
                  <c:v>3.7003239877027583E-2</c:v>
                </c:pt>
                <c:pt idx="450">
                  <c:v>3.7003239877027583E-2</c:v>
                </c:pt>
                <c:pt idx="451">
                  <c:v>3.7003239877027583E-2</c:v>
                </c:pt>
                <c:pt idx="452">
                  <c:v>3.7003239877027583E-2</c:v>
                </c:pt>
                <c:pt idx="453">
                  <c:v>3.7003239877027583E-2</c:v>
                </c:pt>
                <c:pt idx="454">
                  <c:v>3.7003239877027583E-2</c:v>
                </c:pt>
                <c:pt idx="455">
                  <c:v>3.7003239877027583E-2</c:v>
                </c:pt>
                <c:pt idx="456">
                  <c:v>3.7003239877027583E-2</c:v>
                </c:pt>
                <c:pt idx="457">
                  <c:v>3.7003239877027583E-2</c:v>
                </c:pt>
                <c:pt idx="458">
                  <c:v>3.7003239877027583E-2</c:v>
                </c:pt>
                <c:pt idx="459">
                  <c:v>3.7003239877027583E-2</c:v>
                </c:pt>
                <c:pt idx="460">
                  <c:v>3.7003239877027583E-2</c:v>
                </c:pt>
                <c:pt idx="461">
                  <c:v>3.7003239877027583E-2</c:v>
                </c:pt>
                <c:pt idx="462">
                  <c:v>3.7003239877027583E-2</c:v>
                </c:pt>
                <c:pt idx="463">
                  <c:v>3.7003239877027583E-2</c:v>
                </c:pt>
                <c:pt idx="464">
                  <c:v>3.7003239877027583E-2</c:v>
                </c:pt>
                <c:pt idx="465">
                  <c:v>3.7003239877027583E-2</c:v>
                </c:pt>
                <c:pt idx="466">
                  <c:v>3.7003239877027583E-2</c:v>
                </c:pt>
                <c:pt idx="467">
                  <c:v>3.7003239877027583E-2</c:v>
                </c:pt>
                <c:pt idx="468">
                  <c:v>3.7003239877027583E-2</c:v>
                </c:pt>
                <c:pt idx="469">
                  <c:v>3.7003239877027583E-2</c:v>
                </c:pt>
                <c:pt idx="470">
                  <c:v>3.7003239877027583E-2</c:v>
                </c:pt>
                <c:pt idx="471">
                  <c:v>3.7003239877027583E-2</c:v>
                </c:pt>
                <c:pt idx="472">
                  <c:v>3.7003239877027583E-2</c:v>
                </c:pt>
                <c:pt idx="473">
                  <c:v>3.7003239877027583E-2</c:v>
                </c:pt>
                <c:pt idx="474">
                  <c:v>3.7003239877027583E-2</c:v>
                </c:pt>
                <c:pt idx="475">
                  <c:v>3.7003239877027583E-2</c:v>
                </c:pt>
                <c:pt idx="476">
                  <c:v>3.7003239877027583E-2</c:v>
                </c:pt>
                <c:pt idx="477">
                  <c:v>3.7003239877027583E-2</c:v>
                </c:pt>
                <c:pt idx="478">
                  <c:v>3.7003239877027583E-2</c:v>
                </c:pt>
                <c:pt idx="479">
                  <c:v>3.7003239877027583E-2</c:v>
                </c:pt>
                <c:pt idx="480">
                  <c:v>3.7003239877027583E-2</c:v>
                </c:pt>
                <c:pt idx="481">
                  <c:v>3.7003239877027583E-2</c:v>
                </c:pt>
                <c:pt idx="482">
                  <c:v>3.7003239877027583E-2</c:v>
                </c:pt>
                <c:pt idx="483">
                  <c:v>3.7003239877027583E-2</c:v>
                </c:pt>
                <c:pt idx="484">
                  <c:v>3.7003239877027583E-2</c:v>
                </c:pt>
                <c:pt idx="485">
                  <c:v>3.7003239877027583E-2</c:v>
                </c:pt>
                <c:pt idx="486">
                  <c:v>3.7003239877027583E-2</c:v>
                </c:pt>
                <c:pt idx="487">
                  <c:v>3.7003239877027583E-2</c:v>
                </c:pt>
                <c:pt idx="488">
                  <c:v>3.7003239877027583E-2</c:v>
                </c:pt>
                <c:pt idx="489">
                  <c:v>3.7003239877027583E-2</c:v>
                </c:pt>
                <c:pt idx="490">
                  <c:v>3.7003239877027583E-2</c:v>
                </c:pt>
                <c:pt idx="491">
                  <c:v>3.7003239877027583E-2</c:v>
                </c:pt>
                <c:pt idx="492">
                  <c:v>3.7003239877027583E-2</c:v>
                </c:pt>
                <c:pt idx="493">
                  <c:v>3.7003239877027583E-2</c:v>
                </c:pt>
                <c:pt idx="494">
                  <c:v>3.7003239877027583E-2</c:v>
                </c:pt>
                <c:pt idx="495">
                  <c:v>3.7003239877027583E-2</c:v>
                </c:pt>
                <c:pt idx="496">
                  <c:v>3.7003239877027583E-2</c:v>
                </c:pt>
                <c:pt idx="497">
                  <c:v>3.7003239877027583E-2</c:v>
                </c:pt>
                <c:pt idx="498">
                  <c:v>3.7003239877027583E-2</c:v>
                </c:pt>
                <c:pt idx="499">
                  <c:v>3.7003239877027583E-2</c:v>
                </c:pt>
                <c:pt idx="500">
                  <c:v>3.7003239877027583E-2</c:v>
                </c:pt>
                <c:pt idx="501">
                  <c:v>3.7003239877027583E-2</c:v>
                </c:pt>
                <c:pt idx="502">
                  <c:v>3.7003239877027583E-2</c:v>
                </c:pt>
                <c:pt idx="503">
                  <c:v>3.7003239877027583E-2</c:v>
                </c:pt>
                <c:pt idx="504">
                  <c:v>3.7003239877027583E-2</c:v>
                </c:pt>
                <c:pt idx="505">
                  <c:v>3.7003239877027583E-2</c:v>
                </c:pt>
                <c:pt idx="506">
                  <c:v>3.7003239877027583E-2</c:v>
                </c:pt>
                <c:pt idx="507">
                  <c:v>3.7003239877027583E-2</c:v>
                </c:pt>
                <c:pt idx="508">
                  <c:v>3.7003239877027583E-2</c:v>
                </c:pt>
                <c:pt idx="509">
                  <c:v>3.7003239877027583E-2</c:v>
                </c:pt>
                <c:pt idx="510">
                  <c:v>3.7003239877027583E-2</c:v>
                </c:pt>
                <c:pt idx="511">
                  <c:v>3.7003239877027583E-2</c:v>
                </c:pt>
                <c:pt idx="512">
                  <c:v>3.7003239877027583E-2</c:v>
                </c:pt>
                <c:pt idx="513">
                  <c:v>3.7003239877027583E-2</c:v>
                </c:pt>
                <c:pt idx="514">
                  <c:v>3.7003239877027583E-2</c:v>
                </c:pt>
                <c:pt idx="515">
                  <c:v>3.7003239877027583E-2</c:v>
                </c:pt>
                <c:pt idx="516">
                  <c:v>3.7003239877027583E-2</c:v>
                </c:pt>
                <c:pt idx="517">
                  <c:v>3.7003239877027583E-2</c:v>
                </c:pt>
                <c:pt idx="518">
                  <c:v>3.7003239877027583E-2</c:v>
                </c:pt>
                <c:pt idx="519">
                  <c:v>3.7003239877027583E-2</c:v>
                </c:pt>
                <c:pt idx="520">
                  <c:v>3.7003239877027583E-2</c:v>
                </c:pt>
                <c:pt idx="521">
                  <c:v>3.7003239877027583E-2</c:v>
                </c:pt>
                <c:pt idx="522">
                  <c:v>3.7003239877027583E-2</c:v>
                </c:pt>
                <c:pt idx="523">
                  <c:v>3.7003239877027583E-2</c:v>
                </c:pt>
                <c:pt idx="524">
                  <c:v>3.7003239877027583E-2</c:v>
                </c:pt>
                <c:pt idx="525">
                  <c:v>3.7003239877027583E-2</c:v>
                </c:pt>
                <c:pt idx="526">
                  <c:v>3.7003239877027583E-2</c:v>
                </c:pt>
                <c:pt idx="527">
                  <c:v>3.7003239877027583E-2</c:v>
                </c:pt>
                <c:pt idx="528">
                  <c:v>3.7003239877027583E-2</c:v>
                </c:pt>
                <c:pt idx="529">
                  <c:v>3.7003239877027583E-2</c:v>
                </c:pt>
                <c:pt idx="530">
                  <c:v>3.7003239877027583E-2</c:v>
                </c:pt>
                <c:pt idx="531">
                  <c:v>3.7003239877027583E-2</c:v>
                </c:pt>
                <c:pt idx="532">
                  <c:v>3.7003239877027583E-2</c:v>
                </c:pt>
                <c:pt idx="533">
                  <c:v>3.7003239877027583E-2</c:v>
                </c:pt>
                <c:pt idx="534">
                  <c:v>3.7003239877027583E-2</c:v>
                </c:pt>
                <c:pt idx="535">
                  <c:v>3.7003239877027583E-2</c:v>
                </c:pt>
                <c:pt idx="536">
                  <c:v>3.7003239877027583E-2</c:v>
                </c:pt>
                <c:pt idx="537">
                  <c:v>3.7003239877027583E-2</c:v>
                </c:pt>
                <c:pt idx="538">
                  <c:v>3.7003239877027583E-2</c:v>
                </c:pt>
                <c:pt idx="539">
                  <c:v>3.7003239877027583E-2</c:v>
                </c:pt>
                <c:pt idx="540">
                  <c:v>3.7003239877027583E-2</c:v>
                </c:pt>
                <c:pt idx="541">
                  <c:v>3.7003239877027583E-2</c:v>
                </c:pt>
                <c:pt idx="542">
                  <c:v>3.7003239877027583E-2</c:v>
                </c:pt>
                <c:pt idx="543">
                  <c:v>3.7003239877027583E-2</c:v>
                </c:pt>
                <c:pt idx="544">
                  <c:v>3.7003239877027583E-2</c:v>
                </c:pt>
                <c:pt idx="545">
                  <c:v>3.7003239877027583E-2</c:v>
                </c:pt>
                <c:pt idx="546">
                  <c:v>3.7003239877027583E-2</c:v>
                </c:pt>
                <c:pt idx="547">
                  <c:v>3.7003239877027583E-2</c:v>
                </c:pt>
                <c:pt idx="548">
                  <c:v>3.7003239877027583E-2</c:v>
                </c:pt>
                <c:pt idx="549">
                  <c:v>3.7003239877027583E-2</c:v>
                </c:pt>
                <c:pt idx="550">
                  <c:v>3.7003239877027583E-2</c:v>
                </c:pt>
                <c:pt idx="551">
                  <c:v>3.7003239877027583E-2</c:v>
                </c:pt>
                <c:pt idx="552">
                  <c:v>3.7003239877027583E-2</c:v>
                </c:pt>
                <c:pt idx="553">
                  <c:v>3.7003239877027583E-2</c:v>
                </c:pt>
                <c:pt idx="554">
                  <c:v>3.7003239877027583E-2</c:v>
                </c:pt>
                <c:pt idx="555">
                  <c:v>3.7003239877027583E-2</c:v>
                </c:pt>
                <c:pt idx="556">
                  <c:v>3.7003239877027583E-2</c:v>
                </c:pt>
                <c:pt idx="557">
                  <c:v>3.7003239877027583E-2</c:v>
                </c:pt>
                <c:pt idx="558">
                  <c:v>3.7003239877027583E-2</c:v>
                </c:pt>
                <c:pt idx="559">
                  <c:v>3.7003239877027583E-2</c:v>
                </c:pt>
                <c:pt idx="560">
                  <c:v>3.7003239877027583E-2</c:v>
                </c:pt>
                <c:pt idx="561">
                  <c:v>3.7003239877027583E-2</c:v>
                </c:pt>
                <c:pt idx="562">
                  <c:v>3.7003239877027583E-2</c:v>
                </c:pt>
                <c:pt idx="563">
                  <c:v>3.7003239877027583E-2</c:v>
                </c:pt>
                <c:pt idx="564">
                  <c:v>3.7003239877027583E-2</c:v>
                </c:pt>
                <c:pt idx="565">
                  <c:v>3.7003239877027583E-2</c:v>
                </c:pt>
                <c:pt idx="566">
                  <c:v>3.7003239877027583E-2</c:v>
                </c:pt>
                <c:pt idx="567">
                  <c:v>3.7003239877027583E-2</c:v>
                </c:pt>
                <c:pt idx="568">
                  <c:v>3.7003239877027583E-2</c:v>
                </c:pt>
                <c:pt idx="569">
                  <c:v>3.7003239877027583E-2</c:v>
                </c:pt>
                <c:pt idx="570">
                  <c:v>3.7003239877027583E-2</c:v>
                </c:pt>
                <c:pt idx="571">
                  <c:v>3.7003239877027583E-2</c:v>
                </c:pt>
                <c:pt idx="572">
                  <c:v>3.7003239877027583E-2</c:v>
                </c:pt>
                <c:pt idx="573">
                  <c:v>3.7003239877027583E-2</c:v>
                </c:pt>
                <c:pt idx="574">
                  <c:v>3.7003239877027583E-2</c:v>
                </c:pt>
                <c:pt idx="575">
                  <c:v>3.7003239877027583E-2</c:v>
                </c:pt>
                <c:pt idx="576">
                  <c:v>3.7003239877027583E-2</c:v>
                </c:pt>
                <c:pt idx="577">
                  <c:v>3.7003239877027583E-2</c:v>
                </c:pt>
                <c:pt idx="578">
                  <c:v>3.7003239877027583E-2</c:v>
                </c:pt>
                <c:pt idx="579">
                  <c:v>3.7003239877027583E-2</c:v>
                </c:pt>
                <c:pt idx="580">
                  <c:v>3.7003239877027583E-2</c:v>
                </c:pt>
                <c:pt idx="581">
                  <c:v>3.7003239877027583E-2</c:v>
                </c:pt>
                <c:pt idx="582">
                  <c:v>3.7003239877027583E-2</c:v>
                </c:pt>
                <c:pt idx="583">
                  <c:v>3.7003239877027583E-2</c:v>
                </c:pt>
                <c:pt idx="584">
                  <c:v>3.7003239877027583E-2</c:v>
                </c:pt>
                <c:pt idx="585">
                  <c:v>3.7003239877027583E-2</c:v>
                </c:pt>
                <c:pt idx="586">
                  <c:v>3.7003239877027583E-2</c:v>
                </c:pt>
                <c:pt idx="587">
                  <c:v>3.7003239877027583E-2</c:v>
                </c:pt>
                <c:pt idx="588">
                  <c:v>3.7003239877027583E-2</c:v>
                </c:pt>
                <c:pt idx="589">
                  <c:v>3.7003239877027583E-2</c:v>
                </c:pt>
                <c:pt idx="590">
                  <c:v>3.7003239877027583E-2</c:v>
                </c:pt>
                <c:pt idx="591">
                  <c:v>3.7003239877027583E-2</c:v>
                </c:pt>
                <c:pt idx="592">
                  <c:v>3.7003239877027583E-2</c:v>
                </c:pt>
                <c:pt idx="593">
                  <c:v>3.7003239877027583E-2</c:v>
                </c:pt>
                <c:pt idx="594">
                  <c:v>3.7003239877027583E-2</c:v>
                </c:pt>
                <c:pt idx="595">
                  <c:v>3.7003239877027583E-2</c:v>
                </c:pt>
                <c:pt idx="596">
                  <c:v>3.7003239877027583E-2</c:v>
                </c:pt>
                <c:pt idx="597">
                  <c:v>3.7003239877027583E-2</c:v>
                </c:pt>
                <c:pt idx="598">
                  <c:v>3.7003239877027583E-2</c:v>
                </c:pt>
                <c:pt idx="599">
                  <c:v>3.7003239877027583E-2</c:v>
                </c:pt>
                <c:pt idx="600">
                  <c:v>3.7003239877027583E-2</c:v>
                </c:pt>
                <c:pt idx="601">
                  <c:v>3.7003239877027583E-2</c:v>
                </c:pt>
                <c:pt idx="602">
                  <c:v>3.7003239877027583E-2</c:v>
                </c:pt>
                <c:pt idx="603">
                  <c:v>3.7003239877027583E-2</c:v>
                </c:pt>
                <c:pt idx="604">
                  <c:v>3.7003239877027583E-2</c:v>
                </c:pt>
                <c:pt idx="605">
                  <c:v>3.7003239877027583E-2</c:v>
                </c:pt>
                <c:pt idx="606">
                  <c:v>3.7003239877027583E-2</c:v>
                </c:pt>
                <c:pt idx="607">
                  <c:v>3.7003239877027583E-2</c:v>
                </c:pt>
                <c:pt idx="608">
                  <c:v>3.7003239877027583E-2</c:v>
                </c:pt>
                <c:pt idx="609">
                  <c:v>3.7003239877027583E-2</c:v>
                </c:pt>
                <c:pt idx="610">
                  <c:v>3.7003239877027583E-2</c:v>
                </c:pt>
                <c:pt idx="611">
                  <c:v>3.7003239877027583E-2</c:v>
                </c:pt>
                <c:pt idx="612">
                  <c:v>3.7003239877027583E-2</c:v>
                </c:pt>
                <c:pt idx="613">
                  <c:v>3.7003239877027583E-2</c:v>
                </c:pt>
                <c:pt idx="614">
                  <c:v>3.7003239877027583E-2</c:v>
                </c:pt>
                <c:pt idx="615">
                  <c:v>3.7003239877027583E-2</c:v>
                </c:pt>
                <c:pt idx="616">
                  <c:v>3.7003239877027583E-2</c:v>
                </c:pt>
                <c:pt idx="617">
                  <c:v>3.7003239877027583E-2</c:v>
                </c:pt>
                <c:pt idx="618">
                  <c:v>3.7003239877027583E-2</c:v>
                </c:pt>
                <c:pt idx="619">
                  <c:v>3.7003239877027583E-2</c:v>
                </c:pt>
                <c:pt idx="620">
                  <c:v>3.7003239877027583E-2</c:v>
                </c:pt>
                <c:pt idx="621">
                  <c:v>3.7003239877027583E-2</c:v>
                </c:pt>
                <c:pt idx="622">
                  <c:v>3.7003239877027583E-2</c:v>
                </c:pt>
                <c:pt idx="623">
                  <c:v>3.7003239877027583E-2</c:v>
                </c:pt>
                <c:pt idx="624">
                  <c:v>3.7003239877027583E-2</c:v>
                </c:pt>
                <c:pt idx="625">
                  <c:v>3.7003239877027583E-2</c:v>
                </c:pt>
                <c:pt idx="626">
                  <c:v>3.7003239877027583E-2</c:v>
                </c:pt>
                <c:pt idx="627">
                  <c:v>3.7003239877027583E-2</c:v>
                </c:pt>
                <c:pt idx="628">
                  <c:v>3.7003239877027583E-2</c:v>
                </c:pt>
                <c:pt idx="629">
                  <c:v>3.7003239877027583E-2</c:v>
                </c:pt>
                <c:pt idx="630">
                  <c:v>3.7003239877027583E-2</c:v>
                </c:pt>
                <c:pt idx="631">
                  <c:v>3.7003239877027583E-2</c:v>
                </c:pt>
                <c:pt idx="632">
                  <c:v>3.7003239877027583E-2</c:v>
                </c:pt>
                <c:pt idx="633">
                  <c:v>3.7003239877027583E-2</c:v>
                </c:pt>
                <c:pt idx="634">
                  <c:v>3.7003239877027583E-2</c:v>
                </c:pt>
                <c:pt idx="635">
                  <c:v>3.7003239877027583E-2</c:v>
                </c:pt>
                <c:pt idx="636">
                  <c:v>3.7003239877027583E-2</c:v>
                </c:pt>
                <c:pt idx="637">
                  <c:v>3.7003239877027583E-2</c:v>
                </c:pt>
                <c:pt idx="638">
                  <c:v>3.7003239877027583E-2</c:v>
                </c:pt>
                <c:pt idx="639">
                  <c:v>3.7003239877027583E-2</c:v>
                </c:pt>
                <c:pt idx="640">
                  <c:v>3.7003239877027583E-2</c:v>
                </c:pt>
                <c:pt idx="641">
                  <c:v>3.7003239877027583E-2</c:v>
                </c:pt>
                <c:pt idx="642">
                  <c:v>3.7003239877027583E-2</c:v>
                </c:pt>
                <c:pt idx="643">
                  <c:v>3.7003239877027583E-2</c:v>
                </c:pt>
                <c:pt idx="644">
                  <c:v>3.7003239877027583E-2</c:v>
                </c:pt>
                <c:pt idx="645">
                  <c:v>3.7003239877027583E-2</c:v>
                </c:pt>
                <c:pt idx="646">
                  <c:v>3.7003239877027583E-2</c:v>
                </c:pt>
                <c:pt idx="647">
                  <c:v>3.7003239877027583E-2</c:v>
                </c:pt>
                <c:pt idx="648">
                  <c:v>3.7003239877027583E-2</c:v>
                </c:pt>
                <c:pt idx="649">
                  <c:v>3.7003239877027583E-2</c:v>
                </c:pt>
                <c:pt idx="650">
                  <c:v>3.7003239877027583E-2</c:v>
                </c:pt>
                <c:pt idx="651">
                  <c:v>3.7003239877027583E-2</c:v>
                </c:pt>
                <c:pt idx="652">
                  <c:v>3.7003239877027583E-2</c:v>
                </c:pt>
                <c:pt idx="653">
                  <c:v>3.7003239877027583E-2</c:v>
                </c:pt>
                <c:pt idx="654">
                  <c:v>3.7003239877027583E-2</c:v>
                </c:pt>
                <c:pt idx="655">
                  <c:v>3.7003239877027583E-2</c:v>
                </c:pt>
                <c:pt idx="656">
                  <c:v>3.7003239877027583E-2</c:v>
                </c:pt>
                <c:pt idx="657">
                  <c:v>3.7003239877027583E-2</c:v>
                </c:pt>
                <c:pt idx="658">
                  <c:v>3.7003239877027583E-2</c:v>
                </c:pt>
                <c:pt idx="659">
                  <c:v>3.7003239877027583E-2</c:v>
                </c:pt>
                <c:pt idx="660">
                  <c:v>3.7003239877027583E-2</c:v>
                </c:pt>
                <c:pt idx="661">
                  <c:v>3.7003239877027583E-2</c:v>
                </c:pt>
                <c:pt idx="662">
                  <c:v>3.7003239877027583E-2</c:v>
                </c:pt>
                <c:pt idx="663">
                  <c:v>3.7003239877027583E-2</c:v>
                </c:pt>
                <c:pt idx="664">
                  <c:v>3.7003239877027583E-2</c:v>
                </c:pt>
                <c:pt idx="665">
                  <c:v>3.7003239877027583E-2</c:v>
                </c:pt>
                <c:pt idx="666">
                  <c:v>3.7003239877027583E-2</c:v>
                </c:pt>
                <c:pt idx="667">
                  <c:v>3.7003239877027583E-2</c:v>
                </c:pt>
                <c:pt idx="668">
                  <c:v>3.7003239877027583E-2</c:v>
                </c:pt>
                <c:pt idx="669">
                  <c:v>3.7003239877027583E-2</c:v>
                </c:pt>
                <c:pt idx="670">
                  <c:v>3.7003239877027583E-2</c:v>
                </c:pt>
                <c:pt idx="671">
                  <c:v>3.7003239877027583E-2</c:v>
                </c:pt>
                <c:pt idx="672">
                  <c:v>3.7003239877027583E-2</c:v>
                </c:pt>
                <c:pt idx="673">
                  <c:v>3.7003239877027583E-2</c:v>
                </c:pt>
                <c:pt idx="674">
                  <c:v>3.7003239877027583E-2</c:v>
                </c:pt>
                <c:pt idx="675">
                  <c:v>3.7003239877027583E-2</c:v>
                </c:pt>
                <c:pt idx="676">
                  <c:v>3.7003239877027583E-2</c:v>
                </c:pt>
                <c:pt idx="677">
                  <c:v>3.7003239877027583E-2</c:v>
                </c:pt>
                <c:pt idx="678">
                  <c:v>3.7003239877027583E-2</c:v>
                </c:pt>
                <c:pt idx="679">
                  <c:v>3.7003239877027583E-2</c:v>
                </c:pt>
                <c:pt idx="680">
                  <c:v>3.7003239877027583E-2</c:v>
                </c:pt>
                <c:pt idx="681">
                  <c:v>3.7003239877027583E-2</c:v>
                </c:pt>
                <c:pt idx="682">
                  <c:v>3.7003239877027583E-2</c:v>
                </c:pt>
                <c:pt idx="683">
                  <c:v>3.7003239877027583E-2</c:v>
                </c:pt>
                <c:pt idx="684">
                  <c:v>3.7003239877027583E-2</c:v>
                </c:pt>
                <c:pt idx="685">
                  <c:v>3.7003239877027583E-2</c:v>
                </c:pt>
                <c:pt idx="686">
                  <c:v>3.7003239877027583E-2</c:v>
                </c:pt>
                <c:pt idx="687">
                  <c:v>3.7003239877027583E-2</c:v>
                </c:pt>
                <c:pt idx="688">
                  <c:v>3.7003239877027583E-2</c:v>
                </c:pt>
                <c:pt idx="689">
                  <c:v>3.7003239877027583E-2</c:v>
                </c:pt>
                <c:pt idx="690">
                  <c:v>3.7003239877027583E-2</c:v>
                </c:pt>
                <c:pt idx="691">
                  <c:v>3.7003239877027583E-2</c:v>
                </c:pt>
                <c:pt idx="692">
                  <c:v>3.7003239877027583E-2</c:v>
                </c:pt>
                <c:pt idx="693">
                  <c:v>3.7003239877027583E-2</c:v>
                </c:pt>
                <c:pt idx="694">
                  <c:v>3.7003239877027583E-2</c:v>
                </c:pt>
                <c:pt idx="695">
                  <c:v>3.7003239877027583E-2</c:v>
                </c:pt>
                <c:pt idx="696">
                  <c:v>3.7003239877027583E-2</c:v>
                </c:pt>
                <c:pt idx="697">
                  <c:v>3.7003239877027583E-2</c:v>
                </c:pt>
                <c:pt idx="698">
                  <c:v>3.7003239877027583E-2</c:v>
                </c:pt>
                <c:pt idx="699">
                  <c:v>3.7003239877027583E-2</c:v>
                </c:pt>
                <c:pt idx="700">
                  <c:v>3.7003239877027583E-2</c:v>
                </c:pt>
                <c:pt idx="701">
                  <c:v>3.7003239877027583E-2</c:v>
                </c:pt>
                <c:pt idx="702">
                  <c:v>3.7003239877027583E-2</c:v>
                </c:pt>
                <c:pt idx="703">
                  <c:v>3.7003239877027583E-2</c:v>
                </c:pt>
                <c:pt idx="704">
                  <c:v>3.7003239877027583E-2</c:v>
                </c:pt>
                <c:pt idx="705">
                  <c:v>3.7003239877027583E-2</c:v>
                </c:pt>
                <c:pt idx="706">
                  <c:v>3.7003239877027583E-2</c:v>
                </c:pt>
                <c:pt idx="707">
                  <c:v>3.7003239877027583E-2</c:v>
                </c:pt>
                <c:pt idx="708">
                  <c:v>3.7003239877027583E-2</c:v>
                </c:pt>
                <c:pt idx="709">
                  <c:v>3.7003239877027583E-2</c:v>
                </c:pt>
                <c:pt idx="710">
                  <c:v>3.7003239877027583E-2</c:v>
                </c:pt>
                <c:pt idx="711">
                  <c:v>3.7003239877027583E-2</c:v>
                </c:pt>
                <c:pt idx="712">
                  <c:v>3.7003239877027583E-2</c:v>
                </c:pt>
                <c:pt idx="713">
                  <c:v>3.7003239877027583E-2</c:v>
                </c:pt>
                <c:pt idx="714">
                  <c:v>3.7003239877027583E-2</c:v>
                </c:pt>
                <c:pt idx="715">
                  <c:v>3.7003239877027583E-2</c:v>
                </c:pt>
                <c:pt idx="716">
                  <c:v>3.7003239877027583E-2</c:v>
                </c:pt>
                <c:pt idx="717">
                  <c:v>3.7003239877027583E-2</c:v>
                </c:pt>
                <c:pt idx="718">
                  <c:v>3.7003239877027583E-2</c:v>
                </c:pt>
                <c:pt idx="719">
                  <c:v>3.7003239877027583E-2</c:v>
                </c:pt>
                <c:pt idx="720">
                  <c:v>3.7003239877027583E-2</c:v>
                </c:pt>
                <c:pt idx="721">
                  <c:v>3.7003239877027583E-2</c:v>
                </c:pt>
                <c:pt idx="722">
                  <c:v>3.7003239877027583E-2</c:v>
                </c:pt>
                <c:pt idx="723">
                  <c:v>3.7003239877027583E-2</c:v>
                </c:pt>
                <c:pt idx="724">
                  <c:v>3.7003239877027583E-2</c:v>
                </c:pt>
                <c:pt idx="725">
                  <c:v>3.7003239877027583E-2</c:v>
                </c:pt>
                <c:pt idx="726">
                  <c:v>3.7003239877027583E-2</c:v>
                </c:pt>
                <c:pt idx="727">
                  <c:v>3.7003239877027583E-2</c:v>
                </c:pt>
                <c:pt idx="728">
                  <c:v>3.7003239877027583E-2</c:v>
                </c:pt>
                <c:pt idx="729">
                  <c:v>3.7003239877027583E-2</c:v>
                </c:pt>
                <c:pt idx="730">
                  <c:v>3.7003239877027583E-2</c:v>
                </c:pt>
                <c:pt idx="731">
                  <c:v>3.7003239877027583E-2</c:v>
                </c:pt>
                <c:pt idx="732">
                  <c:v>3.7003239877027583E-2</c:v>
                </c:pt>
                <c:pt idx="733">
                  <c:v>3.7003239877027583E-2</c:v>
                </c:pt>
                <c:pt idx="734">
                  <c:v>3.7003239877027583E-2</c:v>
                </c:pt>
                <c:pt idx="735">
                  <c:v>3.7003239877027583E-2</c:v>
                </c:pt>
                <c:pt idx="736">
                  <c:v>3.7003239877027583E-2</c:v>
                </c:pt>
                <c:pt idx="737">
                  <c:v>3.7003239877027583E-2</c:v>
                </c:pt>
                <c:pt idx="738">
                  <c:v>3.7003239877027583E-2</c:v>
                </c:pt>
                <c:pt idx="739">
                  <c:v>3.7003239877027583E-2</c:v>
                </c:pt>
                <c:pt idx="740">
                  <c:v>3.7003239877027583E-2</c:v>
                </c:pt>
                <c:pt idx="741">
                  <c:v>3.7003239877027583E-2</c:v>
                </c:pt>
                <c:pt idx="742">
                  <c:v>3.7003239877027583E-2</c:v>
                </c:pt>
                <c:pt idx="743">
                  <c:v>3.7003239877027583E-2</c:v>
                </c:pt>
                <c:pt idx="744">
                  <c:v>3.7003239877027583E-2</c:v>
                </c:pt>
                <c:pt idx="745">
                  <c:v>3.7003239877027583E-2</c:v>
                </c:pt>
                <c:pt idx="746">
                  <c:v>3.7003239877027583E-2</c:v>
                </c:pt>
                <c:pt idx="747">
                  <c:v>3.7003239877027583E-2</c:v>
                </c:pt>
                <c:pt idx="748">
                  <c:v>3.7003239877027583E-2</c:v>
                </c:pt>
                <c:pt idx="749">
                  <c:v>3.7003239877027583E-2</c:v>
                </c:pt>
                <c:pt idx="750">
                  <c:v>3.7003239877027583E-2</c:v>
                </c:pt>
                <c:pt idx="751">
                  <c:v>3.7003239877027583E-2</c:v>
                </c:pt>
                <c:pt idx="752">
                  <c:v>3.7003239877027583E-2</c:v>
                </c:pt>
                <c:pt idx="753">
                  <c:v>3.7003239877027583E-2</c:v>
                </c:pt>
                <c:pt idx="754">
                  <c:v>3.7003239877027583E-2</c:v>
                </c:pt>
                <c:pt idx="755">
                  <c:v>3.7003239877027583E-2</c:v>
                </c:pt>
                <c:pt idx="756">
                  <c:v>3.7003239877027583E-2</c:v>
                </c:pt>
                <c:pt idx="757">
                  <c:v>3.7003239877027583E-2</c:v>
                </c:pt>
                <c:pt idx="758">
                  <c:v>3.7003239877027583E-2</c:v>
                </c:pt>
                <c:pt idx="759">
                  <c:v>3.7003239877027583E-2</c:v>
                </c:pt>
                <c:pt idx="760">
                  <c:v>3.7003239877027583E-2</c:v>
                </c:pt>
                <c:pt idx="761">
                  <c:v>3.7003239877027583E-2</c:v>
                </c:pt>
                <c:pt idx="762">
                  <c:v>3.7003239877027583E-2</c:v>
                </c:pt>
                <c:pt idx="763">
                  <c:v>3.7003239877027583E-2</c:v>
                </c:pt>
                <c:pt idx="764">
                  <c:v>3.7003239877027583E-2</c:v>
                </c:pt>
                <c:pt idx="765">
                  <c:v>3.7003239877027583E-2</c:v>
                </c:pt>
                <c:pt idx="766">
                  <c:v>3.7003239877027583E-2</c:v>
                </c:pt>
                <c:pt idx="767">
                  <c:v>3.7003239877027583E-2</c:v>
                </c:pt>
                <c:pt idx="768">
                  <c:v>3.7003239877027583E-2</c:v>
                </c:pt>
                <c:pt idx="769">
                  <c:v>3.7003239877027583E-2</c:v>
                </c:pt>
                <c:pt idx="770">
                  <c:v>3.7003239877027583E-2</c:v>
                </c:pt>
                <c:pt idx="771">
                  <c:v>3.7003239877027583E-2</c:v>
                </c:pt>
                <c:pt idx="772">
                  <c:v>3.7003239877027583E-2</c:v>
                </c:pt>
                <c:pt idx="773">
                  <c:v>3.7003239877027583E-2</c:v>
                </c:pt>
                <c:pt idx="774">
                  <c:v>3.7003239877027583E-2</c:v>
                </c:pt>
                <c:pt idx="775">
                  <c:v>3.7003239877027583E-2</c:v>
                </c:pt>
                <c:pt idx="776">
                  <c:v>3.7003239877027583E-2</c:v>
                </c:pt>
                <c:pt idx="777">
                  <c:v>3.7003239877027583E-2</c:v>
                </c:pt>
                <c:pt idx="778">
                  <c:v>3.7003239877027583E-2</c:v>
                </c:pt>
                <c:pt idx="779">
                  <c:v>3.7003239877027583E-2</c:v>
                </c:pt>
                <c:pt idx="780">
                  <c:v>3.7003239877027583E-2</c:v>
                </c:pt>
                <c:pt idx="781">
                  <c:v>3.7003239877027583E-2</c:v>
                </c:pt>
                <c:pt idx="782">
                  <c:v>3.7003239877027583E-2</c:v>
                </c:pt>
                <c:pt idx="783">
                  <c:v>3.7003239877027583E-2</c:v>
                </c:pt>
                <c:pt idx="784">
                  <c:v>3.7003239877027583E-2</c:v>
                </c:pt>
                <c:pt idx="785">
                  <c:v>3.7003239877027583E-2</c:v>
                </c:pt>
                <c:pt idx="786">
                  <c:v>3.7003239877027583E-2</c:v>
                </c:pt>
                <c:pt idx="787">
                  <c:v>3.7003239877027583E-2</c:v>
                </c:pt>
                <c:pt idx="788">
                  <c:v>3.7003239877027583E-2</c:v>
                </c:pt>
                <c:pt idx="789">
                  <c:v>3.7003239877027583E-2</c:v>
                </c:pt>
                <c:pt idx="790">
                  <c:v>3.7003239877027583E-2</c:v>
                </c:pt>
                <c:pt idx="791">
                  <c:v>3.7003239877027583E-2</c:v>
                </c:pt>
                <c:pt idx="792">
                  <c:v>3.7003239877027583E-2</c:v>
                </c:pt>
                <c:pt idx="793">
                  <c:v>3.7003239877027583E-2</c:v>
                </c:pt>
                <c:pt idx="794">
                  <c:v>3.7003239877027583E-2</c:v>
                </c:pt>
                <c:pt idx="795">
                  <c:v>3.7003239877027583E-2</c:v>
                </c:pt>
                <c:pt idx="796">
                  <c:v>3.7003239877027583E-2</c:v>
                </c:pt>
                <c:pt idx="797">
                  <c:v>3.7003239877027583E-2</c:v>
                </c:pt>
                <c:pt idx="798">
                  <c:v>3.7003239877027583E-2</c:v>
                </c:pt>
                <c:pt idx="799">
                  <c:v>3.7003239877027583E-2</c:v>
                </c:pt>
                <c:pt idx="800">
                  <c:v>3.7003239877027583E-2</c:v>
                </c:pt>
                <c:pt idx="801">
                  <c:v>3.7003239877027583E-2</c:v>
                </c:pt>
                <c:pt idx="802">
                  <c:v>3.7003239877027583E-2</c:v>
                </c:pt>
                <c:pt idx="803">
                  <c:v>3.7003239877027583E-2</c:v>
                </c:pt>
                <c:pt idx="804">
                  <c:v>3.7003239877027583E-2</c:v>
                </c:pt>
                <c:pt idx="805">
                  <c:v>3.7003239877027583E-2</c:v>
                </c:pt>
                <c:pt idx="806">
                  <c:v>3.7003239877027583E-2</c:v>
                </c:pt>
                <c:pt idx="807">
                  <c:v>3.7003239877027583E-2</c:v>
                </c:pt>
                <c:pt idx="808">
                  <c:v>3.7003239877027583E-2</c:v>
                </c:pt>
                <c:pt idx="809">
                  <c:v>3.7003239877027583E-2</c:v>
                </c:pt>
                <c:pt idx="810">
                  <c:v>3.7003239877027583E-2</c:v>
                </c:pt>
                <c:pt idx="811">
                  <c:v>3.7003239877027583E-2</c:v>
                </c:pt>
                <c:pt idx="812">
                  <c:v>3.7003239877027583E-2</c:v>
                </c:pt>
                <c:pt idx="813">
                  <c:v>3.7003239877027583E-2</c:v>
                </c:pt>
                <c:pt idx="814">
                  <c:v>3.7003239877027583E-2</c:v>
                </c:pt>
                <c:pt idx="815">
                  <c:v>3.7003239877027583E-2</c:v>
                </c:pt>
                <c:pt idx="816">
                  <c:v>3.7003239877027583E-2</c:v>
                </c:pt>
                <c:pt idx="817">
                  <c:v>3.7003239877027583E-2</c:v>
                </c:pt>
                <c:pt idx="818">
                  <c:v>3.7003239877027583E-2</c:v>
                </c:pt>
                <c:pt idx="819">
                  <c:v>3.7003239877027583E-2</c:v>
                </c:pt>
                <c:pt idx="820">
                  <c:v>3.7003239877027583E-2</c:v>
                </c:pt>
                <c:pt idx="821">
                  <c:v>3.7003239877027583E-2</c:v>
                </c:pt>
                <c:pt idx="822">
                  <c:v>3.7003239877027583E-2</c:v>
                </c:pt>
                <c:pt idx="823">
                  <c:v>3.7003239877027583E-2</c:v>
                </c:pt>
                <c:pt idx="824">
                  <c:v>3.7003239877027583E-2</c:v>
                </c:pt>
                <c:pt idx="825">
                  <c:v>3.7003239877027583E-2</c:v>
                </c:pt>
                <c:pt idx="826">
                  <c:v>3.7003239877027583E-2</c:v>
                </c:pt>
                <c:pt idx="827">
                  <c:v>3.7003239877027583E-2</c:v>
                </c:pt>
                <c:pt idx="828">
                  <c:v>3.7003239877027583E-2</c:v>
                </c:pt>
                <c:pt idx="829">
                  <c:v>3.7003239877027583E-2</c:v>
                </c:pt>
                <c:pt idx="830">
                  <c:v>3.7003239877027583E-2</c:v>
                </c:pt>
                <c:pt idx="831">
                  <c:v>3.7003239877027583E-2</c:v>
                </c:pt>
                <c:pt idx="832">
                  <c:v>3.7003239877027583E-2</c:v>
                </c:pt>
                <c:pt idx="833">
                  <c:v>3.7003239877027583E-2</c:v>
                </c:pt>
                <c:pt idx="834">
                  <c:v>3.7003239877027583E-2</c:v>
                </c:pt>
                <c:pt idx="835">
                  <c:v>3.7003239877027583E-2</c:v>
                </c:pt>
                <c:pt idx="836">
                  <c:v>3.7003239877027583E-2</c:v>
                </c:pt>
                <c:pt idx="837">
                  <c:v>3.7003239877027583E-2</c:v>
                </c:pt>
                <c:pt idx="838">
                  <c:v>3.7003239877027583E-2</c:v>
                </c:pt>
                <c:pt idx="839">
                  <c:v>3.7003239877027583E-2</c:v>
                </c:pt>
                <c:pt idx="840">
                  <c:v>3.7003239877027583E-2</c:v>
                </c:pt>
                <c:pt idx="841">
                  <c:v>3.7003239877027583E-2</c:v>
                </c:pt>
                <c:pt idx="842">
                  <c:v>3.7003239877027583E-2</c:v>
                </c:pt>
                <c:pt idx="843">
                  <c:v>3.7003239877027583E-2</c:v>
                </c:pt>
                <c:pt idx="844">
                  <c:v>3.7003239877027583E-2</c:v>
                </c:pt>
                <c:pt idx="845">
                  <c:v>3.7003239877027583E-2</c:v>
                </c:pt>
                <c:pt idx="846">
                  <c:v>3.7003239877027583E-2</c:v>
                </c:pt>
                <c:pt idx="847">
                  <c:v>3.7003239877027583E-2</c:v>
                </c:pt>
                <c:pt idx="848">
                  <c:v>3.7003239877027583E-2</c:v>
                </c:pt>
                <c:pt idx="849">
                  <c:v>3.7003239877027583E-2</c:v>
                </c:pt>
                <c:pt idx="850">
                  <c:v>3.7003239877027583E-2</c:v>
                </c:pt>
                <c:pt idx="851">
                  <c:v>3.7003239877027583E-2</c:v>
                </c:pt>
                <c:pt idx="852">
                  <c:v>3.7003239877027583E-2</c:v>
                </c:pt>
                <c:pt idx="853">
                  <c:v>3.7003239877027583E-2</c:v>
                </c:pt>
                <c:pt idx="854">
                  <c:v>3.7003239877027583E-2</c:v>
                </c:pt>
                <c:pt idx="855">
                  <c:v>3.7003239877027583E-2</c:v>
                </c:pt>
                <c:pt idx="856">
                  <c:v>3.7003239877027583E-2</c:v>
                </c:pt>
                <c:pt idx="857">
                  <c:v>3.7003239877027583E-2</c:v>
                </c:pt>
                <c:pt idx="858">
                  <c:v>3.7003239877027583E-2</c:v>
                </c:pt>
                <c:pt idx="859">
                  <c:v>3.7003239877027583E-2</c:v>
                </c:pt>
                <c:pt idx="860">
                  <c:v>3.7003239877027583E-2</c:v>
                </c:pt>
                <c:pt idx="861">
                  <c:v>3.7003239877027583E-2</c:v>
                </c:pt>
                <c:pt idx="862">
                  <c:v>3.7003239877027583E-2</c:v>
                </c:pt>
                <c:pt idx="863">
                  <c:v>3.7003239877027583E-2</c:v>
                </c:pt>
                <c:pt idx="864">
                  <c:v>3.7003239877027583E-2</c:v>
                </c:pt>
                <c:pt idx="865">
                  <c:v>3.7003239877027583E-2</c:v>
                </c:pt>
                <c:pt idx="866">
                  <c:v>3.7003239877027583E-2</c:v>
                </c:pt>
                <c:pt idx="867">
                  <c:v>3.7003239877027583E-2</c:v>
                </c:pt>
                <c:pt idx="868">
                  <c:v>3.7003239877027583E-2</c:v>
                </c:pt>
                <c:pt idx="869">
                  <c:v>3.7003239877027583E-2</c:v>
                </c:pt>
                <c:pt idx="870">
                  <c:v>3.7003239877027583E-2</c:v>
                </c:pt>
                <c:pt idx="871">
                  <c:v>3.7003239877027583E-2</c:v>
                </c:pt>
                <c:pt idx="872">
                  <c:v>3.7003239877027583E-2</c:v>
                </c:pt>
                <c:pt idx="873">
                  <c:v>3.7003239877027583E-2</c:v>
                </c:pt>
                <c:pt idx="874">
                  <c:v>3.7003239877027583E-2</c:v>
                </c:pt>
                <c:pt idx="875">
                  <c:v>3.7003239877027583E-2</c:v>
                </c:pt>
                <c:pt idx="876">
                  <c:v>3.7003239877027583E-2</c:v>
                </c:pt>
                <c:pt idx="877">
                  <c:v>3.7003239877027583E-2</c:v>
                </c:pt>
                <c:pt idx="878">
                  <c:v>3.7003239877027583E-2</c:v>
                </c:pt>
                <c:pt idx="879">
                  <c:v>3.7003239877027583E-2</c:v>
                </c:pt>
                <c:pt idx="880">
                  <c:v>3.7003239877027583E-2</c:v>
                </c:pt>
                <c:pt idx="881">
                  <c:v>3.7003239877027583E-2</c:v>
                </c:pt>
                <c:pt idx="882">
                  <c:v>3.7003239877027583E-2</c:v>
                </c:pt>
                <c:pt idx="883">
                  <c:v>3.7003239877027583E-2</c:v>
                </c:pt>
                <c:pt idx="884">
                  <c:v>3.7003239877027583E-2</c:v>
                </c:pt>
                <c:pt idx="885">
                  <c:v>3.7003239877027583E-2</c:v>
                </c:pt>
                <c:pt idx="886">
                  <c:v>3.7003239877027583E-2</c:v>
                </c:pt>
                <c:pt idx="887">
                  <c:v>3.7003239877027583E-2</c:v>
                </c:pt>
                <c:pt idx="888">
                  <c:v>3.7003239877027583E-2</c:v>
                </c:pt>
                <c:pt idx="889">
                  <c:v>3.7003239877027583E-2</c:v>
                </c:pt>
                <c:pt idx="890">
                  <c:v>3.7003239877027583E-2</c:v>
                </c:pt>
                <c:pt idx="891">
                  <c:v>3.7003239877027583E-2</c:v>
                </c:pt>
                <c:pt idx="892">
                  <c:v>3.7003239877027583E-2</c:v>
                </c:pt>
                <c:pt idx="893">
                  <c:v>3.7003239877027583E-2</c:v>
                </c:pt>
                <c:pt idx="894">
                  <c:v>3.7003239877027583E-2</c:v>
                </c:pt>
                <c:pt idx="895">
                  <c:v>3.7003239877027583E-2</c:v>
                </c:pt>
                <c:pt idx="896">
                  <c:v>3.7003239877027583E-2</c:v>
                </c:pt>
                <c:pt idx="897">
                  <c:v>3.7003239877027583E-2</c:v>
                </c:pt>
                <c:pt idx="898">
                  <c:v>3.7003239877027583E-2</c:v>
                </c:pt>
                <c:pt idx="899">
                  <c:v>3.7003239877027583E-2</c:v>
                </c:pt>
                <c:pt idx="900">
                  <c:v>3.7003239877027583E-2</c:v>
                </c:pt>
                <c:pt idx="901">
                  <c:v>3.7003239877027583E-2</c:v>
                </c:pt>
                <c:pt idx="902">
                  <c:v>3.7003239877027583E-2</c:v>
                </c:pt>
                <c:pt idx="903">
                  <c:v>3.7003239877027583E-2</c:v>
                </c:pt>
                <c:pt idx="904">
                  <c:v>3.7003239877027583E-2</c:v>
                </c:pt>
                <c:pt idx="905">
                  <c:v>3.7003239877027583E-2</c:v>
                </c:pt>
                <c:pt idx="906">
                  <c:v>3.7003239877027583E-2</c:v>
                </c:pt>
                <c:pt idx="907">
                  <c:v>3.7003239877027583E-2</c:v>
                </c:pt>
                <c:pt idx="908">
                  <c:v>3.7003239877027583E-2</c:v>
                </c:pt>
                <c:pt idx="909">
                  <c:v>3.7003239877027583E-2</c:v>
                </c:pt>
                <c:pt idx="910">
                  <c:v>3.7003239877027583E-2</c:v>
                </c:pt>
                <c:pt idx="911">
                  <c:v>3.7003239877027583E-2</c:v>
                </c:pt>
                <c:pt idx="912">
                  <c:v>3.7003239877027583E-2</c:v>
                </c:pt>
                <c:pt idx="913">
                  <c:v>3.7003239877027583E-2</c:v>
                </c:pt>
                <c:pt idx="914">
                  <c:v>3.7003239877027583E-2</c:v>
                </c:pt>
                <c:pt idx="915">
                  <c:v>3.7003239877027583E-2</c:v>
                </c:pt>
                <c:pt idx="916">
                  <c:v>3.7003239877027583E-2</c:v>
                </c:pt>
                <c:pt idx="917">
                  <c:v>3.7003239877027583E-2</c:v>
                </c:pt>
                <c:pt idx="918">
                  <c:v>3.7003239877027583E-2</c:v>
                </c:pt>
                <c:pt idx="919">
                  <c:v>3.7003239877027583E-2</c:v>
                </c:pt>
                <c:pt idx="920">
                  <c:v>3.7003239877027583E-2</c:v>
                </c:pt>
                <c:pt idx="921">
                  <c:v>3.7003239877027583E-2</c:v>
                </c:pt>
                <c:pt idx="922">
                  <c:v>3.7003239877027583E-2</c:v>
                </c:pt>
                <c:pt idx="923">
                  <c:v>3.7003239877027583E-2</c:v>
                </c:pt>
                <c:pt idx="924">
                  <c:v>3.7003239877027583E-2</c:v>
                </c:pt>
                <c:pt idx="925">
                  <c:v>3.7003239877027583E-2</c:v>
                </c:pt>
                <c:pt idx="926">
                  <c:v>3.7003239877027583E-2</c:v>
                </c:pt>
                <c:pt idx="927">
                  <c:v>3.7003239877027583E-2</c:v>
                </c:pt>
                <c:pt idx="928">
                  <c:v>3.7003239877027583E-2</c:v>
                </c:pt>
                <c:pt idx="929">
                  <c:v>3.7003239877027583E-2</c:v>
                </c:pt>
                <c:pt idx="930">
                  <c:v>3.7003239877027583E-2</c:v>
                </c:pt>
                <c:pt idx="931">
                  <c:v>3.7003239877027583E-2</c:v>
                </c:pt>
                <c:pt idx="932">
                  <c:v>3.7003239877027583E-2</c:v>
                </c:pt>
                <c:pt idx="933">
                  <c:v>3.7003239877027583E-2</c:v>
                </c:pt>
                <c:pt idx="934">
                  <c:v>3.7003239877027583E-2</c:v>
                </c:pt>
                <c:pt idx="935">
                  <c:v>3.7003239877027583E-2</c:v>
                </c:pt>
                <c:pt idx="936">
                  <c:v>3.7003239877027583E-2</c:v>
                </c:pt>
                <c:pt idx="937">
                  <c:v>3.7003239877027583E-2</c:v>
                </c:pt>
                <c:pt idx="938">
                  <c:v>3.7003239877027583E-2</c:v>
                </c:pt>
                <c:pt idx="939">
                  <c:v>3.7003239877027583E-2</c:v>
                </c:pt>
                <c:pt idx="940">
                  <c:v>3.7003239877027583E-2</c:v>
                </c:pt>
                <c:pt idx="941">
                  <c:v>3.7003239877027583E-2</c:v>
                </c:pt>
                <c:pt idx="942">
                  <c:v>3.7003239877027583E-2</c:v>
                </c:pt>
                <c:pt idx="943">
                  <c:v>3.7003239877027583E-2</c:v>
                </c:pt>
                <c:pt idx="944">
                  <c:v>3.7003239877027583E-2</c:v>
                </c:pt>
                <c:pt idx="945">
                  <c:v>3.7003239877027583E-2</c:v>
                </c:pt>
                <c:pt idx="946">
                  <c:v>3.7003239877027583E-2</c:v>
                </c:pt>
                <c:pt idx="947">
                  <c:v>3.7003239877027583E-2</c:v>
                </c:pt>
                <c:pt idx="948">
                  <c:v>3.7003239877027583E-2</c:v>
                </c:pt>
                <c:pt idx="949">
                  <c:v>3.7003239877027583E-2</c:v>
                </c:pt>
                <c:pt idx="950">
                  <c:v>3.7003239877027583E-2</c:v>
                </c:pt>
                <c:pt idx="951">
                  <c:v>3.7003239877027583E-2</c:v>
                </c:pt>
                <c:pt idx="952">
                  <c:v>3.7003239877027583E-2</c:v>
                </c:pt>
                <c:pt idx="953">
                  <c:v>3.7003239877027583E-2</c:v>
                </c:pt>
                <c:pt idx="954">
                  <c:v>3.7003239877027583E-2</c:v>
                </c:pt>
                <c:pt idx="955">
                  <c:v>3.7003239877027583E-2</c:v>
                </c:pt>
                <c:pt idx="956">
                  <c:v>3.7003239877027583E-2</c:v>
                </c:pt>
                <c:pt idx="957">
                  <c:v>3.7003239877027583E-2</c:v>
                </c:pt>
                <c:pt idx="958">
                  <c:v>3.7003239877027583E-2</c:v>
                </c:pt>
                <c:pt idx="959">
                  <c:v>3.7003239877027583E-2</c:v>
                </c:pt>
                <c:pt idx="960">
                  <c:v>3.7003239877027583E-2</c:v>
                </c:pt>
                <c:pt idx="961">
                  <c:v>3.7003239877027583E-2</c:v>
                </c:pt>
                <c:pt idx="962">
                  <c:v>3.7003239877027583E-2</c:v>
                </c:pt>
                <c:pt idx="963">
                  <c:v>3.7003239877027583E-2</c:v>
                </c:pt>
                <c:pt idx="964">
                  <c:v>3.7003239877027583E-2</c:v>
                </c:pt>
                <c:pt idx="965">
                  <c:v>3.7003239877027583E-2</c:v>
                </c:pt>
                <c:pt idx="966">
                  <c:v>3.7003239877027583E-2</c:v>
                </c:pt>
                <c:pt idx="967">
                  <c:v>3.7003239877027583E-2</c:v>
                </c:pt>
                <c:pt idx="968">
                  <c:v>3.7003239877027583E-2</c:v>
                </c:pt>
                <c:pt idx="969">
                  <c:v>3.7003239877027583E-2</c:v>
                </c:pt>
                <c:pt idx="970">
                  <c:v>3.7003239877027583E-2</c:v>
                </c:pt>
                <c:pt idx="971">
                  <c:v>3.7003239877027583E-2</c:v>
                </c:pt>
                <c:pt idx="972">
                  <c:v>3.7003239877027583E-2</c:v>
                </c:pt>
                <c:pt idx="973">
                  <c:v>3.7003239877027583E-2</c:v>
                </c:pt>
                <c:pt idx="974">
                  <c:v>3.7003239877027583E-2</c:v>
                </c:pt>
                <c:pt idx="975">
                  <c:v>3.7003239877027583E-2</c:v>
                </c:pt>
                <c:pt idx="976">
                  <c:v>3.7003239877027583E-2</c:v>
                </c:pt>
                <c:pt idx="977">
                  <c:v>3.7003239877027583E-2</c:v>
                </c:pt>
                <c:pt idx="978">
                  <c:v>3.7003239877027583E-2</c:v>
                </c:pt>
                <c:pt idx="979">
                  <c:v>3.7003239877027583E-2</c:v>
                </c:pt>
                <c:pt idx="980">
                  <c:v>3.7003239877027583E-2</c:v>
                </c:pt>
                <c:pt idx="981">
                  <c:v>3.7003239877027583E-2</c:v>
                </c:pt>
                <c:pt idx="982">
                  <c:v>3.7003239877027583E-2</c:v>
                </c:pt>
                <c:pt idx="983">
                  <c:v>3.7003239877027583E-2</c:v>
                </c:pt>
                <c:pt idx="984">
                  <c:v>3.7003239877027583E-2</c:v>
                </c:pt>
                <c:pt idx="985">
                  <c:v>3.7003239877027583E-2</c:v>
                </c:pt>
                <c:pt idx="986">
                  <c:v>3.7003239877027583E-2</c:v>
                </c:pt>
                <c:pt idx="987">
                  <c:v>3.7003239877027583E-2</c:v>
                </c:pt>
                <c:pt idx="988">
                  <c:v>3.7003239877027583E-2</c:v>
                </c:pt>
                <c:pt idx="989">
                  <c:v>3.7003239877027583E-2</c:v>
                </c:pt>
                <c:pt idx="990">
                  <c:v>3.7003239877027583E-2</c:v>
                </c:pt>
                <c:pt idx="991">
                  <c:v>3.7003239877027583E-2</c:v>
                </c:pt>
                <c:pt idx="992">
                  <c:v>3.7003239877027583E-2</c:v>
                </c:pt>
                <c:pt idx="993">
                  <c:v>3.7003239877027583E-2</c:v>
                </c:pt>
                <c:pt idx="994">
                  <c:v>3.7003239877027583E-2</c:v>
                </c:pt>
                <c:pt idx="995">
                  <c:v>3.7003239877027583E-2</c:v>
                </c:pt>
                <c:pt idx="996">
                  <c:v>3.7003239877027583E-2</c:v>
                </c:pt>
                <c:pt idx="997">
                  <c:v>3.7003239877027583E-2</c:v>
                </c:pt>
                <c:pt idx="998">
                  <c:v>3.7003239877027583E-2</c:v>
                </c:pt>
                <c:pt idx="999">
                  <c:v>3.7003239877027583E-2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F80B-49A2-95B4-7DC96158B92F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0.86840025012158661</c:v>
                </c:pt>
                <c:pt idx="1">
                  <c:v>0.86840025012158661</c:v>
                </c:pt>
                <c:pt idx="2">
                  <c:v>0.35239343739680373</c:v>
                </c:pt>
                <c:pt idx="3">
                  <c:v>0.35239343739680373</c:v>
                </c:pt>
                <c:pt idx="4">
                  <c:v>0.35239343739680373</c:v>
                </c:pt>
                <c:pt idx="5">
                  <c:v>0.35239343739680373</c:v>
                </c:pt>
                <c:pt idx="6">
                  <c:v>0.35239343739680373</c:v>
                </c:pt>
                <c:pt idx="7">
                  <c:v>0.31870366511966608</c:v>
                </c:pt>
                <c:pt idx="8">
                  <c:v>0.31870366511966608</c:v>
                </c:pt>
                <c:pt idx="9">
                  <c:v>0.31870366511966608</c:v>
                </c:pt>
                <c:pt idx="10">
                  <c:v>0.31870366511966608</c:v>
                </c:pt>
                <c:pt idx="11">
                  <c:v>0.31870366511966608</c:v>
                </c:pt>
                <c:pt idx="12">
                  <c:v>0.31308446043699556</c:v>
                </c:pt>
                <c:pt idx="13">
                  <c:v>0.31308446043699556</c:v>
                </c:pt>
                <c:pt idx="14">
                  <c:v>0.10914450080844962</c:v>
                </c:pt>
                <c:pt idx="15">
                  <c:v>0.10914450080844962</c:v>
                </c:pt>
                <c:pt idx="16">
                  <c:v>0.10914450080844962</c:v>
                </c:pt>
                <c:pt idx="17">
                  <c:v>0.10914450080844962</c:v>
                </c:pt>
                <c:pt idx="18">
                  <c:v>0.10914450080844962</c:v>
                </c:pt>
                <c:pt idx="19">
                  <c:v>0.10914450080844962</c:v>
                </c:pt>
                <c:pt idx="20">
                  <c:v>0.10914450080844962</c:v>
                </c:pt>
                <c:pt idx="21">
                  <c:v>0.10914450080844962</c:v>
                </c:pt>
                <c:pt idx="22">
                  <c:v>0.10914450080844962</c:v>
                </c:pt>
                <c:pt idx="23">
                  <c:v>0.10914450080844962</c:v>
                </c:pt>
                <c:pt idx="24">
                  <c:v>0.10914450080844962</c:v>
                </c:pt>
                <c:pt idx="25">
                  <c:v>0.10914450080844962</c:v>
                </c:pt>
                <c:pt idx="26">
                  <c:v>0.10914450080844962</c:v>
                </c:pt>
                <c:pt idx="27">
                  <c:v>0.10914450080844962</c:v>
                </c:pt>
                <c:pt idx="28">
                  <c:v>0.10914450080844962</c:v>
                </c:pt>
                <c:pt idx="29">
                  <c:v>0.10914450080844962</c:v>
                </c:pt>
                <c:pt idx="30">
                  <c:v>0.10914450080844962</c:v>
                </c:pt>
                <c:pt idx="31">
                  <c:v>0.10914450080844962</c:v>
                </c:pt>
                <c:pt idx="32">
                  <c:v>0.10914450080844962</c:v>
                </c:pt>
                <c:pt idx="33">
                  <c:v>0.10914450080844962</c:v>
                </c:pt>
                <c:pt idx="34">
                  <c:v>0.10914450080844962</c:v>
                </c:pt>
                <c:pt idx="35">
                  <c:v>0.10914450080844962</c:v>
                </c:pt>
                <c:pt idx="36">
                  <c:v>0.10914450080844962</c:v>
                </c:pt>
                <c:pt idx="37">
                  <c:v>0.10914450080844962</c:v>
                </c:pt>
                <c:pt idx="38">
                  <c:v>0.10914450080844962</c:v>
                </c:pt>
                <c:pt idx="39">
                  <c:v>0.10914450080844962</c:v>
                </c:pt>
                <c:pt idx="40">
                  <c:v>0.10914450080844962</c:v>
                </c:pt>
                <c:pt idx="41">
                  <c:v>0.10914450080844962</c:v>
                </c:pt>
                <c:pt idx="42">
                  <c:v>0.10914450080844962</c:v>
                </c:pt>
                <c:pt idx="43">
                  <c:v>0.10914450080844962</c:v>
                </c:pt>
                <c:pt idx="44">
                  <c:v>0.10914450080844962</c:v>
                </c:pt>
                <c:pt idx="45">
                  <c:v>0.10914450080844962</c:v>
                </c:pt>
                <c:pt idx="46">
                  <c:v>0.10914450080844962</c:v>
                </c:pt>
                <c:pt idx="47">
                  <c:v>0.10914450080844962</c:v>
                </c:pt>
                <c:pt idx="48">
                  <c:v>0.10914450080844962</c:v>
                </c:pt>
                <c:pt idx="49">
                  <c:v>0.10914450080844962</c:v>
                </c:pt>
                <c:pt idx="50">
                  <c:v>0.10914450080844962</c:v>
                </c:pt>
                <c:pt idx="51">
                  <c:v>0.10914450080844962</c:v>
                </c:pt>
                <c:pt idx="52">
                  <c:v>9.4239655173423031E-2</c:v>
                </c:pt>
                <c:pt idx="53">
                  <c:v>9.4239655173423031E-2</c:v>
                </c:pt>
                <c:pt idx="54">
                  <c:v>9.4239655173423031E-2</c:v>
                </c:pt>
                <c:pt idx="55">
                  <c:v>9.4239655173423031E-2</c:v>
                </c:pt>
                <c:pt idx="56">
                  <c:v>9.4239655173423031E-2</c:v>
                </c:pt>
                <c:pt idx="57">
                  <c:v>9.4239655173423031E-2</c:v>
                </c:pt>
                <c:pt idx="58">
                  <c:v>9.4239655173423031E-2</c:v>
                </c:pt>
                <c:pt idx="59">
                  <c:v>9.4239655173423031E-2</c:v>
                </c:pt>
                <c:pt idx="60">
                  <c:v>9.4239655173423031E-2</c:v>
                </c:pt>
                <c:pt idx="61">
                  <c:v>9.4239655173423031E-2</c:v>
                </c:pt>
                <c:pt idx="62">
                  <c:v>9.4239655173423031E-2</c:v>
                </c:pt>
                <c:pt idx="63">
                  <c:v>9.4239655173423031E-2</c:v>
                </c:pt>
                <c:pt idx="64">
                  <c:v>9.4239655173423031E-2</c:v>
                </c:pt>
                <c:pt idx="65">
                  <c:v>9.4239655173423031E-2</c:v>
                </c:pt>
                <c:pt idx="66">
                  <c:v>9.4239655173423031E-2</c:v>
                </c:pt>
                <c:pt idx="67">
                  <c:v>9.4239655173423031E-2</c:v>
                </c:pt>
                <c:pt idx="68">
                  <c:v>9.4239655173423031E-2</c:v>
                </c:pt>
                <c:pt idx="69">
                  <c:v>9.4239655173423031E-2</c:v>
                </c:pt>
                <c:pt idx="70">
                  <c:v>9.4239655173423031E-2</c:v>
                </c:pt>
                <c:pt idx="71">
                  <c:v>9.4239655173423031E-2</c:v>
                </c:pt>
                <c:pt idx="72">
                  <c:v>9.4239655173423031E-2</c:v>
                </c:pt>
                <c:pt idx="73">
                  <c:v>9.4239655173423031E-2</c:v>
                </c:pt>
                <c:pt idx="74">
                  <c:v>9.4239655173423031E-2</c:v>
                </c:pt>
                <c:pt idx="75">
                  <c:v>9.4239655173423031E-2</c:v>
                </c:pt>
                <c:pt idx="76">
                  <c:v>9.4239655173423031E-2</c:v>
                </c:pt>
                <c:pt idx="77">
                  <c:v>9.4239655173423031E-2</c:v>
                </c:pt>
                <c:pt idx="78">
                  <c:v>9.4239655173423031E-2</c:v>
                </c:pt>
                <c:pt idx="79">
                  <c:v>9.4239655173423031E-2</c:v>
                </c:pt>
                <c:pt idx="80">
                  <c:v>9.4239655173423031E-2</c:v>
                </c:pt>
                <c:pt idx="81">
                  <c:v>9.4239655173423031E-2</c:v>
                </c:pt>
                <c:pt idx="82">
                  <c:v>9.4239655173423031E-2</c:v>
                </c:pt>
                <c:pt idx="83">
                  <c:v>9.4239655173423031E-2</c:v>
                </c:pt>
                <c:pt idx="84">
                  <c:v>9.4239655173423031E-2</c:v>
                </c:pt>
                <c:pt idx="85">
                  <c:v>9.4239655173423031E-2</c:v>
                </c:pt>
                <c:pt idx="86">
                  <c:v>9.4239655173423031E-2</c:v>
                </c:pt>
                <c:pt idx="87">
                  <c:v>9.4239655173423031E-2</c:v>
                </c:pt>
                <c:pt idx="88">
                  <c:v>9.4239655173423031E-2</c:v>
                </c:pt>
                <c:pt idx="89">
                  <c:v>9.4239655173423031E-2</c:v>
                </c:pt>
                <c:pt idx="90">
                  <c:v>9.4239655173423031E-2</c:v>
                </c:pt>
                <c:pt idx="91">
                  <c:v>9.4239655173423031E-2</c:v>
                </c:pt>
                <c:pt idx="92">
                  <c:v>9.4239655173423031E-2</c:v>
                </c:pt>
                <c:pt idx="93">
                  <c:v>9.4239655173423031E-2</c:v>
                </c:pt>
                <c:pt idx="94">
                  <c:v>9.4239655173423031E-2</c:v>
                </c:pt>
                <c:pt idx="95">
                  <c:v>9.4239655173423031E-2</c:v>
                </c:pt>
                <c:pt idx="96">
                  <c:v>9.4239655173423031E-2</c:v>
                </c:pt>
                <c:pt idx="97">
                  <c:v>9.4239655173423031E-2</c:v>
                </c:pt>
                <c:pt idx="98">
                  <c:v>9.4239655173423031E-2</c:v>
                </c:pt>
                <c:pt idx="99">
                  <c:v>9.4239655173423031E-2</c:v>
                </c:pt>
                <c:pt idx="100">
                  <c:v>9.4239655173423031E-2</c:v>
                </c:pt>
                <c:pt idx="101">
                  <c:v>9.4239655173423031E-2</c:v>
                </c:pt>
                <c:pt idx="102">
                  <c:v>9.4239655173423031E-2</c:v>
                </c:pt>
                <c:pt idx="103">
                  <c:v>9.4239655173423031E-2</c:v>
                </c:pt>
                <c:pt idx="104">
                  <c:v>9.4239655173423031E-2</c:v>
                </c:pt>
                <c:pt idx="105">
                  <c:v>9.4239655173423031E-2</c:v>
                </c:pt>
                <c:pt idx="106">
                  <c:v>9.4239655173423031E-2</c:v>
                </c:pt>
                <c:pt idx="107">
                  <c:v>9.4239655173423031E-2</c:v>
                </c:pt>
                <c:pt idx="108">
                  <c:v>9.4239655173423031E-2</c:v>
                </c:pt>
                <c:pt idx="109">
                  <c:v>9.4239655173423031E-2</c:v>
                </c:pt>
                <c:pt idx="110">
                  <c:v>9.4239655173423031E-2</c:v>
                </c:pt>
                <c:pt idx="111">
                  <c:v>9.4239655173423031E-2</c:v>
                </c:pt>
                <c:pt idx="112">
                  <c:v>9.4239655173423031E-2</c:v>
                </c:pt>
                <c:pt idx="113">
                  <c:v>9.0602087255436059E-2</c:v>
                </c:pt>
                <c:pt idx="114">
                  <c:v>9.0602087255436059E-2</c:v>
                </c:pt>
                <c:pt idx="115">
                  <c:v>9.0602087255436059E-2</c:v>
                </c:pt>
                <c:pt idx="116">
                  <c:v>9.0602087255436059E-2</c:v>
                </c:pt>
                <c:pt idx="117">
                  <c:v>9.0602087255436059E-2</c:v>
                </c:pt>
                <c:pt idx="118">
                  <c:v>9.0602087255436059E-2</c:v>
                </c:pt>
                <c:pt idx="119">
                  <c:v>9.0602087255436059E-2</c:v>
                </c:pt>
                <c:pt idx="120">
                  <c:v>9.0602087255436059E-2</c:v>
                </c:pt>
                <c:pt idx="121">
                  <c:v>9.0602087255436059E-2</c:v>
                </c:pt>
                <c:pt idx="122">
                  <c:v>9.0602087255436059E-2</c:v>
                </c:pt>
                <c:pt idx="123">
                  <c:v>9.0602087255436059E-2</c:v>
                </c:pt>
                <c:pt idx="124">
                  <c:v>9.0602087255436059E-2</c:v>
                </c:pt>
                <c:pt idx="125">
                  <c:v>9.0602087255436059E-2</c:v>
                </c:pt>
                <c:pt idx="126">
                  <c:v>9.0602087255436059E-2</c:v>
                </c:pt>
                <c:pt idx="127">
                  <c:v>9.0602087255436059E-2</c:v>
                </c:pt>
                <c:pt idx="128">
                  <c:v>9.0602087255436059E-2</c:v>
                </c:pt>
                <c:pt idx="129">
                  <c:v>3.6368730612507449E-2</c:v>
                </c:pt>
                <c:pt idx="130">
                  <c:v>3.6368730612507449E-2</c:v>
                </c:pt>
                <c:pt idx="131">
                  <c:v>3.6368730612507449E-2</c:v>
                </c:pt>
                <c:pt idx="132">
                  <c:v>3.6368730612507449E-2</c:v>
                </c:pt>
                <c:pt idx="133">
                  <c:v>3.6368730612507449E-2</c:v>
                </c:pt>
                <c:pt idx="134">
                  <c:v>3.6368730612507449E-2</c:v>
                </c:pt>
                <c:pt idx="135">
                  <c:v>3.6368730612507449E-2</c:v>
                </c:pt>
                <c:pt idx="136">
                  <c:v>3.6368730612507449E-2</c:v>
                </c:pt>
                <c:pt idx="137">
                  <c:v>3.6368730612507449E-2</c:v>
                </c:pt>
                <c:pt idx="138">
                  <c:v>3.6129769223651964E-2</c:v>
                </c:pt>
                <c:pt idx="139">
                  <c:v>3.6129769223651964E-2</c:v>
                </c:pt>
                <c:pt idx="140">
                  <c:v>3.6129769223651964E-2</c:v>
                </c:pt>
                <c:pt idx="141">
                  <c:v>3.6129769223651964E-2</c:v>
                </c:pt>
                <c:pt idx="142">
                  <c:v>3.6129769223651964E-2</c:v>
                </c:pt>
                <c:pt idx="143">
                  <c:v>3.6129769223651964E-2</c:v>
                </c:pt>
                <c:pt idx="144">
                  <c:v>3.6129769223651964E-2</c:v>
                </c:pt>
                <c:pt idx="145">
                  <c:v>3.6129769223651964E-2</c:v>
                </c:pt>
                <c:pt idx="146">
                  <c:v>3.6129769223651964E-2</c:v>
                </c:pt>
                <c:pt idx="147">
                  <c:v>3.6129769223651964E-2</c:v>
                </c:pt>
                <c:pt idx="148">
                  <c:v>3.6129769223651964E-2</c:v>
                </c:pt>
                <c:pt idx="149">
                  <c:v>3.6129769223651964E-2</c:v>
                </c:pt>
                <c:pt idx="150">
                  <c:v>3.6129769223651964E-2</c:v>
                </c:pt>
                <c:pt idx="151">
                  <c:v>3.6129769223651964E-2</c:v>
                </c:pt>
                <c:pt idx="152">
                  <c:v>3.6129769223651964E-2</c:v>
                </c:pt>
                <c:pt idx="153">
                  <c:v>3.6129769223651964E-2</c:v>
                </c:pt>
                <c:pt idx="154">
                  <c:v>3.6129769223651964E-2</c:v>
                </c:pt>
                <c:pt idx="155">
                  <c:v>3.6129769223651964E-2</c:v>
                </c:pt>
                <c:pt idx="156">
                  <c:v>3.6129769223651964E-2</c:v>
                </c:pt>
                <c:pt idx="157">
                  <c:v>3.6129769223651964E-2</c:v>
                </c:pt>
                <c:pt idx="158">
                  <c:v>3.6129769223651964E-2</c:v>
                </c:pt>
                <c:pt idx="159">
                  <c:v>3.6129769223651964E-2</c:v>
                </c:pt>
                <c:pt idx="160">
                  <c:v>3.6129769223651964E-2</c:v>
                </c:pt>
                <c:pt idx="161">
                  <c:v>3.3776858058109926E-2</c:v>
                </c:pt>
                <c:pt idx="162">
                  <c:v>3.3776858058109926E-2</c:v>
                </c:pt>
                <c:pt idx="163">
                  <c:v>3.3776858058109926E-2</c:v>
                </c:pt>
                <c:pt idx="164">
                  <c:v>3.3776858058109926E-2</c:v>
                </c:pt>
                <c:pt idx="165">
                  <c:v>3.3776858058109926E-2</c:v>
                </c:pt>
                <c:pt idx="166">
                  <c:v>3.3776858058109926E-2</c:v>
                </c:pt>
                <c:pt idx="167">
                  <c:v>3.3776858058109926E-2</c:v>
                </c:pt>
                <c:pt idx="168">
                  <c:v>3.3776858058109926E-2</c:v>
                </c:pt>
                <c:pt idx="169">
                  <c:v>3.3776858058109926E-2</c:v>
                </c:pt>
                <c:pt idx="170">
                  <c:v>3.3776858058109926E-2</c:v>
                </c:pt>
                <c:pt idx="171">
                  <c:v>3.3776858058109926E-2</c:v>
                </c:pt>
                <c:pt idx="172">
                  <c:v>3.3776858058109926E-2</c:v>
                </c:pt>
                <c:pt idx="173">
                  <c:v>3.3776858058109926E-2</c:v>
                </c:pt>
                <c:pt idx="174">
                  <c:v>3.3776858058109926E-2</c:v>
                </c:pt>
                <c:pt idx="175">
                  <c:v>3.3776858058109926E-2</c:v>
                </c:pt>
                <c:pt idx="176">
                  <c:v>3.3776858058109926E-2</c:v>
                </c:pt>
                <c:pt idx="177">
                  <c:v>3.3776858058109926E-2</c:v>
                </c:pt>
                <c:pt idx="178">
                  <c:v>3.3776858058109926E-2</c:v>
                </c:pt>
                <c:pt idx="179">
                  <c:v>3.3776858058109926E-2</c:v>
                </c:pt>
                <c:pt idx="180">
                  <c:v>3.3776858058109926E-2</c:v>
                </c:pt>
                <c:pt idx="181">
                  <c:v>3.3776858058109926E-2</c:v>
                </c:pt>
                <c:pt idx="182">
                  <c:v>3.3776858058109926E-2</c:v>
                </c:pt>
                <c:pt idx="183">
                  <c:v>3.3776858058109926E-2</c:v>
                </c:pt>
                <c:pt idx="184">
                  <c:v>3.3776858058109926E-2</c:v>
                </c:pt>
                <c:pt idx="185">
                  <c:v>3.3776858058109926E-2</c:v>
                </c:pt>
                <c:pt idx="186">
                  <c:v>3.3776858058109926E-2</c:v>
                </c:pt>
                <c:pt idx="187">
                  <c:v>3.3776858058109926E-2</c:v>
                </c:pt>
                <c:pt idx="188">
                  <c:v>2.8780686287888435E-2</c:v>
                </c:pt>
                <c:pt idx="189">
                  <c:v>2.8780686287888435E-2</c:v>
                </c:pt>
                <c:pt idx="190">
                  <c:v>2.8780686287888435E-2</c:v>
                </c:pt>
                <c:pt idx="191">
                  <c:v>2.8780686287888435E-2</c:v>
                </c:pt>
                <c:pt idx="192">
                  <c:v>2.8780686287888435E-2</c:v>
                </c:pt>
                <c:pt idx="193">
                  <c:v>2.8780686287888435E-2</c:v>
                </c:pt>
                <c:pt idx="194">
                  <c:v>2.8780686287888435E-2</c:v>
                </c:pt>
                <c:pt idx="195">
                  <c:v>2.8780686287888435E-2</c:v>
                </c:pt>
                <c:pt idx="196">
                  <c:v>2.8780686287888435E-2</c:v>
                </c:pt>
                <c:pt idx="197">
                  <c:v>2.8780686287888435E-2</c:v>
                </c:pt>
                <c:pt idx="198">
                  <c:v>2.8780686287888435E-2</c:v>
                </c:pt>
                <c:pt idx="199">
                  <c:v>2.8780686287888435E-2</c:v>
                </c:pt>
                <c:pt idx="200">
                  <c:v>2.8780686287888435E-2</c:v>
                </c:pt>
                <c:pt idx="201">
                  <c:v>2.8780686287888435E-2</c:v>
                </c:pt>
                <c:pt idx="202">
                  <c:v>2.8780686287888435E-2</c:v>
                </c:pt>
                <c:pt idx="203">
                  <c:v>2.8780686287888435E-2</c:v>
                </c:pt>
                <c:pt idx="204">
                  <c:v>2.8780686287888435E-2</c:v>
                </c:pt>
                <c:pt idx="205">
                  <c:v>2.8780686287888435E-2</c:v>
                </c:pt>
                <c:pt idx="206">
                  <c:v>2.8780686287888435E-2</c:v>
                </c:pt>
                <c:pt idx="207">
                  <c:v>2.8780686287888435E-2</c:v>
                </c:pt>
                <c:pt idx="208">
                  <c:v>2.8780686287888435E-2</c:v>
                </c:pt>
                <c:pt idx="209">
                  <c:v>2.8780686287888435E-2</c:v>
                </c:pt>
                <c:pt idx="210">
                  <c:v>2.8780686287888435E-2</c:v>
                </c:pt>
                <c:pt idx="211">
                  <c:v>2.8780686287888435E-2</c:v>
                </c:pt>
                <c:pt idx="212">
                  <c:v>2.8780686287888435E-2</c:v>
                </c:pt>
                <c:pt idx="213">
                  <c:v>2.8780686287888435E-2</c:v>
                </c:pt>
                <c:pt idx="214">
                  <c:v>2.8780686287888435E-2</c:v>
                </c:pt>
                <c:pt idx="215">
                  <c:v>2.8780686287888435E-2</c:v>
                </c:pt>
                <c:pt idx="216">
                  <c:v>2.8780686287888435E-2</c:v>
                </c:pt>
                <c:pt idx="217">
                  <c:v>2.8780686287888435E-2</c:v>
                </c:pt>
                <c:pt idx="218">
                  <c:v>2.8780686287888435E-2</c:v>
                </c:pt>
                <c:pt idx="219">
                  <c:v>2.8780686287888435E-2</c:v>
                </c:pt>
                <c:pt idx="220">
                  <c:v>2.8780686287888435E-2</c:v>
                </c:pt>
                <c:pt idx="221">
                  <c:v>2.8780686287888435E-2</c:v>
                </c:pt>
                <c:pt idx="222">
                  <c:v>2.8780686287888435E-2</c:v>
                </c:pt>
                <c:pt idx="223">
                  <c:v>2.8780686287888435E-2</c:v>
                </c:pt>
                <c:pt idx="224">
                  <c:v>2.8780686287888435E-2</c:v>
                </c:pt>
                <c:pt idx="225">
                  <c:v>2.8780686287888435E-2</c:v>
                </c:pt>
                <c:pt idx="226">
                  <c:v>2.8780686287888435E-2</c:v>
                </c:pt>
                <c:pt idx="227">
                  <c:v>2.8780686287888435E-2</c:v>
                </c:pt>
                <c:pt idx="228">
                  <c:v>2.8780686287888435E-2</c:v>
                </c:pt>
                <c:pt idx="229">
                  <c:v>2.8780686287888435E-2</c:v>
                </c:pt>
                <c:pt idx="230">
                  <c:v>2.8780686287888435E-2</c:v>
                </c:pt>
                <c:pt idx="231">
                  <c:v>2.8780686287888435E-2</c:v>
                </c:pt>
                <c:pt idx="232">
                  <c:v>2.8780686287888435E-2</c:v>
                </c:pt>
                <c:pt idx="233">
                  <c:v>2.8780686287888435E-2</c:v>
                </c:pt>
                <c:pt idx="234">
                  <c:v>2.8780686287888435E-2</c:v>
                </c:pt>
                <c:pt idx="235">
                  <c:v>2.8780686287888435E-2</c:v>
                </c:pt>
                <c:pt idx="236">
                  <c:v>2.8780686287888435E-2</c:v>
                </c:pt>
                <c:pt idx="237">
                  <c:v>2.8780686287888435E-2</c:v>
                </c:pt>
                <c:pt idx="238">
                  <c:v>2.8780686287888435E-2</c:v>
                </c:pt>
                <c:pt idx="239">
                  <c:v>2.8780686287888435E-2</c:v>
                </c:pt>
                <c:pt idx="240">
                  <c:v>2.8780686287888435E-2</c:v>
                </c:pt>
                <c:pt idx="241">
                  <c:v>2.8780686287888435E-2</c:v>
                </c:pt>
                <c:pt idx="242">
                  <c:v>2.8780686287888435E-2</c:v>
                </c:pt>
                <c:pt idx="243">
                  <c:v>2.8780686287888435E-2</c:v>
                </c:pt>
                <c:pt idx="244">
                  <c:v>2.8780686287888435E-2</c:v>
                </c:pt>
                <c:pt idx="245">
                  <c:v>2.8780686287888435E-2</c:v>
                </c:pt>
                <c:pt idx="246">
                  <c:v>2.8780686287888435E-2</c:v>
                </c:pt>
                <c:pt idx="247">
                  <c:v>2.8780686287888435E-2</c:v>
                </c:pt>
                <c:pt idx="248">
                  <c:v>2.8780686287888435E-2</c:v>
                </c:pt>
                <c:pt idx="249">
                  <c:v>2.8780686287888435E-2</c:v>
                </c:pt>
                <c:pt idx="250">
                  <c:v>2.8780686287888435E-2</c:v>
                </c:pt>
                <c:pt idx="251">
                  <c:v>2.8780686287888435E-2</c:v>
                </c:pt>
                <c:pt idx="252">
                  <c:v>2.8780686287888435E-2</c:v>
                </c:pt>
                <c:pt idx="253">
                  <c:v>2.8780686287888435E-2</c:v>
                </c:pt>
                <c:pt idx="254">
                  <c:v>2.8780686287888435E-2</c:v>
                </c:pt>
                <c:pt idx="255">
                  <c:v>2.8780686287888435E-2</c:v>
                </c:pt>
                <c:pt idx="256">
                  <c:v>2.8780686287888435E-2</c:v>
                </c:pt>
                <c:pt idx="257">
                  <c:v>2.8780686287888435E-2</c:v>
                </c:pt>
                <c:pt idx="258">
                  <c:v>2.8780686287888435E-2</c:v>
                </c:pt>
                <c:pt idx="259">
                  <c:v>2.8780686287888435E-2</c:v>
                </c:pt>
                <c:pt idx="260">
                  <c:v>2.8780686287888435E-2</c:v>
                </c:pt>
                <c:pt idx="261">
                  <c:v>2.8780686287888435E-2</c:v>
                </c:pt>
                <c:pt idx="262">
                  <c:v>2.8780686287888435E-2</c:v>
                </c:pt>
                <c:pt idx="263">
                  <c:v>2.8780686287888435E-2</c:v>
                </c:pt>
                <c:pt idx="264">
                  <c:v>2.8780686287888435E-2</c:v>
                </c:pt>
                <c:pt idx="265">
                  <c:v>2.8780686287888435E-2</c:v>
                </c:pt>
                <c:pt idx="266">
                  <c:v>2.8780686287888435E-2</c:v>
                </c:pt>
                <c:pt idx="267">
                  <c:v>2.8780686287888435E-2</c:v>
                </c:pt>
                <c:pt idx="268">
                  <c:v>2.8780686287888435E-2</c:v>
                </c:pt>
                <c:pt idx="269">
                  <c:v>2.8780686287888435E-2</c:v>
                </c:pt>
                <c:pt idx="270">
                  <c:v>2.8780686287888435E-2</c:v>
                </c:pt>
                <c:pt idx="271">
                  <c:v>2.8780686287888435E-2</c:v>
                </c:pt>
                <c:pt idx="272">
                  <c:v>2.8780686287888435E-2</c:v>
                </c:pt>
                <c:pt idx="273">
                  <c:v>2.8780686287888435E-2</c:v>
                </c:pt>
                <c:pt idx="274">
                  <c:v>2.8780686287888435E-2</c:v>
                </c:pt>
                <c:pt idx="275">
                  <c:v>2.8780686287888435E-2</c:v>
                </c:pt>
                <c:pt idx="276">
                  <c:v>2.8780686287888435E-2</c:v>
                </c:pt>
                <c:pt idx="277">
                  <c:v>2.8780686287888435E-2</c:v>
                </c:pt>
                <c:pt idx="278">
                  <c:v>2.8780686287888435E-2</c:v>
                </c:pt>
                <c:pt idx="279">
                  <c:v>2.8780686287888435E-2</c:v>
                </c:pt>
                <c:pt idx="280">
                  <c:v>2.8780686287888435E-2</c:v>
                </c:pt>
                <c:pt idx="281">
                  <c:v>2.8780686287888435E-2</c:v>
                </c:pt>
                <c:pt idx="282">
                  <c:v>2.8780686287888435E-2</c:v>
                </c:pt>
                <c:pt idx="283">
                  <c:v>2.8780686287888435E-2</c:v>
                </c:pt>
                <c:pt idx="284">
                  <c:v>2.8780686287888435E-2</c:v>
                </c:pt>
                <c:pt idx="285">
                  <c:v>2.8780686287888435E-2</c:v>
                </c:pt>
                <c:pt idx="286">
                  <c:v>2.8780686287888435E-2</c:v>
                </c:pt>
                <c:pt idx="287">
                  <c:v>2.8780686287888435E-2</c:v>
                </c:pt>
                <c:pt idx="288">
                  <c:v>2.8780686287888435E-2</c:v>
                </c:pt>
                <c:pt idx="289">
                  <c:v>2.8780686287888435E-2</c:v>
                </c:pt>
                <c:pt idx="290">
                  <c:v>2.8780686287888435E-2</c:v>
                </c:pt>
                <c:pt idx="291">
                  <c:v>2.8780686287888435E-2</c:v>
                </c:pt>
                <c:pt idx="292">
                  <c:v>2.8780686287888435E-2</c:v>
                </c:pt>
                <c:pt idx="293">
                  <c:v>2.8780686287888435E-2</c:v>
                </c:pt>
                <c:pt idx="294">
                  <c:v>2.8780686287888435E-2</c:v>
                </c:pt>
                <c:pt idx="295">
                  <c:v>2.8780686287888435E-2</c:v>
                </c:pt>
                <c:pt idx="296">
                  <c:v>2.8780686287888435E-2</c:v>
                </c:pt>
                <c:pt idx="297">
                  <c:v>2.8780686287888435E-2</c:v>
                </c:pt>
                <c:pt idx="298">
                  <c:v>2.8780686287888435E-2</c:v>
                </c:pt>
                <c:pt idx="299">
                  <c:v>2.8780686287888435E-2</c:v>
                </c:pt>
                <c:pt idx="300">
                  <c:v>2.8780686287888435E-2</c:v>
                </c:pt>
                <c:pt idx="301">
                  <c:v>2.8780686287888435E-2</c:v>
                </c:pt>
                <c:pt idx="302">
                  <c:v>2.8780686287888435E-2</c:v>
                </c:pt>
                <c:pt idx="303">
                  <c:v>2.8780686287888435E-2</c:v>
                </c:pt>
                <c:pt idx="304">
                  <c:v>2.8780686287888435E-2</c:v>
                </c:pt>
                <c:pt idx="305">
                  <c:v>2.8780686287888435E-2</c:v>
                </c:pt>
                <c:pt idx="306">
                  <c:v>2.8780686287888435E-2</c:v>
                </c:pt>
                <c:pt idx="307">
                  <c:v>2.8780686287888435E-2</c:v>
                </c:pt>
                <c:pt idx="308">
                  <c:v>2.8780686287888435E-2</c:v>
                </c:pt>
                <c:pt idx="309">
                  <c:v>2.8780686287888435E-2</c:v>
                </c:pt>
                <c:pt idx="310">
                  <c:v>2.8780686287888435E-2</c:v>
                </c:pt>
                <c:pt idx="311">
                  <c:v>2.8780686287888435E-2</c:v>
                </c:pt>
                <c:pt idx="312">
                  <c:v>2.8780686287888435E-2</c:v>
                </c:pt>
                <c:pt idx="313">
                  <c:v>2.8780686287888435E-2</c:v>
                </c:pt>
                <c:pt idx="314">
                  <c:v>2.8780686287888435E-2</c:v>
                </c:pt>
                <c:pt idx="315">
                  <c:v>2.8780686287888435E-2</c:v>
                </c:pt>
                <c:pt idx="316">
                  <c:v>2.8780686287888435E-2</c:v>
                </c:pt>
                <c:pt idx="317">
                  <c:v>2.8780686287888435E-2</c:v>
                </c:pt>
                <c:pt idx="318">
                  <c:v>2.8780686287888435E-2</c:v>
                </c:pt>
                <c:pt idx="319">
                  <c:v>2.8780686287888435E-2</c:v>
                </c:pt>
                <c:pt idx="320">
                  <c:v>2.8780686287888435E-2</c:v>
                </c:pt>
                <c:pt idx="321">
                  <c:v>2.8780686287888435E-2</c:v>
                </c:pt>
                <c:pt idx="322">
                  <c:v>2.8780686287888435E-2</c:v>
                </c:pt>
                <c:pt idx="323">
                  <c:v>2.8780686287888435E-2</c:v>
                </c:pt>
                <c:pt idx="324">
                  <c:v>2.8780686287888435E-2</c:v>
                </c:pt>
                <c:pt idx="325">
                  <c:v>2.8780686287888435E-2</c:v>
                </c:pt>
                <c:pt idx="326">
                  <c:v>2.8780686287888435E-2</c:v>
                </c:pt>
                <c:pt idx="327">
                  <c:v>2.8780686287888435E-2</c:v>
                </c:pt>
                <c:pt idx="328">
                  <c:v>2.8780686287888435E-2</c:v>
                </c:pt>
                <c:pt idx="329">
                  <c:v>2.8780686287888435E-2</c:v>
                </c:pt>
                <c:pt idx="330">
                  <c:v>2.8780686287888435E-2</c:v>
                </c:pt>
                <c:pt idx="331">
                  <c:v>2.8780686287888435E-2</c:v>
                </c:pt>
                <c:pt idx="332">
                  <c:v>2.8780686287888435E-2</c:v>
                </c:pt>
                <c:pt idx="333">
                  <c:v>2.8780686287888435E-2</c:v>
                </c:pt>
                <c:pt idx="334">
                  <c:v>2.8780686287888435E-2</c:v>
                </c:pt>
                <c:pt idx="335">
                  <c:v>2.8780686287888435E-2</c:v>
                </c:pt>
                <c:pt idx="336">
                  <c:v>2.8780686287888435E-2</c:v>
                </c:pt>
                <c:pt idx="337">
                  <c:v>2.8780686287888435E-2</c:v>
                </c:pt>
                <c:pt idx="338">
                  <c:v>2.8780686287888435E-2</c:v>
                </c:pt>
                <c:pt idx="339">
                  <c:v>2.8780686287888435E-2</c:v>
                </c:pt>
                <c:pt idx="340">
                  <c:v>2.8780686287888435E-2</c:v>
                </c:pt>
                <c:pt idx="341">
                  <c:v>2.8780686287888435E-2</c:v>
                </c:pt>
                <c:pt idx="342">
                  <c:v>2.8780686287888435E-2</c:v>
                </c:pt>
                <c:pt idx="343">
                  <c:v>2.8780686287888435E-2</c:v>
                </c:pt>
                <c:pt idx="344">
                  <c:v>2.8780686287888435E-2</c:v>
                </c:pt>
                <c:pt idx="345">
                  <c:v>2.8780686287888435E-2</c:v>
                </c:pt>
                <c:pt idx="346">
                  <c:v>2.8780686287888435E-2</c:v>
                </c:pt>
                <c:pt idx="347">
                  <c:v>2.8780686287888435E-2</c:v>
                </c:pt>
                <c:pt idx="348">
                  <c:v>2.8780686287888435E-2</c:v>
                </c:pt>
                <c:pt idx="349">
                  <c:v>2.8780686287888435E-2</c:v>
                </c:pt>
                <c:pt idx="350">
                  <c:v>2.8780686287888435E-2</c:v>
                </c:pt>
                <c:pt idx="351">
                  <c:v>2.8780686287888435E-2</c:v>
                </c:pt>
                <c:pt idx="352">
                  <c:v>2.8780686287888435E-2</c:v>
                </c:pt>
                <c:pt idx="353">
                  <c:v>2.8780686287888435E-2</c:v>
                </c:pt>
                <c:pt idx="354">
                  <c:v>2.8780686287888435E-2</c:v>
                </c:pt>
                <c:pt idx="355">
                  <c:v>2.8780686287888435E-2</c:v>
                </c:pt>
                <c:pt idx="356">
                  <c:v>2.8780686287888435E-2</c:v>
                </c:pt>
                <c:pt idx="357">
                  <c:v>2.8780686287888435E-2</c:v>
                </c:pt>
                <c:pt idx="358">
                  <c:v>2.8780686287888435E-2</c:v>
                </c:pt>
                <c:pt idx="359">
                  <c:v>2.8780686287888435E-2</c:v>
                </c:pt>
                <c:pt idx="360">
                  <c:v>2.8780686287888435E-2</c:v>
                </c:pt>
                <c:pt idx="361">
                  <c:v>2.8780686287888435E-2</c:v>
                </c:pt>
                <c:pt idx="362">
                  <c:v>2.8780686287888435E-2</c:v>
                </c:pt>
                <c:pt idx="363">
                  <c:v>2.8780686287888435E-2</c:v>
                </c:pt>
                <c:pt idx="364">
                  <c:v>2.7249368782396366E-2</c:v>
                </c:pt>
                <c:pt idx="365">
                  <c:v>2.7249368782396366E-2</c:v>
                </c:pt>
                <c:pt idx="366">
                  <c:v>2.7249368782396366E-2</c:v>
                </c:pt>
                <c:pt idx="367">
                  <c:v>2.7249368782396366E-2</c:v>
                </c:pt>
                <c:pt idx="368">
                  <c:v>2.7249368782396366E-2</c:v>
                </c:pt>
                <c:pt idx="369">
                  <c:v>2.7249368782396366E-2</c:v>
                </c:pt>
                <c:pt idx="370">
                  <c:v>2.7249368782396366E-2</c:v>
                </c:pt>
                <c:pt idx="371">
                  <c:v>2.7171639817020532E-2</c:v>
                </c:pt>
                <c:pt idx="372">
                  <c:v>2.7171639817020532E-2</c:v>
                </c:pt>
                <c:pt idx="373">
                  <c:v>2.7171639817020532E-2</c:v>
                </c:pt>
                <c:pt idx="374">
                  <c:v>2.7171639817020532E-2</c:v>
                </c:pt>
                <c:pt idx="375">
                  <c:v>2.7171639817020532E-2</c:v>
                </c:pt>
                <c:pt idx="376">
                  <c:v>2.7146862597074772E-2</c:v>
                </c:pt>
                <c:pt idx="377">
                  <c:v>2.7146862597074772E-2</c:v>
                </c:pt>
                <c:pt idx="378">
                  <c:v>2.7146862597074772E-2</c:v>
                </c:pt>
                <c:pt idx="379">
                  <c:v>2.7146862597074772E-2</c:v>
                </c:pt>
                <c:pt idx="380">
                  <c:v>2.7146862597074772E-2</c:v>
                </c:pt>
                <c:pt idx="381">
                  <c:v>2.7146862597074772E-2</c:v>
                </c:pt>
                <c:pt idx="382">
                  <c:v>2.7146862597074772E-2</c:v>
                </c:pt>
                <c:pt idx="383">
                  <c:v>2.7146862597074772E-2</c:v>
                </c:pt>
                <c:pt idx="384">
                  <c:v>2.7146862597074772E-2</c:v>
                </c:pt>
                <c:pt idx="385">
                  <c:v>2.7146862597074772E-2</c:v>
                </c:pt>
                <c:pt idx="386">
                  <c:v>2.7146862597074772E-2</c:v>
                </c:pt>
                <c:pt idx="387">
                  <c:v>2.7146862597074772E-2</c:v>
                </c:pt>
                <c:pt idx="388">
                  <c:v>2.7146862597074772E-2</c:v>
                </c:pt>
                <c:pt idx="389">
                  <c:v>2.7146862597074772E-2</c:v>
                </c:pt>
                <c:pt idx="390">
                  <c:v>2.7146862597074772E-2</c:v>
                </c:pt>
                <c:pt idx="391">
                  <c:v>2.7146862597074772E-2</c:v>
                </c:pt>
                <c:pt idx="392">
                  <c:v>2.7146862597074772E-2</c:v>
                </c:pt>
                <c:pt idx="393">
                  <c:v>2.7146862597074772E-2</c:v>
                </c:pt>
                <c:pt idx="394">
                  <c:v>2.7146862597074772E-2</c:v>
                </c:pt>
                <c:pt idx="395">
                  <c:v>2.7146862597074772E-2</c:v>
                </c:pt>
                <c:pt idx="396">
                  <c:v>2.7146862597074772E-2</c:v>
                </c:pt>
                <c:pt idx="397">
                  <c:v>2.7146862597074772E-2</c:v>
                </c:pt>
                <c:pt idx="398">
                  <c:v>2.7146862597074772E-2</c:v>
                </c:pt>
                <c:pt idx="399">
                  <c:v>2.7142968227473641E-2</c:v>
                </c:pt>
                <c:pt idx="400">
                  <c:v>2.7142968227473641E-2</c:v>
                </c:pt>
                <c:pt idx="401">
                  <c:v>2.7142968227473641E-2</c:v>
                </c:pt>
                <c:pt idx="402">
                  <c:v>2.7142968227473641E-2</c:v>
                </c:pt>
                <c:pt idx="403">
                  <c:v>2.7142968227473641E-2</c:v>
                </c:pt>
                <c:pt idx="404">
                  <c:v>2.7142968227473641E-2</c:v>
                </c:pt>
                <c:pt idx="405">
                  <c:v>2.7142968227473641E-2</c:v>
                </c:pt>
                <c:pt idx="406">
                  <c:v>2.7142968227473641E-2</c:v>
                </c:pt>
                <c:pt idx="407">
                  <c:v>2.7142968227473641E-2</c:v>
                </c:pt>
                <c:pt idx="408">
                  <c:v>2.7142968227473641E-2</c:v>
                </c:pt>
                <c:pt idx="409">
                  <c:v>2.7142968227473641E-2</c:v>
                </c:pt>
                <c:pt idx="410">
                  <c:v>2.7142968227473641E-2</c:v>
                </c:pt>
                <c:pt idx="411">
                  <c:v>2.7142968227473641E-2</c:v>
                </c:pt>
                <c:pt idx="412">
                  <c:v>2.7142968227473641E-2</c:v>
                </c:pt>
                <c:pt idx="413">
                  <c:v>2.7142968227473641E-2</c:v>
                </c:pt>
                <c:pt idx="414">
                  <c:v>2.7142968227473641E-2</c:v>
                </c:pt>
                <c:pt idx="415">
                  <c:v>2.7142968227473641E-2</c:v>
                </c:pt>
                <c:pt idx="416">
                  <c:v>2.7142968227473641E-2</c:v>
                </c:pt>
                <c:pt idx="417">
                  <c:v>2.7142968227473641E-2</c:v>
                </c:pt>
                <c:pt idx="418">
                  <c:v>2.7142968227473641E-2</c:v>
                </c:pt>
                <c:pt idx="419">
                  <c:v>2.7142968227473641E-2</c:v>
                </c:pt>
                <c:pt idx="420">
                  <c:v>2.7142968227473641E-2</c:v>
                </c:pt>
                <c:pt idx="421">
                  <c:v>2.7142968227473641E-2</c:v>
                </c:pt>
                <c:pt idx="422">
                  <c:v>2.7142968227473641E-2</c:v>
                </c:pt>
                <c:pt idx="423">
                  <c:v>2.7142968227473641E-2</c:v>
                </c:pt>
                <c:pt idx="424">
                  <c:v>2.5874425602871565E-2</c:v>
                </c:pt>
                <c:pt idx="425">
                  <c:v>2.5874425602871565E-2</c:v>
                </c:pt>
                <c:pt idx="426">
                  <c:v>2.5874425602871565E-2</c:v>
                </c:pt>
                <c:pt idx="427">
                  <c:v>2.5874425602871565E-2</c:v>
                </c:pt>
                <c:pt idx="428">
                  <c:v>2.5874425602871565E-2</c:v>
                </c:pt>
                <c:pt idx="429">
                  <c:v>2.5874425602871565E-2</c:v>
                </c:pt>
                <c:pt idx="430">
                  <c:v>2.5874425602871565E-2</c:v>
                </c:pt>
                <c:pt idx="431">
                  <c:v>2.5874425602871565E-2</c:v>
                </c:pt>
                <c:pt idx="432">
                  <c:v>2.5874425602871565E-2</c:v>
                </c:pt>
                <c:pt idx="433">
                  <c:v>2.5874425602871565E-2</c:v>
                </c:pt>
                <c:pt idx="434">
                  <c:v>2.5874425602871565E-2</c:v>
                </c:pt>
                <c:pt idx="435">
                  <c:v>2.5874425602871565E-2</c:v>
                </c:pt>
                <c:pt idx="436">
                  <c:v>2.5874425602871565E-2</c:v>
                </c:pt>
                <c:pt idx="437">
                  <c:v>2.5874425602871565E-2</c:v>
                </c:pt>
                <c:pt idx="438">
                  <c:v>2.5874425602871565E-2</c:v>
                </c:pt>
                <c:pt idx="439">
                  <c:v>2.5874425602871565E-2</c:v>
                </c:pt>
                <c:pt idx="440">
                  <c:v>2.5874425602871565E-2</c:v>
                </c:pt>
                <c:pt idx="441">
                  <c:v>2.5874425602871565E-2</c:v>
                </c:pt>
                <c:pt idx="442">
                  <c:v>2.5874425602871565E-2</c:v>
                </c:pt>
                <c:pt idx="443">
                  <c:v>2.5874425602871565E-2</c:v>
                </c:pt>
                <c:pt idx="444">
                  <c:v>2.5874425602871565E-2</c:v>
                </c:pt>
                <c:pt idx="445">
                  <c:v>2.5874425602871565E-2</c:v>
                </c:pt>
                <c:pt idx="446">
                  <c:v>2.5874425602871565E-2</c:v>
                </c:pt>
                <c:pt idx="447">
                  <c:v>2.5874425602871565E-2</c:v>
                </c:pt>
                <c:pt idx="448">
                  <c:v>2.5874425602871565E-2</c:v>
                </c:pt>
                <c:pt idx="449">
                  <c:v>2.5874425602871565E-2</c:v>
                </c:pt>
                <c:pt idx="450">
                  <c:v>2.5874425602871565E-2</c:v>
                </c:pt>
                <c:pt idx="451">
                  <c:v>2.5874425602871565E-2</c:v>
                </c:pt>
                <c:pt idx="452">
                  <c:v>2.5874425602871565E-2</c:v>
                </c:pt>
                <c:pt idx="453">
                  <c:v>2.5874425602871565E-2</c:v>
                </c:pt>
                <c:pt idx="454">
                  <c:v>2.5874425602871565E-2</c:v>
                </c:pt>
                <c:pt idx="455">
                  <c:v>2.5874425602871565E-2</c:v>
                </c:pt>
                <c:pt idx="456">
                  <c:v>2.5874425602871565E-2</c:v>
                </c:pt>
                <c:pt idx="457">
                  <c:v>2.5874425602871565E-2</c:v>
                </c:pt>
                <c:pt idx="458">
                  <c:v>2.5874425602871565E-2</c:v>
                </c:pt>
                <c:pt idx="459">
                  <c:v>2.5874425602871565E-2</c:v>
                </c:pt>
                <c:pt idx="460">
                  <c:v>2.5874425602871565E-2</c:v>
                </c:pt>
                <c:pt idx="461">
                  <c:v>2.5874425602871565E-2</c:v>
                </c:pt>
                <c:pt idx="462">
                  <c:v>2.5874425602871565E-2</c:v>
                </c:pt>
                <c:pt idx="463">
                  <c:v>2.5874425602871565E-2</c:v>
                </c:pt>
                <c:pt idx="464">
                  <c:v>2.5874425602871565E-2</c:v>
                </c:pt>
                <c:pt idx="465">
                  <c:v>2.5874425602871565E-2</c:v>
                </c:pt>
                <c:pt idx="466">
                  <c:v>2.5874425602871565E-2</c:v>
                </c:pt>
                <c:pt idx="467">
                  <c:v>2.5874425602871565E-2</c:v>
                </c:pt>
                <c:pt idx="468">
                  <c:v>2.5874425602871565E-2</c:v>
                </c:pt>
                <c:pt idx="469">
                  <c:v>2.5874425602871565E-2</c:v>
                </c:pt>
                <c:pt idx="470">
                  <c:v>2.5874425602871565E-2</c:v>
                </c:pt>
                <c:pt idx="471">
                  <c:v>2.5874425602871565E-2</c:v>
                </c:pt>
                <c:pt idx="472">
                  <c:v>2.5874425602871565E-2</c:v>
                </c:pt>
                <c:pt idx="473">
                  <c:v>2.5874425602871565E-2</c:v>
                </c:pt>
                <c:pt idx="474">
                  <c:v>2.5874425602871565E-2</c:v>
                </c:pt>
                <c:pt idx="475">
                  <c:v>2.5874425602871565E-2</c:v>
                </c:pt>
                <c:pt idx="476">
                  <c:v>2.5874425602871565E-2</c:v>
                </c:pt>
                <c:pt idx="477">
                  <c:v>2.5874425602871565E-2</c:v>
                </c:pt>
                <c:pt idx="478">
                  <c:v>2.5874425602871565E-2</c:v>
                </c:pt>
                <c:pt idx="479">
                  <c:v>2.5874425602871565E-2</c:v>
                </c:pt>
                <c:pt idx="480">
                  <c:v>2.5874425602871565E-2</c:v>
                </c:pt>
                <c:pt idx="481">
                  <c:v>2.5874425602871565E-2</c:v>
                </c:pt>
                <c:pt idx="482">
                  <c:v>2.5874425602871565E-2</c:v>
                </c:pt>
                <c:pt idx="483">
                  <c:v>2.5874425602871565E-2</c:v>
                </c:pt>
                <c:pt idx="484">
                  <c:v>2.5874425602871565E-2</c:v>
                </c:pt>
                <c:pt idx="485">
                  <c:v>2.5874425602871565E-2</c:v>
                </c:pt>
                <c:pt idx="486">
                  <c:v>2.5874425602871565E-2</c:v>
                </c:pt>
                <c:pt idx="487">
                  <c:v>2.5874425602871565E-2</c:v>
                </c:pt>
                <c:pt idx="488">
                  <c:v>2.5874425602871565E-2</c:v>
                </c:pt>
                <c:pt idx="489">
                  <c:v>2.5874425602871565E-2</c:v>
                </c:pt>
                <c:pt idx="490">
                  <c:v>2.5874425602871565E-2</c:v>
                </c:pt>
                <c:pt idx="491">
                  <c:v>2.5874425602871565E-2</c:v>
                </c:pt>
                <c:pt idx="492">
                  <c:v>2.5874425602871565E-2</c:v>
                </c:pt>
                <c:pt idx="493">
                  <c:v>2.5874425602871565E-2</c:v>
                </c:pt>
                <c:pt idx="494">
                  <c:v>2.5874425602871565E-2</c:v>
                </c:pt>
                <c:pt idx="495">
                  <c:v>2.5874425602871565E-2</c:v>
                </c:pt>
                <c:pt idx="496">
                  <c:v>2.5874425602871565E-2</c:v>
                </c:pt>
                <c:pt idx="497">
                  <c:v>2.5874425602871565E-2</c:v>
                </c:pt>
                <c:pt idx="498">
                  <c:v>2.5874425602871565E-2</c:v>
                </c:pt>
                <c:pt idx="499">
                  <c:v>2.5874425602871565E-2</c:v>
                </c:pt>
                <c:pt idx="500">
                  <c:v>2.5874425602871565E-2</c:v>
                </c:pt>
                <c:pt idx="501">
                  <c:v>2.5874425602871565E-2</c:v>
                </c:pt>
                <c:pt idx="502">
                  <c:v>2.5874425602871565E-2</c:v>
                </c:pt>
                <c:pt idx="503">
                  <c:v>2.5874425602871565E-2</c:v>
                </c:pt>
                <c:pt idx="504">
                  <c:v>2.5874425602871565E-2</c:v>
                </c:pt>
                <c:pt idx="505">
                  <c:v>2.5874425602871565E-2</c:v>
                </c:pt>
                <c:pt idx="506">
                  <c:v>2.5874425602871565E-2</c:v>
                </c:pt>
                <c:pt idx="507">
                  <c:v>2.5874425602871565E-2</c:v>
                </c:pt>
                <c:pt idx="508">
                  <c:v>2.5874425602871565E-2</c:v>
                </c:pt>
                <c:pt idx="509">
                  <c:v>2.5874425602871565E-2</c:v>
                </c:pt>
                <c:pt idx="510">
                  <c:v>2.5874425602871565E-2</c:v>
                </c:pt>
                <c:pt idx="511">
                  <c:v>2.5874425602871565E-2</c:v>
                </c:pt>
                <c:pt idx="512">
                  <c:v>2.5874425602871565E-2</c:v>
                </c:pt>
                <c:pt idx="513">
                  <c:v>2.5874425602871565E-2</c:v>
                </c:pt>
                <c:pt idx="514">
                  <c:v>2.5874425602871565E-2</c:v>
                </c:pt>
                <c:pt idx="515">
                  <c:v>2.5874425602871565E-2</c:v>
                </c:pt>
                <c:pt idx="516">
                  <c:v>2.5874425602871565E-2</c:v>
                </c:pt>
                <c:pt idx="517">
                  <c:v>2.5874425602871565E-2</c:v>
                </c:pt>
                <c:pt idx="518">
                  <c:v>2.5874425602871565E-2</c:v>
                </c:pt>
                <c:pt idx="519">
                  <c:v>2.5874425602871565E-2</c:v>
                </c:pt>
                <c:pt idx="520">
                  <c:v>2.5874425602871565E-2</c:v>
                </c:pt>
                <c:pt idx="521">
                  <c:v>2.5874425602871565E-2</c:v>
                </c:pt>
                <c:pt idx="522">
                  <c:v>2.5874425602871565E-2</c:v>
                </c:pt>
                <c:pt idx="523">
                  <c:v>2.5874425602871565E-2</c:v>
                </c:pt>
                <c:pt idx="524">
                  <c:v>2.5874425602871565E-2</c:v>
                </c:pt>
                <c:pt idx="525">
                  <c:v>2.5874425602871565E-2</c:v>
                </c:pt>
                <c:pt idx="526">
                  <c:v>2.5874425602871565E-2</c:v>
                </c:pt>
                <c:pt idx="527">
                  <c:v>2.5874425602871565E-2</c:v>
                </c:pt>
                <c:pt idx="528">
                  <c:v>2.5874425602871565E-2</c:v>
                </c:pt>
                <c:pt idx="529">
                  <c:v>2.5874425602871565E-2</c:v>
                </c:pt>
                <c:pt idx="530">
                  <c:v>2.5874425602871565E-2</c:v>
                </c:pt>
                <c:pt idx="531">
                  <c:v>2.5874425602871565E-2</c:v>
                </c:pt>
                <c:pt idx="532">
                  <c:v>2.5874425602871565E-2</c:v>
                </c:pt>
                <c:pt idx="533">
                  <c:v>2.5874425602871565E-2</c:v>
                </c:pt>
                <c:pt idx="534">
                  <c:v>2.5874425602871565E-2</c:v>
                </c:pt>
                <c:pt idx="535">
                  <c:v>2.5874425602871565E-2</c:v>
                </c:pt>
                <c:pt idx="536">
                  <c:v>2.5874425602871565E-2</c:v>
                </c:pt>
                <c:pt idx="537">
                  <c:v>2.5874425602871565E-2</c:v>
                </c:pt>
                <c:pt idx="538">
                  <c:v>2.5874425602871565E-2</c:v>
                </c:pt>
                <c:pt idx="539">
                  <c:v>2.5874425602871565E-2</c:v>
                </c:pt>
                <c:pt idx="540">
                  <c:v>2.5874425602871565E-2</c:v>
                </c:pt>
                <c:pt idx="541">
                  <c:v>2.5874425602871565E-2</c:v>
                </c:pt>
                <c:pt idx="542">
                  <c:v>2.5874425602871565E-2</c:v>
                </c:pt>
                <c:pt idx="543">
                  <c:v>2.5874425602871565E-2</c:v>
                </c:pt>
                <c:pt idx="544">
                  <c:v>2.5874425602871565E-2</c:v>
                </c:pt>
                <c:pt idx="545">
                  <c:v>2.5874425602871565E-2</c:v>
                </c:pt>
                <c:pt idx="546">
                  <c:v>2.5874425602871565E-2</c:v>
                </c:pt>
                <c:pt idx="547">
                  <c:v>2.5874425602871565E-2</c:v>
                </c:pt>
                <c:pt idx="548">
                  <c:v>2.5874425602871565E-2</c:v>
                </c:pt>
                <c:pt idx="549">
                  <c:v>2.5874425602871565E-2</c:v>
                </c:pt>
                <c:pt idx="550">
                  <c:v>2.5874425602871565E-2</c:v>
                </c:pt>
                <c:pt idx="551">
                  <c:v>2.5874425602871565E-2</c:v>
                </c:pt>
                <c:pt idx="552">
                  <c:v>2.5874425602871565E-2</c:v>
                </c:pt>
                <c:pt idx="553">
                  <c:v>2.5874425602871565E-2</c:v>
                </c:pt>
                <c:pt idx="554">
                  <c:v>2.5874425602871565E-2</c:v>
                </c:pt>
                <c:pt idx="555">
                  <c:v>2.5874425602871565E-2</c:v>
                </c:pt>
                <c:pt idx="556">
                  <c:v>2.5874425602871565E-2</c:v>
                </c:pt>
                <c:pt idx="557">
                  <c:v>2.5874425602871565E-2</c:v>
                </c:pt>
                <c:pt idx="558">
                  <c:v>2.5874425602871565E-2</c:v>
                </c:pt>
                <c:pt idx="559">
                  <c:v>2.5874425602871565E-2</c:v>
                </c:pt>
                <c:pt idx="560">
                  <c:v>2.5874425602871565E-2</c:v>
                </c:pt>
                <c:pt idx="561">
                  <c:v>2.5874425602871565E-2</c:v>
                </c:pt>
                <c:pt idx="562">
                  <c:v>2.5874425602871565E-2</c:v>
                </c:pt>
                <c:pt idx="563">
                  <c:v>2.5874425602871565E-2</c:v>
                </c:pt>
                <c:pt idx="564">
                  <c:v>2.5874425602871565E-2</c:v>
                </c:pt>
                <c:pt idx="565">
                  <c:v>2.5874425602871565E-2</c:v>
                </c:pt>
                <c:pt idx="566">
                  <c:v>2.5874425602871565E-2</c:v>
                </c:pt>
                <c:pt idx="567">
                  <c:v>2.5874425602871565E-2</c:v>
                </c:pt>
                <c:pt idx="568">
                  <c:v>2.5874425602871565E-2</c:v>
                </c:pt>
                <c:pt idx="569">
                  <c:v>2.5874425602871565E-2</c:v>
                </c:pt>
                <c:pt idx="570">
                  <c:v>2.5874425602871565E-2</c:v>
                </c:pt>
                <c:pt idx="571">
                  <c:v>2.5874425602871565E-2</c:v>
                </c:pt>
                <c:pt idx="572">
                  <c:v>2.5874425602871565E-2</c:v>
                </c:pt>
                <c:pt idx="573">
                  <c:v>2.5874425602871565E-2</c:v>
                </c:pt>
                <c:pt idx="574">
                  <c:v>2.5874425602871565E-2</c:v>
                </c:pt>
                <c:pt idx="575">
                  <c:v>2.5874425602871565E-2</c:v>
                </c:pt>
                <c:pt idx="576">
                  <c:v>2.5874425602871565E-2</c:v>
                </c:pt>
                <c:pt idx="577">
                  <c:v>2.5874425602871565E-2</c:v>
                </c:pt>
                <c:pt idx="578">
                  <c:v>2.5874425602871565E-2</c:v>
                </c:pt>
                <c:pt idx="579">
                  <c:v>2.5874425602871565E-2</c:v>
                </c:pt>
                <c:pt idx="580">
                  <c:v>2.5874425602871565E-2</c:v>
                </c:pt>
                <c:pt idx="581">
                  <c:v>2.5874425602871565E-2</c:v>
                </c:pt>
                <c:pt idx="582">
                  <c:v>2.5874425602871565E-2</c:v>
                </c:pt>
                <c:pt idx="583">
                  <c:v>2.5874425602871565E-2</c:v>
                </c:pt>
                <c:pt idx="584">
                  <c:v>2.5874425602871565E-2</c:v>
                </c:pt>
                <c:pt idx="585">
                  <c:v>2.5874425602871565E-2</c:v>
                </c:pt>
                <c:pt idx="586">
                  <c:v>2.5874425602871565E-2</c:v>
                </c:pt>
                <c:pt idx="587">
                  <c:v>2.5874425602871565E-2</c:v>
                </c:pt>
                <c:pt idx="588">
                  <c:v>2.5874425602871565E-2</c:v>
                </c:pt>
                <c:pt idx="589">
                  <c:v>2.5874425602871565E-2</c:v>
                </c:pt>
                <c:pt idx="590">
                  <c:v>2.5874425602871565E-2</c:v>
                </c:pt>
                <c:pt idx="591">
                  <c:v>2.5874425602871565E-2</c:v>
                </c:pt>
                <c:pt idx="592">
                  <c:v>2.5874425602871565E-2</c:v>
                </c:pt>
                <c:pt idx="593">
                  <c:v>2.5874425602871565E-2</c:v>
                </c:pt>
                <c:pt idx="594">
                  <c:v>2.5874425602871565E-2</c:v>
                </c:pt>
                <c:pt idx="595">
                  <c:v>2.5874425602871565E-2</c:v>
                </c:pt>
                <c:pt idx="596">
                  <c:v>2.5874425602871565E-2</c:v>
                </c:pt>
                <c:pt idx="597">
                  <c:v>2.5874425602871565E-2</c:v>
                </c:pt>
                <c:pt idx="598">
                  <c:v>2.5874425602871565E-2</c:v>
                </c:pt>
                <c:pt idx="599">
                  <c:v>2.5874425602871565E-2</c:v>
                </c:pt>
                <c:pt idx="600">
                  <c:v>2.5874425602871565E-2</c:v>
                </c:pt>
                <c:pt idx="601">
                  <c:v>2.5874425602871565E-2</c:v>
                </c:pt>
                <c:pt idx="602">
                  <c:v>2.5874425602871565E-2</c:v>
                </c:pt>
                <c:pt idx="603">
                  <c:v>2.5874425602871565E-2</c:v>
                </c:pt>
                <c:pt idx="604">
                  <c:v>2.5874425602871565E-2</c:v>
                </c:pt>
                <c:pt idx="605">
                  <c:v>2.5874425602871565E-2</c:v>
                </c:pt>
                <c:pt idx="606">
                  <c:v>2.5874425602871565E-2</c:v>
                </c:pt>
                <c:pt idx="607">
                  <c:v>2.5874425602871565E-2</c:v>
                </c:pt>
                <c:pt idx="608">
                  <c:v>2.5874425602871565E-2</c:v>
                </c:pt>
                <c:pt idx="609">
                  <c:v>2.5874425602871565E-2</c:v>
                </c:pt>
                <c:pt idx="610">
                  <c:v>2.5874425602871565E-2</c:v>
                </c:pt>
                <c:pt idx="611">
                  <c:v>2.5874425602871565E-2</c:v>
                </c:pt>
                <c:pt idx="612">
                  <c:v>2.5874425602871565E-2</c:v>
                </c:pt>
                <c:pt idx="613">
                  <c:v>2.5874425602871565E-2</c:v>
                </c:pt>
                <c:pt idx="614">
                  <c:v>2.5874425602871565E-2</c:v>
                </c:pt>
                <c:pt idx="615">
                  <c:v>2.5874425602871565E-2</c:v>
                </c:pt>
                <c:pt idx="616">
                  <c:v>2.5874425602871565E-2</c:v>
                </c:pt>
                <c:pt idx="617">
                  <c:v>2.5874425602871565E-2</c:v>
                </c:pt>
                <c:pt idx="618">
                  <c:v>2.5874425602871565E-2</c:v>
                </c:pt>
                <c:pt idx="619">
                  <c:v>2.5874425602871565E-2</c:v>
                </c:pt>
                <c:pt idx="620">
                  <c:v>2.5874425602871565E-2</c:v>
                </c:pt>
                <c:pt idx="621">
                  <c:v>2.5874425602871565E-2</c:v>
                </c:pt>
                <c:pt idx="622">
                  <c:v>2.5874425602871565E-2</c:v>
                </c:pt>
                <c:pt idx="623">
                  <c:v>2.5874425602871565E-2</c:v>
                </c:pt>
                <c:pt idx="624">
                  <c:v>2.5874425602871565E-2</c:v>
                </c:pt>
                <c:pt idx="625">
                  <c:v>2.5874425602871565E-2</c:v>
                </c:pt>
                <c:pt idx="626">
                  <c:v>2.5874425602871565E-2</c:v>
                </c:pt>
                <c:pt idx="627">
                  <c:v>2.5874425602871565E-2</c:v>
                </c:pt>
                <c:pt idx="628">
                  <c:v>2.5874425602871565E-2</c:v>
                </c:pt>
                <c:pt idx="629">
                  <c:v>2.5874425602871565E-2</c:v>
                </c:pt>
                <c:pt idx="630">
                  <c:v>2.5874425602871565E-2</c:v>
                </c:pt>
                <c:pt idx="631">
                  <c:v>2.5874425602871565E-2</c:v>
                </c:pt>
                <c:pt idx="632">
                  <c:v>2.5874425602871565E-2</c:v>
                </c:pt>
                <c:pt idx="633">
                  <c:v>2.5874425602871565E-2</c:v>
                </c:pt>
                <c:pt idx="634">
                  <c:v>2.5874425602871565E-2</c:v>
                </c:pt>
                <c:pt idx="635">
                  <c:v>2.5874425602871565E-2</c:v>
                </c:pt>
                <c:pt idx="636">
                  <c:v>2.5874425602871565E-2</c:v>
                </c:pt>
                <c:pt idx="637">
                  <c:v>2.5874425602871565E-2</c:v>
                </c:pt>
                <c:pt idx="638">
                  <c:v>2.5874425602871565E-2</c:v>
                </c:pt>
                <c:pt idx="639">
                  <c:v>2.5874425602871565E-2</c:v>
                </c:pt>
                <c:pt idx="640">
                  <c:v>2.5874425602871565E-2</c:v>
                </c:pt>
                <c:pt idx="641">
                  <c:v>2.5874425602871565E-2</c:v>
                </c:pt>
                <c:pt idx="642">
                  <c:v>2.5874425602871565E-2</c:v>
                </c:pt>
                <c:pt idx="643">
                  <c:v>2.5874425602871565E-2</c:v>
                </c:pt>
                <c:pt idx="644">
                  <c:v>2.5874425602871565E-2</c:v>
                </c:pt>
                <c:pt idx="645">
                  <c:v>2.5874425602871565E-2</c:v>
                </c:pt>
                <c:pt idx="646">
                  <c:v>2.5874425602871565E-2</c:v>
                </c:pt>
                <c:pt idx="647">
                  <c:v>2.5874425602871565E-2</c:v>
                </c:pt>
                <c:pt idx="648">
                  <c:v>2.5874425602871565E-2</c:v>
                </c:pt>
                <c:pt idx="649">
                  <c:v>2.5874425602871565E-2</c:v>
                </c:pt>
                <c:pt idx="650">
                  <c:v>2.5874425602871565E-2</c:v>
                </c:pt>
                <c:pt idx="651">
                  <c:v>2.5874425602871565E-2</c:v>
                </c:pt>
                <c:pt idx="652">
                  <c:v>2.5874425602871565E-2</c:v>
                </c:pt>
                <c:pt idx="653">
                  <c:v>2.5874425602871565E-2</c:v>
                </c:pt>
                <c:pt idx="654">
                  <c:v>2.5874425602871565E-2</c:v>
                </c:pt>
                <c:pt idx="655">
                  <c:v>2.5874425602871565E-2</c:v>
                </c:pt>
                <c:pt idx="656">
                  <c:v>2.5874425602871565E-2</c:v>
                </c:pt>
                <c:pt idx="657">
                  <c:v>2.5874425602871565E-2</c:v>
                </c:pt>
                <c:pt idx="658">
                  <c:v>2.5874425602871565E-2</c:v>
                </c:pt>
                <c:pt idx="659">
                  <c:v>2.5874425602871565E-2</c:v>
                </c:pt>
                <c:pt idx="660">
                  <c:v>2.5874425602871565E-2</c:v>
                </c:pt>
                <c:pt idx="661">
                  <c:v>2.5874425602871565E-2</c:v>
                </c:pt>
                <c:pt idx="662">
                  <c:v>2.5874425602871565E-2</c:v>
                </c:pt>
                <c:pt idx="663">
                  <c:v>2.5874425602871565E-2</c:v>
                </c:pt>
                <c:pt idx="664">
                  <c:v>2.5874425602871565E-2</c:v>
                </c:pt>
                <c:pt idx="665">
                  <c:v>2.5874425602871565E-2</c:v>
                </c:pt>
                <c:pt idx="666">
                  <c:v>2.5874425602871565E-2</c:v>
                </c:pt>
                <c:pt idx="667">
                  <c:v>2.5874425602871565E-2</c:v>
                </c:pt>
                <c:pt idx="668">
                  <c:v>2.5874425602871565E-2</c:v>
                </c:pt>
                <c:pt idx="669">
                  <c:v>2.5874425602871565E-2</c:v>
                </c:pt>
                <c:pt idx="670">
                  <c:v>2.5874425602871565E-2</c:v>
                </c:pt>
                <c:pt idx="671">
                  <c:v>2.5874425602871565E-2</c:v>
                </c:pt>
                <c:pt idx="672">
                  <c:v>2.5874425602871565E-2</c:v>
                </c:pt>
                <c:pt idx="673">
                  <c:v>2.5874425602871565E-2</c:v>
                </c:pt>
                <c:pt idx="674">
                  <c:v>2.5874425602871565E-2</c:v>
                </c:pt>
                <c:pt idx="675">
                  <c:v>2.5874425602871565E-2</c:v>
                </c:pt>
                <c:pt idx="676">
                  <c:v>2.5874425602871565E-2</c:v>
                </c:pt>
                <c:pt idx="677">
                  <c:v>2.5874425602871565E-2</c:v>
                </c:pt>
                <c:pt idx="678">
                  <c:v>2.5874425602871565E-2</c:v>
                </c:pt>
                <c:pt idx="679">
                  <c:v>2.5874425602871565E-2</c:v>
                </c:pt>
                <c:pt idx="680">
                  <c:v>2.5874425602871565E-2</c:v>
                </c:pt>
                <c:pt idx="681">
                  <c:v>2.5874425602871565E-2</c:v>
                </c:pt>
                <c:pt idx="682">
                  <c:v>2.5874425602871565E-2</c:v>
                </c:pt>
                <c:pt idx="683">
                  <c:v>2.5874425602871565E-2</c:v>
                </c:pt>
                <c:pt idx="684">
                  <c:v>2.5874425602871565E-2</c:v>
                </c:pt>
                <c:pt idx="685">
                  <c:v>2.5874425602871565E-2</c:v>
                </c:pt>
                <c:pt idx="686">
                  <c:v>2.5874425602871565E-2</c:v>
                </c:pt>
                <c:pt idx="687">
                  <c:v>2.5874425602871565E-2</c:v>
                </c:pt>
                <c:pt idx="688">
                  <c:v>2.5874425602871565E-2</c:v>
                </c:pt>
                <c:pt idx="689">
                  <c:v>2.5874425602871565E-2</c:v>
                </c:pt>
                <c:pt idx="690">
                  <c:v>2.5874425602871565E-2</c:v>
                </c:pt>
                <c:pt idx="691">
                  <c:v>2.5874425602871565E-2</c:v>
                </c:pt>
                <c:pt idx="692">
                  <c:v>2.5874425602871565E-2</c:v>
                </c:pt>
                <c:pt idx="693">
                  <c:v>2.5874425602871565E-2</c:v>
                </c:pt>
                <c:pt idx="694">
                  <c:v>2.5874425602871565E-2</c:v>
                </c:pt>
                <c:pt idx="695">
                  <c:v>2.5874425602871565E-2</c:v>
                </c:pt>
                <c:pt idx="696">
                  <c:v>2.5874425602871565E-2</c:v>
                </c:pt>
                <c:pt idx="697">
                  <c:v>2.5874425602871565E-2</c:v>
                </c:pt>
                <c:pt idx="698">
                  <c:v>2.5874425602871565E-2</c:v>
                </c:pt>
                <c:pt idx="699">
                  <c:v>2.5874425602871565E-2</c:v>
                </c:pt>
                <c:pt idx="700">
                  <c:v>2.5874425602871565E-2</c:v>
                </c:pt>
                <c:pt idx="701">
                  <c:v>2.5874425602871565E-2</c:v>
                </c:pt>
                <c:pt idx="702">
                  <c:v>2.5874425602871565E-2</c:v>
                </c:pt>
                <c:pt idx="703">
                  <c:v>2.5874425602871565E-2</c:v>
                </c:pt>
                <c:pt idx="704">
                  <c:v>2.5874425602871565E-2</c:v>
                </c:pt>
                <c:pt idx="705">
                  <c:v>2.5874425602871565E-2</c:v>
                </c:pt>
                <c:pt idx="706">
                  <c:v>2.5874425602871565E-2</c:v>
                </c:pt>
                <c:pt idx="707">
                  <c:v>2.5874425602871565E-2</c:v>
                </c:pt>
                <c:pt idx="708">
                  <c:v>2.5874425602871565E-2</c:v>
                </c:pt>
                <c:pt idx="709">
                  <c:v>2.5874425602871565E-2</c:v>
                </c:pt>
                <c:pt idx="710">
                  <c:v>2.5874425602871565E-2</c:v>
                </c:pt>
                <c:pt idx="711">
                  <c:v>2.5874425602871565E-2</c:v>
                </c:pt>
                <c:pt idx="712">
                  <c:v>2.5874425602871565E-2</c:v>
                </c:pt>
                <c:pt idx="713">
                  <c:v>2.5874425602871565E-2</c:v>
                </c:pt>
                <c:pt idx="714">
                  <c:v>2.5874425602871565E-2</c:v>
                </c:pt>
                <c:pt idx="715">
                  <c:v>2.5874425602871565E-2</c:v>
                </c:pt>
                <c:pt idx="716">
                  <c:v>2.5874425602871565E-2</c:v>
                </c:pt>
                <c:pt idx="717">
                  <c:v>2.5874425602871565E-2</c:v>
                </c:pt>
                <c:pt idx="718">
                  <c:v>2.5874425602871565E-2</c:v>
                </c:pt>
                <c:pt idx="719">
                  <c:v>2.5874425602871565E-2</c:v>
                </c:pt>
                <c:pt idx="720">
                  <c:v>2.5874425602871565E-2</c:v>
                </c:pt>
                <c:pt idx="721">
                  <c:v>2.5874425602871565E-2</c:v>
                </c:pt>
                <c:pt idx="722">
                  <c:v>2.5874425602871565E-2</c:v>
                </c:pt>
                <c:pt idx="723">
                  <c:v>2.5874425602871565E-2</c:v>
                </c:pt>
                <c:pt idx="724">
                  <c:v>2.5874425602871565E-2</c:v>
                </c:pt>
                <c:pt idx="725">
                  <c:v>2.5874425602871565E-2</c:v>
                </c:pt>
                <c:pt idx="726">
                  <c:v>2.5874425602871565E-2</c:v>
                </c:pt>
                <c:pt idx="727">
                  <c:v>2.5874425602871565E-2</c:v>
                </c:pt>
                <c:pt idx="728">
                  <c:v>2.5874425602871565E-2</c:v>
                </c:pt>
                <c:pt idx="729">
                  <c:v>2.5874425602871565E-2</c:v>
                </c:pt>
                <c:pt idx="730">
                  <c:v>2.5874425602871565E-2</c:v>
                </c:pt>
                <c:pt idx="731">
                  <c:v>2.5874425602871565E-2</c:v>
                </c:pt>
                <c:pt idx="732">
                  <c:v>2.5874425602871565E-2</c:v>
                </c:pt>
                <c:pt idx="733">
                  <c:v>2.5874425602871565E-2</c:v>
                </c:pt>
                <c:pt idx="734">
                  <c:v>2.5874425602871565E-2</c:v>
                </c:pt>
                <c:pt idx="735">
                  <c:v>2.5874425602871565E-2</c:v>
                </c:pt>
                <c:pt idx="736">
                  <c:v>2.5874425602871565E-2</c:v>
                </c:pt>
                <c:pt idx="737">
                  <c:v>2.5874425602871565E-2</c:v>
                </c:pt>
                <c:pt idx="738">
                  <c:v>2.5874425602871565E-2</c:v>
                </c:pt>
                <c:pt idx="739">
                  <c:v>2.5874425602871565E-2</c:v>
                </c:pt>
                <c:pt idx="740">
                  <c:v>2.5874425602871565E-2</c:v>
                </c:pt>
                <c:pt idx="741">
                  <c:v>2.5874425602871565E-2</c:v>
                </c:pt>
                <c:pt idx="742">
                  <c:v>2.5874425602871565E-2</c:v>
                </c:pt>
                <c:pt idx="743">
                  <c:v>2.5874425602871565E-2</c:v>
                </c:pt>
                <c:pt idx="744">
                  <c:v>2.5874425602871565E-2</c:v>
                </c:pt>
                <c:pt idx="745">
                  <c:v>2.5874425602871565E-2</c:v>
                </c:pt>
                <c:pt idx="746">
                  <c:v>2.5874425602871565E-2</c:v>
                </c:pt>
                <c:pt idx="747">
                  <c:v>2.5874425602871565E-2</c:v>
                </c:pt>
                <c:pt idx="748">
                  <c:v>2.5874425602871565E-2</c:v>
                </c:pt>
                <c:pt idx="749">
                  <c:v>2.5874425602871565E-2</c:v>
                </c:pt>
                <c:pt idx="750">
                  <c:v>2.5874425602871565E-2</c:v>
                </c:pt>
                <c:pt idx="751">
                  <c:v>2.5874425602871565E-2</c:v>
                </c:pt>
                <c:pt idx="752">
                  <c:v>2.5874425602871565E-2</c:v>
                </c:pt>
                <c:pt idx="753">
                  <c:v>2.5874425602871565E-2</c:v>
                </c:pt>
                <c:pt idx="754">
                  <c:v>2.5874425602871565E-2</c:v>
                </c:pt>
                <c:pt idx="755">
                  <c:v>2.5874425602871565E-2</c:v>
                </c:pt>
                <c:pt idx="756">
                  <c:v>2.5874425602871565E-2</c:v>
                </c:pt>
                <c:pt idx="757">
                  <c:v>2.5874425602871565E-2</c:v>
                </c:pt>
                <c:pt idx="758">
                  <c:v>2.5874425602871565E-2</c:v>
                </c:pt>
                <c:pt idx="759">
                  <c:v>2.5874425602871565E-2</c:v>
                </c:pt>
                <c:pt idx="760">
                  <c:v>2.5874425602871565E-2</c:v>
                </c:pt>
                <c:pt idx="761">
                  <c:v>2.5874425602871565E-2</c:v>
                </c:pt>
                <c:pt idx="762">
                  <c:v>2.5874425602871565E-2</c:v>
                </c:pt>
                <c:pt idx="763">
                  <c:v>2.5874425602871565E-2</c:v>
                </c:pt>
                <c:pt idx="764">
                  <c:v>2.5874425602871565E-2</c:v>
                </c:pt>
                <c:pt idx="765">
                  <c:v>2.5874425602871565E-2</c:v>
                </c:pt>
                <c:pt idx="766">
                  <c:v>2.5874425602871565E-2</c:v>
                </c:pt>
                <c:pt idx="767">
                  <c:v>2.5874425602871565E-2</c:v>
                </c:pt>
                <c:pt idx="768">
                  <c:v>2.5874425602871565E-2</c:v>
                </c:pt>
                <c:pt idx="769">
                  <c:v>2.5874425602871565E-2</c:v>
                </c:pt>
                <c:pt idx="770">
                  <c:v>2.5874425602871565E-2</c:v>
                </c:pt>
                <c:pt idx="771">
                  <c:v>2.5874425602871565E-2</c:v>
                </c:pt>
                <c:pt idx="772">
                  <c:v>2.5874425602871565E-2</c:v>
                </c:pt>
                <c:pt idx="773">
                  <c:v>2.5874425602871565E-2</c:v>
                </c:pt>
                <c:pt idx="774">
                  <c:v>2.5874425602871565E-2</c:v>
                </c:pt>
                <c:pt idx="775">
                  <c:v>2.5874425602871565E-2</c:v>
                </c:pt>
                <c:pt idx="776">
                  <c:v>2.5874425602871565E-2</c:v>
                </c:pt>
                <c:pt idx="777">
                  <c:v>2.5874425602871565E-2</c:v>
                </c:pt>
                <c:pt idx="778">
                  <c:v>2.5874425602871565E-2</c:v>
                </c:pt>
                <c:pt idx="779">
                  <c:v>2.5874425602871565E-2</c:v>
                </c:pt>
                <c:pt idx="780">
                  <c:v>2.5874425602871565E-2</c:v>
                </c:pt>
                <c:pt idx="781">
                  <c:v>2.5874425602871565E-2</c:v>
                </c:pt>
                <c:pt idx="782">
                  <c:v>2.5874425602871565E-2</c:v>
                </c:pt>
                <c:pt idx="783">
                  <c:v>2.5874425602871565E-2</c:v>
                </c:pt>
                <c:pt idx="784">
                  <c:v>2.5874425602871565E-2</c:v>
                </c:pt>
                <c:pt idx="785">
                  <c:v>2.5874425602871565E-2</c:v>
                </c:pt>
                <c:pt idx="786">
                  <c:v>2.5874425602871565E-2</c:v>
                </c:pt>
                <c:pt idx="787">
                  <c:v>2.5874425602871565E-2</c:v>
                </c:pt>
                <c:pt idx="788">
                  <c:v>2.5874425602871565E-2</c:v>
                </c:pt>
                <c:pt idx="789">
                  <c:v>2.5874425602871565E-2</c:v>
                </c:pt>
                <c:pt idx="790">
                  <c:v>2.5874425602871565E-2</c:v>
                </c:pt>
                <c:pt idx="791">
                  <c:v>2.5874425602871565E-2</c:v>
                </c:pt>
                <c:pt idx="792">
                  <c:v>2.5874425602871565E-2</c:v>
                </c:pt>
                <c:pt idx="793">
                  <c:v>2.5874425602871565E-2</c:v>
                </c:pt>
                <c:pt idx="794">
                  <c:v>2.5874425602871565E-2</c:v>
                </c:pt>
                <c:pt idx="795">
                  <c:v>2.5874425602871565E-2</c:v>
                </c:pt>
                <c:pt idx="796">
                  <c:v>2.5874425602871565E-2</c:v>
                </c:pt>
                <c:pt idx="797">
                  <c:v>2.5874425602871565E-2</c:v>
                </c:pt>
                <c:pt idx="798">
                  <c:v>2.5874425602871565E-2</c:v>
                </c:pt>
                <c:pt idx="799">
                  <c:v>2.5874425602871565E-2</c:v>
                </c:pt>
                <c:pt idx="800">
                  <c:v>2.5874425602871565E-2</c:v>
                </c:pt>
                <c:pt idx="801">
                  <c:v>2.5874425602871565E-2</c:v>
                </c:pt>
                <c:pt idx="802">
                  <c:v>2.5874425602871565E-2</c:v>
                </c:pt>
                <c:pt idx="803">
                  <c:v>2.5874425602871565E-2</c:v>
                </c:pt>
                <c:pt idx="804">
                  <c:v>2.5874425602871565E-2</c:v>
                </c:pt>
                <c:pt idx="805">
                  <c:v>2.5874425602871565E-2</c:v>
                </c:pt>
                <c:pt idx="806">
                  <c:v>2.5874425602871565E-2</c:v>
                </c:pt>
                <c:pt idx="807">
                  <c:v>2.5874425602871565E-2</c:v>
                </c:pt>
                <c:pt idx="808">
                  <c:v>2.5874425602871565E-2</c:v>
                </c:pt>
                <c:pt idx="809">
                  <c:v>2.5874425602871565E-2</c:v>
                </c:pt>
                <c:pt idx="810">
                  <c:v>2.5874425602871565E-2</c:v>
                </c:pt>
                <c:pt idx="811">
                  <c:v>2.5874425602871565E-2</c:v>
                </c:pt>
                <c:pt idx="812">
                  <c:v>2.5874425602871565E-2</c:v>
                </c:pt>
                <c:pt idx="813">
                  <c:v>2.5874425602871565E-2</c:v>
                </c:pt>
                <c:pt idx="814">
                  <c:v>2.5874425602871565E-2</c:v>
                </c:pt>
                <c:pt idx="815">
                  <c:v>2.5874425602871565E-2</c:v>
                </c:pt>
                <c:pt idx="816">
                  <c:v>2.5874425602871565E-2</c:v>
                </c:pt>
                <c:pt idx="817">
                  <c:v>2.5874425602871565E-2</c:v>
                </c:pt>
                <c:pt idx="818">
                  <c:v>2.5874425602871565E-2</c:v>
                </c:pt>
                <c:pt idx="819">
                  <c:v>2.5874425602871565E-2</c:v>
                </c:pt>
                <c:pt idx="820">
                  <c:v>2.5874425602871565E-2</c:v>
                </c:pt>
                <c:pt idx="821">
                  <c:v>2.5874425602871565E-2</c:v>
                </c:pt>
                <c:pt idx="822">
                  <c:v>2.5874425602871565E-2</c:v>
                </c:pt>
                <c:pt idx="823">
                  <c:v>2.5874425602871565E-2</c:v>
                </c:pt>
                <c:pt idx="824">
                  <c:v>2.5874425602871565E-2</c:v>
                </c:pt>
                <c:pt idx="825">
                  <c:v>2.5874425602871565E-2</c:v>
                </c:pt>
                <c:pt idx="826">
                  <c:v>2.5874425602871565E-2</c:v>
                </c:pt>
                <c:pt idx="827">
                  <c:v>2.5874425602871565E-2</c:v>
                </c:pt>
                <c:pt idx="828">
                  <c:v>2.5874425602871565E-2</c:v>
                </c:pt>
                <c:pt idx="829">
                  <c:v>2.5874425602871565E-2</c:v>
                </c:pt>
                <c:pt idx="830">
                  <c:v>2.5874425602871565E-2</c:v>
                </c:pt>
                <c:pt idx="831">
                  <c:v>2.5874425602871565E-2</c:v>
                </c:pt>
                <c:pt idx="832">
                  <c:v>2.5874425602871565E-2</c:v>
                </c:pt>
                <c:pt idx="833">
                  <c:v>2.5874425602871565E-2</c:v>
                </c:pt>
                <c:pt idx="834">
                  <c:v>2.5874425602871565E-2</c:v>
                </c:pt>
                <c:pt idx="835">
                  <c:v>2.5874425602871565E-2</c:v>
                </c:pt>
                <c:pt idx="836">
                  <c:v>2.5874425602871565E-2</c:v>
                </c:pt>
                <c:pt idx="837">
                  <c:v>2.5874425602871565E-2</c:v>
                </c:pt>
                <c:pt idx="838">
                  <c:v>2.5874425602871565E-2</c:v>
                </c:pt>
                <c:pt idx="839">
                  <c:v>2.5874425602871565E-2</c:v>
                </c:pt>
                <c:pt idx="840">
                  <c:v>2.5874425602871565E-2</c:v>
                </c:pt>
                <c:pt idx="841">
                  <c:v>2.5874425602871565E-2</c:v>
                </c:pt>
                <c:pt idx="842">
                  <c:v>2.5874425602871565E-2</c:v>
                </c:pt>
                <c:pt idx="843">
                  <c:v>2.5874425602871565E-2</c:v>
                </c:pt>
                <c:pt idx="844">
                  <c:v>2.5874425602871565E-2</c:v>
                </c:pt>
                <c:pt idx="845">
                  <c:v>2.5874425602871565E-2</c:v>
                </c:pt>
                <c:pt idx="846">
                  <c:v>2.5874425602871565E-2</c:v>
                </c:pt>
                <c:pt idx="847">
                  <c:v>2.5874425602871565E-2</c:v>
                </c:pt>
                <c:pt idx="848">
                  <c:v>2.5874425602871565E-2</c:v>
                </c:pt>
                <c:pt idx="849">
                  <c:v>2.5874425602871565E-2</c:v>
                </c:pt>
                <c:pt idx="850">
                  <c:v>2.5874425602871565E-2</c:v>
                </c:pt>
                <c:pt idx="851">
                  <c:v>2.5874425602871565E-2</c:v>
                </c:pt>
                <c:pt idx="852">
                  <c:v>2.5874425602871565E-2</c:v>
                </c:pt>
                <c:pt idx="853">
                  <c:v>2.5874425602871565E-2</c:v>
                </c:pt>
                <c:pt idx="854">
                  <c:v>2.5874425602871565E-2</c:v>
                </c:pt>
                <c:pt idx="855">
                  <c:v>2.5874425602871565E-2</c:v>
                </c:pt>
                <c:pt idx="856">
                  <c:v>2.5874425602871565E-2</c:v>
                </c:pt>
                <c:pt idx="857">
                  <c:v>2.5874425602871565E-2</c:v>
                </c:pt>
                <c:pt idx="858">
                  <c:v>2.5874425602871565E-2</c:v>
                </c:pt>
                <c:pt idx="859">
                  <c:v>2.5874425602871565E-2</c:v>
                </c:pt>
                <c:pt idx="860">
                  <c:v>2.5874425602871565E-2</c:v>
                </c:pt>
                <c:pt idx="861">
                  <c:v>2.5874425602871565E-2</c:v>
                </c:pt>
                <c:pt idx="862">
                  <c:v>2.5874425602871565E-2</c:v>
                </c:pt>
                <c:pt idx="863">
                  <c:v>2.5874425602871565E-2</c:v>
                </c:pt>
                <c:pt idx="864">
                  <c:v>2.5874425602871565E-2</c:v>
                </c:pt>
                <c:pt idx="865">
                  <c:v>2.5874425602871565E-2</c:v>
                </c:pt>
                <c:pt idx="866">
                  <c:v>2.5874425602871565E-2</c:v>
                </c:pt>
                <c:pt idx="867">
                  <c:v>2.5874425602871565E-2</c:v>
                </c:pt>
                <c:pt idx="868">
                  <c:v>2.5874425602871565E-2</c:v>
                </c:pt>
                <c:pt idx="869">
                  <c:v>2.5874425602871565E-2</c:v>
                </c:pt>
                <c:pt idx="870">
                  <c:v>2.5874425602871565E-2</c:v>
                </c:pt>
                <c:pt idx="871">
                  <c:v>2.5874425602871565E-2</c:v>
                </c:pt>
                <c:pt idx="872">
                  <c:v>2.5874425602871565E-2</c:v>
                </c:pt>
                <c:pt idx="873">
                  <c:v>2.5874425602871565E-2</c:v>
                </c:pt>
                <c:pt idx="874">
                  <c:v>2.5874425602871565E-2</c:v>
                </c:pt>
                <c:pt idx="875">
                  <c:v>2.5874425602871565E-2</c:v>
                </c:pt>
                <c:pt idx="876">
                  <c:v>2.5874425602871565E-2</c:v>
                </c:pt>
                <c:pt idx="877">
                  <c:v>2.5874425602871565E-2</c:v>
                </c:pt>
                <c:pt idx="878">
                  <c:v>2.5874425602871565E-2</c:v>
                </c:pt>
                <c:pt idx="879">
                  <c:v>2.5874425602871565E-2</c:v>
                </c:pt>
                <c:pt idx="880">
                  <c:v>2.5874425602871565E-2</c:v>
                </c:pt>
                <c:pt idx="881">
                  <c:v>2.5874425602871565E-2</c:v>
                </c:pt>
                <c:pt idx="882">
                  <c:v>2.5874425602871565E-2</c:v>
                </c:pt>
                <c:pt idx="883">
                  <c:v>2.5874425602871565E-2</c:v>
                </c:pt>
                <c:pt idx="884">
                  <c:v>2.5874425602871565E-2</c:v>
                </c:pt>
                <c:pt idx="885">
                  <c:v>2.5874425602871565E-2</c:v>
                </c:pt>
                <c:pt idx="886">
                  <c:v>2.5874425602871565E-2</c:v>
                </c:pt>
                <c:pt idx="887">
                  <c:v>2.5874425602871565E-2</c:v>
                </c:pt>
                <c:pt idx="888">
                  <c:v>2.5874425602871565E-2</c:v>
                </c:pt>
                <c:pt idx="889">
                  <c:v>2.5874425602871565E-2</c:v>
                </c:pt>
                <c:pt idx="890">
                  <c:v>2.5874425602871565E-2</c:v>
                </c:pt>
                <c:pt idx="891">
                  <c:v>2.5874425602871565E-2</c:v>
                </c:pt>
                <c:pt idx="892">
                  <c:v>2.5874425602871565E-2</c:v>
                </c:pt>
                <c:pt idx="893">
                  <c:v>2.5874425602871565E-2</c:v>
                </c:pt>
                <c:pt idx="894">
                  <c:v>2.5874425602871565E-2</c:v>
                </c:pt>
                <c:pt idx="895">
                  <c:v>2.5874425602871565E-2</c:v>
                </c:pt>
                <c:pt idx="896">
                  <c:v>2.5874425602871565E-2</c:v>
                </c:pt>
                <c:pt idx="897">
                  <c:v>2.5874425602871565E-2</c:v>
                </c:pt>
                <c:pt idx="898">
                  <c:v>2.5874425602871565E-2</c:v>
                </c:pt>
                <c:pt idx="899">
                  <c:v>2.5874425602871565E-2</c:v>
                </c:pt>
                <c:pt idx="900">
                  <c:v>2.5874425602871565E-2</c:v>
                </c:pt>
                <c:pt idx="901">
                  <c:v>2.5874425602871565E-2</c:v>
                </c:pt>
                <c:pt idx="902">
                  <c:v>2.5874425602871565E-2</c:v>
                </c:pt>
                <c:pt idx="903">
                  <c:v>2.5874425602871565E-2</c:v>
                </c:pt>
                <c:pt idx="904">
                  <c:v>2.5874425602871565E-2</c:v>
                </c:pt>
                <c:pt idx="905">
                  <c:v>2.5874425602871565E-2</c:v>
                </c:pt>
                <c:pt idx="906">
                  <c:v>2.5874425602871565E-2</c:v>
                </c:pt>
                <c:pt idx="907">
                  <c:v>2.5874425602871565E-2</c:v>
                </c:pt>
                <c:pt idx="908">
                  <c:v>2.5874425602871565E-2</c:v>
                </c:pt>
                <c:pt idx="909">
                  <c:v>2.5874425602871565E-2</c:v>
                </c:pt>
                <c:pt idx="910">
                  <c:v>2.5874425602871565E-2</c:v>
                </c:pt>
                <c:pt idx="911">
                  <c:v>2.5874425602871565E-2</c:v>
                </c:pt>
                <c:pt idx="912">
                  <c:v>2.5874425602871565E-2</c:v>
                </c:pt>
                <c:pt idx="913">
                  <c:v>2.5874425602871565E-2</c:v>
                </c:pt>
                <c:pt idx="914">
                  <c:v>2.5874425602871565E-2</c:v>
                </c:pt>
                <c:pt idx="915">
                  <c:v>2.5874425602871565E-2</c:v>
                </c:pt>
                <c:pt idx="916">
                  <c:v>2.5874425602871565E-2</c:v>
                </c:pt>
                <c:pt idx="917">
                  <c:v>2.5874425602871565E-2</c:v>
                </c:pt>
                <c:pt idx="918">
                  <c:v>2.5874425602871565E-2</c:v>
                </c:pt>
                <c:pt idx="919">
                  <c:v>2.5874425602871565E-2</c:v>
                </c:pt>
                <c:pt idx="920">
                  <c:v>2.5874425602871565E-2</c:v>
                </c:pt>
                <c:pt idx="921">
                  <c:v>2.5874425602871565E-2</c:v>
                </c:pt>
                <c:pt idx="922">
                  <c:v>2.5874425602871565E-2</c:v>
                </c:pt>
                <c:pt idx="923">
                  <c:v>2.5874425602871565E-2</c:v>
                </c:pt>
                <c:pt idx="924">
                  <c:v>2.5874425602871565E-2</c:v>
                </c:pt>
                <c:pt idx="925">
                  <c:v>2.5874425602871565E-2</c:v>
                </c:pt>
                <c:pt idx="926">
                  <c:v>2.5874425602871565E-2</c:v>
                </c:pt>
                <c:pt idx="927">
                  <c:v>2.5874425602871565E-2</c:v>
                </c:pt>
                <c:pt idx="928">
                  <c:v>2.5874425602871565E-2</c:v>
                </c:pt>
                <c:pt idx="929">
                  <c:v>2.5874425602871565E-2</c:v>
                </c:pt>
                <c:pt idx="930">
                  <c:v>2.5874425602871565E-2</c:v>
                </c:pt>
                <c:pt idx="931">
                  <c:v>2.5874425602871565E-2</c:v>
                </c:pt>
                <c:pt idx="932">
                  <c:v>2.5874425602871565E-2</c:v>
                </c:pt>
                <c:pt idx="933">
                  <c:v>2.5874425602871565E-2</c:v>
                </c:pt>
                <c:pt idx="934">
                  <c:v>2.5874425602871565E-2</c:v>
                </c:pt>
                <c:pt idx="935">
                  <c:v>2.5874425602871565E-2</c:v>
                </c:pt>
                <c:pt idx="936">
                  <c:v>2.5874425602871565E-2</c:v>
                </c:pt>
                <c:pt idx="937">
                  <c:v>2.5874425602871565E-2</c:v>
                </c:pt>
                <c:pt idx="938">
                  <c:v>2.5874425602871565E-2</c:v>
                </c:pt>
                <c:pt idx="939">
                  <c:v>2.5874425602871565E-2</c:v>
                </c:pt>
                <c:pt idx="940">
                  <c:v>2.5874425602871565E-2</c:v>
                </c:pt>
                <c:pt idx="941">
                  <c:v>2.5874425602871565E-2</c:v>
                </c:pt>
                <c:pt idx="942">
                  <c:v>2.5874425602871565E-2</c:v>
                </c:pt>
                <c:pt idx="943">
                  <c:v>2.5874425602871565E-2</c:v>
                </c:pt>
                <c:pt idx="944">
                  <c:v>2.5874425602871565E-2</c:v>
                </c:pt>
                <c:pt idx="945">
                  <c:v>2.5874425602871565E-2</c:v>
                </c:pt>
                <c:pt idx="946">
                  <c:v>2.5874425602871565E-2</c:v>
                </c:pt>
                <c:pt idx="947">
                  <c:v>2.5874425602871565E-2</c:v>
                </c:pt>
                <c:pt idx="948">
                  <c:v>2.5874425602871565E-2</c:v>
                </c:pt>
                <c:pt idx="949">
                  <c:v>2.5874425602871565E-2</c:v>
                </c:pt>
                <c:pt idx="950">
                  <c:v>2.5874425602871565E-2</c:v>
                </c:pt>
                <c:pt idx="951">
                  <c:v>2.5874425602871565E-2</c:v>
                </c:pt>
                <c:pt idx="952">
                  <c:v>2.5874425602871565E-2</c:v>
                </c:pt>
                <c:pt idx="953">
                  <c:v>2.5874425602871565E-2</c:v>
                </c:pt>
                <c:pt idx="954">
                  <c:v>2.5874425602871565E-2</c:v>
                </c:pt>
                <c:pt idx="955">
                  <c:v>2.5874425602871565E-2</c:v>
                </c:pt>
                <c:pt idx="956">
                  <c:v>2.5874425602871565E-2</c:v>
                </c:pt>
                <c:pt idx="957">
                  <c:v>2.5874425602871565E-2</c:v>
                </c:pt>
                <c:pt idx="958">
                  <c:v>2.5874425602871565E-2</c:v>
                </c:pt>
                <c:pt idx="959">
                  <c:v>2.5874425602871565E-2</c:v>
                </c:pt>
                <c:pt idx="960">
                  <c:v>2.5874425602871565E-2</c:v>
                </c:pt>
                <c:pt idx="961">
                  <c:v>2.5874425602871565E-2</c:v>
                </c:pt>
                <c:pt idx="962">
                  <c:v>1.0407048538726427E-2</c:v>
                </c:pt>
                <c:pt idx="963">
                  <c:v>1.0407048538726427E-2</c:v>
                </c:pt>
                <c:pt idx="964">
                  <c:v>1.0407048538726427E-2</c:v>
                </c:pt>
                <c:pt idx="965">
                  <c:v>1.0407048538726427E-2</c:v>
                </c:pt>
                <c:pt idx="966">
                  <c:v>1.0407048538726427E-2</c:v>
                </c:pt>
                <c:pt idx="967">
                  <c:v>1.0407048538726427E-2</c:v>
                </c:pt>
                <c:pt idx="968">
                  <c:v>1.0407048538726427E-2</c:v>
                </c:pt>
                <c:pt idx="969">
                  <c:v>1.0407048538726427E-2</c:v>
                </c:pt>
                <c:pt idx="970">
                  <c:v>1.0407048538726427E-2</c:v>
                </c:pt>
                <c:pt idx="971">
                  <c:v>1.0407048538726427E-2</c:v>
                </c:pt>
                <c:pt idx="972">
                  <c:v>1.0407048538726427E-2</c:v>
                </c:pt>
                <c:pt idx="973">
                  <c:v>1.0407048538726427E-2</c:v>
                </c:pt>
                <c:pt idx="974">
                  <c:v>1.0407048538726427E-2</c:v>
                </c:pt>
                <c:pt idx="975">
                  <c:v>1.0407048538726427E-2</c:v>
                </c:pt>
                <c:pt idx="976">
                  <c:v>1.0407048538726427E-2</c:v>
                </c:pt>
                <c:pt idx="977">
                  <c:v>1.0407048538726427E-2</c:v>
                </c:pt>
                <c:pt idx="978">
                  <c:v>1.0407048538726427E-2</c:v>
                </c:pt>
                <c:pt idx="979">
                  <c:v>1.0407048538726427E-2</c:v>
                </c:pt>
                <c:pt idx="980">
                  <c:v>1.0407048538726427E-2</c:v>
                </c:pt>
                <c:pt idx="981">
                  <c:v>1.0407048538726427E-2</c:v>
                </c:pt>
                <c:pt idx="982">
                  <c:v>1.0407048538726427E-2</c:v>
                </c:pt>
                <c:pt idx="983">
                  <c:v>1.0407048538726427E-2</c:v>
                </c:pt>
                <c:pt idx="984">
                  <c:v>1.0407048538726427E-2</c:v>
                </c:pt>
                <c:pt idx="985">
                  <c:v>1.0407048538726427E-2</c:v>
                </c:pt>
                <c:pt idx="986">
                  <c:v>1.0407048538726427E-2</c:v>
                </c:pt>
                <c:pt idx="987">
                  <c:v>1.0407048538726427E-2</c:v>
                </c:pt>
                <c:pt idx="988">
                  <c:v>1.0407048538726427E-2</c:v>
                </c:pt>
                <c:pt idx="989">
                  <c:v>1.0407048538726427E-2</c:v>
                </c:pt>
                <c:pt idx="990">
                  <c:v>9.2195592606147958E-3</c:v>
                </c:pt>
                <c:pt idx="991">
                  <c:v>9.2195592606147958E-3</c:v>
                </c:pt>
                <c:pt idx="992">
                  <c:v>9.2195592606147958E-3</c:v>
                </c:pt>
                <c:pt idx="993">
                  <c:v>9.2195592606147958E-3</c:v>
                </c:pt>
                <c:pt idx="994">
                  <c:v>9.2195592606147958E-3</c:v>
                </c:pt>
                <c:pt idx="995">
                  <c:v>9.2195592606147958E-3</c:v>
                </c:pt>
                <c:pt idx="996">
                  <c:v>9.2195592606147958E-3</c:v>
                </c:pt>
                <c:pt idx="997">
                  <c:v>9.2195592606147958E-3</c:v>
                </c:pt>
                <c:pt idx="998">
                  <c:v>9.2195592606147958E-3</c:v>
                </c:pt>
                <c:pt idx="999">
                  <c:v>9.2195592606147958E-3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F80B-49A2-95B4-7DC96158B92F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0.20651681359390139</c:v>
                </c:pt>
                <c:pt idx="1">
                  <c:v>0.20651681359390139</c:v>
                </c:pt>
                <c:pt idx="2">
                  <c:v>0.19345320089334139</c:v>
                </c:pt>
                <c:pt idx="3">
                  <c:v>0.19345320089334139</c:v>
                </c:pt>
                <c:pt idx="4">
                  <c:v>0.19345320089334139</c:v>
                </c:pt>
                <c:pt idx="5">
                  <c:v>0.19345320089334139</c:v>
                </c:pt>
                <c:pt idx="6">
                  <c:v>0.19345320089334139</c:v>
                </c:pt>
                <c:pt idx="7">
                  <c:v>6.8437409108676239E-2</c:v>
                </c:pt>
                <c:pt idx="8">
                  <c:v>6.8437409108676239E-2</c:v>
                </c:pt>
                <c:pt idx="9">
                  <c:v>6.8437409108676239E-2</c:v>
                </c:pt>
                <c:pt idx="10">
                  <c:v>6.8437409108676239E-2</c:v>
                </c:pt>
                <c:pt idx="11">
                  <c:v>6.8437409108676239E-2</c:v>
                </c:pt>
                <c:pt idx="12">
                  <c:v>6.8437409108676239E-2</c:v>
                </c:pt>
                <c:pt idx="13">
                  <c:v>6.8437409108676239E-2</c:v>
                </c:pt>
                <c:pt idx="14">
                  <c:v>6.8437409108676239E-2</c:v>
                </c:pt>
                <c:pt idx="15">
                  <c:v>6.8437409108676239E-2</c:v>
                </c:pt>
                <c:pt idx="16">
                  <c:v>6.8437409108676239E-2</c:v>
                </c:pt>
                <c:pt idx="17">
                  <c:v>6.8437409108676239E-2</c:v>
                </c:pt>
                <c:pt idx="18">
                  <c:v>6.8437409108676239E-2</c:v>
                </c:pt>
                <c:pt idx="19">
                  <c:v>6.8437409108676239E-2</c:v>
                </c:pt>
                <c:pt idx="20">
                  <c:v>6.8437409108676239E-2</c:v>
                </c:pt>
                <c:pt idx="21">
                  <c:v>6.8437409108676239E-2</c:v>
                </c:pt>
                <c:pt idx="22">
                  <c:v>6.8437409108676239E-2</c:v>
                </c:pt>
                <c:pt idx="23">
                  <c:v>6.8437409108676239E-2</c:v>
                </c:pt>
                <c:pt idx="24">
                  <c:v>6.8437409108676239E-2</c:v>
                </c:pt>
                <c:pt idx="25">
                  <c:v>6.8437409108676239E-2</c:v>
                </c:pt>
                <c:pt idx="26">
                  <c:v>6.8437409108676239E-2</c:v>
                </c:pt>
                <c:pt idx="27">
                  <c:v>6.8437409108676239E-2</c:v>
                </c:pt>
                <c:pt idx="28">
                  <c:v>6.8437409108676239E-2</c:v>
                </c:pt>
                <c:pt idx="29">
                  <c:v>6.8437409108676239E-2</c:v>
                </c:pt>
                <c:pt idx="30">
                  <c:v>6.8437409108676239E-2</c:v>
                </c:pt>
                <c:pt idx="31">
                  <c:v>6.8437409108676239E-2</c:v>
                </c:pt>
                <c:pt idx="32">
                  <c:v>6.8437409108676239E-2</c:v>
                </c:pt>
                <c:pt idx="33">
                  <c:v>6.8437409108676239E-2</c:v>
                </c:pt>
                <c:pt idx="34">
                  <c:v>6.8437409108676239E-2</c:v>
                </c:pt>
                <c:pt idx="35">
                  <c:v>6.8437409108676239E-2</c:v>
                </c:pt>
                <c:pt idx="36">
                  <c:v>6.8437409108676239E-2</c:v>
                </c:pt>
                <c:pt idx="37">
                  <c:v>6.8437409108676239E-2</c:v>
                </c:pt>
                <c:pt idx="38">
                  <c:v>6.8437409108676239E-2</c:v>
                </c:pt>
                <c:pt idx="39">
                  <c:v>6.8437409108676239E-2</c:v>
                </c:pt>
                <c:pt idx="40">
                  <c:v>6.8437409108676239E-2</c:v>
                </c:pt>
                <c:pt idx="41">
                  <c:v>6.8437409108676239E-2</c:v>
                </c:pt>
                <c:pt idx="42">
                  <c:v>6.8437409108676239E-2</c:v>
                </c:pt>
                <c:pt idx="43">
                  <c:v>6.8437409108676239E-2</c:v>
                </c:pt>
                <c:pt idx="44">
                  <c:v>6.8437409108676239E-2</c:v>
                </c:pt>
                <c:pt idx="45">
                  <c:v>6.8437409108676239E-2</c:v>
                </c:pt>
                <c:pt idx="46">
                  <c:v>6.8437409108676239E-2</c:v>
                </c:pt>
                <c:pt idx="47">
                  <c:v>6.8437409108676239E-2</c:v>
                </c:pt>
                <c:pt idx="48">
                  <c:v>6.8437409108676239E-2</c:v>
                </c:pt>
                <c:pt idx="49">
                  <c:v>6.8437409108676239E-2</c:v>
                </c:pt>
                <c:pt idx="50">
                  <c:v>6.8437409108676239E-2</c:v>
                </c:pt>
                <c:pt idx="51">
                  <c:v>6.8437409108676239E-2</c:v>
                </c:pt>
                <c:pt idx="52">
                  <c:v>6.8437409108676239E-2</c:v>
                </c:pt>
                <c:pt idx="53">
                  <c:v>6.8437409108676239E-2</c:v>
                </c:pt>
                <c:pt idx="54">
                  <c:v>6.8437409108676239E-2</c:v>
                </c:pt>
                <c:pt idx="55">
                  <c:v>6.8437409108676239E-2</c:v>
                </c:pt>
                <c:pt idx="56">
                  <c:v>6.8437409108676239E-2</c:v>
                </c:pt>
                <c:pt idx="57">
                  <c:v>6.8437409108676239E-2</c:v>
                </c:pt>
                <c:pt idx="58">
                  <c:v>6.8437409108676239E-2</c:v>
                </c:pt>
                <c:pt idx="59">
                  <c:v>6.8437409108676239E-2</c:v>
                </c:pt>
                <c:pt idx="60">
                  <c:v>6.8437409108676239E-2</c:v>
                </c:pt>
                <c:pt idx="61">
                  <c:v>6.8437409108676239E-2</c:v>
                </c:pt>
                <c:pt idx="62">
                  <c:v>6.8437409108676239E-2</c:v>
                </c:pt>
                <c:pt idx="63">
                  <c:v>6.8437409108676239E-2</c:v>
                </c:pt>
                <c:pt idx="64">
                  <c:v>6.8437409108676239E-2</c:v>
                </c:pt>
                <c:pt idx="65">
                  <c:v>6.8437409108676239E-2</c:v>
                </c:pt>
                <c:pt idx="66">
                  <c:v>6.8437409108676239E-2</c:v>
                </c:pt>
                <c:pt idx="67">
                  <c:v>6.8437409108676239E-2</c:v>
                </c:pt>
                <c:pt idx="68">
                  <c:v>6.8437409108676239E-2</c:v>
                </c:pt>
                <c:pt idx="69">
                  <c:v>6.8437409108676239E-2</c:v>
                </c:pt>
                <c:pt idx="70">
                  <c:v>6.8437409108676239E-2</c:v>
                </c:pt>
                <c:pt idx="71">
                  <c:v>6.8437409108676239E-2</c:v>
                </c:pt>
                <c:pt idx="72">
                  <c:v>6.8437409108676239E-2</c:v>
                </c:pt>
                <c:pt idx="73">
                  <c:v>6.8437409108676239E-2</c:v>
                </c:pt>
                <c:pt idx="74">
                  <c:v>6.8437409108676239E-2</c:v>
                </c:pt>
                <c:pt idx="75">
                  <c:v>6.8437409108676239E-2</c:v>
                </c:pt>
                <c:pt idx="76">
                  <c:v>6.8437409108676239E-2</c:v>
                </c:pt>
                <c:pt idx="77">
                  <c:v>2.9221627733487021E-2</c:v>
                </c:pt>
                <c:pt idx="78">
                  <c:v>2.9221627733487021E-2</c:v>
                </c:pt>
                <c:pt idx="79">
                  <c:v>2.9221627733487021E-2</c:v>
                </c:pt>
                <c:pt idx="80">
                  <c:v>2.9221627733487021E-2</c:v>
                </c:pt>
                <c:pt idx="81">
                  <c:v>2.9221627733487021E-2</c:v>
                </c:pt>
                <c:pt idx="82">
                  <c:v>2.9221627733487021E-2</c:v>
                </c:pt>
                <c:pt idx="83">
                  <c:v>2.9221627733487021E-2</c:v>
                </c:pt>
                <c:pt idx="84">
                  <c:v>2.9221627733487021E-2</c:v>
                </c:pt>
                <c:pt idx="85">
                  <c:v>2.9221627733487021E-2</c:v>
                </c:pt>
                <c:pt idx="86">
                  <c:v>2.9221627733487021E-2</c:v>
                </c:pt>
                <c:pt idx="87">
                  <c:v>2.9221627733487021E-2</c:v>
                </c:pt>
                <c:pt idx="88">
                  <c:v>2.9221627733487021E-2</c:v>
                </c:pt>
                <c:pt idx="89">
                  <c:v>2.9221627733487021E-2</c:v>
                </c:pt>
                <c:pt idx="90">
                  <c:v>2.9221627733487021E-2</c:v>
                </c:pt>
                <c:pt idx="91">
                  <c:v>2.9221627733487021E-2</c:v>
                </c:pt>
                <c:pt idx="92">
                  <c:v>2.9221627733487021E-2</c:v>
                </c:pt>
                <c:pt idx="93">
                  <c:v>2.9221627733487021E-2</c:v>
                </c:pt>
                <c:pt idx="94">
                  <c:v>2.9221627733487021E-2</c:v>
                </c:pt>
                <c:pt idx="95">
                  <c:v>2.9221627733487021E-2</c:v>
                </c:pt>
                <c:pt idx="96">
                  <c:v>2.9221627733487021E-2</c:v>
                </c:pt>
                <c:pt idx="97">
                  <c:v>2.9221627733487021E-2</c:v>
                </c:pt>
                <c:pt idx="98">
                  <c:v>2.9221627733487021E-2</c:v>
                </c:pt>
                <c:pt idx="99">
                  <c:v>2.9221627733487021E-2</c:v>
                </c:pt>
                <c:pt idx="100">
                  <c:v>2.9221627733487021E-2</c:v>
                </c:pt>
                <c:pt idx="101">
                  <c:v>2.9221627733487021E-2</c:v>
                </c:pt>
                <c:pt idx="102">
                  <c:v>2.9221627733487021E-2</c:v>
                </c:pt>
                <c:pt idx="103">
                  <c:v>2.9221627733487021E-2</c:v>
                </c:pt>
                <c:pt idx="104">
                  <c:v>2.9221627733487021E-2</c:v>
                </c:pt>
                <c:pt idx="105">
                  <c:v>2.9221627733487021E-2</c:v>
                </c:pt>
                <c:pt idx="106">
                  <c:v>2.9221627733487021E-2</c:v>
                </c:pt>
                <c:pt idx="107">
                  <c:v>2.9221627733487021E-2</c:v>
                </c:pt>
                <c:pt idx="108">
                  <c:v>2.9221627733487021E-2</c:v>
                </c:pt>
                <c:pt idx="109">
                  <c:v>2.9221627733487021E-2</c:v>
                </c:pt>
                <c:pt idx="110">
                  <c:v>2.9221627733487021E-2</c:v>
                </c:pt>
                <c:pt idx="111">
                  <c:v>2.9221627733487021E-2</c:v>
                </c:pt>
                <c:pt idx="112">
                  <c:v>2.9221627733487021E-2</c:v>
                </c:pt>
                <c:pt idx="113">
                  <c:v>2.9221627733487021E-2</c:v>
                </c:pt>
                <c:pt idx="114">
                  <c:v>2.9221627733487021E-2</c:v>
                </c:pt>
                <c:pt idx="115">
                  <c:v>2.9221627733487021E-2</c:v>
                </c:pt>
                <c:pt idx="116">
                  <c:v>2.9221627733487021E-2</c:v>
                </c:pt>
                <c:pt idx="117">
                  <c:v>2.9221627733487021E-2</c:v>
                </c:pt>
                <c:pt idx="118">
                  <c:v>2.9221627733487021E-2</c:v>
                </c:pt>
                <c:pt idx="119">
                  <c:v>2.9221627733487021E-2</c:v>
                </c:pt>
                <c:pt idx="120">
                  <c:v>2.9221627733487021E-2</c:v>
                </c:pt>
                <c:pt idx="121">
                  <c:v>2.9221627733487021E-2</c:v>
                </c:pt>
                <c:pt idx="122">
                  <c:v>2.9221627733487021E-2</c:v>
                </c:pt>
                <c:pt idx="123">
                  <c:v>2.9221627733487021E-2</c:v>
                </c:pt>
                <c:pt idx="124">
                  <c:v>2.9221627733487021E-2</c:v>
                </c:pt>
                <c:pt idx="125">
                  <c:v>2.9221627733487021E-2</c:v>
                </c:pt>
                <c:pt idx="126">
                  <c:v>2.9221627733487021E-2</c:v>
                </c:pt>
                <c:pt idx="127">
                  <c:v>2.9221627733487021E-2</c:v>
                </c:pt>
                <c:pt idx="128">
                  <c:v>2.9221627733487021E-2</c:v>
                </c:pt>
                <c:pt idx="129">
                  <c:v>2.9221627733487021E-2</c:v>
                </c:pt>
                <c:pt idx="130">
                  <c:v>2.9221627733487021E-2</c:v>
                </c:pt>
                <c:pt idx="131">
                  <c:v>2.9221627733487021E-2</c:v>
                </c:pt>
                <c:pt idx="132">
                  <c:v>2.9221627733487021E-2</c:v>
                </c:pt>
                <c:pt idx="133">
                  <c:v>2.9221627733487021E-2</c:v>
                </c:pt>
                <c:pt idx="134">
                  <c:v>2.9221627733487021E-2</c:v>
                </c:pt>
                <c:pt idx="135">
                  <c:v>2.9221627733487021E-2</c:v>
                </c:pt>
                <c:pt idx="136">
                  <c:v>2.9221627733487021E-2</c:v>
                </c:pt>
                <c:pt idx="137">
                  <c:v>2.9221627733487021E-2</c:v>
                </c:pt>
                <c:pt idx="138">
                  <c:v>2.9221627733487021E-2</c:v>
                </c:pt>
                <c:pt idx="139">
                  <c:v>2.9221627733487021E-2</c:v>
                </c:pt>
                <c:pt idx="140">
                  <c:v>2.9221627733487021E-2</c:v>
                </c:pt>
                <c:pt idx="141">
                  <c:v>2.9221627733487021E-2</c:v>
                </c:pt>
                <c:pt idx="142">
                  <c:v>2.9221627733487021E-2</c:v>
                </c:pt>
                <c:pt idx="143">
                  <c:v>2.9221627733487021E-2</c:v>
                </c:pt>
                <c:pt idx="144">
                  <c:v>2.9221627733487021E-2</c:v>
                </c:pt>
                <c:pt idx="145">
                  <c:v>2.9221627733487021E-2</c:v>
                </c:pt>
                <c:pt idx="146">
                  <c:v>2.9221627733487021E-2</c:v>
                </c:pt>
                <c:pt idx="147">
                  <c:v>2.9221627733487021E-2</c:v>
                </c:pt>
                <c:pt idx="148">
                  <c:v>2.9221627733487021E-2</c:v>
                </c:pt>
                <c:pt idx="149">
                  <c:v>2.9221627733487021E-2</c:v>
                </c:pt>
                <c:pt idx="150">
                  <c:v>2.9221627733487021E-2</c:v>
                </c:pt>
                <c:pt idx="151">
                  <c:v>2.9221627733487021E-2</c:v>
                </c:pt>
                <c:pt idx="152">
                  <c:v>2.9221627733487021E-2</c:v>
                </c:pt>
                <c:pt idx="153">
                  <c:v>2.9221627733487021E-2</c:v>
                </c:pt>
                <c:pt idx="154">
                  <c:v>2.9221627733487021E-2</c:v>
                </c:pt>
                <c:pt idx="155">
                  <c:v>2.9221627733487021E-2</c:v>
                </c:pt>
                <c:pt idx="156">
                  <c:v>2.9221627733487021E-2</c:v>
                </c:pt>
                <c:pt idx="157">
                  <c:v>2.9221627733487021E-2</c:v>
                </c:pt>
                <c:pt idx="158">
                  <c:v>2.9221627733487021E-2</c:v>
                </c:pt>
                <c:pt idx="159">
                  <c:v>2.9221627733487021E-2</c:v>
                </c:pt>
                <c:pt idx="160">
                  <c:v>2.9221627733487021E-2</c:v>
                </c:pt>
                <c:pt idx="161">
                  <c:v>2.9221627733487021E-2</c:v>
                </c:pt>
                <c:pt idx="162">
                  <c:v>2.9221627733487021E-2</c:v>
                </c:pt>
                <c:pt idx="163">
                  <c:v>2.9221627733487021E-2</c:v>
                </c:pt>
                <c:pt idx="164">
                  <c:v>2.9221627733487021E-2</c:v>
                </c:pt>
                <c:pt idx="165">
                  <c:v>2.9221627733487021E-2</c:v>
                </c:pt>
                <c:pt idx="166">
                  <c:v>2.9221627733487021E-2</c:v>
                </c:pt>
                <c:pt idx="167">
                  <c:v>2.9221627733487021E-2</c:v>
                </c:pt>
                <c:pt idx="168">
                  <c:v>2.9221627733487021E-2</c:v>
                </c:pt>
                <c:pt idx="169">
                  <c:v>2.9221627733487021E-2</c:v>
                </c:pt>
                <c:pt idx="170">
                  <c:v>2.9221627733487021E-2</c:v>
                </c:pt>
                <c:pt idx="171">
                  <c:v>2.9221627733487021E-2</c:v>
                </c:pt>
                <c:pt idx="172">
                  <c:v>2.9221627733487021E-2</c:v>
                </c:pt>
                <c:pt idx="173">
                  <c:v>2.9221627733487021E-2</c:v>
                </c:pt>
                <c:pt idx="174">
                  <c:v>2.9221627733487021E-2</c:v>
                </c:pt>
                <c:pt idx="175">
                  <c:v>2.9221627733487021E-2</c:v>
                </c:pt>
                <c:pt idx="176">
                  <c:v>2.9221627733487021E-2</c:v>
                </c:pt>
                <c:pt idx="177">
                  <c:v>2.9221627733487021E-2</c:v>
                </c:pt>
                <c:pt idx="178">
                  <c:v>2.9221627733487021E-2</c:v>
                </c:pt>
                <c:pt idx="179">
                  <c:v>2.9221627733487021E-2</c:v>
                </c:pt>
                <c:pt idx="180">
                  <c:v>2.9221627733487021E-2</c:v>
                </c:pt>
                <c:pt idx="181">
                  <c:v>2.9221627733487021E-2</c:v>
                </c:pt>
                <c:pt idx="182">
                  <c:v>2.9221627733487021E-2</c:v>
                </c:pt>
                <c:pt idx="183">
                  <c:v>2.9221627733487021E-2</c:v>
                </c:pt>
                <c:pt idx="184">
                  <c:v>2.9221627733487021E-2</c:v>
                </c:pt>
                <c:pt idx="185">
                  <c:v>2.9221627733487021E-2</c:v>
                </c:pt>
                <c:pt idx="186">
                  <c:v>2.9221627733487021E-2</c:v>
                </c:pt>
                <c:pt idx="187">
                  <c:v>2.9221627733487021E-2</c:v>
                </c:pt>
                <c:pt idx="188">
                  <c:v>2.9221627733487021E-2</c:v>
                </c:pt>
                <c:pt idx="189">
                  <c:v>2.9221627733487021E-2</c:v>
                </c:pt>
                <c:pt idx="190">
                  <c:v>2.9221627733487021E-2</c:v>
                </c:pt>
                <c:pt idx="191">
                  <c:v>2.9221627733487021E-2</c:v>
                </c:pt>
                <c:pt idx="192">
                  <c:v>2.9221627733487021E-2</c:v>
                </c:pt>
                <c:pt idx="193">
                  <c:v>2.9221627733487021E-2</c:v>
                </c:pt>
                <c:pt idx="194">
                  <c:v>2.9221627733487021E-2</c:v>
                </c:pt>
                <c:pt idx="195">
                  <c:v>2.9221627733487021E-2</c:v>
                </c:pt>
                <c:pt idx="196">
                  <c:v>2.9221627733487021E-2</c:v>
                </c:pt>
                <c:pt idx="197">
                  <c:v>2.9221627733487021E-2</c:v>
                </c:pt>
                <c:pt idx="198">
                  <c:v>2.9221627733487021E-2</c:v>
                </c:pt>
                <c:pt idx="199">
                  <c:v>2.9221627733487021E-2</c:v>
                </c:pt>
                <c:pt idx="200">
                  <c:v>2.9221627733487021E-2</c:v>
                </c:pt>
                <c:pt idx="201">
                  <c:v>2.9221627733487021E-2</c:v>
                </c:pt>
                <c:pt idx="202">
                  <c:v>2.9221627733487021E-2</c:v>
                </c:pt>
                <c:pt idx="203">
                  <c:v>2.9221627733487021E-2</c:v>
                </c:pt>
                <c:pt idx="204">
                  <c:v>2.9221627733487021E-2</c:v>
                </c:pt>
                <c:pt idx="205">
                  <c:v>2.9221627733487021E-2</c:v>
                </c:pt>
                <c:pt idx="206">
                  <c:v>2.9221627733487021E-2</c:v>
                </c:pt>
                <c:pt idx="207">
                  <c:v>2.9221627733487021E-2</c:v>
                </c:pt>
                <c:pt idx="208">
                  <c:v>2.9221627733487021E-2</c:v>
                </c:pt>
                <c:pt idx="209">
                  <c:v>2.9221627733487021E-2</c:v>
                </c:pt>
                <c:pt idx="210">
                  <c:v>2.9221627733487021E-2</c:v>
                </c:pt>
                <c:pt idx="211">
                  <c:v>2.9221627733487021E-2</c:v>
                </c:pt>
                <c:pt idx="212">
                  <c:v>2.9221627733487021E-2</c:v>
                </c:pt>
                <c:pt idx="213">
                  <c:v>2.9221627733487021E-2</c:v>
                </c:pt>
                <c:pt idx="214">
                  <c:v>2.9221627733487021E-2</c:v>
                </c:pt>
                <c:pt idx="215">
                  <c:v>2.9221627733487021E-2</c:v>
                </c:pt>
                <c:pt idx="216">
                  <c:v>2.9221627733487021E-2</c:v>
                </c:pt>
                <c:pt idx="217">
                  <c:v>2.9221627733487021E-2</c:v>
                </c:pt>
                <c:pt idx="218">
                  <c:v>2.9221627733487021E-2</c:v>
                </c:pt>
                <c:pt idx="219">
                  <c:v>2.9221627733487021E-2</c:v>
                </c:pt>
                <c:pt idx="220">
                  <c:v>2.9221627733487021E-2</c:v>
                </c:pt>
                <c:pt idx="221">
                  <c:v>2.9221627733487021E-2</c:v>
                </c:pt>
                <c:pt idx="222">
                  <c:v>2.9221627733487021E-2</c:v>
                </c:pt>
                <c:pt idx="223">
                  <c:v>2.9221627733487021E-2</c:v>
                </c:pt>
                <c:pt idx="224">
                  <c:v>2.9221627733487021E-2</c:v>
                </c:pt>
                <c:pt idx="225">
                  <c:v>2.9221627733487021E-2</c:v>
                </c:pt>
                <c:pt idx="226">
                  <c:v>2.9221627733487021E-2</c:v>
                </c:pt>
                <c:pt idx="227">
                  <c:v>2.9221627733487021E-2</c:v>
                </c:pt>
                <c:pt idx="228">
                  <c:v>2.9221627733487021E-2</c:v>
                </c:pt>
                <c:pt idx="229">
                  <c:v>2.9221627733487021E-2</c:v>
                </c:pt>
                <c:pt idx="230">
                  <c:v>2.9221627733487021E-2</c:v>
                </c:pt>
                <c:pt idx="231">
                  <c:v>2.9221627733487021E-2</c:v>
                </c:pt>
                <c:pt idx="232">
                  <c:v>2.9221627733487021E-2</c:v>
                </c:pt>
                <c:pt idx="233">
                  <c:v>2.9221627733487021E-2</c:v>
                </c:pt>
                <c:pt idx="234">
                  <c:v>2.9221627733487021E-2</c:v>
                </c:pt>
                <c:pt idx="235">
                  <c:v>2.9221627733487021E-2</c:v>
                </c:pt>
                <c:pt idx="236">
                  <c:v>2.9221627733487021E-2</c:v>
                </c:pt>
                <c:pt idx="237">
                  <c:v>2.9221627733487021E-2</c:v>
                </c:pt>
                <c:pt idx="238">
                  <c:v>2.9221627733487021E-2</c:v>
                </c:pt>
                <c:pt idx="239">
                  <c:v>2.9221627733487021E-2</c:v>
                </c:pt>
                <c:pt idx="240">
                  <c:v>2.9221627733487021E-2</c:v>
                </c:pt>
                <c:pt idx="241">
                  <c:v>2.9221627733487021E-2</c:v>
                </c:pt>
                <c:pt idx="242">
                  <c:v>2.9221627733487021E-2</c:v>
                </c:pt>
                <c:pt idx="243">
                  <c:v>2.9221627733487021E-2</c:v>
                </c:pt>
                <c:pt idx="244">
                  <c:v>2.9221627733487021E-2</c:v>
                </c:pt>
                <c:pt idx="245">
                  <c:v>2.9221627733487021E-2</c:v>
                </c:pt>
                <c:pt idx="246">
                  <c:v>2.9221627733487021E-2</c:v>
                </c:pt>
                <c:pt idx="247">
                  <c:v>2.9221627733487021E-2</c:v>
                </c:pt>
                <c:pt idx="248">
                  <c:v>2.9221627733487021E-2</c:v>
                </c:pt>
                <c:pt idx="249">
                  <c:v>2.9221627733487021E-2</c:v>
                </c:pt>
                <c:pt idx="250">
                  <c:v>2.9221627733487021E-2</c:v>
                </c:pt>
                <c:pt idx="251">
                  <c:v>2.9221627733487021E-2</c:v>
                </c:pt>
                <c:pt idx="252">
                  <c:v>2.9221627733487021E-2</c:v>
                </c:pt>
                <c:pt idx="253">
                  <c:v>2.9221627733487021E-2</c:v>
                </c:pt>
                <c:pt idx="254">
                  <c:v>2.9221627733487021E-2</c:v>
                </c:pt>
                <c:pt idx="255">
                  <c:v>2.9221627733487021E-2</c:v>
                </c:pt>
                <c:pt idx="256">
                  <c:v>2.9221627733487021E-2</c:v>
                </c:pt>
                <c:pt idx="257">
                  <c:v>2.9221627733487021E-2</c:v>
                </c:pt>
                <c:pt idx="258">
                  <c:v>2.9221627733487021E-2</c:v>
                </c:pt>
                <c:pt idx="259">
                  <c:v>2.9221627733487021E-2</c:v>
                </c:pt>
                <c:pt idx="260">
                  <c:v>2.9221627733487021E-2</c:v>
                </c:pt>
                <c:pt idx="261">
                  <c:v>2.9221627733487021E-2</c:v>
                </c:pt>
                <c:pt idx="262">
                  <c:v>2.9221627733487021E-2</c:v>
                </c:pt>
                <c:pt idx="263">
                  <c:v>2.9221627733487021E-2</c:v>
                </c:pt>
                <c:pt idx="264">
                  <c:v>2.9221627733487021E-2</c:v>
                </c:pt>
                <c:pt idx="265">
                  <c:v>2.9221627733487021E-2</c:v>
                </c:pt>
                <c:pt idx="266">
                  <c:v>2.9221627733487021E-2</c:v>
                </c:pt>
                <c:pt idx="267">
                  <c:v>2.9221627733487021E-2</c:v>
                </c:pt>
                <c:pt idx="268">
                  <c:v>2.9221627733487021E-2</c:v>
                </c:pt>
                <c:pt idx="269">
                  <c:v>2.9221627733487021E-2</c:v>
                </c:pt>
                <c:pt idx="270">
                  <c:v>2.9221627733487021E-2</c:v>
                </c:pt>
                <c:pt idx="271">
                  <c:v>2.9221627733487021E-2</c:v>
                </c:pt>
                <c:pt idx="272">
                  <c:v>2.9221627733487021E-2</c:v>
                </c:pt>
                <c:pt idx="273">
                  <c:v>2.9221627733487021E-2</c:v>
                </c:pt>
                <c:pt idx="274">
                  <c:v>2.9221627733487021E-2</c:v>
                </c:pt>
                <c:pt idx="275">
                  <c:v>2.9221627733487021E-2</c:v>
                </c:pt>
                <c:pt idx="276">
                  <c:v>2.9221627733487021E-2</c:v>
                </c:pt>
                <c:pt idx="277">
                  <c:v>2.9221627733487021E-2</c:v>
                </c:pt>
                <c:pt idx="278">
                  <c:v>2.9221627733487021E-2</c:v>
                </c:pt>
                <c:pt idx="279">
                  <c:v>2.9221627733487021E-2</c:v>
                </c:pt>
                <c:pt idx="280">
                  <c:v>2.9221627733487021E-2</c:v>
                </c:pt>
                <c:pt idx="281">
                  <c:v>2.9221627733487021E-2</c:v>
                </c:pt>
                <c:pt idx="282">
                  <c:v>2.9221627733487021E-2</c:v>
                </c:pt>
                <c:pt idx="283">
                  <c:v>2.9221627733487021E-2</c:v>
                </c:pt>
                <c:pt idx="284">
                  <c:v>2.9221627733487021E-2</c:v>
                </c:pt>
                <c:pt idx="285">
                  <c:v>2.9221627733487021E-2</c:v>
                </c:pt>
                <c:pt idx="286">
                  <c:v>2.9221627733487021E-2</c:v>
                </c:pt>
                <c:pt idx="287">
                  <c:v>2.9221627733487021E-2</c:v>
                </c:pt>
                <c:pt idx="288">
                  <c:v>2.9221627733487021E-2</c:v>
                </c:pt>
                <c:pt idx="289">
                  <c:v>2.9221627733487021E-2</c:v>
                </c:pt>
                <c:pt idx="290">
                  <c:v>2.9221627733487021E-2</c:v>
                </c:pt>
                <c:pt idx="291">
                  <c:v>2.9221627733487021E-2</c:v>
                </c:pt>
                <c:pt idx="292">
                  <c:v>2.9221627733487021E-2</c:v>
                </c:pt>
                <c:pt idx="293">
                  <c:v>2.9221627733487021E-2</c:v>
                </c:pt>
                <c:pt idx="294">
                  <c:v>2.9221627733487021E-2</c:v>
                </c:pt>
                <c:pt idx="295">
                  <c:v>2.9221627733487021E-2</c:v>
                </c:pt>
                <c:pt idx="296">
                  <c:v>2.9221627733487021E-2</c:v>
                </c:pt>
                <c:pt idx="297">
                  <c:v>2.9221627733487021E-2</c:v>
                </c:pt>
                <c:pt idx="298">
                  <c:v>2.9221627733487021E-2</c:v>
                </c:pt>
                <c:pt idx="299">
                  <c:v>2.9221627733487021E-2</c:v>
                </c:pt>
                <c:pt idx="300">
                  <c:v>2.9221627733487021E-2</c:v>
                </c:pt>
                <c:pt idx="301">
                  <c:v>2.9221627733487021E-2</c:v>
                </c:pt>
                <c:pt idx="302">
                  <c:v>2.9221627733487021E-2</c:v>
                </c:pt>
                <c:pt idx="303">
                  <c:v>2.9221627733487021E-2</c:v>
                </c:pt>
                <c:pt idx="304">
                  <c:v>2.9221627733487021E-2</c:v>
                </c:pt>
                <c:pt idx="305">
                  <c:v>2.9221627733487021E-2</c:v>
                </c:pt>
                <c:pt idx="306">
                  <c:v>2.9221627733487021E-2</c:v>
                </c:pt>
                <c:pt idx="307">
                  <c:v>2.9221627733487021E-2</c:v>
                </c:pt>
                <c:pt idx="308">
                  <c:v>2.9221627733487021E-2</c:v>
                </c:pt>
                <c:pt idx="309">
                  <c:v>2.9221627733487021E-2</c:v>
                </c:pt>
                <c:pt idx="310">
                  <c:v>2.9221627733487021E-2</c:v>
                </c:pt>
                <c:pt idx="311">
                  <c:v>2.9221627733487021E-2</c:v>
                </c:pt>
                <c:pt idx="312">
                  <c:v>2.9221627733487021E-2</c:v>
                </c:pt>
                <c:pt idx="313">
                  <c:v>2.9221627733487021E-2</c:v>
                </c:pt>
                <c:pt idx="314">
                  <c:v>2.9221627733487021E-2</c:v>
                </c:pt>
                <c:pt idx="315">
                  <c:v>2.9221627733487021E-2</c:v>
                </c:pt>
                <c:pt idx="316">
                  <c:v>2.9221627733487021E-2</c:v>
                </c:pt>
                <c:pt idx="317">
                  <c:v>2.9221627733487021E-2</c:v>
                </c:pt>
                <c:pt idx="318">
                  <c:v>2.9221627733487021E-2</c:v>
                </c:pt>
                <c:pt idx="319">
                  <c:v>2.9221627733487021E-2</c:v>
                </c:pt>
                <c:pt idx="320">
                  <c:v>2.9221627733487021E-2</c:v>
                </c:pt>
                <c:pt idx="321">
                  <c:v>2.9221627733487021E-2</c:v>
                </c:pt>
                <c:pt idx="322">
                  <c:v>2.9221627733487021E-2</c:v>
                </c:pt>
                <c:pt idx="323">
                  <c:v>2.9221627733487021E-2</c:v>
                </c:pt>
                <c:pt idx="324">
                  <c:v>2.9221627733487021E-2</c:v>
                </c:pt>
                <c:pt idx="325">
                  <c:v>2.9221627733487021E-2</c:v>
                </c:pt>
                <c:pt idx="326">
                  <c:v>2.9221627733487021E-2</c:v>
                </c:pt>
                <c:pt idx="327">
                  <c:v>2.9221627733487021E-2</c:v>
                </c:pt>
                <c:pt idx="328">
                  <c:v>2.9221627733487021E-2</c:v>
                </c:pt>
                <c:pt idx="329">
                  <c:v>2.9221627733487021E-2</c:v>
                </c:pt>
                <c:pt idx="330">
                  <c:v>2.9221627733487021E-2</c:v>
                </c:pt>
                <c:pt idx="331">
                  <c:v>2.9221627733487021E-2</c:v>
                </c:pt>
                <c:pt idx="332">
                  <c:v>2.9221627733487021E-2</c:v>
                </c:pt>
                <c:pt idx="333">
                  <c:v>2.9221627733487021E-2</c:v>
                </c:pt>
                <c:pt idx="334">
                  <c:v>2.9221627733487021E-2</c:v>
                </c:pt>
                <c:pt idx="335">
                  <c:v>2.9221627733487021E-2</c:v>
                </c:pt>
                <c:pt idx="336">
                  <c:v>2.9221627733487021E-2</c:v>
                </c:pt>
                <c:pt idx="337">
                  <c:v>2.9221627733487021E-2</c:v>
                </c:pt>
                <c:pt idx="338">
                  <c:v>2.9221627733487021E-2</c:v>
                </c:pt>
                <c:pt idx="339">
                  <c:v>2.9221627733487021E-2</c:v>
                </c:pt>
                <c:pt idx="340">
                  <c:v>2.9221627733487021E-2</c:v>
                </c:pt>
                <c:pt idx="341">
                  <c:v>2.9221627733487021E-2</c:v>
                </c:pt>
                <c:pt idx="342">
                  <c:v>2.9221627733487021E-2</c:v>
                </c:pt>
                <c:pt idx="343">
                  <c:v>2.9221627733487021E-2</c:v>
                </c:pt>
                <c:pt idx="344">
                  <c:v>2.9221627733487021E-2</c:v>
                </c:pt>
                <c:pt idx="345">
                  <c:v>2.9221627733487021E-2</c:v>
                </c:pt>
                <c:pt idx="346">
                  <c:v>2.9221627733487021E-2</c:v>
                </c:pt>
                <c:pt idx="347">
                  <c:v>2.9221627733487021E-2</c:v>
                </c:pt>
                <c:pt idx="348">
                  <c:v>2.9221627733487021E-2</c:v>
                </c:pt>
                <c:pt idx="349">
                  <c:v>2.9221627733487021E-2</c:v>
                </c:pt>
                <c:pt idx="350">
                  <c:v>2.9221627733487021E-2</c:v>
                </c:pt>
                <c:pt idx="351">
                  <c:v>2.9221627733487021E-2</c:v>
                </c:pt>
                <c:pt idx="352">
                  <c:v>2.9221627733487021E-2</c:v>
                </c:pt>
                <c:pt idx="353">
                  <c:v>2.9221627733487021E-2</c:v>
                </c:pt>
                <c:pt idx="354">
                  <c:v>2.9221627733487021E-2</c:v>
                </c:pt>
                <c:pt idx="355">
                  <c:v>2.9221627733487021E-2</c:v>
                </c:pt>
                <c:pt idx="356">
                  <c:v>2.9221627733487021E-2</c:v>
                </c:pt>
                <c:pt idx="357">
                  <c:v>2.9221627733487021E-2</c:v>
                </c:pt>
                <c:pt idx="358">
                  <c:v>2.9221627733487021E-2</c:v>
                </c:pt>
                <c:pt idx="359">
                  <c:v>2.9221627733487021E-2</c:v>
                </c:pt>
                <c:pt idx="360">
                  <c:v>2.9221627733487021E-2</c:v>
                </c:pt>
                <c:pt idx="361">
                  <c:v>2.9221627733487021E-2</c:v>
                </c:pt>
                <c:pt idx="362">
                  <c:v>2.9221627733487021E-2</c:v>
                </c:pt>
                <c:pt idx="363">
                  <c:v>2.9221627733487021E-2</c:v>
                </c:pt>
                <c:pt idx="364">
                  <c:v>2.9221627733487021E-2</c:v>
                </c:pt>
                <c:pt idx="365">
                  <c:v>2.9221627733487021E-2</c:v>
                </c:pt>
                <c:pt idx="366">
                  <c:v>2.9221627733487021E-2</c:v>
                </c:pt>
                <c:pt idx="367">
                  <c:v>2.9221627733487021E-2</c:v>
                </c:pt>
                <c:pt idx="368">
                  <c:v>2.9221627733487021E-2</c:v>
                </c:pt>
                <c:pt idx="369">
                  <c:v>2.9221627733487021E-2</c:v>
                </c:pt>
                <c:pt idx="370">
                  <c:v>2.9221627733487021E-2</c:v>
                </c:pt>
                <c:pt idx="371">
                  <c:v>2.9221627733487021E-2</c:v>
                </c:pt>
                <c:pt idx="372">
                  <c:v>2.9221627733487021E-2</c:v>
                </c:pt>
                <c:pt idx="373">
                  <c:v>2.9221627733487021E-2</c:v>
                </c:pt>
                <c:pt idx="374">
                  <c:v>2.9221627733487021E-2</c:v>
                </c:pt>
                <c:pt idx="375">
                  <c:v>2.9221627733487021E-2</c:v>
                </c:pt>
                <c:pt idx="376">
                  <c:v>2.9221627733487021E-2</c:v>
                </c:pt>
                <c:pt idx="377">
                  <c:v>2.9221627733487021E-2</c:v>
                </c:pt>
                <c:pt idx="378">
                  <c:v>2.9221627733487021E-2</c:v>
                </c:pt>
                <c:pt idx="379">
                  <c:v>2.9221627733487021E-2</c:v>
                </c:pt>
                <c:pt idx="380">
                  <c:v>2.9221627733487021E-2</c:v>
                </c:pt>
                <c:pt idx="381">
                  <c:v>2.9221627733487021E-2</c:v>
                </c:pt>
                <c:pt idx="382">
                  <c:v>2.9221627733487021E-2</c:v>
                </c:pt>
                <c:pt idx="383">
                  <c:v>2.9221627733487021E-2</c:v>
                </c:pt>
                <c:pt idx="384">
                  <c:v>2.9221627733487021E-2</c:v>
                </c:pt>
                <c:pt idx="385">
                  <c:v>2.9221627733487021E-2</c:v>
                </c:pt>
                <c:pt idx="386">
                  <c:v>2.9221627733487021E-2</c:v>
                </c:pt>
                <c:pt idx="387">
                  <c:v>2.9221627733487021E-2</c:v>
                </c:pt>
                <c:pt idx="388">
                  <c:v>2.9221627733487021E-2</c:v>
                </c:pt>
                <c:pt idx="389">
                  <c:v>2.9221627733487021E-2</c:v>
                </c:pt>
                <c:pt idx="390">
                  <c:v>2.9221627733487021E-2</c:v>
                </c:pt>
                <c:pt idx="391">
                  <c:v>2.9221627733487021E-2</c:v>
                </c:pt>
                <c:pt idx="392">
                  <c:v>2.9221627733487021E-2</c:v>
                </c:pt>
                <c:pt idx="393">
                  <c:v>2.9221627733487021E-2</c:v>
                </c:pt>
                <c:pt idx="394">
                  <c:v>2.9221627733487021E-2</c:v>
                </c:pt>
                <c:pt idx="395">
                  <c:v>2.9221627733487021E-2</c:v>
                </c:pt>
                <c:pt idx="396">
                  <c:v>2.9221627733487021E-2</c:v>
                </c:pt>
                <c:pt idx="397">
                  <c:v>2.9221627733487021E-2</c:v>
                </c:pt>
                <c:pt idx="398">
                  <c:v>2.9221627733487021E-2</c:v>
                </c:pt>
                <c:pt idx="399">
                  <c:v>2.9221627733487021E-2</c:v>
                </c:pt>
                <c:pt idx="400">
                  <c:v>2.9221627733487021E-2</c:v>
                </c:pt>
                <c:pt idx="401">
                  <c:v>2.9221627733487021E-2</c:v>
                </c:pt>
                <c:pt idx="402">
                  <c:v>2.9221627733487021E-2</c:v>
                </c:pt>
                <c:pt idx="403">
                  <c:v>2.9221627733487021E-2</c:v>
                </c:pt>
                <c:pt idx="404">
                  <c:v>2.9221627733487021E-2</c:v>
                </c:pt>
                <c:pt idx="405">
                  <c:v>2.9221627733487021E-2</c:v>
                </c:pt>
                <c:pt idx="406">
                  <c:v>2.9221627733487021E-2</c:v>
                </c:pt>
                <c:pt idx="407">
                  <c:v>2.9221627733487021E-2</c:v>
                </c:pt>
                <c:pt idx="408">
                  <c:v>2.9221627733487021E-2</c:v>
                </c:pt>
                <c:pt idx="409">
                  <c:v>2.9221627733487021E-2</c:v>
                </c:pt>
                <c:pt idx="410">
                  <c:v>2.9221627733487021E-2</c:v>
                </c:pt>
                <c:pt idx="411">
                  <c:v>2.9221627733487021E-2</c:v>
                </c:pt>
                <c:pt idx="412">
                  <c:v>2.9221627733487021E-2</c:v>
                </c:pt>
                <c:pt idx="413">
                  <c:v>2.9221627733487021E-2</c:v>
                </c:pt>
                <c:pt idx="414">
                  <c:v>2.9221627733487021E-2</c:v>
                </c:pt>
                <c:pt idx="415">
                  <c:v>2.9221627733487021E-2</c:v>
                </c:pt>
                <c:pt idx="416">
                  <c:v>2.9221627733487021E-2</c:v>
                </c:pt>
                <c:pt idx="417">
                  <c:v>2.9221627733487021E-2</c:v>
                </c:pt>
                <c:pt idx="418">
                  <c:v>2.9221627733487021E-2</c:v>
                </c:pt>
                <c:pt idx="419">
                  <c:v>2.9221627733487021E-2</c:v>
                </c:pt>
                <c:pt idx="420">
                  <c:v>2.9221627733487021E-2</c:v>
                </c:pt>
                <c:pt idx="421">
                  <c:v>2.9221627733487021E-2</c:v>
                </c:pt>
                <c:pt idx="422">
                  <c:v>2.9221627733487021E-2</c:v>
                </c:pt>
                <c:pt idx="423">
                  <c:v>2.9221627733487021E-2</c:v>
                </c:pt>
                <c:pt idx="424">
                  <c:v>2.9221627733487021E-2</c:v>
                </c:pt>
                <c:pt idx="425">
                  <c:v>2.9221627733487021E-2</c:v>
                </c:pt>
                <c:pt idx="426">
                  <c:v>2.9221627733487021E-2</c:v>
                </c:pt>
                <c:pt idx="427">
                  <c:v>2.9221627733487021E-2</c:v>
                </c:pt>
                <c:pt idx="428">
                  <c:v>2.9221627733487021E-2</c:v>
                </c:pt>
                <c:pt idx="429">
                  <c:v>2.9221627733487021E-2</c:v>
                </c:pt>
                <c:pt idx="430">
                  <c:v>2.9221627733487021E-2</c:v>
                </c:pt>
                <c:pt idx="431">
                  <c:v>2.9221627733487021E-2</c:v>
                </c:pt>
                <c:pt idx="432">
                  <c:v>2.9221627733487021E-2</c:v>
                </c:pt>
                <c:pt idx="433">
                  <c:v>2.9221627733487021E-2</c:v>
                </c:pt>
                <c:pt idx="434">
                  <c:v>2.9221627733487021E-2</c:v>
                </c:pt>
                <c:pt idx="435">
                  <c:v>2.9221627733487021E-2</c:v>
                </c:pt>
                <c:pt idx="436">
                  <c:v>2.9221627733487021E-2</c:v>
                </c:pt>
                <c:pt idx="437">
                  <c:v>2.9221627733487021E-2</c:v>
                </c:pt>
                <c:pt idx="438">
                  <c:v>2.9221627733487021E-2</c:v>
                </c:pt>
                <c:pt idx="439">
                  <c:v>2.9221627733487021E-2</c:v>
                </c:pt>
                <c:pt idx="440">
                  <c:v>2.9221627733487021E-2</c:v>
                </c:pt>
                <c:pt idx="441">
                  <c:v>2.9221627733487021E-2</c:v>
                </c:pt>
                <c:pt idx="442">
                  <c:v>2.9221627733487021E-2</c:v>
                </c:pt>
                <c:pt idx="443">
                  <c:v>2.9221627733487021E-2</c:v>
                </c:pt>
                <c:pt idx="444">
                  <c:v>2.9221627733487021E-2</c:v>
                </c:pt>
                <c:pt idx="445">
                  <c:v>2.9221627733487021E-2</c:v>
                </c:pt>
                <c:pt idx="446">
                  <c:v>2.9221627733487021E-2</c:v>
                </c:pt>
                <c:pt idx="447">
                  <c:v>2.9221627733487021E-2</c:v>
                </c:pt>
                <c:pt idx="448">
                  <c:v>2.9221627733487021E-2</c:v>
                </c:pt>
                <c:pt idx="449">
                  <c:v>2.9221627733487021E-2</c:v>
                </c:pt>
                <c:pt idx="450">
                  <c:v>2.9221627733487021E-2</c:v>
                </c:pt>
                <c:pt idx="451">
                  <c:v>2.9221627733487021E-2</c:v>
                </c:pt>
                <c:pt idx="452">
                  <c:v>2.9221627733487021E-2</c:v>
                </c:pt>
                <c:pt idx="453">
                  <c:v>2.9221627733487021E-2</c:v>
                </c:pt>
                <c:pt idx="454">
                  <c:v>2.9221627733487021E-2</c:v>
                </c:pt>
                <c:pt idx="455">
                  <c:v>2.9221627733487021E-2</c:v>
                </c:pt>
                <c:pt idx="456">
                  <c:v>2.9221627733487021E-2</c:v>
                </c:pt>
                <c:pt idx="457">
                  <c:v>2.9221627733487021E-2</c:v>
                </c:pt>
                <c:pt idx="458">
                  <c:v>2.9221627733487021E-2</c:v>
                </c:pt>
                <c:pt idx="459">
                  <c:v>2.9221627733487021E-2</c:v>
                </c:pt>
                <c:pt idx="460">
                  <c:v>2.9221627733487021E-2</c:v>
                </c:pt>
                <c:pt idx="461">
                  <c:v>2.9221627733487021E-2</c:v>
                </c:pt>
                <c:pt idx="462">
                  <c:v>2.9221627733487021E-2</c:v>
                </c:pt>
                <c:pt idx="463">
                  <c:v>2.9221627733487021E-2</c:v>
                </c:pt>
                <c:pt idx="464">
                  <c:v>2.9221627733487021E-2</c:v>
                </c:pt>
                <c:pt idx="465">
                  <c:v>2.9221627733487021E-2</c:v>
                </c:pt>
                <c:pt idx="466">
                  <c:v>2.9221627733487021E-2</c:v>
                </c:pt>
                <c:pt idx="467">
                  <c:v>2.9221627733487021E-2</c:v>
                </c:pt>
                <c:pt idx="468">
                  <c:v>2.9221627733487021E-2</c:v>
                </c:pt>
                <c:pt idx="469">
                  <c:v>2.9221627733487021E-2</c:v>
                </c:pt>
                <c:pt idx="470">
                  <c:v>2.9221627733487021E-2</c:v>
                </c:pt>
                <c:pt idx="471">
                  <c:v>2.9221627733487021E-2</c:v>
                </c:pt>
                <c:pt idx="472">
                  <c:v>2.9221627733487021E-2</c:v>
                </c:pt>
                <c:pt idx="473">
                  <c:v>2.9221627733487021E-2</c:v>
                </c:pt>
                <c:pt idx="474">
                  <c:v>2.9221627733487021E-2</c:v>
                </c:pt>
                <c:pt idx="475">
                  <c:v>2.9221627733487021E-2</c:v>
                </c:pt>
                <c:pt idx="476">
                  <c:v>2.9221627733487021E-2</c:v>
                </c:pt>
                <c:pt idx="477">
                  <c:v>2.9221627733487021E-2</c:v>
                </c:pt>
                <c:pt idx="478">
                  <c:v>2.9221627733487021E-2</c:v>
                </c:pt>
                <c:pt idx="479">
                  <c:v>2.9221627733487021E-2</c:v>
                </c:pt>
                <c:pt idx="480">
                  <c:v>2.9221627733487021E-2</c:v>
                </c:pt>
                <c:pt idx="481">
                  <c:v>2.9221627733487021E-2</c:v>
                </c:pt>
                <c:pt idx="482">
                  <c:v>2.9221627733487021E-2</c:v>
                </c:pt>
                <c:pt idx="483">
                  <c:v>2.9221627733487021E-2</c:v>
                </c:pt>
                <c:pt idx="484">
                  <c:v>2.9221627733487021E-2</c:v>
                </c:pt>
                <c:pt idx="485">
                  <c:v>2.9221627733487021E-2</c:v>
                </c:pt>
                <c:pt idx="486">
                  <c:v>2.9221627733487021E-2</c:v>
                </c:pt>
                <c:pt idx="487">
                  <c:v>2.9221627733487021E-2</c:v>
                </c:pt>
                <c:pt idx="488">
                  <c:v>2.9221627733487021E-2</c:v>
                </c:pt>
                <c:pt idx="489">
                  <c:v>2.9221627733487021E-2</c:v>
                </c:pt>
                <c:pt idx="490">
                  <c:v>2.9221627733487021E-2</c:v>
                </c:pt>
                <c:pt idx="491">
                  <c:v>2.9221627733487021E-2</c:v>
                </c:pt>
                <c:pt idx="492">
                  <c:v>2.9221627733487021E-2</c:v>
                </c:pt>
                <c:pt idx="493">
                  <c:v>2.9221627733487021E-2</c:v>
                </c:pt>
                <c:pt idx="494">
                  <c:v>2.9221627733487021E-2</c:v>
                </c:pt>
                <c:pt idx="495">
                  <c:v>2.9221627733487021E-2</c:v>
                </c:pt>
                <c:pt idx="496">
                  <c:v>2.9221627733487021E-2</c:v>
                </c:pt>
                <c:pt idx="497">
                  <c:v>2.9221627733487021E-2</c:v>
                </c:pt>
                <c:pt idx="498">
                  <c:v>2.9221627733487021E-2</c:v>
                </c:pt>
                <c:pt idx="499">
                  <c:v>2.9221627733487021E-2</c:v>
                </c:pt>
                <c:pt idx="500">
                  <c:v>2.9221627733487021E-2</c:v>
                </c:pt>
                <c:pt idx="501">
                  <c:v>2.9221627733487021E-2</c:v>
                </c:pt>
                <c:pt idx="502">
                  <c:v>2.9221627733487021E-2</c:v>
                </c:pt>
                <c:pt idx="503">
                  <c:v>2.9221627733487021E-2</c:v>
                </c:pt>
                <c:pt idx="504">
                  <c:v>2.9221627733487021E-2</c:v>
                </c:pt>
                <c:pt idx="505">
                  <c:v>2.9221627733487021E-2</c:v>
                </c:pt>
                <c:pt idx="506">
                  <c:v>2.9221627733487021E-2</c:v>
                </c:pt>
                <c:pt idx="507">
                  <c:v>2.9221627733487021E-2</c:v>
                </c:pt>
                <c:pt idx="508">
                  <c:v>2.9221627733487021E-2</c:v>
                </c:pt>
                <c:pt idx="509">
                  <c:v>2.9221627733487021E-2</c:v>
                </c:pt>
                <c:pt idx="510">
                  <c:v>2.9221627733487021E-2</c:v>
                </c:pt>
                <c:pt idx="511">
                  <c:v>2.9221627733487021E-2</c:v>
                </c:pt>
                <c:pt idx="512">
                  <c:v>2.9221627733487021E-2</c:v>
                </c:pt>
                <c:pt idx="513">
                  <c:v>2.9221627733487021E-2</c:v>
                </c:pt>
                <c:pt idx="514">
                  <c:v>2.9221627733487021E-2</c:v>
                </c:pt>
                <c:pt idx="515">
                  <c:v>2.9221627733487021E-2</c:v>
                </c:pt>
                <c:pt idx="516">
                  <c:v>2.9221627733487021E-2</c:v>
                </c:pt>
                <c:pt idx="517">
                  <c:v>2.9221627733487021E-2</c:v>
                </c:pt>
                <c:pt idx="518">
                  <c:v>2.9221627733487021E-2</c:v>
                </c:pt>
                <c:pt idx="519">
                  <c:v>2.9221627733487021E-2</c:v>
                </c:pt>
                <c:pt idx="520">
                  <c:v>2.9221627733487021E-2</c:v>
                </c:pt>
                <c:pt idx="521">
                  <c:v>2.9221627733487021E-2</c:v>
                </c:pt>
                <c:pt idx="522">
                  <c:v>2.9221627733487021E-2</c:v>
                </c:pt>
                <c:pt idx="523">
                  <c:v>2.9221627733487021E-2</c:v>
                </c:pt>
                <c:pt idx="524">
                  <c:v>2.9221627733487021E-2</c:v>
                </c:pt>
                <c:pt idx="525">
                  <c:v>2.9221627733487021E-2</c:v>
                </c:pt>
                <c:pt idx="526">
                  <c:v>2.9221627733487021E-2</c:v>
                </c:pt>
                <c:pt idx="527">
                  <c:v>2.9221627733487021E-2</c:v>
                </c:pt>
                <c:pt idx="528">
                  <c:v>2.9221627733487021E-2</c:v>
                </c:pt>
                <c:pt idx="529">
                  <c:v>2.9221627733487021E-2</c:v>
                </c:pt>
                <c:pt idx="530">
                  <c:v>2.9221627733487021E-2</c:v>
                </c:pt>
                <c:pt idx="531">
                  <c:v>2.9221627733487021E-2</c:v>
                </c:pt>
                <c:pt idx="532">
                  <c:v>2.9221627733487021E-2</c:v>
                </c:pt>
                <c:pt idx="533">
                  <c:v>2.9221627733487021E-2</c:v>
                </c:pt>
                <c:pt idx="534">
                  <c:v>2.9221627733487021E-2</c:v>
                </c:pt>
                <c:pt idx="535">
                  <c:v>2.9221627733487021E-2</c:v>
                </c:pt>
                <c:pt idx="536">
                  <c:v>2.9221627733487021E-2</c:v>
                </c:pt>
                <c:pt idx="537">
                  <c:v>2.9221627733487021E-2</c:v>
                </c:pt>
                <c:pt idx="538">
                  <c:v>2.9221627733487021E-2</c:v>
                </c:pt>
                <c:pt idx="539">
                  <c:v>2.9221627733487021E-2</c:v>
                </c:pt>
                <c:pt idx="540">
                  <c:v>2.9221627733487021E-2</c:v>
                </c:pt>
                <c:pt idx="541">
                  <c:v>2.9221627733487021E-2</c:v>
                </c:pt>
                <c:pt idx="542">
                  <c:v>2.9221627733487021E-2</c:v>
                </c:pt>
                <c:pt idx="543">
                  <c:v>2.9221627733487021E-2</c:v>
                </c:pt>
                <c:pt idx="544">
                  <c:v>2.9221627733487021E-2</c:v>
                </c:pt>
                <c:pt idx="545">
                  <c:v>2.9221627733487021E-2</c:v>
                </c:pt>
                <c:pt idx="546">
                  <c:v>2.9221627733487021E-2</c:v>
                </c:pt>
                <c:pt idx="547">
                  <c:v>2.9221627733487021E-2</c:v>
                </c:pt>
                <c:pt idx="548">
                  <c:v>2.9221627733487021E-2</c:v>
                </c:pt>
                <c:pt idx="549">
                  <c:v>2.9221627733487021E-2</c:v>
                </c:pt>
                <c:pt idx="550">
                  <c:v>2.9221627733487021E-2</c:v>
                </c:pt>
                <c:pt idx="551">
                  <c:v>2.9221627733487021E-2</c:v>
                </c:pt>
                <c:pt idx="552">
                  <c:v>2.9221627733487021E-2</c:v>
                </c:pt>
                <c:pt idx="553">
                  <c:v>2.9221627733487021E-2</c:v>
                </c:pt>
                <c:pt idx="554">
                  <c:v>2.9221627733487021E-2</c:v>
                </c:pt>
                <c:pt idx="555">
                  <c:v>2.9221627733487021E-2</c:v>
                </c:pt>
                <c:pt idx="556">
                  <c:v>2.9221627733487021E-2</c:v>
                </c:pt>
                <c:pt idx="557">
                  <c:v>2.9221627733487021E-2</c:v>
                </c:pt>
                <c:pt idx="558">
                  <c:v>2.9221627733487021E-2</c:v>
                </c:pt>
                <c:pt idx="559">
                  <c:v>2.9221627733487021E-2</c:v>
                </c:pt>
                <c:pt idx="560">
                  <c:v>2.9221627733487021E-2</c:v>
                </c:pt>
                <c:pt idx="561">
                  <c:v>2.9221627733487021E-2</c:v>
                </c:pt>
                <c:pt idx="562">
                  <c:v>2.9221627733487021E-2</c:v>
                </c:pt>
                <c:pt idx="563">
                  <c:v>2.9221627733487021E-2</c:v>
                </c:pt>
                <c:pt idx="564">
                  <c:v>2.9221627733487021E-2</c:v>
                </c:pt>
                <c:pt idx="565">
                  <c:v>2.9221627733487021E-2</c:v>
                </c:pt>
                <c:pt idx="566">
                  <c:v>2.9221627733487021E-2</c:v>
                </c:pt>
                <c:pt idx="567">
                  <c:v>2.9221627733487021E-2</c:v>
                </c:pt>
                <c:pt idx="568">
                  <c:v>2.9221627733487021E-2</c:v>
                </c:pt>
                <c:pt idx="569">
                  <c:v>2.9221627733487021E-2</c:v>
                </c:pt>
                <c:pt idx="570">
                  <c:v>2.9221627733487021E-2</c:v>
                </c:pt>
                <c:pt idx="571">
                  <c:v>2.9221627733487021E-2</c:v>
                </c:pt>
                <c:pt idx="572">
                  <c:v>2.9221627733487021E-2</c:v>
                </c:pt>
                <c:pt idx="573">
                  <c:v>2.9221627733487021E-2</c:v>
                </c:pt>
                <c:pt idx="574">
                  <c:v>2.9221627733487021E-2</c:v>
                </c:pt>
                <c:pt idx="575">
                  <c:v>2.9221627733487021E-2</c:v>
                </c:pt>
                <c:pt idx="576">
                  <c:v>2.9221627733487021E-2</c:v>
                </c:pt>
                <c:pt idx="577">
                  <c:v>2.9221627733487021E-2</c:v>
                </c:pt>
                <c:pt idx="578">
                  <c:v>2.9221627733487021E-2</c:v>
                </c:pt>
                <c:pt idx="579">
                  <c:v>2.9221627733487021E-2</c:v>
                </c:pt>
                <c:pt idx="580">
                  <c:v>2.9221627733487021E-2</c:v>
                </c:pt>
                <c:pt idx="581">
                  <c:v>2.9221627733487021E-2</c:v>
                </c:pt>
                <c:pt idx="582">
                  <c:v>2.9221627733487021E-2</c:v>
                </c:pt>
                <c:pt idx="583">
                  <c:v>2.9221627733487021E-2</c:v>
                </c:pt>
                <c:pt idx="584">
                  <c:v>2.9221627733487021E-2</c:v>
                </c:pt>
                <c:pt idx="585">
                  <c:v>2.9221627733487021E-2</c:v>
                </c:pt>
                <c:pt idx="586">
                  <c:v>2.9221627733487021E-2</c:v>
                </c:pt>
                <c:pt idx="587">
                  <c:v>2.9221627733487021E-2</c:v>
                </c:pt>
                <c:pt idx="588">
                  <c:v>2.9221627733487021E-2</c:v>
                </c:pt>
                <c:pt idx="589">
                  <c:v>2.9221627733487021E-2</c:v>
                </c:pt>
                <c:pt idx="590">
                  <c:v>2.9221627733487021E-2</c:v>
                </c:pt>
                <c:pt idx="591">
                  <c:v>2.9221627733487021E-2</c:v>
                </c:pt>
                <c:pt idx="592">
                  <c:v>2.9221627733487021E-2</c:v>
                </c:pt>
                <c:pt idx="593">
                  <c:v>2.9221627733487021E-2</c:v>
                </c:pt>
                <c:pt idx="594">
                  <c:v>2.9221627733487021E-2</c:v>
                </c:pt>
                <c:pt idx="595">
                  <c:v>2.9221627733487021E-2</c:v>
                </c:pt>
                <c:pt idx="596">
                  <c:v>2.9221627733487021E-2</c:v>
                </c:pt>
                <c:pt idx="597">
                  <c:v>2.9221627733487021E-2</c:v>
                </c:pt>
                <c:pt idx="598">
                  <c:v>2.9221627733487021E-2</c:v>
                </c:pt>
                <c:pt idx="599">
                  <c:v>2.9221627733487021E-2</c:v>
                </c:pt>
                <c:pt idx="600">
                  <c:v>2.9221627733487021E-2</c:v>
                </c:pt>
                <c:pt idx="601">
                  <c:v>2.9221627733487021E-2</c:v>
                </c:pt>
                <c:pt idx="602">
                  <c:v>2.9221627733487021E-2</c:v>
                </c:pt>
                <c:pt idx="603">
                  <c:v>2.9221627733487021E-2</c:v>
                </c:pt>
                <c:pt idx="604">
                  <c:v>2.9221627733487021E-2</c:v>
                </c:pt>
                <c:pt idx="605">
                  <c:v>2.9221627733487021E-2</c:v>
                </c:pt>
                <c:pt idx="606">
                  <c:v>2.9221627733487021E-2</c:v>
                </c:pt>
                <c:pt idx="607">
                  <c:v>2.9221627733487021E-2</c:v>
                </c:pt>
                <c:pt idx="608">
                  <c:v>2.9221627733487021E-2</c:v>
                </c:pt>
                <c:pt idx="609">
                  <c:v>2.9221627733487021E-2</c:v>
                </c:pt>
                <c:pt idx="610">
                  <c:v>2.9221627733487021E-2</c:v>
                </c:pt>
                <c:pt idx="611">
                  <c:v>2.9221627733487021E-2</c:v>
                </c:pt>
                <c:pt idx="612">
                  <c:v>2.9221627733487021E-2</c:v>
                </c:pt>
                <c:pt idx="613">
                  <c:v>2.9221627733487021E-2</c:v>
                </c:pt>
                <c:pt idx="614">
                  <c:v>2.9221627733487021E-2</c:v>
                </c:pt>
                <c:pt idx="615">
                  <c:v>2.9221627733487021E-2</c:v>
                </c:pt>
                <c:pt idx="616">
                  <c:v>2.9221627733487021E-2</c:v>
                </c:pt>
                <c:pt idx="617">
                  <c:v>2.9221627733487021E-2</c:v>
                </c:pt>
                <c:pt idx="618">
                  <c:v>2.9221627733487021E-2</c:v>
                </c:pt>
                <c:pt idx="619">
                  <c:v>2.9221627733487021E-2</c:v>
                </c:pt>
                <c:pt idx="620">
                  <c:v>2.9221627733487021E-2</c:v>
                </c:pt>
                <c:pt idx="621">
                  <c:v>2.9221627733487021E-2</c:v>
                </c:pt>
                <c:pt idx="622">
                  <c:v>2.9221627733487021E-2</c:v>
                </c:pt>
                <c:pt idx="623">
                  <c:v>2.9221627733487021E-2</c:v>
                </c:pt>
                <c:pt idx="624">
                  <c:v>2.9221627733487021E-2</c:v>
                </c:pt>
                <c:pt idx="625">
                  <c:v>2.9221627733487021E-2</c:v>
                </c:pt>
                <c:pt idx="626">
                  <c:v>2.9221627733487021E-2</c:v>
                </c:pt>
                <c:pt idx="627">
                  <c:v>2.9221627733487021E-2</c:v>
                </c:pt>
                <c:pt idx="628">
                  <c:v>2.9221627733487021E-2</c:v>
                </c:pt>
                <c:pt idx="629">
                  <c:v>2.9221627733487021E-2</c:v>
                </c:pt>
                <c:pt idx="630">
                  <c:v>2.9221627733487021E-2</c:v>
                </c:pt>
                <c:pt idx="631">
                  <c:v>2.9221627733487021E-2</c:v>
                </c:pt>
                <c:pt idx="632">
                  <c:v>2.9221627733487021E-2</c:v>
                </c:pt>
                <c:pt idx="633">
                  <c:v>2.9221627733487021E-2</c:v>
                </c:pt>
                <c:pt idx="634">
                  <c:v>2.9221627733487021E-2</c:v>
                </c:pt>
                <c:pt idx="635">
                  <c:v>2.9221627733487021E-2</c:v>
                </c:pt>
                <c:pt idx="636">
                  <c:v>2.9221627733487021E-2</c:v>
                </c:pt>
                <c:pt idx="637">
                  <c:v>2.9221627733487021E-2</c:v>
                </c:pt>
                <c:pt idx="638">
                  <c:v>2.9221627733487021E-2</c:v>
                </c:pt>
                <c:pt idx="639">
                  <c:v>2.9221627733487021E-2</c:v>
                </c:pt>
                <c:pt idx="640">
                  <c:v>2.9221627733487021E-2</c:v>
                </c:pt>
                <c:pt idx="641">
                  <c:v>2.9221627733487021E-2</c:v>
                </c:pt>
                <c:pt idx="642">
                  <c:v>2.9221627733487021E-2</c:v>
                </c:pt>
                <c:pt idx="643">
                  <c:v>2.9221627733487021E-2</c:v>
                </c:pt>
                <c:pt idx="644">
                  <c:v>2.9221627733487021E-2</c:v>
                </c:pt>
                <c:pt idx="645">
                  <c:v>2.9221627733487021E-2</c:v>
                </c:pt>
                <c:pt idx="646">
                  <c:v>2.9221627733487021E-2</c:v>
                </c:pt>
                <c:pt idx="647">
                  <c:v>2.9221627733487021E-2</c:v>
                </c:pt>
                <c:pt idx="648">
                  <c:v>2.9221627733487021E-2</c:v>
                </c:pt>
                <c:pt idx="649">
                  <c:v>2.9221627733487021E-2</c:v>
                </c:pt>
                <c:pt idx="650">
                  <c:v>2.9221627733487021E-2</c:v>
                </c:pt>
                <c:pt idx="651">
                  <c:v>2.9221627733487021E-2</c:v>
                </c:pt>
                <c:pt idx="652">
                  <c:v>2.9221627733487021E-2</c:v>
                </c:pt>
                <c:pt idx="653">
                  <c:v>2.9221627733487021E-2</c:v>
                </c:pt>
                <c:pt idx="654">
                  <c:v>2.9221627733487021E-2</c:v>
                </c:pt>
                <c:pt idx="655">
                  <c:v>2.9221627733487021E-2</c:v>
                </c:pt>
                <c:pt idx="656">
                  <c:v>2.9221627733487021E-2</c:v>
                </c:pt>
                <c:pt idx="657">
                  <c:v>2.9221627733487021E-2</c:v>
                </c:pt>
                <c:pt idx="658">
                  <c:v>2.9221627733487021E-2</c:v>
                </c:pt>
                <c:pt idx="659">
                  <c:v>2.9221627733487021E-2</c:v>
                </c:pt>
                <c:pt idx="660">
                  <c:v>2.9221627733487021E-2</c:v>
                </c:pt>
                <c:pt idx="661">
                  <c:v>2.9221627733487021E-2</c:v>
                </c:pt>
                <c:pt idx="662">
                  <c:v>2.9221627733487021E-2</c:v>
                </c:pt>
                <c:pt idx="663">
                  <c:v>2.9221627733487021E-2</c:v>
                </c:pt>
                <c:pt idx="664">
                  <c:v>2.9221627733487021E-2</c:v>
                </c:pt>
                <c:pt idx="665">
                  <c:v>2.9221627733487021E-2</c:v>
                </c:pt>
                <c:pt idx="666">
                  <c:v>2.9221627733487021E-2</c:v>
                </c:pt>
                <c:pt idx="667">
                  <c:v>2.9221627733487021E-2</c:v>
                </c:pt>
                <c:pt idx="668">
                  <c:v>2.9221627733487021E-2</c:v>
                </c:pt>
                <c:pt idx="669">
                  <c:v>2.9221627733487021E-2</c:v>
                </c:pt>
                <c:pt idx="670">
                  <c:v>2.9221627733487021E-2</c:v>
                </c:pt>
                <c:pt idx="671">
                  <c:v>2.9221627733487021E-2</c:v>
                </c:pt>
                <c:pt idx="672">
                  <c:v>2.9221627733487021E-2</c:v>
                </c:pt>
                <c:pt idx="673">
                  <c:v>2.9221627733487021E-2</c:v>
                </c:pt>
                <c:pt idx="674">
                  <c:v>2.9221627733487021E-2</c:v>
                </c:pt>
                <c:pt idx="675">
                  <c:v>2.9221627733487021E-2</c:v>
                </c:pt>
                <c:pt idx="676">
                  <c:v>2.9221627733487021E-2</c:v>
                </c:pt>
                <c:pt idx="677">
                  <c:v>2.9221627733487021E-2</c:v>
                </c:pt>
                <c:pt idx="678">
                  <c:v>2.9221627733487021E-2</c:v>
                </c:pt>
                <c:pt idx="679">
                  <c:v>2.9221627733487021E-2</c:v>
                </c:pt>
                <c:pt idx="680">
                  <c:v>2.9221627733487021E-2</c:v>
                </c:pt>
                <c:pt idx="681">
                  <c:v>2.9221627733487021E-2</c:v>
                </c:pt>
                <c:pt idx="682">
                  <c:v>2.9221627733487021E-2</c:v>
                </c:pt>
                <c:pt idx="683">
                  <c:v>2.9221627733487021E-2</c:v>
                </c:pt>
                <c:pt idx="684">
                  <c:v>2.9221627733487021E-2</c:v>
                </c:pt>
                <c:pt idx="685">
                  <c:v>2.9221627733487021E-2</c:v>
                </c:pt>
                <c:pt idx="686">
                  <c:v>2.9221627733487021E-2</c:v>
                </c:pt>
                <c:pt idx="687">
                  <c:v>2.9221627733487021E-2</c:v>
                </c:pt>
                <c:pt idx="688">
                  <c:v>2.9221627733487021E-2</c:v>
                </c:pt>
                <c:pt idx="689">
                  <c:v>2.9221627733487021E-2</c:v>
                </c:pt>
                <c:pt idx="690">
                  <c:v>2.9221627733487021E-2</c:v>
                </c:pt>
                <c:pt idx="691">
                  <c:v>2.9221627733487021E-2</c:v>
                </c:pt>
                <c:pt idx="692">
                  <c:v>2.9221627733487021E-2</c:v>
                </c:pt>
                <c:pt idx="693">
                  <c:v>2.9221627733487021E-2</c:v>
                </c:pt>
                <c:pt idx="694">
                  <c:v>2.9221627733487021E-2</c:v>
                </c:pt>
                <c:pt idx="695">
                  <c:v>2.9221627733487021E-2</c:v>
                </c:pt>
                <c:pt idx="696">
                  <c:v>2.9221627733487021E-2</c:v>
                </c:pt>
                <c:pt idx="697">
                  <c:v>2.9221627733487021E-2</c:v>
                </c:pt>
                <c:pt idx="698">
                  <c:v>2.9221627733487021E-2</c:v>
                </c:pt>
                <c:pt idx="699">
                  <c:v>2.9221627733487021E-2</c:v>
                </c:pt>
                <c:pt idx="700">
                  <c:v>2.9221627733487021E-2</c:v>
                </c:pt>
                <c:pt idx="701">
                  <c:v>2.9221627733487021E-2</c:v>
                </c:pt>
                <c:pt idx="702">
                  <c:v>2.9221627733487021E-2</c:v>
                </c:pt>
                <c:pt idx="703">
                  <c:v>2.9221627733487021E-2</c:v>
                </c:pt>
                <c:pt idx="704">
                  <c:v>2.9221627733487021E-2</c:v>
                </c:pt>
                <c:pt idx="705">
                  <c:v>2.9221627733487021E-2</c:v>
                </c:pt>
                <c:pt idx="706">
                  <c:v>2.9221627733487021E-2</c:v>
                </c:pt>
                <c:pt idx="707">
                  <c:v>2.9221627733487021E-2</c:v>
                </c:pt>
                <c:pt idx="708">
                  <c:v>2.9221627733487021E-2</c:v>
                </c:pt>
                <c:pt idx="709">
                  <c:v>2.9221627733487021E-2</c:v>
                </c:pt>
                <c:pt idx="710">
                  <c:v>2.9221627733487021E-2</c:v>
                </c:pt>
                <c:pt idx="711">
                  <c:v>2.9221627733487021E-2</c:v>
                </c:pt>
                <c:pt idx="712">
                  <c:v>2.9221627733487021E-2</c:v>
                </c:pt>
                <c:pt idx="713">
                  <c:v>2.9221627733487021E-2</c:v>
                </c:pt>
                <c:pt idx="714">
                  <c:v>2.9221627733487021E-2</c:v>
                </c:pt>
                <c:pt idx="715">
                  <c:v>2.9221627733487021E-2</c:v>
                </c:pt>
                <c:pt idx="716">
                  <c:v>2.9221627733487021E-2</c:v>
                </c:pt>
                <c:pt idx="717">
                  <c:v>2.9221627733487021E-2</c:v>
                </c:pt>
                <c:pt idx="718">
                  <c:v>2.9221627733487021E-2</c:v>
                </c:pt>
                <c:pt idx="719">
                  <c:v>2.9221627733487021E-2</c:v>
                </c:pt>
                <c:pt idx="720">
                  <c:v>2.9221627733487021E-2</c:v>
                </c:pt>
                <c:pt idx="721">
                  <c:v>2.9221627733487021E-2</c:v>
                </c:pt>
                <c:pt idx="722">
                  <c:v>2.9221627733487021E-2</c:v>
                </c:pt>
                <c:pt idx="723">
                  <c:v>2.9221627733487021E-2</c:v>
                </c:pt>
                <c:pt idx="724">
                  <c:v>2.9221627733487021E-2</c:v>
                </c:pt>
                <c:pt idx="725">
                  <c:v>2.9221627733487021E-2</c:v>
                </c:pt>
                <c:pt idx="726">
                  <c:v>2.9221627733487021E-2</c:v>
                </c:pt>
                <c:pt idx="727">
                  <c:v>2.9221627733487021E-2</c:v>
                </c:pt>
                <c:pt idx="728">
                  <c:v>2.9221627733487021E-2</c:v>
                </c:pt>
                <c:pt idx="729">
                  <c:v>2.9221627733487021E-2</c:v>
                </c:pt>
                <c:pt idx="730">
                  <c:v>2.9221627733487021E-2</c:v>
                </c:pt>
                <c:pt idx="731">
                  <c:v>2.9221627733487021E-2</c:v>
                </c:pt>
                <c:pt idx="732">
                  <c:v>2.9221627733487021E-2</c:v>
                </c:pt>
                <c:pt idx="733">
                  <c:v>2.9221627733487021E-2</c:v>
                </c:pt>
                <c:pt idx="734">
                  <c:v>2.9221627733487021E-2</c:v>
                </c:pt>
                <c:pt idx="735">
                  <c:v>2.9221627733487021E-2</c:v>
                </c:pt>
                <c:pt idx="736">
                  <c:v>2.9221627733487021E-2</c:v>
                </c:pt>
                <c:pt idx="737">
                  <c:v>2.9221627733487021E-2</c:v>
                </c:pt>
                <c:pt idx="738">
                  <c:v>2.9221627733487021E-2</c:v>
                </c:pt>
                <c:pt idx="739">
                  <c:v>2.9221627733487021E-2</c:v>
                </c:pt>
                <c:pt idx="740">
                  <c:v>2.9221627733487021E-2</c:v>
                </c:pt>
                <c:pt idx="741">
                  <c:v>2.9221627733487021E-2</c:v>
                </c:pt>
                <c:pt idx="742">
                  <c:v>2.9221627733487021E-2</c:v>
                </c:pt>
                <c:pt idx="743">
                  <c:v>2.9221627733487021E-2</c:v>
                </c:pt>
                <c:pt idx="744">
                  <c:v>2.9221627733487021E-2</c:v>
                </c:pt>
                <c:pt idx="745">
                  <c:v>2.9221627733487021E-2</c:v>
                </c:pt>
                <c:pt idx="746">
                  <c:v>2.9221627733487021E-2</c:v>
                </c:pt>
                <c:pt idx="747">
                  <c:v>2.9221627733487021E-2</c:v>
                </c:pt>
                <c:pt idx="748">
                  <c:v>2.9221627733487021E-2</c:v>
                </c:pt>
                <c:pt idx="749">
                  <c:v>2.9221627733487021E-2</c:v>
                </c:pt>
                <c:pt idx="750">
                  <c:v>2.9221627733487021E-2</c:v>
                </c:pt>
                <c:pt idx="751">
                  <c:v>2.9221627733487021E-2</c:v>
                </c:pt>
                <c:pt idx="752">
                  <c:v>2.9221627733487021E-2</c:v>
                </c:pt>
                <c:pt idx="753">
                  <c:v>2.9221627733487021E-2</c:v>
                </c:pt>
                <c:pt idx="754">
                  <c:v>2.9221627733487021E-2</c:v>
                </c:pt>
                <c:pt idx="755">
                  <c:v>2.9221627733487021E-2</c:v>
                </c:pt>
                <c:pt idx="756">
                  <c:v>2.9221627733487021E-2</c:v>
                </c:pt>
                <c:pt idx="757">
                  <c:v>2.9221627733487021E-2</c:v>
                </c:pt>
                <c:pt idx="758">
                  <c:v>2.9221627733487021E-2</c:v>
                </c:pt>
                <c:pt idx="759">
                  <c:v>2.9221627733487021E-2</c:v>
                </c:pt>
                <c:pt idx="760">
                  <c:v>2.9221627733487021E-2</c:v>
                </c:pt>
                <c:pt idx="761">
                  <c:v>2.9221627733487021E-2</c:v>
                </c:pt>
                <c:pt idx="762">
                  <c:v>2.9221627733487021E-2</c:v>
                </c:pt>
                <c:pt idx="763">
                  <c:v>2.9221627733487021E-2</c:v>
                </c:pt>
                <c:pt idx="764">
                  <c:v>2.9221627733487021E-2</c:v>
                </c:pt>
                <c:pt idx="765">
                  <c:v>2.9221627733487021E-2</c:v>
                </c:pt>
                <c:pt idx="766">
                  <c:v>2.9221627733487021E-2</c:v>
                </c:pt>
                <c:pt idx="767">
                  <c:v>2.9221627733487021E-2</c:v>
                </c:pt>
                <c:pt idx="768">
                  <c:v>2.9221627733487021E-2</c:v>
                </c:pt>
                <c:pt idx="769">
                  <c:v>2.9221627733487021E-2</c:v>
                </c:pt>
                <c:pt idx="770">
                  <c:v>2.9221627733487021E-2</c:v>
                </c:pt>
                <c:pt idx="771">
                  <c:v>2.9221627733487021E-2</c:v>
                </c:pt>
                <c:pt idx="772">
                  <c:v>2.9221627733487021E-2</c:v>
                </c:pt>
                <c:pt idx="773">
                  <c:v>2.9221627733487021E-2</c:v>
                </c:pt>
                <c:pt idx="774">
                  <c:v>2.9221627733487021E-2</c:v>
                </c:pt>
                <c:pt idx="775">
                  <c:v>2.9221627733487021E-2</c:v>
                </c:pt>
                <c:pt idx="776">
                  <c:v>2.9221627733487021E-2</c:v>
                </c:pt>
                <c:pt idx="777">
                  <c:v>2.9221627733487021E-2</c:v>
                </c:pt>
                <c:pt idx="778">
                  <c:v>2.9221627733487021E-2</c:v>
                </c:pt>
                <c:pt idx="779">
                  <c:v>2.9221627733487021E-2</c:v>
                </c:pt>
                <c:pt idx="780">
                  <c:v>2.9221627733487021E-2</c:v>
                </c:pt>
                <c:pt idx="781">
                  <c:v>2.9221627733487021E-2</c:v>
                </c:pt>
                <c:pt idx="782">
                  <c:v>2.9221627733487021E-2</c:v>
                </c:pt>
                <c:pt idx="783">
                  <c:v>2.9221627733487021E-2</c:v>
                </c:pt>
                <c:pt idx="784">
                  <c:v>2.9221627733487021E-2</c:v>
                </c:pt>
                <c:pt idx="785">
                  <c:v>2.9221627733487021E-2</c:v>
                </c:pt>
                <c:pt idx="786">
                  <c:v>2.9221627733487021E-2</c:v>
                </c:pt>
                <c:pt idx="787">
                  <c:v>2.9221627733487021E-2</c:v>
                </c:pt>
                <c:pt idx="788">
                  <c:v>2.9221627733487021E-2</c:v>
                </c:pt>
                <c:pt idx="789">
                  <c:v>2.9221627733487021E-2</c:v>
                </c:pt>
                <c:pt idx="790">
                  <c:v>2.9221627733487021E-2</c:v>
                </c:pt>
                <c:pt idx="791">
                  <c:v>2.9221627733487021E-2</c:v>
                </c:pt>
                <c:pt idx="792">
                  <c:v>2.9221627733487021E-2</c:v>
                </c:pt>
                <c:pt idx="793">
                  <c:v>2.9221627733487021E-2</c:v>
                </c:pt>
                <c:pt idx="794">
                  <c:v>2.9221627733487021E-2</c:v>
                </c:pt>
                <c:pt idx="795">
                  <c:v>2.9221627733487021E-2</c:v>
                </c:pt>
                <c:pt idx="796">
                  <c:v>2.9221627733487021E-2</c:v>
                </c:pt>
                <c:pt idx="797">
                  <c:v>2.9221627733487021E-2</c:v>
                </c:pt>
                <c:pt idx="798">
                  <c:v>2.9221627733487021E-2</c:v>
                </c:pt>
                <c:pt idx="799">
                  <c:v>2.9221627733487021E-2</c:v>
                </c:pt>
                <c:pt idx="800">
                  <c:v>2.9221627733487021E-2</c:v>
                </c:pt>
                <c:pt idx="801">
                  <c:v>2.9221627733487021E-2</c:v>
                </c:pt>
                <c:pt idx="802">
                  <c:v>2.9221627733487021E-2</c:v>
                </c:pt>
                <c:pt idx="803">
                  <c:v>2.9221627733487021E-2</c:v>
                </c:pt>
                <c:pt idx="804">
                  <c:v>2.9221627733487021E-2</c:v>
                </c:pt>
                <c:pt idx="805">
                  <c:v>2.9221627733487021E-2</c:v>
                </c:pt>
                <c:pt idx="806">
                  <c:v>2.9221627733487021E-2</c:v>
                </c:pt>
                <c:pt idx="807">
                  <c:v>2.9221627733487021E-2</c:v>
                </c:pt>
                <c:pt idx="808">
                  <c:v>2.9221627733487021E-2</c:v>
                </c:pt>
                <c:pt idx="809">
                  <c:v>2.9221627733487021E-2</c:v>
                </c:pt>
                <c:pt idx="810">
                  <c:v>2.9221627733487021E-2</c:v>
                </c:pt>
                <c:pt idx="811">
                  <c:v>2.9221627733487021E-2</c:v>
                </c:pt>
                <c:pt idx="812">
                  <c:v>2.9221627733487021E-2</c:v>
                </c:pt>
                <c:pt idx="813">
                  <c:v>2.9221627733487021E-2</c:v>
                </c:pt>
                <c:pt idx="814">
                  <c:v>2.9221627733487021E-2</c:v>
                </c:pt>
                <c:pt idx="815">
                  <c:v>2.9221627733487021E-2</c:v>
                </c:pt>
                <c:pt idx="816">
                  <c:v>2.9221627733487021E-2</c:v>
                </c:pt>
                <c:pt idx="817">
                  <c:v>2.9221627733487021E-2</c:v>
                </c:pt>
                <c:pt idx="818">
                  <c:v>2.9221627733487021E-2</c:v>
                </c:pt>
                <c:pt idx="819">
                  <c:v>2.9221627733487021E-2</c:v>
                </c:pt>
                <c:pt idx="820">
                  <c:v>2.9221627733487021E-2</c:v>
                </c:pt>
                <c:pt idx="821">
                  <c:v>2.9221627733487021E-2</c:v>
                </c:pt>
                <c:pt idx="822">
                  <c:v>2.9221627733487021E-2</c:v>
                </c:pt>
                <c:pt idx="823">
                  <c:v>2.9221627733487021E-2</c:v>
                </c:pt>
                <c:pt idx="824">
                  <c:v>2.9221627733487021E-2</c:v>
                </c:pt>
                <c:pt idx="825">
                  <c:v>2.9221627733487021E-2</c:v>
                </c:pt>
                <c:pt idx="826">
                  <c:v>2.9221627733487021E-2</c:v>
                </c:pt>
                <c:pt idx="827">
                  <c:v>2.9221627733487021E-2</c:v>
                </c:pt>
                <c:pt idx="828">
                  <c:v>2.9221627733487021E-2</c:v>
                </c:pt>
                <c:pt idx="829">
                  <c:v>2.9221627733487021E-2</c:v>
                </c:pt>
                <c:pt idx="830">
                  <c:v>2.9221627733487021E-2</c:v>
                </c:pt>
                <c:pt idx="831">
                  <c:v>2.9221627733487021E-2</c:v>
                </c:pt>
                <c:pt idx="832">
                  <c:v>2.9221627733487021E-2</c:v>
                </c:pt>
                <c:pt idx="833">
                  <c:v>2.9221627733487021E-2</c:v>
                </c:pt>
                <c:pt idx="834">
                  <c:v>2.9221627733487021E-2</c:v>
                </c:pt>
                <c:pt idx="835">
                  <c:v>2.9221627733487021E-2</c:v>
                </c:pt>
                <c:pt idx="836">
                  <c:v>2.9221627733487021E-2</c:v>
                </c:pt>
                <c:pt idx="837">
                  <c:v>2.9221627733487021E-2</c:v>
                </c:pt>
                <c:pt idx="838">
                  <c:v>2.9221627733487021E-2</c:v>
                </c:pt>
                <c:pt idx="839">
                  <c:v>2.9221627733487021E-2</c:v>
                </c:pt>
                <c:pt idx="840">
                  <c:v>2.9221627733487021E-2</c:v>
                </c:pt>
                <c:pt idx="841">
                  <c:v>2.9221627733487021E-2</c:v>
                </c:pt>
                <c:pt idx="842">
                  <c:v>2.9221627733487021E-2</c:v>
                </c:pt>
                <c:pt idx="843">
                  <c:v>2.9221627733487021E-2</c:v>
                </c:pt>
                <c:pt idx="844">
                  <c:v>2.9221627733487021E-2</c:v>
                </c:pt>
                <c:pt idx="845">
                  <c:v>2.9221627733487021E-2</c:v>
                </c:pt>
                <c:pt idx="846">
                  <c:v>2.9221627733487021E-2</c:v>
                </c:pt>
                <c:pt idx="847">
                  <c:v>2.9221627733487021E-2</c:v>
                </c:pt>
                <c:pt idx="848">
                  <c:v>2.9221627733487021E-2</c:v>
                </c:pt>
                <c:pt idx="849">
                  <c:v>2.9221627733487021E-2</c:v>
                </c:pt>
                <c:pt idx="850">
                  <c:v>2.9221627733487021E-2</c:v>
                </c:pt>
                <c:pt idx="851">
                  <c:v>2.9221627733487021E-2</c:v>
                </c:pt>
                <c:pt idx="852">
                  <c:v>2.9221627733487021E-2</c:v>
                </c:pt>
                <c:pt idx="853">
                  <c:v>2.9221627733487021E-2</c:v>
                </c:pt>
                <c:pt idx="854">
                  <c:v>2.9221627733487021E-2</c:v>
                </c:pt>
                <c:pt idx="855">
                  <c:v>2.9221627733487021E-2</c:v>
                </c:pt>
                <c:pt idx="856">
                  <c:v>2.9221627733487021E-2</c:v>
                </c:pt>
                <c:pt idx="857">
                  <c:v>2.9221627733487021E-2</c:v>
                </c:pt>
                <c:pt idx="858">
                  <c:v>2.9221627733487021E-2</c:v>
                </c:pt>
                <c:pt idx="859">
                  <c:v>2.9221627733487021E-2</c:v>
                </c:pt>
                <c:pt idx="860">
                  <c:v>2.9221627733487021E-2</c:v>
                </c:pt>
                <c:pt idx="861">
                  <c:v>2.9221627733487021E-2</c:v>
                </c:pt>
                <c:pt idx="862">
                  <c:v>2.9221627733487021E-2</c:v>
                </c:pt>
                <c:pt idx="863">
                  <c:v>2.9221627733487021E-2</c:v>
                </c:pt>
                <c:pt idx="864">
                  <c:v>2.9221627733487021E-2</c:v>
                </c:pt>
                <c:pt idx="865">
                  <c:v>2.9221627733487021E-2</c:v>
                </c:pt>
                <c:pt idx="866">
                  <c:v>2.9221627733487021E-2</c:v>
                </c:pt>
                <c:pt idx="867">
                  <c:v>2.9221627733487021E-2</c:v>
                </c:pt>
                <c:pt idx="868">
                  <c:v>2.9221627733487021E-2</c:v>
                </c:pt>
                <c:pt idx="869">
                  <c:v>2.9221627733487021E-2</c:v>
                </c:pt>
                <c:pt idx="870">
                  <c:v>2.9221627733487021E-2</c:v>
                </c:pt>
                <c:pt idx="871">
                  <c:v>2.9221627733487021E-2</c:v>
                </c:pt>
                <c:pt idx="872">
                  <c:v>2.9221627733487021E-2</c:v>
                </c:pt>
                <c:pt idx="873">
                  <c:v>2.9221627733487021E-2</c:v>
                </c:pt>
                <c:pt idx="874">
                  <c:v>2.9221627733487021E-2</c:v>
                </c:pt>
                <c:pt idx="875">
                  <c:v>2.9221627733487021E-2</c:v>
                </c:pt>
                <c:pt idx="876">
                  <c:v>2.9221627733487021E-2</c:v>
                </c:pt>
                <c:pt idx="877">
                  <c:v>2.9221627733487021E-2</c:v>
                </c:pt>
                <c:pt idx="878">
                  <c:v>2.9221627733487021E-2</c:v>
                </c:pt>
                <c:pt idx="879">
                  <c:v>2.9221627733487021E-2</c:v>
                </c:pt>
                <c:pt idx="880">
                  <c:v>2.9221627733487021E-2</c:v>
                </c:pt>
                <c:pt idx="881">
                  <c:v>2.9221627733487021E-2</c:v>
                </c:pt>
                <c:pt idx="882">
                  <c:v>2.9221627733487021E-2</c:v>
                </c:pt>
                <c:pt idx="883">
                  <c:v>2.9221627733487021E-2</c:v>
                </c:pt>
                <c:pt idx="884">
                  <c:v>2.9221627733487021E-2</c:v>
                </c:pt>
                <c:pt idx="885">
                  <c:v>2.9221627733487021E-2</c:v>
                </c:pt>
                <c:pt idx="886">
                  <c:v>2.9221627733487021E-2</c:v>
                </c:pt>
                <c:pt idx="887">
                  <c:v>2.9221627733487021E-2</c:v>
                </c:pt>
                <c:pt idx="888">
                  <c:v>2.9221627733487021E-2</c:v>
                </c:pt>
                <c:pt idx="889">
                  <c:v>2.9221627733487021E-2</c:v>
                </c:pt>
                <c:pt idx="890">
                  <c:v>2.9221627733487021E-2</c:v>
                </c:pt>
                <c:pt idx="891">
                  <c:v>2.9221627733487021E-2</c:v>
                </c:pt>
                <c:pt idx="892">
                  <c:v>2.9221627733487021E-2</c:v>
                </c:pt>
                <c:pt idx="893">
                  <c:v>2.9221627733487021E-2</c:v>
                </c:pt>
                <c:pt idx="894">
                  <c:v>2.9221627733487021E-2</c:v>
                </c:pt>
                <c:pt idx="895">
                  <c:v>2.9221627733487021E-2</c:v>
                </c:pt>
                <c:pt idx="896">
                  <c:v>2.9221627733487021E-2</c:v>
                </c:pt>
                <c:pt idx="897">
                  <c:v>2.9221627733487021E-2</c:v>
                </c:pt>
                <c:pt idx="898">
                  <c:v>2.9221627733487021E-2</c:v>
                </c:pt>
                <c:pt idx="899">
                  <c:v>2.9221627733487021E-2</c:v>
                </c:pt>
                <c:pt idx="900">
                  <c:v>2.9221627733487021E-2</c:v>
                </c:pt>
                <c:pt idx="901">
                  <c:v>2.9221627733487021E-2</c:v>
                </c:pt>
                <c:pt idx="902">
                  <c:v>2.9221627733487021E-2</c:v>
                </c:pt>
                <c:pt idx="903">
                  <c:v>2.9221627733487021E-2</c:v>
                </c:pt>
                <c:pt idx="904">
                  <c:v>2.9221627733487021E-2</c:v>
                </c:pt>
                <c:pt idx="905">
                  <c:v>2.9221627733487021E-2</c:v>
                </c:pt>
                <c:pt idx="906">
                  <c:v>2.9221627733487021E-2</c:v>
                </c:pt>
                <c:pt idx="907">
                  <c:v>2.9221627733487021E-2</c:v>
                </c:pt>
                <c:pt idx="908">
                  <c:v>2.9221627733487021E-2</c:v>
                </c:pt>
                <c:pt idx="909">
                  <c:v>2.9221627733487021E-2</c:v>
                </c:pt>
                <c:pt idx="910">
                  <c:v>2.9221627733487021E-2</c:v>
                </c:pt>
                <c:pt idx="911">
                  <c:v>2.9221627733487021E-2</c:v>
                </c:pt>
                <c:pt idx="912">
                  <c:v>2.9221627733487021E-2</c:v>
                </c:pt>
                <c:pt idx="913">
                  <c:v>2.9221627733487021E-2</c:v>
                </c:pt>
                <c:pt idx="914">
                  <c:v>2.9221627733487021E-2</c:v>
                </c:pt>
                <c:pt idx="915">
                  <c:v>2.9221627733487021E-2</c:v>
                </c:pt>
                <c:pt idx="916">
                  <c:v>2.9221627733487021E-2</c:v>
                </c:pt>
                <c:pt idx="917">
                  <c:v>2.9221627733487021E-2</c:v>
                </c:pt>
                <c:pt idx="918">
                  <c:v>2.9221627733487021E-2</c:v>
                </c:pt>
                <c:pt idx="919">
                  <c:v>2.9221627733487021E-2</c:v>
                </c:pt>
                <c:pt idx="920">
                  <c:v>2.9221627733487021E-2</c:v>
                </c:pt>
                <c:pt idx="921">
                  <c:v>2.9221627733487021E-2</c:v>
                </c:pt>
                <c:pt idx="922">
                  <c:v>2.9221627733487021E-2</c:v>
                </c:pt>
                <c:pt idx="923">
                  <c:v>2.9221627733487021E-2</c:v>
                </c:pt>
                <c:pt idx="924">
                  <c:v>2.9221627733487021E-2</c:v>
                </c:pt>
                <c:pt idx="925">
                  <c:v>2.9221627733487021E-2</c:v>
                </c:pt>
                <c:pt idx="926">
                  <c:v>2.9221627733487021E-2</c:v>
                </c:pt>
                <c:pt idx="927">
                  <c:v>2.9221627733487021E-2</c:v>
                </c:pt>
                <c:pt idx="928">
                  <c:v>2.9221627733487021E-2</c:v>
                </c:pt>
                <c:pt idx="929">
                  <c:v>2.9221627733487021E-2</c:v>
                </c:pt>
                <c:pt idx="930">
                  <c:v>2.9221627733487021E-2</c:v>
                </c:pt>
                <c:pt idx="931">
                  <c:v>2.9221627733487021E-2</c:v>
                </c:pt>
                <c:pt idx="932">
                  <c:v>2.9221627733487021E-2</c:v>
                </c:pt>
                <c:pt idx="933">
                  <c:v>2.9221627733487021E-2</c:v>
                </c:pt>
                <c:pt idx="934">
                  <c:v>2.9221627733487021E-2</c:v>
                </c:pt>
                <c:pt idx="935">
                  <c:v>2.9221627733487021E-2</c:v>
                </c:pt>
                <c:pt idx="936">
                  <c:v>2.9221627733487021E-2</c:v>
                </c:pt>
                <c:pt idx="937">
                  <c:v>2.9221627733487021E-2</c:v>
                </c:pt>
                <c:pt idx="938">
                  <c:v>2.9221627733487021E-2</c:v>
                </c:pt>
                <c:pt idx="939">
                  <c:v>2.9221627733487021E-2</c:v>
                </c:pt>
                <c:pt idx="940">
                  <c:v>2.9221627733487021E-2</c:v>
                </c:pt>
                <c:pt idx="941">
                  <c:v>2.9221627733487021E-2</c:v>
                </c:pt>
                <c:pt idx="942">
                  <c:v>2.9221627733487021E-2</c:v>
                </c:pt>
                <c:pt idx="943">
                  <c:v>2.9221627733487021E-2</c:v>
                </c:pt>
                <c:pt idx="944">
                  <c:v>2.9221627733487021E-2</c:v>
                </c:pt>
                <c:pt idx="945">
                  <c:v>2.9221627733487021E-2</c:v>
                </c:pt>
                <c:pt idx="946">
                  <c:v>2.9221627733487021E-2</c:v>
                </c:pt>
                <c:pt idx="947">
                  <c:v>2.9221627733487021E-2</c:v>
                </c:pt>
                <c:pt idx="948">
                  <c:v>2.9221627733487021E-2</c:v>
                </c:pt>
                <c:pt idx="949">
                  <c:v>2.2162206811977003E-2</c:v>
                </c:pt>
                <c:pt idx="950">
                  <c:v>2.2162206811977003E-2</c:v>
                </c:pt>
                <c:pt idx="951">
                  <c:v>2.2162206811977003E-2</c:v>
                </c:pt>
                <c:pt idx="952">
                  <c:v>2.2162206811977003E-2</c:v>
                </c:pt>
                <c:pt idx="953">
                  <c:v>2.2162206811977003E-2</c:v>
                </c:pt>
                <c:pt idx="954">
                  <c:v>2.2162206811977003E-2</c:v>
                </c:pt>
                <c:pt idx="955">
                  <c:v>2.2162206811977003E-2</c:v>
                </c:pt>
                <c:pt idx="956">
                  <c:v>2.2162206811977003E-2</c:v>
                </c:pt>
                <c:pt idx="957">
                  <c:v>2.2162206811977003E-2</c:v>
                </c:pt>
                <c:pt idx="958">
                  <c:v>2.2162206811977003E-2</c:v>
                </c:pt>
                <c:pt idx="959">
                  <c:v>2.2162206811977003E-2</c:v>
                </c:pt>
                <c:pt idx="960">
                  <c:v>2.2162206811977003E-2</c:v>
                </c:pt>
                <c:pt idx="961">
                  <c:v>2.2162206811977003E-2</c:v>
                </c:pt>
                <c:pt idx="962">
                  <c:v>2.2162206811977003E-2</c:v>
                </c:pt>
                <c:pt idx="963">
                  <c:v>2.2162206811977003E-2</c:v>
                </c:pt>
                <c:pt idx="964">
                  <c:v>2.2162206811977003E-2</c:v>
                </c:pt>
                <c:pt idx="965">
                  <c:v>2.2162206811977003E-2</c:v>
                </c:pt>
                <c:pt idx="966">
                  <c:v>2.2162206811977003E-2</c:v>
                </c:pt>
                <c:pt idx="967">
                  <c:v>2.2162206811977003E-2</c:v>
                </c:pt>
                <c:pt idx="968">
                  <c:v>2.2162206811977003E-2</c:v>
                </c:pt>
                <c:pt idx="969">
                  <c:v>2.2162206811977003E-2</c:v>
                </c:pt>
                <c:pt idx="970">
                  <c:v>2.2162206811977003E-2</c:v>
                </c:pt>
                <c:pt idx="971">
                  <c:v>2.2162206811977003E-2</c:v>
                </c:pt>
                <c:pt idx="972">
                  <c:v>2.2162206811977003E-2</c:v>
                </c:pt>
                <c:pt idx="973">
                  <c:v>2.2162206811977003E-2</c:v>
                </c:pt>
                <c:pt idx="974">
                  <c:v>2.2162206811977003E-2</c:v>
                </c:pt>
                <c:pt idx="975">
                  <c:v>2.2162206811977003E-2</c:v>
                </c:pt>
                <c:pt idx="976">
                  <c:v>2.2162206811977003E-2</c:v>
                </c:pt>
                <c:pt idx="977">
                  <c:v>2.2162206811977003E-2</c:v>
                </c:pt>
                <c:pt idx="978">
                  <c:v>2.2162206811977003E-2</c:v>
                </c:pt>
                <c:pt idx="979">
                  <c:v>2.2162206811977003E-2</c:v>
                </c:pt>
                <c:pt idx="980">
                  <c:v>2.2162206811977003E-2</c:v>
                </c:pt>
                <c:pt idx="981">
                  <c:v>2.2162206811977003E-2</c:v>
                </c:pt>
                <c:pt idx="982">
                  <c:v>2.2162206811977003E-2</c:v>
                </c:pt>
                <c:pt idx="983">
                  <c:v>2.2162206811977003E-2</c:v>
                </c:pt>
                <c:pt idx="984">
                  <c:v>2.2162206811977003E-2</c:v>
                </c:pt>
                <c:pt idx="985">
                  <c:v>2.2162206811977003E-2</c:v>
                </c:pt>
                <c:pt idx="986">
                  <c:v>2.2162206811977003E-2</c:v>
                </c:pt>
                <c:pt idx="987">
                  <c:v>2.2162206811977003E-2</c:v>
                </c:pt>
                <c:pt idx="988">
                  <c:v>1.0661572626515237E-2</c:v>
                </c:pt>
                <c:pt idx="989">
                  <c:v>1.0661572626515237E-2</c:v>
                </c:pt>
                <c:pt idx="990">
                  <c:v>1.0661572626515237E-2</c:v>
                </c:pt>
                <c:pt idx="991">
                  <c:v>1.0661572626515237E-2</c:v>
                </c:pt>
                <c:pt idx="992">
                  <c:v>1.0661572626515237E-2</c:v>
                </c:pt>
                <c:pt idx="993">
                  <c:v>1.0661572626515237E-2</c:v>
                </c:pt>
                <c:pt idx="994">
                  <c:v>1.0661572626515237E-2</c:v>
                </c:pt>
                <c:pt idx="995">
                  <c:v>1.0661572626515237E-2</c:v>
                </c:pt>
                <c:pt idx="996">
                  <c:v>1.0661572626515237E-2</c:v>
                </c:pt>
                <c:pt idx="997">
                  <c:v>1.0661572626515237E-2</c:v>
                </c:pt>
                <c:pt idx="998">
                  <c:v>1.0661572626515237E-2</c:v>
                </c:pt>
                <c:pt idx="999">
                  <c:v>1.0661572626515237E-2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F80B-49A2-95B4-7DC96158B92F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0.53211193306422233</c:v>
                </c:pt>
                <c:pt idx="1">
                  <c:v>0.53211193306422233</c:v>
                </c:pt>
                <c:pt idx="2">
                  <c:v>0.53211193306422233</c:v>
                </c:pt>
                <c:pt idx="3">
                  <c:v>0.53211193306422233</c:v>
                </c:pt>
                <c:pt idx="4">
                  <c:v>0.53211193306422233</c:v>
                </c:pt>
                <c:pt idx="5">
                  <c:v>0.53211193306422233</c:v>
                </c:pt>
                <c:pt idx="6">
                  <c:v>0.53211193306422233</c:v>
                </c:pt>
                <c:pt idx="7">
                  <c:v>0.53211193306422233</c:v>
                </c:pt>
                <c:pt idx="8">
                  <c:v>0.53211193306422233</c:v>
                </c:pt>
                <c:pt idx="9">
                  <c:v>0.53211193306422233</c:v>
                </c:pt>
                <c:pt idx="10">
                  <c:v>0.53211193306422233</c:v>
                </c:pt>
                <c:pt idx="11">
                  <c:v>0.53211193306422233</c:v>
                </c:pt>
                <c:pt idx="12">
                  <c:v>0.53211193306422233</c:v>
                </c:pt>
                <c:pt idx="13">
                  <c:v>0.53211193306422233</c:v>
                </c:pt>
                <c:pt idx="14">
                  <c:v>0.53211193306422233</c:v>
                </c:pt>
                <c:pt idx="15">
                  <c:v>0.53211193306422233</c:v>
                </c:pt>
                <c:pt idx="16">
                  <c:v>0.53211193306422233</c:v>
                </c:pt>
                <c:pt idx="17">
                  <c:v>0.53211193306422233</c:v>
                </c:pt>
                <c:pt idx="18">
                  <c:v>0.53211193306422233</c:v>
                </c:pt>
                <c:pt idx="19">
                  <c:v>0.53211193306422233</c:v>
                </c:pt>
                <c:pt idx="20">
                  <c:v>0.53211193306422233</c:v>
                </c:pt>
                <c:pt idx="21">
                  <c:v>0.53211193306422233</c:v>
                </c:pt>
                <c:pt idx="22">
                  <c:v>0.53211193306422233</c:v>
                </c:pt>
                <c:pt idx="23">
                  <c:v>0.29905177112068471</c:v>
                </c:pt>
                <c:pt idx="24">
                  <c:v>0.29905177112068471</c:v>
                </c:pt>
                <c:pt idx="25">
                  <c:v>0.29905177112068471</c:v>
                </c:pt>
                <c:pt idx="26">
                  <c:v>0.29905177112068471</c:v>
                </c:pt>
                <c:pt idx="27">
                  <c:v>0.29905177112068471</c:v>
                </c:pt>
                <c:pt idx="28">
                  <c:v>0.11636512396677945</c:v>
                </c:pt>
                <c:pt idx="29">
                  <c:v>0.11636512396677945</c:v>
                </c:pt>
                <c:pt idx="30">
                  <c:v>0.11636512396677945</c:v>
                </c:pt>
                <c:pt idx="31">
                  <c:v>0.11636512396677945</c:v>
                </c:pt>
                <c:pt idx="32">
                  <c:v>0.11636512396677945</c:v>
                </c:pt>
                <c:pt idx="33">
                  <c:v>0.11636512396677945</c:v>
                </c:pt>
                <c:pt idx="34">
                  <c:v>0.11636512396677945</c:v>
                </c:pt>
                <c:pt idx="35">
                  <c:v>0.11636512396677945</c:v>
                </c:pt>
                <c:pt idx="36">
                  <c:v>0.11636512396677945</c:v>
                </c:pt>
                <c:pt idx="37">
                  <c:v>0.11636512396677945</c:v>
                </c:pt>
                <c:pt idx="38">
                  <c:v>0.11636512396677945</c:v>
                </c:pt>
                <c:pt idx="39">
                  <c:v>0.11636512396677945</c:v>
                </c:pt>
                <c:pt idx="40">
                  <c:v>0.11636512396677945</c:v>
                </c:pt>
                <c:pt idx="41">
                  <c:v>0.11636512396677945</c:v>
                </c:pt>
                <c:pt idx="42">
                  <c:v>0.11636512396677945</c:v>
                </c:pt>
                <c:pt idx="43">
                  <c:v>0.11636512396677945</c:v>
                </c:pt>
                <c:pt idx="44">
                  <c:v>0.11636512396677945</c:v>
                </c:pt>
                <c:pt idx="45">
                  <c:v>0.11636512396677945</c:v>
                </c:pt>
                <c:pt idx="46">
                  <c:v>0.11636512396677945</c:v>
                </c:pt>
                <c:pt idx="47">
                  <c:v>0.11636512396677945</c:v>
                </c:pt>
                <c:pt idx="48">
                  <c:v>0.11636512396677945</c:v>
                </c:pt>
                <c:pt idx="49">
                  <c:v>0.11636512396677945</c:v>
                </c:pt>
                <c:pt idx="50">
                  <c:v>0.11636512396677945</c:v>
                </c:pt>
                <c:pt idx="51">
                  <c:v>0.11636512396677945</c:v>
                </c:pt>
                <c:pt idx="52">
                  <c:v>0.11636512396677945</c:v>
                </c:pt>
                <c:pt idx="53">
                  <c:v>0.11636512396677945</c:v>
                </c:pt>
                <c:pt idx="54">
                  <c:v>0.11636512396677945</c:v>
                </c:pt>
                <c:pt idx="55">
                  <c:v>0.11636512396677945</c:v>
                </c:pt>
                <c:pt idx="56">
                  <c:v>0.11636512396677945</c:v>
                </c:pt>
                <c:pt idx="57">
                  <c:v>0.11636512396677945</c:v>
                </c:pt>
                <c:pt idx="58">
                  <c:v>0.11489942679759391</c:v>
                </c:pt>
                <c:pt idx="59">
                  <c:v>0.11489942679759391</c:v>
                </c:pt>
                <c:pt idx="60">
                  <c:v>0.11489942679759391</c:v>
                </c:pt>
                <c:pt idx="61">
                  <c:v>0.11489942679759391</c:v>
                </c:pt>
                <c:pt idx="62">
                  <c:v>0.11489942679759391</c:v>
                </c:pt>
                <c:pt idx="63">
                  <c:v>0.11489942679759391</c:v>
                </c:pt>
                <c:pt idx="64">
                  <c:v>0.11489942679759391</c:v>
                </c:pt>
                <c:pt idx="65">
                  <c:v>0.11489942679759391</c:v>
                </c:pt>
                <c:pt idx="66">
                  <c:v>0.11489942679759391</c:v>
                </c:pt>
                <c:pt idx="67">
                  <c:v>0.11489942679759391</c:v>
                </c:pt>
                <c:pt idx="68">
                  <c:v>0.11489942679759391</c:v>
                </c:pt>
                <c:pt idx="69">
                  <c:v>0.11489942679759391</c:v>
                </c:pt>
                <c:pt idx="70">
                  <c:v>0.11489942679759391</c:v>
                </c:pt>
                <c:pt idx="71">
                  <c:v>0.11489942679759391</c:v>
                </c:pt>
                <c:pt idx="72">
                  <c:v>0.11489942679759391</c:v>
                </c:pt>
                <c:pt idx="73">
                  <c:v>0.11489942679759391</c:v>
                </c:pt>
                <c:pt idx="74">
                  <c:v>0.11489942679759391</c:v>
                </c:pt>
                <c:pt idx="75">
                  <c:v>0.11489942679759391</c:v>
                </c:pt>
                <c:pt idx="76">
                  <c:v>0.11489942679759391</c:v>
                </c:pt>
                <c:pt idx="77">
                  <c:v>0.11489942679759391</c:v>
                </c:pt>
                <c:pt idx="78">
                  <c:v>0.11489942679759391</c:v>
                </c:pt>
                <c:pt idx="79">
                  <c:v>0.11489942679759391</c:v>
                </c:pt>
                <c:pt idx="80">
                  <c:v>0.11489942679759391</c:v>
                </c:pt>
                <c:pt idx="81">
                  <c:v>0.11489942679759391</c:v>
                </c:pt>
                <c:pt idx="82">
                  <c:v>0.11489942679759391</c:v>
                </c:pt>
                <c:pt idx="83">
                  <c:v>0.11489942679759391</c:v>
                </c:pt>
                <c:pt idx="84">
                  <c:v>0.11489942679759391</c:v>
                </c:pt>
                <c:pt idx="85">
                  <c:v>0.11489942679759391</c:v>
                </c:pt>
                <c:pt idx="86">
                  <c:v>0.11489942679759391</c:v>
                </c:pt>
                <c:pt idx="87">
                  <c:v>0.11489942679759391</c:v>
                </c:pt>
                <c:pt idx="88">
                  <c:v>0.11489942679759391</c:v>
                </c:pt>
                <c:pt idx="89">
                  <c:v>0.11489942679759391</c:v>
                </c:pt>
                <c:pt idx="90">
                  <c:v>0.11489942679759391</c:v>
                </c:pt>
                <c:pt idx="91">
                  <c:v>0.11489942679759391</c:v>
                </c:pt>
                <c:pt idx="92">
                  <c:v>0.11489942679759391</c:v>
                </c:pt>
                <c:pt idx="93">
                  <c:v>0.11489942679759391</c:v>
                </c:pt>
                <c:pt idx="94">
                  <c:v>0.11489942679759391</c:v>
                </c:pt>
                <c:pt idx="95">
                  <c:v>0.11489942679759391</c:v>
                </c:pt>
                <c:pt idx="96">
                  <c:v>0.11489942679759391</c:v>
                </c:pt>
                <c:pt idx="97">
                  <c:v>0.11489942679759391</c:v>
                </c:pt>
                <c:pt idx="98">
                  <c:v>0.11489942679759391</c:v>
                </c:pt>
                <c:pt idx="99">
                  <c:v>0.11489942679759391</c:v>
                </c:pt>
                <c:pt idx="100">
                  <c:v>0.11489942679759391</c:v>
                </c:pt>
                <c:pt idx="101">
                  <c:v>0.11489942679759391</c:v>
                </c:pt>
                <c:pt idx="102">
                  <c:v>0.11489942679759391</c:v>
                </c:pt>
                <c:pt idx="103">
                  <c:v>0.11489942679759391</c:v>
                </c:pt>
                <c:pt idx="104">
                  <c:v>0.11489942679759391</c:v>
                </c:pt>
                <c:pt idx="105">
                  <c:v>0.11489942679759391</c:v>
                </c:pt>
                <c:pt idx="106">
                  <c:v>0.11489942679759391</c:v>
                </c:pt>
                <c:pt idx="107">
                  <c:v>0.11489942679759391</c:v>
                </c:pt>
                <c:pt idx="108">
                  <c:v>0.11489942679759391</c:v>
                </c:pt>
                <c:pt idx="109">
                  <c:v>0.11489942679759391</c:v>
                </c:pt>
                <c:pt idx="110">
                  <c:v>0.11489942679759391</c:v>
                </c:pt>
                <c:pt idx="111">
                  <c:v>0.11489942679759391</c:v>
                </c:pt>
                <c:pt idx="112">
                  <c:v>0.11489942679759391</c:v>
                </c:pt>
                <c:pt idx="113">
                  <c:v>0.11489942679759391</c:v>
                </c:pt>
                <c:pt idx="114">
                  <c:v>0.11489942679759391</c:v>
                </c:pt>
                <c:pt idx="115">
                  <c:v>0.11489942679759391</c:v>
                </c:pt>
                <c:pt idx="116">
                  <c:v>0.11489942679759391</c:v>
                </c:pt>
                <c:pt idx="117">
                  <c:v>0.11489942679759391</c:v>
                </c:pt>
                <c:pt idx="118">
                  <c:v>0.11489942679759391</c:v>
                </c:pt>
                <c:pt idx="119">
                  <c:v>0.11489942679759391</c:v>
                </c:pt>
                <c:pt idx="120">
                  <c:v>0.11489942679759391</c:v>
                </c:pt>
                <c:pt idx="121">
                  <c:v>0.11489942679759391</c:v>
                </c:pt>
                <c:pt idx="122">
                  <c:v>0.11489942679759391</c:v>
                </c:pt>
                <c:pt idx="123">
                  <c:v>0.11489942679759391</c:v>
                </c:pt>
                <c:pt idx="124">
                  <c:v>0.11489942679759391</c:v>
                </c:pt>
                <c:pt idx="125">
                  <c:v>0.11489942679759391</c:v>
                </c:pt>
                <c:pt idx="126">
                  <c:v>0.11489942679759391</c:v>
                </c:pt>
                <c:pt idx="127">
                  <c:v>0.11489942679759391</c:v>
                </c:pt>
                <c:pt idx="128">
                  <c:v>0.11489942679759391</c:v>
                </c:pt>
                <c:pt idx="129">
                  <c:v>0.11489942679759391</c:v>
                </c:pt>
                <c:pt idx="130">
                  <c:v>0.11489942679759391</c:v>
                </c:pt>
                <c:pt idx="131">
                  <c:v>0.11489942679759391</c:v>
                </c:pt>
                <c:pt idx="132">
                  <c:v>0.11489942679759391</c:v>
                </c:pt>
                <c:pt idx="133">
                  <c:v>0.11489942679759391</c:v>
                </c:pt>
                <c:pt idx="134">
                  <c:v>0.11489942679759391</c:v>
                </c:pt>
                <c:pt idx="135">
                  <c:v>0.11489942679759391</c:v>
                </c:pt>
                <c:pt idx="136">
                  <c:v>0.11489942679759391</c:v>
                </c:pt>
                <c:pt idx="137">
                  <c:v>0.11489942679759391</c:v>
                </c:pt>
                <c:pt idx="138">
                  <c:v>0.11489942679759391</c:v>
                </c:pt>
                <c:pt idx="139">
                  <c:v>0.11489942679759391</c:v>
                </c:pt>
                <c:pt idx="140">
                  <c:v>0.11489942679759391</c:v>
                </c:pt>
                <c:pt idx="141">
                  <c:v>0.11489942679759391</c:v>
                </c:pt>
                <c:pt idx="142">
                  <c:v>0.11489942679759391</c:v>
                </c:pt>
                <c:pt idx="143">
                  <c:v>0.11489942679759391</c:v>
                </c:pt>
                <c:pt idx="144">
                  <c:v>0.11489942679759391</c:v>
                </c:pt>
                <c:pt idx="145">
                  <c:v>0.11489942679759391</c:v>
                </c:pt>
                <c:pt idx="146">
                  <c:v>0.11489942679759391</c:v>
                </c:pt>
                <c:pt idx="147">
                  <c:v>0.11489942679759391</c:v>
                </c:pt>
                <c:pt idx="148">
                  <c:v>0.11489942679759391</c:v>
                </c:pt>
                <c:pt idx="149">
                  <c:v>0.11489942679759391</c:v>
                </c:pt>
                <c:pt idx="150">
                  <c:v>0.11489942679759391</c:v>
                </c:pt>
                <c:pt idx="151">
                  <c:v>0.11489942679759391</c:v>
                </c:pt>
                <c:pt idx="152">
                  <c:v>0.11489942679759391</c:v>
                </c:pt>
                <c:pt idx="153">
                  <c:v>0.11489942679759391</c:v>
                </c:pt>
                <c:pt idx="154">
                  <c:v>0.11489942679759391</c:v>
                </c:pt>
                <c:pt idx="155">
                  <c:v>0.11489942679759391</c:v>
                </c:pt>
                <c:pt idx="156">
                  <c:v>0.11489942679759391</c:v>
                </c:pt>
                <c:pt idx="157">
                  <c:v>0.11489942679759391</c:v>
                </c:pt>
                <c:pt idx="158">
                  <c:v>0.11489942679759391</c:v>
                </c:pt>
                <c:pt idx="159">
                  <c:v>0.11489942679759391</c:v>
                </c:pt>
                <c:pt idx="160">
                  <c:v>0.11489942679759391</c:v>
                </c:pt>
                <c:pt idx="161">
                  <c:v>0.11489942679759391</c:v>
                </c:pt>
                <c:pt idx="162">
                  <c:v>0.11489942679759391</c:v>
                </c:pt>
                <c:pt idx="163">
                  <c:v>0.11489942679759391</c:v>
                </c:pt>
                <c:pt idx="164">
                  <c:v>0.11489942679759391</c:v>
                </c:pt>
                <c:pt idx="165">
                  <c:v>0.11489942679759391</c:v>
                </c:pt>
                <c:pt idx="166">
                  <c:v>0.11489942679759391</c:v>
                </c:pt>
                <c:pt idx="167">
                  <c:v>0.11489942679759391</c:v>
                </c:pt>
                <c:pt idx="168">
                  <c:v>0.11489942679759391</c:v>
                </c:pt>
                <c:pt idx="169">
                  <c:v>0.11489942679759391</c:v>
                </c:pt>
                <c:pt idx="170">
                  <c:v>0.11489942679759391</c:v>
                </c:pt>
                <c:pt idx="171">
                  <c:v>0.11489942679759391</c:v>
                </c:pt>
                <c:pt idx="172">
                  <c:v>0.11489942679759391</c:v>
                </c:pt>
                <c:pt idx="173">
                  <c:v>0.11489942679759391</c:v>
                </c:pt>
                <c:pt idx="174">
                  <c:v>0.11489942679759391</c:v>
                </c:pt>
                <c:pt idx="175">
                  <c:v>0.11489942679759391</c:v>
                </c:pt>
                <c:pt idx="176">
                  <c:v>0.11489942679759391</c:v>
                </c:pt>
                <c:pt idx="177">
                  <c:v>0.11489942679759391</c:v>
                </c:pt>
                <c:pt idx="178">
                  <c:v>0.11489942679759391</c:v>
                </c:pt>
                <c:pt idx="179">
                  <c:v>0.11489942679759391</c:v>
                </c:pt>
                <c:pt idx="180">
                  <c:v>0.11489942679759391</c:v>
                </c:pt>
                <c:pt idx="181">
                  <c:v>0.11489942679759391</c:v>
                </c:pt>
                <c:pt idx="182">
                  <c:v>0.11489942679759391</c:v>
                </c:pt>
                <c:pt idx="183">
                  <c:v>0.11489942679759391</c:v>
                </c:pt>
                <c:pt idx="184">
                  <c:v>0.11489942679759391</c:v>
                </c:pt>
                <c:pt idx="185">
                  <c:v>0.11489942679759391</c:v>
                </c:pt>
                <c:pt idx="186">
                  <c:v>0.11489942679759391</c:v>
                </c:pt>
                <c:pt idx="187">
                  <c:v>0.11489942679759391</c:v>
                </c:pt>
                <c:pt idx="188">
                  <c:v>0.11489942679759391</c:v>
                </c:pt>
                <c:pt idx="189">
                  <c:v>0.11489942679759391</c:v>
                </c:pt>
                <c:pt idx="190">
                  <c:v>0.11489942679759391</c:v>
                </c:pt>
                <c:pt idx="191">
                  <c:v>5.2820676045227E-2</c:v>
                </c:pt>
                <c:pt idx="192">
                  <c:v>5.2820676045227E-2</c:v>
                </c:pt>
                <c:pt idx="193">
                  <c:v>5.2820676045227E-2</c:v>
                </c:pt>
                <c:pt idx="194">
                  <c:v>5.2820676045227E-2</c:v>
                </c:pt>
                <c:pt idx="195">
                  <c:v>5.2820676045227E-2</c:v>
                </c:pt>
                <c:pt idx="196">
                  <c:v>5.2820676045227E-2</c:v>
                </c:pt>
                <c:pt idx="197">
                  <c:v>5.2820676045227E-2</c:v>
                </c:pt>
                <c:pt idx="198">
                  <c:v>5.2820676045227E-2</c:v>
                </c:pt>
                <c:pt idx="199">
                  <c:v>5.2820676045227E-2</c:v>
                </c:pt>
                <c:pt idx="200">
                  <c:v>5.2820676045227E-2</c:v>
                </c:pt>
                <c:pt idx="201">
                  <c:v>5.2820676045227E-2</c:v>
                </c:pt>
                <c:pt idx="202">
                  <c:v>5.2820676045227E-2</c:v>
                </c:pt>
                <c:pt idx="203">
                  <c:v>5.2820676045227E-2</c:v>
                </c:pt>
                <c:pt idx="204">
                  <c:v>5.2820676045227E-2</c:v>
                </c:pt>
                <c:pt idx="205">
                  <c:v>5.2820676045227E-2</c:v>
                </c:pt>
                <c:pt idx="206">
                  <c:v>5.2820676045227E-2</c:v>
                </c:pt>
                <c:pt idx="207">
                  <c:v>5.2820676045227E-2</c:v>
                </c:pt>
                <c:pt idx="208">
                  <c:v>5.2820676045227E-2</c:v>
                </c:pt>
                <c:pt idx="209">
                  <c:v>5.2820676045227E-2</c:v>
                </c:pt>
                <c:pt idx="210">
                  <c:v>5.2820676045227E-2</c:v>
                </c:pt>
                <c:pt idx="211">
                  <c:v>5.2820676045227E-2</c:v>
                </c:pt>
                <c:pt idx="212">
                  <c:v>3.7898523578170806E-2</c:v>
                </c:pt>
                <c:pt idx="213">
                  <c:v>3.7898523578170806E-2</c:v>
                </c:pt>
                <c:pt idx="214">
                  <c:v>3.7898523578170806E-2</c:v>
                </c:pt>
                <c:pt idx="215">
                  <c:v>3.7898523578170806E-2</c:v>
                </c:pt>
                <c:pt idx="216">
                  <c:v>3.7898523578170806E-2</c:v>
                </c:pt>
                <c:pt idx="217">
                  <c:v>3.7898523578170806E-2</c:v>
                </c:pt>
                <c:pt idx="218">
                  <c:v>3.7898523578170806E-2</c:v>
                </c:pt>
                <c:pt idx="219">
                  <c:v>3.7898523578170806E-2</c:v>
                </c:pt>
                <c:pt idx="220">
                  <c:v>3.7898523578170806E-2</c:v>
                </c:pt>
                <c:pt idx="221">
                  <c:v>3.7898523578170806E-2</c:v>
                </c:pt>
                <c:pt idx="222">
                  <c:v>3.7898523578170806E-2</c:v>
                </c:pt>
                <c:pt idx="223">
                  <c:v>3.7898523578170806E-2</c:v>
                </c:pt>
                <c:pt idx="224">
                  <c:v>3.7898523578170806E-2</c:v>
                </c:pt>
                <c:pt idx="225">
                  <c:v>3.7898523578170806E-2</c:v>
                </c:pt>
                <c:pt idx="226">
                  <c:v>3.7898523578170806E-2</c:v>
                </c:pt>
                <c:pt idx="227">
                  <c:v>3.7898523578170806E-2</c:v>
                </c:pt>
                <c:pt idx="228">
                  <c:v>3.7898523578170806E-2</c:v>
                </c:pt>
                <c:pt idx="229">
                  <c:v>3.7898523578170806E-2</c:v>
                </c:pt>
                <c:pt idx="230">
                  <c:v>3.7898523578170806E-2</c:v>
                </c:pt>
                <c:pt idx="231">
                  <c:v>3.7898523578170806E-2</c:v>
                </c:pt>
                <c:pt idx="232">
                  <c:v>3.7898523578170806E-2</c:v>
                </c:pt>
                <c:pt idx="233">
                  <c:v>3.7898523578170806E-2</c:v>
                </c:pt>
                <c:pt idx="234">
                  <c:v>3.7898523578170806E-2</c:v>
                </c:pt>
                <c:pt idx="235">
                  <c:v>3.7898523578170806E-2</c:v>
                </c:pt>
                <c:pt idx="236">
                  <c:v>3.7898523578170806E-2</c:v>
                </c:pt>
                <c:pt idx="237">
                  <c:v>3.7898523578170806E-2</c:v>
                </c:pt>
                <c:pt idx="238">
                  <c:v>3.7898523578170806E-2</c:v>
                </c:pt>
                <c:pt idx="239">
                  <c:v>3.7898523578170806E-2</c:v>
                </c:pt>
                <c:pt idx="240">
                  <c:v>3.7898523578170806E-2</c:v>
                </c:pt>
                <c:pt idx="241">
                  <c:v>3.7898523578170806E-2</c:v>
                </c:pt>
                <c:pt idx="242">
                  <c:v>3.7898523578170806E-2</c:v>
                </c:pt>
                <c:pt idx="243">
                  <c:v>3.7898523578170806E-2</c:v>
                </c:pt>
                <c:pt idx="244">
                  <c:v>3.7898523578170806E-2</c:v>
                </c:pt>
                <c:pt idx="245">
                  <c:v>3.7898523578170806E-2</c:v>
                </c:pt>
                <c:pt idx="246">
                  <c:v>3.7898523578170806E-2</c:v>
                </c:pt>
                <c:pt idx="247">
                  <c:v>3.7898523578170806E-2</c:v>
                </c:pt>
                <c:pt idx="248">
                  <c:v>3.7898523578170806E-2</c:v>
                </c:pt>
                <c:pt idx="249">
                  <c:v>3.7898523578170806E-2</c:v>
                </c:pt>
                <c:pt idx="250">
                  <c:v>3.7898523578170806E-2</c:v>
                </c:pt>
                <c:pt idx="251">
                  <c:v>3.7898523578170806E-2</c:v>
                </c:pt>
                <c:pt idx="252">
                  <c:v>3.7898523578170806E-2</c:v>
                </c:pt>
                <c:pt idx="253">
                  <c:v>3.7898523578170806E-2</c:v>
                </c:pt>
                <c:pt idx="254">
                  <c:v>3.7898523578170806E-2</c:v>
                </c:pt>
                <c:pt idx="255">
                  <c:v>3.7898523578170806E-2</c:v>
                </c:pt>
                <c:pt idx="256">
                  <c:v>3.7898523578170806E-2</c:v>
                </c:pt>
                <c:pt idx="257">
                  <c:v>3.7898523578170806E-2</c:v>
                </c:pt>
                <c:pt idx="258">
                  <c:v>3.7898523578170806E-2</c:v>
                </c:pt>
                <c:pt idx="259">
                  <c:v>3.7898523578170806E-2</c:v>
                </c:pt>
                <c:pt idx="260">
                  <c:v>3.7898523578170806E-2</c:v>
                </c:pt>
                <c:pt idx="261">
                  <c:v>3.7898523578170806E-2</c:v>
                </c:pt>
                <c:pt idx="262">
                  <c:v>3.7898523578170806E-2</c:v>
                </c:pt>
                <c:pt idx="263">
                  <c:v>3.7898523578170806E-2</c:v>
                </c:pt>
                <c:pt idx="264">
                  <c:v>3.7898523578170806E-2</c:v>
                </c:pt>
                <c:pt idx="265">
                  <c:v>3.7898523578170806E-2</c:v>
                </c:pt>
                <c:pt idx="266">
                  <c:v>3.7898523578170806E-2</c:v>
                </c:pt>
                <c:pt idx="267">
                  <c:v>3.7898523578170806E-2</c:v>
                </c:pt>
                <c:pt idx="268">
                  <c:v>3.7898523578170806E-2</c:v>
                </c:pt>
                <c:pt idx="269">
                  <c:v>3.7898523578170806E-2</c:v>
                </c:pt>
                <c:pt idx="270">
                  <c:v>3.7898523578170806E-2</c:v>
                </c:pt>
                <c:pt idx="271">
                  <c:v>3.7898523578170806E-2</c:v>
                </c:pt>
                <c:pt idx="272">
                  <c:v>3.7898523578170806E-2</c:v>
                </c:pt>
                <c:pt idx="273">
                  <c:v>3.7898523578170806E-2</c:v>
                </c:pt>
                <c:pt idx="274">
                  <c:v>3.7898523578170806E-2</c:v>
                </c:pt>
                <c:pt idx="275">
                  <c:v>3.7898523578170806E-2</c:v>
                </c:pt>
                <c:pt idx="276">
                  <c:v>3.7898523578170806E-2</c:v>
                </c:pt>
                <c:pt idx="277">
                  <c:v>3.7898523578170806E-2</c:v>
                </c:pt>
                <c:pt idx="278">
                  <c:v>3.7898523578170806E-2</c:v>
                </c:pt>
                <c:pt idx="279">
                  <c:v>3.7898523578170806E-2</c:v>
                </c:pt>
                <c:pt idx="280">
                  <c:v>3.7898523578170806E-2</c:v>
                </c:pt>
                <c:pt idx="281">
                  <c:v>3.7898523578170806E-2</c:v>
                </c:pt>
                <c:pt idx="282">
                  <c:v>3.7898523578170806E-2</c:v>
                </c:pt>
                <c:pt idx="283">
                  <c:v>3.7898523578170806E-2</c:v>
                </c:pt>
                <c:pt idx="284">
                  <c:v>3.7898523578170806E-2</c:v>
                </c:pt>
                <c:pt idx="285">
                  <c:v>3.7898523578170806E-2</c:v>
                </c:pt>
                <c:pt idx="286">
                  <c:v>3.7898523578170806E-2</c:v>
                </c:pt>
                <c:pt idx="287">
                  <c:v>3.7898523578170806E-2</c:v>
                </c:pt>
                <c:pt idx="288">
                  <c:v>3.7898523578170806E-2</c:v>
                </c:pt>
                <c:pt idx="289">
                  <c:v>3.7898523578170806E-2</c:v>
                </c:pt>
                <c:pt idx="290">
                  <c:v>3.7898523578170806E-2</c:v>
                </c:pt>
                <c:pt idx="291">
                  <c:v>3.7898523578170806E-2</c:v>
                </c:pt>
                <c:pt idx="292">
                  <c:v>3.7898523578170806E-2</c:v>
                </c:pt>
                <c:pt idx="293">
                  <c:v>3.7898523578170806E-2</c:v>
                </c:pt>
                <c:pt idx="294">
                  <c:v>3.7898523578170806E-2</c:v>
                </c:pt>
                <c:pt idx="295">
                  <c:v>3.7898523578170806E-2</c:v>
                </c:pt>
                <c:pt idx="296">
                  <c:v>3.7898523578170806E-2</c:v>
                </c:pt>
                <c:pt idx="297">
                  <c:v>3.7898523578170806E-2</c:v>
                </c:pt>
                <c:pt idx="298">
                  <c:v>3.7898523578170806E-2</c:v>
                </c:pt>
                <c:pt idx="299">
                  <c:v>3.7898523578170806E-2</c:v>
                </c:pt>
                <c:pt idx="300">
                  <c:v>3.7898523578170806E-2</c:v>
                </c:pt>
                <c:pt idx="301">
                  <c:v>3.7898523578170806E-2</c:v>
                </c:pt>
                <c:pt idx="302">
                  <c:v>3.7898523578170806E-2</c:v>
                </c:pt>
                <c:pt idx="303">
                  <c:v>3.7898523578170806E-2</c:v>
                </c:pt>
                <c:pt idx="304">
                  <c:v>3.7898523578170806E-2</c:v>
                </c:pt>
                <c:pt idx="305">
                  <c:v>3.7898523578170806E-2</c:v>
                </c:pt>
                <c:pt idx="306">
                  <c:v>3.7898523578170806E-2</c:v>
                </c:pt>
                <c:pt idx="307">
                  <c:v>3.7898523578170806E-2</c:v>
                </c:pt>
                <c:pt idx="308">
                  <c:v>3.7898523578170806E-2</c:v>
                </c:pt>
                <c:pt idx="309">
                  <c:v>3.7898523578170806E-2</c:v>
                </c:pt>
                <c:pt idx="310">
                  <c:v>3.7898523578170806E-2</c:v>
                </c:pt>
                <c:pt idx="311">
                  <c:v>3.7898523578170806E-2</c:v>
                </c:pt>
                <c:pt idx="312">
                  <c:v>3.7898523578170806E-2</c:v>
                </c:pt>
                <c:pt idx="313">
                  <c:v>3.7898523578170806E-2</c:v>
                </c:pt>
                <c:pt idx="314">
                  <c:v>3.7898523578170806E-2</c:v>
                </c:pt>
                <c:pt idx="315">
                  <c:v>3.7898523578170806E-2</c:v>
                </c:pt>
                <c:pt idx="316">
                  <c:v>3.7898523578170806E-2</c:v>
                </c:pt>
                <c:pt idx="317">
                  <c:v>3.7898523578170806E-2</c:v>
                </c:pt>
                <c:pt idx="318">
                  <c:v>3.7898523578170806E-2</c:v>
                </c:pt>
                <c:pt idx="319">
                  <c:v>3.7898523578170806E-2</c:v>
                </c:pt>
                <c:pt idx="320">
                  <c:v>3.7898523578170806E-2</c:v>
                </c:pt>
                <c:pt idx="321">
                  <c:v>3.7898523578170806E-2</c:v>
                </c:pt>
                <c:pt idx="322">
                  <c:v>3.7898523578170806E-2</c:v>
                </c:pt>
                <c:pt idx="323">
                  <c:v>3.7898523578170806E-2</c:v>
                </c:pt>
                <c:pt idx="324">
                  <c:v>3.7898523578170806E-2</c:v>
                </c:pt>
                <c:pt idx="325">
                  <c:v>3.7898523578170806E-2</c:v>
                </c:pt>
                <c:pt idx="326">
                  <c:v>3.7898523578170806E-2</c:v>
                </c:pt>
                <c:pt idx="327">
                  <c:v>3.7898523578170806E-2</c:v>
                </c:pt>
                <c:pt idx="328">
                  <c:v>3.7898523578170806E-2</c:v>
                </c:pt>
                <c:pt idx="329">
                  <c:v>3.7898523578170806E-2</c:v>
                </c:pt>
                <c:pt idx="330">
                  <c:v>3.7898523578170806E-2</c:v>
                </c:pt>
                <c:pt idx="331">
                  <c:v>3.7898523578170806E-2</c:v>
                </c:pt>
                <c:pt idx="332">
                  <c:v>3.7898523578170806E-2</c:v>
                </c:pt>
                <c:pt idx="333">
                  <c:v>3.7898523578170806E-2</c:v>
                </c:pt>
                <c:pt idx="334">
                  <c:v>3.7898523578170806E-2</c:v>
                </c:pt>
                <c:pt idx="335">
                  <c:v>3.7898523578170806E-2</c:v>
                </c:pt>
                <c:pt idx="336">
                  <c:v>3.7898523578170806E-2</c:v>
                </c:pt>
                <c:pt idx="337">
                  <c:v>3.7898523578170806E-2</c:v>
                </c:pt>
                <c:pt idx="338">
                  <c:v>3.7898523578170806E-2</c:v>
                </c:pt>
                <c:pt idx="339">
                  <c:v>3.7898523578170806E-2</c:v>
                </c:pt>
                <c:pt idx="340">
                  <c:v>3.7898523578170806E-2</c:v>
                </c:pt>
                <c:pt idx="341">
                  <c:v>3.7898523578170806E-2</c:v>
                </c:pt>
                <c:pt idx="342">
                  <c:v>3.7898523578170806E-2</c:v>
                </c:pt>
                <c:pt idx="343">
                  <c:v>3.7898523578170806E-2</c:v>
                </c:pt>
                <c:pt idx="344">
                  <c:v>3.7898523578170806E-2</c:v>
                </c:pt>
                <c:pt idx="345">
                  <c:v>3.7898523578170806E-2</c:v>
                </c:pt>
                <c:pt idx="346">
                  <c:v>3.7898523578170806E-2</c:v>
                </c:pt>
                <c:pt idx="347">
                  <c:v>3.7898523578170806E-2</c:v>
                </c:pt>
                <c:pt idx="348">
                  <c:v>3.7898523578170806E-2</c:v>
                </c:pt>
                <c:pt idx="349">
                  <c:v>3.7898523578170806E-2</c:v>
                </c:pt>
                <c:pt idx="350">
                  <c:v>3.7898523578170806E-2</c:v>
                </c:pt>
                <c:pt idx="351">
                  <c:v>3.7898523578170806E-2</c:v>
                </c:pt>
                <c:pt idx="352">
                  <c:v>3.7898523578170806E-2</c:v>
                </c:pt>
                <c:pt idx="353">
                  <c:v>3.7898523578170806E-2</c:v>
                </c:pt>
                <c:pt idx="354">
                  <c:v>3.7898523578170806E-2</c:v>
                </c:pt>
                <c:pt idx="355">
                  <c:v>3.7898523578170806E-2</c:v>
                </c:pt>
                <c:pt idx="356">
                  <c:v>3.7898523578170806E-2</c:v>
                </c:pt>
                <c:pt idx="357">
                  <c:v>3.7898523578170806E-2</c:v>
                </c:pt>
                <c:pt idx="358">
                  <c:v>3.7898523578170806E-2</c:v>
                </c:pt>
                <c:pt idx="359">
                  <c:v>3.7898523578170806E-2</c:v>
                </c:pt>
                <c:pt idx="360">
                  <c:v>3.7898523578170806E-2</c:v>
                </c:pt>
                <c:pt idx="361">
                  <c:v>3.7898523578170806E-2</c:v>
                </c:pt>
                <c:pt idx="362">
                  <c:v>3.7898523578170806E-2</c:v>
                </c:pt>
                <c:pt idx="363">
                  <c:v>3.7898523578170806E-2</c:v>
                </c:pt>
                <c:pt idx="364">
                  <c:v>3.7898523578170806E-2</c:v>
                </c:pt>
                <c:pt idx="365">
                  <c:v>3.7898523578170806E-2</c:v>
                </c:pt>
                <c:pt idx="366">
                  <c:v>3.7898523578170806E-2</c:v>
                </c:pt>
                <c:pt idx="367">
                  <c:v>3.7898523578170806E-2</c:v>
                </c:pt>
                <c:pt idx="368">
                  <c:v>3.7898523578170806E-2</c:v>
                </c:pt>
                <c:pt idx="369">
                  <c:v>3.7898523578170806E-2</c:v>
                </c:pt>
                <c:pt idx="370">
                  <c:v>3.7898523578170806E-2</c:v>
                </c:pt>
                <c:pt idx="371">
                  <c:v>3.7898523578170806E-2</c:v>
                </c:pt>
                <c:pt idx="372">
                  <c:v>3.7898523578170806E-2</c:v>
                </c:pt>
                <c:pt idx="373">
                  <c:v>3.7898523578170806E-2</c:v>
                </c:pt>
                <c:pt idx="374">
                  <c:v>3.7898523578170806E-2</c:v>
                </c:pt>
                <c:pt idx="375">
                  <c:v>3.7898523578170806E-2</c:v>
                </c:pt>
                <c:pt idx="376">
                  <c:v>3.7898523578170806E-2</c:v>
                </c:pt>
                <c:pt idx="377">
                  <c:v>3.7898523578170806E-2</c:v>
                </c:pt>
                <c:pt idx="378">
                  <c:v>3.7898523578170806E-2</c:v>
                </c:pt>
                <c:pt idx="379">
                  <c:v>3.7898523578170806E-2</c:v>
                </c:pt>
                <c:pt idx="380">
                  <c:v>3.7898523578170806E-2</c:v>
                </c:pt>
                <c:pt idx="381">
                  <c:v>3.7898523578170806E-2</c:v>
                </c:pt>
                <c:pt idx="382">
                  <c:v>3.7898523578170806E-2</c:v>
                </c:pt>
                <c:pt idx="383">
                  <c:v>3.7898523578170806E-2</c:v>
                </c:pt>
                <c:pt idx="384">
                  <c:v>3.7898523578170806E-2</c:v>
                </c:pt>
                <c:pt idx="385">
                  <c:v>3.7898523578170806E-2</c:v>
                </c:pt>
                <c:pt idx="386">
                  <c:v>3.7898523578170806E-2</c:v>
                </c:pt>
                <c:pt idx="387">
                  <c:v>3.7898523578170806E-2</c:v>
                </c:pt>
                <c:pt idx="388">
                  <c:v>3.7898523578170806E-2</c:v>
                </c:pt>
                <c:pt idx="389">
                  <c:v>3.7898523578170806E-2</c:v>
                </c:pt>
                <c:pt idx="390">
                  <c:v>3.7898523578170806E-2</c:v>
                </c:pt>
                <c:pt idx="391">
                  <c:v>3.7898523578170806E-2</c:v>
                </c:pt>
                <c:pt idx="392">
                  <c:v>3.7898523578170806E-2</c:v>
                </c:pt>
                <c:pt idx="393">
                  <c:v>3.7898523578170806E-2</c:v>
                </c:pt>
                <c:pt idx="394">
                  <c:v>3.7898523578170806E-2</c:v>
                </c:pt>
                <c:pt idx="395">
                  <c:v>3.7898523578170806E-2</c:v>
                </c:pt>
                <c:pt idx="396">
                  <c:v>3.7898523578170806E-2</c:v>
                </c:pt>
                <c:pt idx="397">
                  <c:v>3.7898523578170806E-2</c:v>
                </c:pt>
                <c:pt idx="398">
                  <c:v>3.7898523578170806E-2</c:v>
                </c:pt>
                <c:pt idx="399">
                  <c:v>3.7898523578170806E-2</c:v>
                </c:pt>
                <c:pt idx="400">
                  <c:v>3.7898523578170806E-2</c:v>
                </c:pt>
                <c:pt idx="401">
                  <c:v>3.7898523578170806E-2</c:v>
                </c:pt>
                <c:pt idx="402">
                  <c:v>3.7898523578170806E-2</c:v>
                </c:pt>
                <c:pt idx="403">
                  <c:v>3.7898523578170806E-2</c:v>
                </c:pt>
                <c:pt idx="404">
                  <c:v>3.7898523578170806E-2</c:v>
                </c:pt>
                <c:pt idx="405">
                  <c:v>3.7898523578170806E-2</c:v>
                </c:pt>
                <c:pt idx="406">
                  <c:v>3.7898523578170806E-2</c:v>
                </c:pt>
                <c:pt idx="407">
                  <c:v>3.7898523578170806E-2</c:v>
                </c:pt>
                <c:pt idx="408">
                  <c:v>3.7898523578170806E-2</c:v>
                </c:pt>
                <c:pt idx="409">
                  <c:v>3.7898523578170806E-2</c:v>
                </c:pt>
                <c:pt idx="410">
                  <c:v>3.7898523578170806E-2</c:v>
                </c:pt>
                <c:pt idx="411">
                  <c:v>3.7898523578170806E-2</c:v>
                </c:pt>
                <c:pt idx="412">
                  <c:v>3.7898523578170806E-2</c:v>
                </c:pt>
                <c:pt idx="413">
                  <c:v>3.7898523578170806E-2</c:v>
                </c:pt>
                <c:pt idx="414">
                  <c:v>3.7898523578170806E-2</c:v>
                </c:pt>
                <c:pt idx="415">
                  <c:v>3.7898523578170806E-2</c:v>
                </c:pt>
                <c:pt idx="416">
                  <c:v>3.7898523578170806E-2</c:v>
                </c:pt>
                <c:pt idx="417">
                  <c:v>3.7898523578170806E-2</c:v>
                </c:pt>
                <c:pt idx="418">
                  <c:v>3.7898523578170806E-2</c:v>
                </c:pt>
                <c:pt idx="419">
                  <c:v>3.7898523578170806E-2</c:v>
                </c:pt>
                <c:pt idx="420">
                  <c:v>3.7898523578170806E-2</c:v>
                </c:pt>
                <c:pt idx="421">
                  <c:v>3.7898523578170806E-2</c:v>
                </c:pt>
                <c:pt idx="422">
                  <c:v>3.7898523578170806E-2</c:v>
                </c:pt>
                <c:pt idx="423">
                  <c:v>3.7898523578170806E-2</c:v>
                </c:pt>
                <c:pt idx="424">
                  <c:v>3.7898523578170806E-2</c:v>
                </c:pt>
                <c:pt idx="425">
                  <c:v>3.7898523578170806E-2</c:v>
                </c:pt>
                <c:pt idx="426">
                  <c:v>3.7898523578170806E-2</c:v>
                </c:pt>
                <c:pt idx="427">
                  <c:v>3.7898523578170806E-2</c:v>
                </c:pt>
                <c:pt idx="428">
                  <c:v>3.7898523578170806E-2</c:v>
                </c:pt>
                <c:pt idx="429">
                  <c:v>3.7898523578170806E-2</c:v>
                </c:pt>
                <c:pt idx="430">
                  <c:v>3.7898523578170806E-2</c:v>
                </c:pt>
                <c:pt idx="431">
                  <c:v>3.7898523578170806E-2</c:v>
                </c:pt>
                <c:pt idx="432">
                  <c:v>3.7898523578170806E-2</c:v>
                </c:pt>
                <c:pt idx="433">
                  <c:v>3.7898523578170806E-2</c:v>
                </c:pt>
                <c:pt idx="434">
                  <c:v>3.7898523578170806E-2</c:v>
                </c:pt>
                <c:pt idx="435">
                  <c:v>3.7898523578170806E-2</c:v>
                </c:pt>
                <c:pt idx="436">
                  <c:v>3.7898523578170806E-2</c:v>
                </c:pt>
                <c:pt idx="437">
                  <c:v>3.7898523578170806E-2</c:v>
                </c:pt>
                <c:pt idx="438">
                  <c:v>3.7898523578170806E-2</c:v>
                </c:pt>
                <c:pt idx="439">
                  <c:v>3.7898523578170806E-2</c:v>
                </c:pt>
                <c:pt idx="440">
                  <c:v>3.7898523578170806E-2</c:v>
                </c:pt>
                <c:pt idx="441">
                  <c:v>3.7898523578170806E-2</c:v>
                </c:pt>
                <c:pt idx="442">
                  <c:v>3.7898523578170806E-2</c:v>
                </c:pt>
                <c:pt idx="443">
                  <c:v>3.7898523578170806E-2</c:v>
                </c:pt>
                <c:pt idx="444">
                  <c:v>3.7898523578170806E-2</c:v>
                </c:pt>
                <c:pt idx="445">
                  <c:v>3.7898523578170806E-2</c:v>
                </c:pt>
                <c:pt idx="446">
                  <c:v>3.7898523578170806E-2</c:v>
                </c:pt>
                <c:pt idx="447">
                  <c:v>3.7898523578170806E-2</c:v>
                </c:pt>
                <c:pt idx="448">
                  <c:v>3.7898523578170806E-2</c:v>
                </c:pt>
                <c:pt idx="449">
                  <c:v>3.7898523578170806E-2</c:v>
                </c:pt>
                <c:pt idx="450">
                  <c:v>3.7898523578170806E-2</c:v>
                </c:pt>
                <c:pt idx="451">
                  <c:v>3.7898523578170806E-2</c:v>
                </c:pt>
                <c:pt idx="452">
                  <c:v>3.7898523578170806E-2</c:v>
                </c:pt>
                <c:pt idx="453">
                  <c:v>3.7898523578170806E-2</c:v>
                </c:pt>
                <c:pt idx="454">
                  <c:v>3.7898523578170806E-2</c:v>
                </c:pt>
                <c:pt idx="455">
                  <c:v>3.7898523578170806E-2</c:v>
                </c:pt>
                <c:pt idx="456">
                  <c:v>3.7898523578170806E-2</c:v>
                </c:pt>
                <c:pt idx="457">
                  <c:v>3.7898523578170806E-2</c:v>
                </c:pt>
                <c:pt idx="458">
                  <c:v>3.7898523578170806E-2</c:v>
                </c:pt>
                <c:pt idx="459">
                  <c:v>3.7898523578170806E-2</c:v>
                </c:pt>
                <c:pt idx="460">
                  <c:v>3.7898523578170806E-2</c:v>
                </c:pt>
                <c:pt idx="461">
                  <c:v>3.7898523578170806E-2</c:v>
                </c:pt>
                <c:pt idx="462">
                  <c:v>3.1594287559659984E-2</c:v>
                </c:pt>
                <c:pt idx="463">
                  <c:v>3.1594287559659984E-2</c:v>
                </c:pt>
                <c:pt idx="464">
                  <c:v>3.1594287559659984E-2</c:v>
                </c:pt>
                <c:pt idx="465">
                  <c:v>3.1594287559659984E-2</c:v>
                </c:pt>
                <c:pt idx="466">
                  <c:v>3.1594287559659984E-2</c:v>
                </c:pt>
                <c:pt idx="467">
                  <c:v>3.1594287559659984E-2</c:v>
                </c:pt>
                <c:pt idx="468">
                  <c:v>3.1594287559659984E-2</c:v>
                </c:pt>
                <c:pt idx="469">
                  <c:v>3.1594287559659984E-2</c:v>
                </c:pt>
                <c:pt idx="470">
                  <c:v>3.1594287559659984E-2</c:v>
                </c:pt>
                <c:pt idx="471">
                  <c:v>3.1594287559659984E-2</c:v>
                </c:pt>
                <c:pt idx="472">
                  <c:v>3.1594287559659984E-2</c:v>
                </c:pt>
                <c:pt idx="473">
                  <c:v>3.1594287559659984E-2</c:v>
                </c:pt>
                <c:pt idx="474">
                  <c:v>3.1594287559659984E-2</c:v>
                </c:pt>
                <c:pt idx="475">
                  <c:v>3.1594287559659984E-2</c:v>
                </c:pt>
                <c:pt idx="476">
                  <c:v>3.1594287559659984E-2</c:v>
                </c:pt>
                <c:pt idx="477">
                  <c:v>3.1594287559659984E-2</c:v>
                </c:pt>
                <c:pt idx="478">
                  <c:v>3.1594287559659984E-2</c:v>
                </c:pt>
                <c:pt idx="479">
                  <c:v>3.1594287559659984E-2</c:v>
                </c:pt>
                <c:pt idx="480">
                  <c:v>3.1594287559659984E-2</c:v>
                </c:pt>
                <c:pt idx="481">
                  <c:v>3.1594287559659984E-2</c:v>
                </c:pt>
                <c:pt idx="482">
                  <c:v>3.1594287559659984E-2</c:v>
                </c:pt>
                <c:pt idx="483">
                  <c:v>3.1594287559659984E-2</c:v>
                </c:pt>
                <c:pt idx="484">
                  <c:v>3.1594287559659984E-2</c:v>
                </c:pt>
                <c:pt idx="485">
                  <c:v>3.1594287559659984E-2</c:v>
                </c:pt>
                <c:pt idx="486">
                  <c:v>3.1594287559659984E-2</c:v>
                </c:pt>
                <c:pt idx="487">
                  <c:v>3.1594287559659984E-2</c:v>
                </c:pt>
                <c:pt idx="488">
                  <c:v>3.1594287559659984E-2</c:v>
                </c:pt>
                <c:pt idx="489">
                  <c:v>3.1594287559659984E-2</c:v>
                </c:pt>
                <c:pt idx="490">
                  <c:v>3.1594287559659984E-2</c:v>
                </c:pt>
                <c:pt idx="491">
                  <c:v>3.1594287559659984E-2</c:v>
                </c:pt>
                <c:pt idx="492">
                  <c:v>3.1594287559659984E-2</c:v>
                </c:pt>
                <c:pt idx="493">
                  <c:v>3.1594287559659984E-2</c:v>
                </c:pt>
                <c:pt idx="494">
                  <c:v>3.1594287559659984E-2</c:v>
                </c:pt>
                <c:pt idx="495">
                  <c:v>3.1594287559659984E-2</c:v>
                </c:pt>
                <c:pt idx="496">
                  <c:v>3.1594287559659984E-2</c:v>
                </c:pt>
                <c:pt idx="497">
                  <c:v>3.1594287559659984E-2</c:v>
                </c:pt>
                <c:pt idx="498">
                  <c:v>3.1594287559659984E-2</c:v>
                </c:pt>
                <c:pt idx="499">
                  <c:v>3.1594287559659984E-2</c:v>
                </c:pt>
                <c:pt idx="500">
                  <c:v>3.1594287559659984E-2</c:v>
                </c:pt>
                <c:pt idx="501">
                  <c:v>3.1594287559659984E-2</c:v>
                </c:pt>
                <c:pt idx="502">
                  <c:v>3.1594287559659984E-2</c:v>
                </c:pt>
                <c:pt idx="503">
                  <c:v>3.1594287559659984E-2</c:v>
                </c:pt>
                <c:pt idx="504">
                  <c:v>3.1594287559659984E-2</c:v>
                </c:pt>
                <c:pt idx="505">
                  <c:v>3.1594287559659984E-2</c:v>
                </c:pt>
                <c:pt idx="506">
                  <c:v>3.1594287559659984E-2</c:v>
                </c:pt>
                <c:pt idx="507">
                  <c:v>3.1594287559659984E-2</c:v>
                </c:pt>
                <c:pt idx="508">
                  <c:v>3.1594287559659984E-2</c:v>
                </c:pt>
                <c:pt idx="509">
                  <c:v>3.1594287559659984E-2</c:v>
                </c:pt>
                <c:pt idx="510">
                  <c:v>3.1594287559659984E-2</c:v>
                </c:pt>
                <c:pt idx="511">
                  <c:v>3.1594287559659984E-2</c:v>
                </c:pt>
                <c:pt idx="512">
                  <c:v>3.1594287559659984E-2</c:v>
                </c:pt>
                <c:pt idx="513">
                  <c:v>3.1594287559659984E-2</c:v>
                </c:pt>
                <c:pt idx="514">
                  <c:v>3.1594287559659984E-2</c:v>
                </c:pt>
                <c:pt idx="515">
                  <c:v>3.1594287559659984E-2</c:v>
                </c:pt>
                <c:pt idx="516">
                  <c:v>3.1594287559659984E-2</c:v>
                </c:pt>
                <c:pt idx="517">
                  <c:v>3.1594287559659984E-2</c:v>
                </c:pt>
                <c:pt idx="518">
                  <c:v>3.1594287559659984E-2</c:v>
                </c:pt>
                <c:pt idx="519">
                  <c:v>3.1594287559659984E-2</c:v>
                </c:pt>
                <c:pt idx="520">
                  <c:v>3.1594287559659984E-2</c:v>
                </c:pt>
                <c:pt idx="521">
                  <c:v>3.1594287559659984E-2</c:v>
                </c:pt>
                <c:pt idx="522">
                  <c:v>3.1594287559659984E-2</c:v>
                </c:pt>
                <c:pt idx="523">
                  <c:v>3.1594287559659984E-2</c:v>
                </c:pt>
                <c:pt idx="524">
                  <c:v>3.1594287559659984E-2</c:v>
                </c:pt>
                <c:pt idx="525">
                  <c:v>3.1594287559659984E-2</c:v>
                </c:pt>
                <c:pt idx="526">
                  <c:v>3.1594287559659984E-2</c:v>
                </c:pt>
                <c:pt idx="527">
                  <c:v>3.1594287559659984E-2</c:v>
                </c:pt>
                <c:pt idx="528">
                  <c:v>3.1594287559659984E-2</c:v>
                </c:pt>
                <c:pt idx="529">
                  <c:v>3.1594287559659984E-2</c:v>
                </c:pt>
                <c:pt idx="530">
                  <c:v>3.1594287559659984E-2</c:v>
                </c:pt>
                <c:pt idx="531">
                  <c:v>3.1594287559659984E-2</c:v>
                </c:pt>
                <c:pt idx="532">
                  <c:v>3.1594287559659984E-2</c:v>
                </c:pt>
                <c:pt idx="533">
                  <c:v>3.1594287559659984E-2</c:v>
                </c:pt>
                <c:pt idx="534">
                  <c:v>3.1594287559659984E-2</c:v>
                </c:pt>
                <c:pt idx="535">
                  <c:v>3.1594287559659984E-2</c:v>
                </c:pt>
                <c:pt idx="536">
                  <c:v>3.1594287559659984E-2</c:v>
                </c:pt>
                <c:pt idx="537">
                  <c:v>3.1594287559659984E-2</c:v>
                </c:pt>
                <c:pt idx="538">
                  <c:v>3.1594287559659984E-2</c:v>
                </c:pt>
                <c:pt idx="539">
                  <c:v>3.1594287559659984E-2</c:v>
                </c:pt>
                <c:pt idx="540">
                  <c:v>3.1594287559659984E-2</c:v>
                </c:pt>
                <c:pt idx="541">
                  <c:v>3.1594287559659984E-2</c:v>
                </c:pt>
                <c:pt idx="542">
                  <c:v>3.1594287559659984E-2</c:v>
                </c:pt>
                <c:pt idx="543">
                  <c:v>3.1594287559659984E-2</c:v>
                </c:pt>
                <c:pt idx="544">
                  <c:v>3.1594287559659984E-2</c:v>
                </c:pt>
                <c:pt idx="545">
                  <c:v>3.1594287559659984E-2</c:v>
                </c:pt>
                <c:pt idx="546">
                  <c:v>3.1594287559659984E-2</c:v>
                </c:pt>
                <c:pt idx="547">
                  <c:v>3.1594287559659984E-2</c:v>
                </c:pt>
                <c:pt idx="548">
                  <c:v>3.1594287559659984E-2</c:v>
                </c:pt>
                <c:pt idx="549">
                  <c:v>3.1594287559659984E-2</c:v>
                </c:pt>
                <c:pt idx="550">
                  <c:v>3.1594287559659984E-2</c:v>
                </c:pt>
                <c:pt idx="551">
                  <c:v>3.1594287559659984E-2</c:v>
                </c:pt>
                <c:pt idx="552">
                  <c:v>3.1594287559659984E-2</c:v>
                </c:pt>
                <c:pt idx="553">
                  <c:v>3.1594287559659984E-2</c:v>
                </c:pt>
                <c:pt idx="554">
                  <c:v>3.1594287559659984E-2</c:v>
                </c:pt>
                <c:pt idx="555">
                  <c:v>3.1594287559659984E-2</c:v>
                </c:pt>
                <c:pt idx="556">
                  <c:v>3.1594287559659984E-2</c:v>
                </c:pt>
                <c:pt idx="557">
                  <c:v>3.1594287559659984E-2</c:v>
                </c:pt>
                <c:pt idx="558">
                  <c:v>3.1594287559659984E-2</c:v>
                </c:pt>
                <c:pt idx="559">
                  <c:v>3.1594287559659984E-2</c:v>
                </c:pt>
                <c:pt idx="560">
                  <c:v>3.1594287559659984E-2</c:v>
                </c:pt>
                <c:pt idx="561">
                  <c:v>3.1594287559659984E-2</c:v>
                </c:pt>
                <c:pt idx="562">
                  <c:v>3.1594287559659984E-2</c:v>
                </c:pt>
                <c:pt idx="563">
                  <c:v>3.1594287559659984E-2</c:v>
                </c:pt>
                <c:pt idx="564">
                  <c:v>3.1594287559659984E-2</c:v>
                </c:pt>
                <c:pt idx="565">
                  <c:v>3.1594287559659984E-2</c:v>
                </c:pt>
                <c:pt idx="566">
                  <c:v>3.1594287559659984E-2</c:v>
                </c:pt>
                <c:pt idx="567">
                  <c:v>3.1594287559659984E-2</c:v>
                </c:pt>
                <c:pt idx="568">
                  <c:v>3.1594287559659984E-2</c:v>
                </c:pt>
                <c:pt idx="569">
                  <c:v>3.1594287559659984E-2</c:v>
                </c:pt>
                <c:pt idx="570">
                  <c:v>3.1594287559659984E-2</c:v>
                </c:pt>
                <c:pt idx="571">
                  <c:v>3.1594287559659984E-2</c:v>
                </c:pt>
                <c:pt idx="572">
                  <c:v>3.1594287559659984E-2</c:v>
                </c:pt>
                <c:pt idx="573">
                  <c:v>3.1594287559659984E-2</c:v>
                </c:pt>
                <c:pt idx="574">
                  <c:v>3.1594287559659984E-2</c:v>
                </c:pt>
                <c:pt idx="575">
                  <c:v>3.1594287559659984E-2</c:v>
                </c:pt>
                <c:pt idx="576">
                  <c:v>3.1594287559659984E-2</c:v>
                </c:pt>
                <c:pt idx="577">
                  <c:v>3.1594287559659984E-2</c:v>
                </c:pt>
                <c:pt idx="578">
                  <c:v>3.1594287559659984E-2</c:v>
                </c:pt>
                <c:pt idx="579">
                  <c:v>3.1594287559659984E-2</c:v>
                </c:pt>
                <c:pt idx="580">
                  <c:v>3.1594287559659984E-2</c:v>
                </c:pt>
                <c:pt idx="581">
                  <c:v>3.1594287559659984E-2</c:v>
                </c:pt>
                <c:pt idx="582">
                  <c:v>3.1594287559659984E-2</c:v>
                </c:pt>
                <c:pt idx="583">
                  <c:v>3.1594287559659984E-2</c:v>
                </c:pt>
                <c:pt idx="584">
                  <c:v>3.1594287559659984E-2</c:v>
                </c:pt>
                <c:pt idx="585">
                  <c:v>3.1594287559659984E-2</c:v>
                </c:pt>
                <c:pt idx="586">
                  <c:v>3.1594287559659984E-2</c:v>
                </c:pt>
                <c:pt idx="587">
                  <c:v>3.1594287559659984E-2</c:v>
                </c:pt>
                <c:pt idx="588">
                  <c:v>3.1594287559659984E-2</c:v>
                </c:pt>
                <c:pt idx="589">
                  <c:v>3.1594287559659984E-2</c:v>
                </c:pt>
                <c:pt idx="590">
                  <c:v>3.1594287559659984E-2</c:v>
                </c:pt>
                <c:pt idx="591">
                  <c:v>3.1594287559659984E-2</c:v>
                </c:pt>
                <c:pt idx="592">
                  <c:v>3.1594287559659984E-2</c:v>
                </c:pt>
                <c:pt idx="593">
                  <c:v>3.1594287559659984E-2</c:v>
                </c:pt>
                <c:pt idx="594">
                  <c:v>3.1594287559659984E-2</c:v>
                </c:pt>
                <c:pt idx="595">
                  <c:v>3.1594287559659984E-2</c:v>
                </c:pt>
                <c:pt idx="596">
                  <c:v>3.1594287559659984E-2</c:v>
                </c:pt>
                <c:pt idx="597">
                  <c:v>3.1594287559659984E-2</c:v>
                </c:pt>
                <c:pt idx="598">
                  <c:v>3.1594287559659984E-2</c:v>
                </c:pt>
                <c:pt idx="599">
                  <c:v>3.1594287559659984E-2</c:v>
                </c:pt>
                <c:pt idx="600">
                  <c:v>3.1594287559659984E-2</c:v>
                </c:pt>
                <c:pt idx="601">
                  <c:v>3.1594287559659984E-2</c:v>
                </c:pt>
                <c:pt idx="602">
                  <c:v>3.1594287559659984E-2</c:v>
                </c:pt>
                <c:pt idx="603">
                  <c:v>3.1594287559659984E-2</c:v>
                </c:pt>
                <c:pt idx="604">
                  <c:v>3.1594287559659984E-2</c:v>
                </c:pt>
                <c:pt idx="605">
                  <c:v>3.1594287559659984E-2</c:v>
                </c:pt>
                <c:pt idx="606">
                  <c:v>3.1594287559659984E-2</c:v>
                </c:pt>
                <c:pt idx="607">
                  <c:v>3.1594287559659984E-2</c:v>
                </c:pt>
                <c:pt idx="608">
                  <c:v>3.1594287559659984E-2</c:v>
                </c:pt>
                <c:pt idx="609">
                  <c:v>3.1594287559659984E-2</c:v>
                </c:pt>
                <c:pt idx="610">
                  <c:v>3.1594287559659984E-2</c:v>
                </c:pt>
                <c:pt idx="611">
                  <c:v>3.1594287559659984E-2</c:v>
                </c:pt>
                <c:pt idx="612">
                  <c:v>3.1594287559659984E-2</c:v>
                </c:pt>
                <c:pt idx="613">
                  <c:v>3.1594287559659984E-2</c:v>
                </c:pt>
                <c:pt idx="614">
                  <c:v>3.1594287559659984E-2</c:v>
                </c:pt>
                <c:pt idx="615">
                  <c:v>3.1594287559659984E-2</c:v>
                </c:pt>
                <c:pt idx="616">
                  <c:v>3.1594287559659984E-2</c:v>
                </c:pt>
                <c:pt idx="617">
                  <c:v>3.1594287559659984E-2</c:v>
                </c:pt>
                <c:pt idx="618">
                  <c:v>3.1594287559659984E-2</c:v>
                </c:pt>
                <c:pt idx="619">
                  <c:v>3.1594287559659984E-2</c:v>
                </c:pt>
                <c:pt idx="620">
                  <c:v>3.1594287559659984E-2</c:v>
                </c:pt>
                <c:pt idx="621">
                  <c:v>3.1053398600755733E-2</c:v>
                </c:pt>
                <c:pt idx="622">
                  <c:v>3.1053398600755733E-2</c:v>
                </c:pt>
                <c:pt idx="623">
                  <c:v>3.1053398600755733E-2</c:v>
                </c:pt>
                <c:pt idx="624">
                  <c:v>3.1053398600755733E-2</c:v>
                </c:pt>
                <c:pt idx="625">
                  <c:v>3.1053398600755733E-2</c:v>
                </c:pt>
                <c:pt idx="626">
                  <c:v>3.1053398600755733E-2</c:v>
                </c:pt>
                <c:pt idx="627">
                  <c:v>3.1053398600755733E-2</c:v>
                </c:pt>
                <c:pt idx="628">
                  <c:v>3.1053398600755733E-2</c:v>
                </c:pt>
                <c:pt idx="629">
                  <c:v>3.1053398600755733E-2</c:v>
                </c:pt>
                <c:pt idx="630">
                  <c:v>3.1053398600755733E-2</c:v>
                </c:pt>
                <c:pt idx="631">
                  <c:v>3.1053398600755733E-2</c:v>
                </c:pt>
                <c:pt idx="632">
                  <c:v>3.0613227384942543E-2</c:v>
                </c:pt>
                <c:pt idx="633">
                  <c:v>3.0613227384942543E-2</c:v>
                </c:pt>
                <c:pt idx="634">
                  <c:v>3.0613227384942543E-2</c:v>
                </c:pt>
                <c:pt idx="635">
                  <c:v>3.0613227384942543E-2</c:v>
                </c:pt>
                <c:pt idx="636">
                  <c:v>3.0613227384942543E-2</c:v>
                </c:pt>
                <c:pt idx="637">
                  <c:v>3.0613227384942543E-2</c:v>
                </c:pt>
                <c:pt idx="638">
                  <c:v>3.0613227384942543E-2</c:v>
                </c:pt>
                <c:pt idx="639">
                  <c:v>3.0613227384942543E-2</c:v>
                </c:pt>
                <c:pt idx="640">
                  <c:v>3.0613227384942543E-2</c:v>
                </c:pt>
                <c:pt idx="641">
                  <c:v>3.0613227384942543E-2</c:v>
                </c:pt>
                <c:pt idx="642">
                  <c:v>3.0613227384942543E-2</c:v>
                </c:pt>
                <c:pt idx="643">
                  <c:v>3.0613227384942543E-2</c:v>
                </c:pt>
                <c:pt idx="644">
                  <c:v>3.0613227384942543E-2</c:v>
                </c:pt>
                <c:pt idx="645">
                  <c:v>3.0613227384942543E-2</c:v>
                </c:pt>
                <c:pt idx="646">
                  <c:v>3.0613227384942543E-2</c:v>
                </c:pt>
                <c:pt idx="647">
                  <c:v>3.0613227384942543E-2</c:v>
                </c:pt>
                <c:pt idx="648">
                  <c:v>3.0613227384942543E-2</c:v>
                </c:pt>
                <c:pt idx="649">
                  <c:v>3.0613227384942543E-2</c:v>
                </c:pt>
                <c:pt idx="650">
                  <c:v>3.0613227384942543E-2</c:v>
                </c:pt>
                <c:pt idx="651">
                  <c:v>3.0613227384942543E-2</c:v>
                </c:pt>
                <c:pt idx="652">
                  <c:v>3.0613227384942543E-2</c:v>
                </c:pt>
                <c:pt idx="653">
                  <c:v>3.0613227384942543E-2</c:v>
                </c:pt>
                <c:pt idx="654">
                  <c:v>3.0613227384942543E-2</c:v>
                </c:pt>
                <c:pt idx="655">
                  <c:v>3.0613227384942543E-2</c:v>
                </c:pt>
                <c:pt idx="656">
                  <c:v>3.0613227384942543E-2</c:v>
                </c:pt>
                <c:pt idx="657">
                  <c:v>3.0613227384942543E-2</c:v>
                </c:pt>
                <c:pt idx="658">
                  <c:v>3.0613227384942543E-2</c:v>
                </c:pt>
                <c:pt idx="659">
                  <c:v>3.0613227384942543E-2</c:v>
                </c:pt>
                <c:pt idx="660">
                  <c:v>3.0613227384942543E-2</c:v>
                </c:pt>
                <c:pt idx="661">
                  <c:v>3.0613227384942543E-2</c:v>
                </c:pt>
                <c:pt idx="662">
                  <c:v>3.0613227384942543E-2</c:v>
                </c:pt>
                <c:pt idx="663">
                  <c:v>3.0613227384942543E-2</c:v>
                </c:pt>
                <c:pt idx="664">
                  <c:v>3.0613227384942543E-2</c:v>
                </c:pt>
                <c:pt idx="665">
                  <c:v>3.0613227384942543E-2</c:v>
                </c:pt>
                <c:pt idx="666">
                  <c:v>3.0613227384942543E-2</c:v>
                </c:pt>
                <c:pt idx="667">
                  <c:v>3.0613227384942543E-2</c:v>
                </c:pt>
                <c:pt idx="668">
                  <c:v>3.0613227384942543E-2</c:v>
                </c:pt>
                <c:pt idx="669">
                  <c:v>3.0613227384942543E-2</c:v>
                </c:pt>
                <c:pt idx="670">
                  <c:v>3.0613227384942543E-2</c:v>
                </c:pt>
                <c:pt idx="671">
                  <c:v>3.0613227384942543E-2</c:v>
                </c:pt>
                <c:pt idx="672">
                  <c:v>3.0613227384942543E-2</c:v>
                </c:pt>
                <c:pt idx="673">
                  <c:v>3.0613227384942543E-2</c:v>
                </c:pt>
                <c:pt idx="674">
                  <c:v>3.0613227384942543E-2</c:v>
                </c:pt>
                <c:pt idx="675">
                  <c:v>3.0613227384942543E-2</c:v>
                </c:pt>
                <c:pt idx="676">
                  <c:v>3.0613227384942543E-2</c:v>
                </c:pt>
                <c:pt idx="677">
                  <c:v>3.0613227384942543E-2</c:v>
                </c:pt>
                <c:pt idx="678">
                  <c:v>3.0613227384942543E-2</c:v>
                </c:pt>
                <c:pt idx="679">
                  <c:v>3.0613227384942543E-2</c:v>
                </c:pt>
                <c:pt idx="680">
                  <c:v>3.0613227384942543E-2</c:v>
                </c:pt>
                <c:pt idx="681">
                  <c:v>3.0613227384942543E-2</c:v>
                </c:pt>
                <c:pt idx="682">
                  <c:v>3.0613227384942543E-2</c:v>
                </c:pt>
                <c:pt idx="683">
                  <c:v>3.0613227384942543E-2</c:v>
                </c:pt>
                <c:pt idx="684">
                  <c:v>3.0613227384942543E-2</c:v>
                </c:pt>
                <c:pt idx="685">
                  <c:v>3.0613227384942543E-2</c:v>
                </c:pt>
                <c:pt idx="686">
                  <c:v>3.0613227384942543E-2</c:v>
                </c:pt>
                <c:pt idx="687">
                  <c:v>3.0613227384942543E-2</c:v>
                </c:pt>
                <c:pt idx="688">
                  <c:v>3.0613227384942543E-2</c:v>
                </c:pt>
                <c:pt idx="689">
                  <c:v>3.0613227384942543E-2</c:v>
                </c:pt>
                <c:pt idx="690">
                  <c:v>3.0613227384942543E-2</c:v>
                </c:pt>
                <c:pt idx="691">
                  <c:v>3.0613227384942543E-2</c:v>
                </c:pt>
                <c:pt idx="692">
                  <c:v>3.0613227384942543E-2</c:v>
                </c:pt>
                <c:pt idx="693">
                  <c:v>3.0613227384942543E-2</c:v>
                </c:pt>
                <c:pt idx="694">
                  <c:v>3.0613227384942543E-2</c:v>
                </c:pt>
                <c:pt idx="695">
                  <c:v>3.0613227384942543E-2</c:v>
                </c:pt>
                <c:pt idx="696">
                  <c:v>3.0613227384942543E-2</c:v>
                </c:pt>
                <c:pt idx="697">
                  <c:v>3.0613227384942543E-2</c:v>
                </c:pt>
                <c:pt idx="698">
                  <c:v>3.0613227384942543E-2</c:v>
                </c:pt>
                <c:pt idx="699">
                  <c:v>3.0613227384942543E-2</c:v>
                </c:pt>
                <c:pt idx="700">
                  <c:v>3.0613227384942543E-2</c:v>
                </c:pt>
                <c:pt idx="701">
                  <c:v>3.0613227384942543E-2</c:v>
                </c:pt>
                <c:pt idx="702">
                  <c:v>3.0613227384942543E-2</c:v>
                </c:pt>
                <c:pt idx="703">
                  <c:v>3.0613227384942543E-2</c:v>
                </c:pt>
                <c:pt idx="704">
                  <c:v>3.0613227384942543E-2</c:v>
                </c:pt>
                <c:pt idx="705">
                  <c:v>3.0613227384942543E-2</c:v>
                </c:pt>
                <c:pt idx="706">
                  <c:v>3.0613227384942543E-2</c:v>
                </c:pt>
                <c:pt idx="707">
                  <c:v>3.0613227384942543E-2</c:v>
                </c:pt>
                <c:pt idx="708">
                  <c:v>3.0613227384942543E-2</c:v>
                </c:pt>
                <c:pt idx="709">
                  <c:v>3.0613227384942543E-2</c:v>
                </c:pt>
                <c:pt idx="710">
                  <c:v>3.0613227384942543E-2</c:v>
                </c:pt>
                <c:pt idx="711">
                  <c:v>3.0613227384942543E-2</c:v>
                </c:pt>
                <c:pt idx="712">
                  <c:v>3.0613227384942543E-2</c:v>
                </c:pt>
                <c:pt idx="713">
                  <c:v>3.0613227384942543E-2</c:v>
                </c:pt>
                <c:pt idx="714">
                  <c:v>3.0613227384942543E-2</c:v>
                </c:pt>
                <c:pt idx="715">
                  <c:v>3.0613227384942543E-2</c:v>
                </c:pt>
                <c:pt idx="716">
                  <c:v>3.0613227384942543E-2</c:v>
                </c:pt>
                <c:pt idx="717">
                  <c:v>3.0613227384942543E-2</c:v>
                </c:pt>
                <c:pt idx="718">
                  <c:v>3.0613227384942543E-2</c:v>
                </c:pt>
                <c:pt idx="719">
                  <c:v>3.0613227384942543E-2</c:v>
                </c:pt>
                <c:pt idx="720">
                  <c:v>3.0613227384942543E-2</c:v>
                </c:pt>
                <c:pt idx="721">
                  <c:v>3.0613227384942543E-2</c:v>
                </c:pt>
                <c:pt idx="722">
                  <c:v>3.0613227384942543E-2</c:v>
                </c:pt>
                <c:pt idx="723">
                  <c:v>3.0613227384942543E-2</c:v>
                </c:pt>
                <c:pt idx="724">
                  <c:v>3.0613227384942543E-2</c:v>
                </c:pt>
                <c:pt idx="725">
                  <c:v>3.0613227384942543E-2</c:v>
                </c:pt>
                <c:pt idx="726">
                  <c:v>3.0613227384942543E-2</c:v>
                </c:pt>
                <c:pt idx="727">
                  <c:v>3.0613227384942543E-2</c:v>
                </c:pt>
                <c:pt idx="728">
                  <c:v>3.0613227384942543E-2</c:v>
                </c:pt>
                <c:pt idx="729">
                  <c:v>3.0613227384942543E-2</c:v>
                </c:pt>
                <c:pt idx="730">
                  <c:v>3.0613227384942543E-2</c:v>
                </c:pt>
                <c:pt idx="731">
                  <c:v>3.0613227384942543E-2</c:v>
                </c:pt>
                <c:pt idx="732">
                  <c:v>3.0613227384942543E-2</c:v>
                </c:pt>
                <c:pt idx="733">
                  <c:v>3.0613227384942543E-2</c:v>
                </c:pt>
                <c:pt idx="734">
                  <c:v>3.0613227384942543E-2</c:v>
                </c:pt>
                <c:pt idx="735">
                  <c:v>3.0613227384942543E-2</c:v>
                </c:pt>
                <c:pt idx="736">
                  <c:v>3.0613227384942543E-2</c:v>
                </c:pt>
                <c:pt idx="737">
                  <c:v>3.0613227384942543E-2</c:v>
                </c:pt>
                <c:pt idx="738">
                  <c:v>3.0613227384942543E-2</c:v>
                </c:pt>
                <c:pt idx="739">
                  <c:v>3.0613227384942543E-2</c:v>
                </c:pt>
                <c:pt idx="740">
                  <c:v>3.0613227384942543E-2</c:v>
                </c:pt>
                <c:pt idx="741">
                  <c:v>3.0613227384942543E-2</c:v>
                </c:pt>
                <c:pt idx="742">
                  <c:v>3.0613227384942543E-2</c:v>
                </c:pt>
                <c:pt idx="743">
                  <c:v>3.0613227384942543E-2</c:v>
                </c:pt>
                <c:pt idx="744">
                  <c:v>3.0613227384942543E-2</c:v>
                </c:pt>
                <c:pt idx="745">
                  <c:v>3.0613227384942543E-2</c:v>
                </c:pt>
                <c:pt idx="746">
                  <c:v>3.0613227384942543E-2</c:v>
                </c:pt>
                <c:pt idx="747">
                  <c:v>3.0613227384942543E-2</c:v>
                </c:pt>
                <c:pt idx="748">
                  <c:v>3.0613227384942543E-2</c:v>
                </c:pt>
                <c:pt idx="749">
                  <c:v>3.0613227384942543E-2</c:v>
                </c:pt>
                <c:pt idx="750">
                  <c:v>3.0613227384942543E-2</c:v>
                </c:pt>
                <c:pt idx="751">
                  <c:v>3.0613227384942543E-2</c:v>
                </c:pt>
                <c:pt idx="752">
                  <c:v>3.0613227384942543E-2</c:v>
                </c:pt>
                <c:pt idx="753">
                  <c:v>3.0613227384942543E-2</c:v>
                </c:pt>
                <c:pt idx="754">
                  <c:v>3.0613227384942543E-2</c:v>
                </c:pt>
                <c:pt idx="755">
                  <c:v>3.0613227384942543E-2</c:v>
                </c:pt>
                <c:pt idx="756">
                  <c:v>3.0613227384942543E-2</c:v>
                </c:pt>
                <c:pt idx="757">
                  <c:v>3.0613227384942543E-2</c:v>
                </c:pt>
                <c:pt idx="758">
                  <c:v>3.0613227384942543E-2</c:v>
                </c:pt>
                <c:pt idx="759">
                  <c:v>3.0613227384942543E-2</c:v>
                </c:pt>
                <c:pt idx="760">
                  <c:v>3.0613227384942543E-2</c:v>
                </c:pt>
                <c:pt idx="761">
                  <c:v>3.0613227384942543E-2</c:v>
                </c:pt>
                <c:pt idx="762">
                  <c:v>3.0613227384942543E-2</c:v>
                </c:pt>
                <c:pt idx="763">
                  <c:v>3.0613227384942543E-2</c:v>
                </c:pt>
                <c:pt idx="764">
                  <c:v>3.0613227384942543E-2</c:v>
                </c:pt>
                <c:pt idx="765">
                  <c:v>3.0613227384942543E-2</c:v>
                </c:pt>
                <c:pt idx="766">
                  <c:v>3.0613227384942543E-2</c:v>
                </c:pt>
                <c:pt idx="767">
                  <c:v>3.0613227384942543E-2</c:v>
                </c:pt>
                <c:pt idx="768">
                  <c:v>3.0613227384942543E-2</c:v>
                </c:pt>
                <c:pt idx="769">
                  <c:v>3.0613227384942543E-2</c:v>
                </c:pt>
                <c:pt idx="770">
                  <c:v>3.0613227384942543E-2</c:v>
                </c:pt>
                <c:pt idx="771">
                  <c:v>3.0613227384942543E-2</c:v>
                </c:pt>
                <c:pt idx="772">
                  <c:v>3.0613227384942543E-2</c:v>
                </c:pt>
                <c:pt idx="773">
                  <c:v>3.0613227384942543E-2</c:v>
                </c:pt>
                <c:pt idx="774">
                  <c:v>3.0613227384942543E-2</c:v>
                </c:pt>
                <c:pt idx="775">
                  <c:v>3.0613227384942543E-2</c:v>
                </c:pt>
                <c:pt idx="776">
                  <c:v>3.0613227384942543E-2</c:v>
                </c:pt>
                <c:pt idx="777">
                  <c:v>3.0613227384942543E-2</c:v>
                </c:pt>
                <c:pt idx="778">
                  <c:v>3.0613227384942543E-2</c:v>
                </c:pt>
                <c:pt idx="779">
                  <c:v>3.0613227384942543E-2</c:v>
                </c:pt>
                <c:pt idx="780">
                  <c:v>3.0613227384942543E-2</c:v>
                </c:pt>
                <c:pt idx="781">
                  <c:v>3.0613227384942543E-2</c:v>
                </c:pt>
                <c:pt idx="782">
                  <c:v>3.0613227384942543E-2</c:v>
                </c:pt>
                <c:pt idx="783">
                  <c:v>3.0613227384942543E-2</c:v>
                </c:pt>
                <c:pt idx="784">
                  <c:v>3.0613227384942543E-2</c:v>
                </c:pt>
                <c:pt idx="785">
                  <c:v>3.0613227384942543E-2</c:v>
                </c:pt>
                <c:pt idx="786">
                  <c:v>3.0613227384942543E-2</c:v>
                </c:pt>
                <c:pt idx="787">
                  <c:v>3.0613227384942543E-2</c:v>
                </c:pt>
                <c:pt idx="788">
                  <c:v>3.0613227384942543E-2</c:v>
                </c:pt>
                <c:pt idx="789">
                  <c:v>3.0613227384942543E-2</c:v>
                </c:pt>
                <c:pt idx="790">
                  <c:v>3.0613227384942543E-2</c:v>
                </c:pt>
                <c:pt idx="791">
                  <c:v>3.0613227384942543E-2</c:v>
                </c:pt>
                <c:pt idx="792">
                  <c:v>3.0613227384942543E-2</c:v>
                </c:pt>
                <c:pt idx="793">
                  <c:v>3.0613227384942543E-2</c:v>
                </c:pt>
                <c:pt idx="794">
                  <c:v>3.0613227384942543E-2</c:v>
                </c:pt>
                <c:pt idx="795">
                  <c:v>3.0613227384942543E-2</c:v>
                </c:pt>
                <c:pt idx="796">
                  <c:v>3.0613227384942543E-2</c:v>
                </c:pt>
                <c:pt idx="797">
                  <c:v>3.0613227384942543E-2</c:v>
                </c:pt>
                <c:pt idx="798">
                  <c:v>3.0613227384942543E-2</c:v>
                </c:pt>
                <c:pt idx="799">
                  <c:v>3.0613227384942543E-2</c:v>
                </c:pt>
                <c:pt idx="800">
                  <c:v>3.0613227384942543E-2</c:v>
                </c:pt>
                <c:pt idx="801">
                  <c:v>3.0613227384942543E-2</c:v>
                </c:pt>
                <c:pt idx="802">
                  <c:v>3.0613227384942543E-2</c:v>
                </c:pt>
                <c:pt idx="803">
                  <c:v>3.0613227384942543E-2</c:v>
                </c:pt>
                <c:pt idx="804">
                  <c:v>3.0613227384942543E-2</c:v>
                </c:pt>
                <c:pt idx="805">
                  <c:v>3.0613227384942543E-2</c:v>
                </c:pt>
                <c:pt idx="806">
                  <c:v>3.0613227384942543E-2</c:v>
                </c:pt>
                <c:pt idx="807">
                  <c:v>3.0613227384942543E-2</c:v>
                </c:pt>
                <c:pt idx="808">
                  <c:v>3.0613227384942543E-2</c:v>
                </c:pt>
                <c:pt idx="809">
                  <c:v>3.0613227384942543E-2</c:v>
                </c:pt>
                <c:pt idx="810">
                  <c:v>3.0613227384942543E-2</c:v>
                </c:pt>
                <c:pt idx="811">
                  <c:v>3.0613227384942543E-2</c:v>
                </c:pt>
                <c:pt idx="812">
                  <c:v>3.0613227384942543E-2</c:v>
                </c:pt>
                <c:pt idx="813">
                  <c:v>3.0613227384942543E-2</c:v>
                </c:pt>
                <c:pt idx="814">
                  <c:v>3.0613227384942543E-2</c:v>
                </c:pt>
                <c:pt idx="815">
                  <c:v>3.0613227384942543E-2</c:v>
                </c:pt>
                <c:pt idx="816">
                  <c:v>3.0613227384942543E-2</c:v>
                </c:pt>
                <c:pt idx="817">
                  <c:v>3.0613227384942543E-2</c:v>
                </c:pt>
                <c:pt idx="818">
                  <c:v>3.0613227384942543E-2</c:v>
                </c:pt>
                <c:pt idx="819">
                  <c:v>3.0613227384942543E-2</c:v>
                </c:pt>
                <c:pt idx="820">
                  <c:v>3.0613227384942543E-2</c:v>
                </c:pt>
                <c:pt idx="821">
                  <c:v>3.0613227384942543E-2</c:v>
                </c:pt>
                <c:pt idx="822">
                  <c:v>3.0613227384942543E-2</c:v>
                </c:pt>
                <c:pt idx="823">
                  <c:v>3.0613227384942543E-2</c:v>
                </c:pt>
                <c:pt idx="824">
                  <c:v>3.0613227384942543E-2</c:v>
                </c:pt>
                <c:pt idx="825">
                  <c:v>3.0613227384942543E-2</c:v>
                </c:pt>
                <c:pt idx="826">
                  <c:v>3.0613227384942543E-2</c:v>
                </c:pt>
                <c:pt idx="827">
                  <c:v>3.0613227384942543E-2</c:v>
                </c:pt>
                <c:pt idx="828">
                  <c:v>3.0613227384942543E-2</c:v>
                </c:pt>
                <c:pt idx="829">
                  <c:v>3.0613227384942543E-2</c:v>
                </c:pt>
                <c:pt idx="830">
                  <c:v>3.0613227384942543E-2</c:v>
                </c:pt>
                <c:pt idx="831">
                  <c:v>3.0613227384942543E-2</c:v>
                </c:pt>
                <c:pt idx="832">
                  <c:v>3.0613227384942543E-2</c:v>
                </c:pt>
                <c:pt idx="833">
                  <c:v>3.0613227384942543E-2</c:v>
                </c:pt>
                <c:pt idx="834">
                  <c:v>3.0613227384942543E-2</c:v>
                </c:pt>
                <c:pt idx="835">
                  <c:v>3.0613227384942543E-2</c:v>
                </c:pt>
                <c:pt idx="836">
                  <c:v>3.0613227384942543E-2</c:v>
                </c:pt>
                <c:pt idx="837">
                  <c:v>3.0613227384942543E-2</c:v>
                </c:pt>
                <c:pt idx="838">
                  <c:v>3.0613227384942543E-2</c:v>
                </c:pt>
                <c:pt idx="839">
                  <c:v>3.0613227384942543E-2</c:v>
                </c:pt>
                <c:pt idx="840">
                  <c:v>3.0613227384942543E-2</c:v>
                </c:pt>
                <c:pt idx="841">
                  <c:v>3.0613227384942543E-2</c:v>
                </c:pt>
                <c:pt idx="842">
                  <c:v>3.0613227384942543E-2</c:v>
                </c:pt>
                <c:pt idx="843">
                  <c:v>3.0613227384942543E-2</c:v>
                </c:pt>
                <c:pt idx="844">
                  <c:v>3.0613227384942543E-2</c:v>
                </c:pt>
                <c:pt idx="845">
                  <c:v>3.0613227384942543E-2</c:v>
                </c:pt>
                <c:pt idx="846">
                  <c:v>3.0613227384942543E-2</c:v>
                </c:pt>
                <c:pt idx="847">
                  <c:v>3.0613227384942543E-2</c:v>
                </c:pt>
                <c:pt idx="848">
                  <c:v>3.0613227384942543E-2</c:v>
                </c:pt>
                <c:pt idx="849">
                  <c:v>3.0613227384942543E-2</c:v>
                </c:pt>
                <c:pt idx="850">
                  <c:v>3.0613227384942543E-2</c:v>
                </c:pt>
                <c:pt idx="851">
                  <c:v>3.0613227384942543E-2</c:v>
                </c:pt>
                <c:pt idx="852">
                  <c:v>3.0613227384942543E-2</c:v>
                </c:pt>
                <c:pt idx="853">
                  <c:v>3.0613227384942543E-2</c:v>
                </c:pt>
                <c:pt idx="854">
                  <c:v>3.0613227384942543E-2</c:v>
                </c:pt>
                <c:pt idx="855">
                  <c:v>3.0613227384942543E-2</c:v>
                </c:pt>
                <c:pt idx="856">
                  <c:v>3.0613227384942543E-2</c:v>
                </c:pt>
                <c:pt idx="857">
                  <c:v>3.0613227384942543E-2</c:v>
                </c:pt>
                <c:pt idx="858">
                  <c:v>3.0613227384942543E-2</c:v>
                </c:pt>
                <c:pt idx="859">
                  <c:v>3.0613227384942543E-2</c:v>
                </c:pt>
                <c:pt idx="860">
                  <c:v>3.0613227384942543E-2</c:v>
                </c:pt>
                <c:pt idx="861">
                  <c:v>3.0613227384942543E-2</c:v>
                </c:pt>
                <c:pt idx="862">
                  <c:v>3.0613227384942543E-2</c:v>
                </c:pt>
                <c:pt idx="863">
                  <c:v>3.0613227384942543E-2</c:v>
                </c:pt>
                <c:pt idx="864">
                  <c:v>3.0613227384942543E-2</c:v>
                </c:pt>
                <c:pt idx="865">
                  <c:v>3.0613227384942543E-2</c:v>
                </c:pt>
                <c:pt idx="866">
                  <c:v>3.0613227384942543E-2</c:v>
                </c:pt>
                <c:pt idx="867">
                  <c:v>3.0613227384942543E-2</c:v>
                </c:pt>
                <c:pt idx="868">
                  <c:v>3.0613227384942543E-2</c:v>
                </c:pt>
                <c:pt idx="869">
                  <c:v>3.0613227384942543E-2</c:v>
                </c:pt>
                <c:pt idx="870">
                  <c:v>3.0613227384942543E-2</c:v>
                </c:pt>
                <c:pt idx="871">
                  <c:v>3.0613227384942543E-2</c:v>
                </c:pt>
                <c:pt idx="872">
                  <c:v>3.0613227384942543E-2</c:v>
                </c:pt>
                <c:pt idx="873">
                  <c:v>3.0613227384942543E-2</c:v>
                </c:pt>
                <c:pt idx="874">
                  <c:v>3.0613227384942543E-2</c:v>
                </c:pt>
                <c:pt idx="875">
                  <c:v>3.0613227384942543E-2</c:v>
                </c:pt>
                <c:pt idx="876">
                  <c:v>3.0613227384942543E-2</c:v>
                </c:pt>
                <c:pt idx="877">
                  <c:v>3.0613227384942543E-2</c:v>
                </c:pt>
                <c:pt idx="878">
                  <c:v>3.0613227384942543E-2</c:v>
                </c:pt>
                <c:pt idx="879">
                  <c:v>3.0613227384942543E-2</c:v>
                </c:pt>
                <c:pt idx="880">
                  <c:v>3.0613227384942543E-2</c:v>
                </c:pt>
                <c:pt idx="881">
                  <c:v>3.0613227384942543E-2</c:v>
                </c:pt>
                <c:pt idx="882">
                  <c:v>3.0613227384942543E-2</c:v>
                </c:pt>
                <c:pt idx="883">
                  <c:v>3.0613227384942543E-2</c:v>
                </c:pt>
                <c:pt idx="884">
                  <c:v>3.0613227384942543E-2</c:v>
                </c:pt>
                <c:pt idx="885">
                  <c:v>3.0613227384942543E-2</c:v>
                </c:pt>
                <c:pt idx="886">
                  <c:v>3.0613227384942543E-2</c:v>
                </c:pt>
                <c:pt idx="887">
                  <c:v>3.0613227384942543E-2</c:v>
                </c:pt>
                <c:pt idx="888">
                  <c:v>3.0613227384942543E-2</c:v>
                </c:pt>
                <c:pt idx="889">
                  <c:v>3.0613227384942543E-2</c:v>
                </c:pt>
                <c:pt idx="890">
                  <c:v>3.0613227384942543E-2</c:v>
                </c:pt>
                <c:pt idx="891">
                  <c:v>3.0613227384942543E-2</c:v>
                </c:pt>
                <c:pt idx="892">
                  <c:v>3.0613227384942543E-2</c:v>
                </c:pt>
                <c:pt idx="893">
                  <c:v>3.0613227384942543E-2</c:v>
                </c:pt>
                <c:pt idx="894">
                  <c:v>2.9586514472547565E-2</c:v>
                </c:pt>
                <c:pt idx="895">
                  <c:v>2.9586514472547565E-2</c:v>
                </c:pt>
                <c:pt idx="896">
                  <c:v>2.9586514472547565E-2</c:v>
                </c:pt>
                <c:pt idx="897">
                  <c:v>2.9586514472547565E-2</c:v>
                </c:pt>
                <c:pt idx="898">
                  <c:v>2.9586514472547565E-2</c:v>
                </c:pt>
                <c:pt idx="899">
                  <c:v>2.9586514472547565E-2</c:v>
                </c:pt>
                <c:pt idx="900">
                  <c:v>2.9586514472547565E-2</c:v>
                </c:pt>
                <c:pt idx="901">
                  <c:v>2.9586514472547565E-2</c:v>
                </c:pt>
                <c:pt idx="902">
                  <c:v>2.9586514472547565E-2</c:v>
                </c:pt>
                <c:pt idx="903">
                  <c:v>2.9586514472547565E-2</c:v>
                </c:pt>
                <c:pt idx="904">
                  <c:v>2.9586514472547565E-2</c:v>
                </c:pt>
                <c:pt idx="905">
                  <c:v>2.9586514472547565E-2</c:v>
                </c:pt>
                <c:pt idx="906">
                  <c:v>2.9586514472547565E-2</c:v>
                </c:pt>
                <c:pt idx="907">
                  <c:v>2.9586514472547565E-2</c:v>
                </c:pt>
                <c:pt idx="908">
                  <c:v>2.9586514472547565E-2</c:v>
                </c:pt>
                <c:pt idx="909">
                  <c:v>2.9586514472547565E-2</c:v>
                </c:pt>
                <c:pt idx="910">
                  <c:v>2.9586514472547565E-2</c:v>
                </c:pt>
                <c:pt idx="911">
                  <c:v>2.9586514472547565E-2</c:v>
                </c:pt>
                <c:pt idx="912">
                  <c:v>2.9586514472547565E-2</c:v>
                </c:pt>
                <c:pt idx="913">
                  <c:v>2.9586514472547565E-2</c:v>
                </c:pt>
                <c:pt idx="914">
                  <c:v>2.9586514472547565E-2</c:v>
                </c:pt>
                <c:pt idx="915">
                  <c:v>2.9586514472547565E-2</c:v>
                </c:pt>
                <c:pt idx="916">
                  <c:v>2.9586514472547565E-2</c:v>
                </c:pt>
                <c:pt idx="917">
                  <c:v>2.9586514472547565E-2</c:v>
                </c:pt>
                <c:pt idx="918">
                  <c:v>2.9586514472547565E-2</c:v>
                </c:pt>
                <c:pt idx="919">
                  <c:v>2.9586514472547565E-2</c:v>
                </c:pt>
                <c:pt idx="920">
                  <c:v>2.9586514472547565E-2</c:v>
                </c:pt>
                <c:pt idx="921">
                  <c:v>2.9586514472547565E-2</c:v>
                </c:pt>
                <c:pt idx="922">
                  <c:v>2.9585983183067155E-2</c:v>
                </c:pt>
                <c:pt idx="923">
                  <c:v>2.9585983183067155E-2</c:v>
                </c:pt>
                <c:pt idx="924">
                  <c:v>2.9585983183067155E-2</c:v>
                </c:pt>
                <c:pt idx="925">
                  <c:v>2.9585983183067155E-2</c:v>
                </c:pt>
                <c:pt idx="926">
                  <c:v>2.9585983183067155E-2</c:v>
                </c:pt>
                <c:pt idx="927">
                  <c:v>2.9585983183067155E-2</c:v>
                </c:pt>
                <c:pt idx="928">
                  <c:v>2.9585983183067155E-2</c:v>
                </c:pt>
                <c:pt idx="929">
                  <c:v>2.9585983183067155E-2</c:v>
                </c:pt>
                <c:pt idx="930">
                  <c:v>2.9585983183067155E-2</c:v>
                </c:pt>
                <c:pt idx="931">
                  <c:v>2.9585983183067155E-2</c:v>
                </c:pt>
                <c:pt idx="932">
                  <c:v>2.9585983183067155E-2</c:v>
                </c:pt>
                <c:pt idx="933">
                  <c:v>2.9585983183067155E-2</c:v>
                </c:pt>
                <c:pt idx="934">
                  <c:v>2.9585983183067155E-2</c:v>
                </c:pt>
                <c:pt idx="935">
                  <c:v>2.9585983183067155E-2</c:v>
                </c:pt>
                <c:pt idx="936">
                  <c:v>2.9585983183067155E-2</c:v>
                </c:pt>
                <c:pt idx="937">
                  <c:v>2.9585983183067155E-2</c:v>
                </c:pt>
                <c:pt idx="938">
                  <c:v>2.9585983183067155E-2</c:v>
                </c:pt>
                <c:pt idx="939">
                  <c:v>2.9585983183067155E-2</c:v>
                </c:pt>
                <c:pt idx="940">
                  <c:v>2.9585983183067155E-2</c:v>
                </c:pt>
                <c:pt idx="941">
                  <c:v>2.9585983183067155E-2</c:v>
                </c:pt>
                <c:pt idx="942">
                  <c:v>2.9585983183067155E-2</c:v>
                </c:pt>
                <c:pt idx="943">
                  <c:v>2.9585983183067155E-2</c:v>
                </c:pt>
                <c:pt idx="944">
                  <c:v>2.9585983183067155E-2</c:v>
                </c:pt>
                <c:pt idx="945">
                  <c:v>2.9585983183067155E-2</c:v>
                </c:pt>
                <c:pt idx="946">
                  <c:v>2.9585983183067155E-2</c:v>
                </c:pt>
                <c:pt idx="947">
                  <c:v>2.9585983183067155E-2</c:v>
                </c:pt>
                <c:pt idx="948">
                  <c:v>2.9585983183067155E-2</c:v>
                </c:pt>
                <c:pt idx="949">
                  <c:v>2.9585983183067155E-2</c:v>
                </c:pt>
                <c:pt idx="950">
                  <c:v>2.9585983183067155E-2</c:v>
                </c:pt>
                <c:pt idx="951">
                  <c:v>2.9585983183067155E-2</c:v>
                </c:pt>
                <c:pt idx="952">
                  <c:v>2.9585983183067155E-2</c:v>
                </c:pt>
                <c:pt idx="953">
                  <c:v>2.9585983183067155E-2</c:v>
                </c:pt>
                <c:pt idx="954">
                  <c:v>2.9585983183067155E-2</c:v>
                </c:pt>
                <c:pt idx="955">
                  <c:v>2.9585983183067155E-2</c:v>
                </c:pt>
                <c:pt idx="956">
                  <c:v>2.9585983183067155E-2</c:v>
                </c:pt>
                <c:pt idx="957">
                  <c:v>2.9585983183067155E-2</c:v>
                </c:pt>
                <c:pt idx="958">
                  <c:v>2.9585983183067155E-2</c:v>
                </c:pt>
                <c:pt idx="959">
                  <c:v>2.9585983183067155E-2</c:v>
                </c:pt>
                <c:pt idx="960">
                  <c:v>2.9585983183067155E-2</c:v>
                </c:pt>
                <c:pt idx="961">
                  <c:v>2.9585983183067155E-2</c:v>
                </c:pt>
                <c:pt idx="962">
                  <c:v>2.9585983183067155E-2</c:v>
                </c:pt>
                <c:pt idx="963">
                  <c:v>2.9585983183067155E-2</c:v>
                </c:pt>
                <c:pt idx="964">
                  <c:v>2.9585983183067155E-2</c:v>
                </c:pt>
                <c:pt idx="965">
                  <c:v>2.9585983183067155E-2</c:v>
                </c:pt>
                <c:pt idx="966">
                  <c:v>2.9585983183067155E-2</c:v>
                </c:pt>
                <c:pt idx="967">
                  <c:v>2.9585983183067155E-2</c:v>
                </c:pt>
                <c:pt idx="968">
                  <c:v>2.9585983183067155E-2</c:v>
                </c:pt>
                <c:pt idx="969">
                  <c:v>2.9585983183067155E-2</c:v>
                </c:pt>
                <c:pt idx="970">
                  <c:v>2.9585983183067155E-2</c:v>
                </c:pt>
                <c:pt idx="971">
                  <c:v>2.9585983183067155E-2</c:v>
                </c:pt>
                <c:pt idx="972">
                  <c:v>2.9585983183067155E-2</c:v>
                </c:pt>
                <c:pt idx="973">
                  <c:v>2.9585983183067155E-2</c:v>
                </c:pt>
                <c:pt idx="974">
                  <c:v>2.9585983183067155E-2</c:v>
                </c:pt>
                <c:pt idx="975">
                  <c:v>2.9585983183067155E-2</c:v>
                </c:pt>
                <c:pt idx="976">
                  <c:v>2.9585983183067155E-2</c:v>
                </c:pt>
                <c:pt idx="977">
                  <c:v>2.9585983183067155E-2</c:v>
                </c:pt>
                <c:pt idx="978">
                  <c:v>2.9585983183067155E-2</c:v>
                </c:pt>
                <c:pt idx="979">
                  <c:v>2.9585983183067155E-2</c:v>
                </c:pt>
                <c:pt idx="980">
                  <c:v>2.9585983183067155E-2</c:v>
                </c:pt>
                <c:pt idx="981">
                  <c:v>2.9585983183067155E-2</c:v>
                </c:pt>
                <c:pt idx="982">
                  <c:v>2.9585983183067155E-2</c:v>
                </c:pt>
                <c:pt idx="983">
                  <c:v>2.9585983183067155E-2</c:v>
                </c:pt>
                <c:pt idx="984">
                  <c:v>2.9585983183067155E-2</c:v>
                </c:pt>
                <c:pt idx="985">
                  <c:v>2.9585983183067155E-2</c:v>
                </c:pt>
                <c:pt idx="986">
                  <c:v>2.9585983183067155E-2</c:v>
                </c:pt>
                <c:pt idx="987">
                  <c:v>2.9585983183067155E-2</c:v>
                </c:pt>
                <c:pt idx="988">
                  <c:v>2.9585983183067155E-2</c:v>
                </c:pt>
                <c:pt idx="989">
                  <c:v>2.9585983183067155E-2</c:v>
                </c:pt>
                <c:pt idx="990">
                  <c:v>2.9585983183067155E-2</c:v>
                </c:pt>
                <c:pt idx="991">
                  <c:v>2.9585983183067155E-2</c:v>
                </c:pt>
                <c:pt idx="992">
                  <c:v>2.9585983183067155E-2</c:v>
                </c:pt>
                <c:pt idx="993">
                  <c:v>2.9585983183067155E-2</c:v>
                </c:pt>
                <c:pt idx="994">
                  <c:v>2.9585983183067155E-2</c:v>
                </c:pt>
                <c:pt idx="995">
                  <c:v>2.9585983183067155E-2</c:v>
                </c:pt>
                <c:pt idx="996">
                  <c:v>2.9585983183067155E-2</c:v>
                </c:pt>
                <c:pt idx="997">
                  <c:v>2.9585983183067155E-2</c:v>
                </c:pt>
                <c:pt idx="998">
                  <c:v>2.9585983183067155E-2</c:v>
                </c:pt>
                <c:pt idx="999">
                  <c:v>2.9585983183067155E-2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F80B-49A2-95B4-7DC96158B92F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0.9409328171451965</c:v>
                </c:pt>
                <c:pt idx="1">
                  <c:v>8.7632808658529404E-2</c:v>
                </c:pt>
                <c:pt idx="2">
                  <c:v>8.7632808658529404E-2</c:v>
                </c:pt>
                <c:pt idx="3">
                  <c:v>8.7632808658529404E-2</c:v>
                </c:pt>
                <c:pt idx="4">
                  <c:v>8.7632808658529404E-2</c:v>
                </c:pt>
                <c:pt idx="5">
                  <c:v>8.7632808658529404E-2</c:v>
                </c:pt>
                <c:pt idx="6">
                  <c:v>8.7632808658529404E-2</c:v>
                </c:pt>
                <c:pt idx="7">
                  <c:v>8.7632808658529404E-2</c:v>
                </c:pt>
                <c:pt idx="8">
                  <c:v>8.7632808658529404E-2</c:v>
                </c:pt>
                <c:pt idx="9">
                  <c:v>8.7632808658529404E-2</c:v>
                </c:pt>
                <c:pt idx="10">
                  <c:v>8.7632808658529404E-2</c:v>
                </c:pt>
                <c:pt idx="11">
                  <c:v>8.7632808658529404E-2</c:v>
                </c:pt>
                <c:pt idx="12">
                  <c:v>8.7632808658529404E-2</c:v>
                </c:pt>
                <c:pt idx="13">
                  <c:v>8.7632808658529404E-2</c:v>
                </c:pt>
                <c:pt idx="14">
                  <c:v>8.7632808658529404E-2</c:v>
                </c:pt>
                <c:pt idx="15">
                  <c:v>4.3203035265547696E-2</c:v>
                </c:pt>
                <c:pt idx="16">
                  <c:v>4.3203035265547696E-2</c:v>
                </c:pt>
                <c:pt idx="17">
                  <c:v>4.3203035265547696E-2</c:v>
                </c:pt>
                <c:pt idx="18">
                  <c:v>4.3203035265547696E-2</c:v>
                </c:pt>
                <c:pt idx="19">
                  <c:v>4.3203035265547696E-2</c:v>
                </c:pt>
                <c:pt idx="20">
                  <c:v>4.3203035265547696E-2</c:v>
                </c:pt>
                <c:pt idx="21">
                  <c:v>4.3203035265547696E-2</c:v>
                </c:pt>
                <c:pt idx="22">
                  <c:v>4.3203035265547696E-2</c:v>
                </c:pt>
                <c:pt idx="23">
                  <c:v>4.3203035265547696E-2</c:v>
                </c:pt>
                <c:pt idx="24">
                  <c:v>4.3203035265547696E-2</c:v>
                </c:pt>
                <c:pt idx="25">
                  <c:v>4.3203035265547696E-2</c:v>
                </c:pt>
                <c:pt idx="26">
                  <c:v>4.3203035265547696E-2</c:v>
                </c:pt>
                <c:pt idx="27">
                  <c:v>4.3203035265547696E-2</c:v>
                </c:pt>
                <c:pt idx="28">
                  <c:v>4.3203035265547696E-2</c:v>
                </c:pt>
                <c:pt idx="29">
                  <c:v>4.3203035265547696E-2</c:v>
                </c:pt>
                <c:pt idx="30">
                  <c:v>4.3203035265547696E-2</c:v>
                </c:pt>
                <c:pt idx="31">
                  <c:v>4.3203035265547696E-2</c:v>
                </c:pt>
                <c:pt idx="32">
                  <c:v>4.3203035265547696E-2</c:v>
                </c:pt>
                <c:pt idx="33">
                  <c:v>4.3203035265547696E-2</c:v>
                </c:pt>
                <c:pt idx="34">
                  <c:v>4.3203035265547696E-2</c:v>
                </c:pt>
                <c:pt idx="35">
                  <c:v>4.3203035265547696E-2</c:v>
                </c:pt>
                <c:pt idx="36">
                  <c:v>4.3203035265547696E-2</c:v>
                </c:pt>
                <c:pt idx="37">
                  <c:v>4.3203035265547696E-2</c:v>
                </c:pt>
                <c:pt idx="38">
                  <c:v>4.3203035265547696E-2</c:v>
                </c:pt>
                <c:pt idx="39">
                  <c:v>4.3203035265547696E-2</c:v>
                </c:pt>
                <c:pt idx="40">
                  <c:v>4.3203035265547696E-2</c:v>
                </c:pt>
                <c:pt idx="41">
                  <c:v>4.3203035265547696E-2</c:v>
                </c:pt>
                <c:pt idx="42">
                  <c:v>4.3203035265547696E-2</c:v>
                </c:pt>
                <c:pt idx="43">
                  <c:v>4.3203035265547696E-2</c:v>
                </c:pt>
                <c:pt idx="44">
                  <c:v>4.3203035265547696E-2</c:v>
                </c:pt>
                <c:pt idx="45">
                  <c:v>4.3203035265547696E-2</c:v>
                </c:pt>
                <c:pt idx="46">
                  <c:v>4.3203035265547696E-2</c:v>
                </c:pt>
                <c:pt idx="47">
                  <c:v>4.3203035265547696E-2</c:v>
                </c:pt>
                <c:pt idx="48">
                  <c:v>4.3203035265547696E-2</c:v>
                </c:pt>
                <c:pt idx="49">
                  <c:v>4.3203035265547696E-2</c:v>
                </c:pt>
                <c:pt idx="50">
                  <c:v>4.3203035265547696E-2</c:v>
                </c:pt>
                <c:pt idx="51">
                  <c:v>4.3203035265547696E-2</c:v>
                </c:pt>
                <c:pt idx="52">
                  <c:v>4.3203035265547696E-2</c:v>
                </c:pt>
                <c:pt idx="53">
                  <c:v>4.3203035265547696E-2</c:v>
                </c:pt>
                <c:pt idx="54">
                  <c:v>4.3203035265547696E-2</c:v>
                </c:pt>
                <c:pt idx="55">
                  <c:v>4.3203035265547696E-2</c:v>
                </c:pt>
                <c:pt idx="56">
                  <c:v>4.3203035265547696E-2</c:v>
                </c:pt>
                <c:pt idx="57">
                  <c:v>4.3203035265547696E-2</c:v>
                </c:pt>
                <c:pt idx="58">
                  <c:v>4.3203035265547696E-2</c:v>
                </c:pt>
                <c:pt idx="59">
                  <c:v>4.3203035265547696E-2</c:v>
                </c:pt>
                <c:pt idx="60">
                  <c:v>4.3203035265547696E-2</c:v>
                </c:pt>
                <c:pt idx="61">
                  <c:v>4.3203035265547696E-2</c:v>
                </c:pt>
                <c:pt idx="62">
                  <c:v>4.3203035265547696E-2</c:v>
                </c:pt>
                <c:pt idx="63">
                  <c:v>4.3203035265547696E-2</c:v>
                </c:pt>
                <c:pt idx="64">
                  <c:v>3.0003015724590187E-2</c:v>
                </c:pt>
                <c:pt idx="65">
                  <c:v>3.0003015724590187E-2</c:v>
                </c:pt>
                <c:pt idx="66">
                  <c:v>3.0003015724590187E-2</c:v>
                </c:pt>
                <c:pt idx="67">
                  <c:v>3.0003015724590187E-2</c:v>
                </c:pt>
                <c:pt idx="68">
                  <c:v>3.0003015724590187E-2</c:v>
                </c:pt>
                <c:pt idx="69">
                  <c:v>3.0003015724590187E-2</c:v>
                </c:pt>
                <c:pt idx="70">
                  <c:v>3.0003015724590187E-2</c:v>
                </c:pt>
                <c:pt idx="71">
                  <c:v>3.0003015724590187E-2</c:v>
                </c:pt>
                <c:pt idx="72">
                  <c:v>3.0003015724590187E-2</c:v>
                </c:pt>
                <c:pt idx="73">
                  <c:v>3.0003015724590187E-2</c:v>
                </c:pt>
                <c:pt idx="74">
                  <c:v>3.0003015724590187E-2</c:v>
                </c:pt>
                <c:pt idx="75">
                  <c:v>3.0003015724590187E-2</c:v>
                </c:pt>
                <c:pt idx="76">
                  <c:v>3.0003015724590187E-2</c:v>
                </c:pt>
                <c:pt idx="77">
                  <c:v>3.0003015724590187E-2</c:v>
                </c:pt>
                <c:pt idx="78">
                  <c:v>3.0003015724590187E-2</c:v>
                </c:pt>
                <c:pt idx="79">
                  <c:v>3.0003015724590187E-2</c:v>
                </c:pt>
                <c:pt idx="80">
                  <c:v>3.0003015724590187E-2</c:v>
                </c:pt>
                <c:pt idx="81">
                  <c:v>3.0003015724590187E-2</c:v>
                </c:pt>
                <c:pt idx="82">
                  <c:v>3.0003015724590187E-2</c:v>
                </c:pt>
                <c:pt idx="83">
                  <c:v>3.0003015724590187E-2</c:v>
                </c:pt>
                <c:pt idx="84">
                  <c:v>3.0003015724590187E-2</c:v>
                </c:pt>
                <c:pt idx="85">
                  <c:v>3.0003015724590187E-2</c:v>
                </c:pt>
                <c:pt idx="86">
                  <c:v>3.0003015724590187E-2</c:v>
                </c:pt>
                <c:pt idx="87">
                  <c:v>3.0003015724590187E-2</c:v>
                </c:pt>
                <c:pt idx="88">
                  <c:v>3.0003015724590187E-2</c:v>
                </c:pt>
                <c:pt idx="89">
                  <c:v>3.0003015724590187E-2</c:v>
                </c:pt>
                <c:pt idx="90">
                  <c:v>3.0003015724590187E-2</c:v>
                </c:pt>
                <c:pt idx="91">
                  <c:v>3.0003015724590187E-2</c:v>
                </c:pt>
                <c:pt idx="92">
                  <c:v>3.0003015724590187E-2</c:v>
                </c:pt>
                <c:pt idx="93">
                  <c:v>3.0003015724590187E-2</c:v>
                </c:pt>
                <c:pt idx="94">
                  <c:v>3.0003015724590187E-2</c:v>
                </c:pt>
                <c:pt idx="95">
                  <c:v>3.0003015724590187E-2</c:v>
                </c:pt>
                <c:pt idx="96">
                  <c:v>3.0003015724590187E-2</c:v>
                </c:pt>
                <c:pt idx="97">
                  <c:v>3.0003015724590187E-2</c:v>
                </c:pt>
                <c:pt idx="98">
                  <c:v>3.0003015724590187E-2</c:v>
                </c:pt>
                <c:pt idx="99">
                  <c:v>3.0003015724590187E-2</c:v>
                </c:pt>
                <c:pt idx="100">
                  <c:v>3.0003015724590187E-2</c:v>
                </c:pt>
                <c:pt idx="101">
                  <c:v>3.0003015724590187E-2</c:v>
                </c:pt>
                <c:pt idx="102">
                  <c:v>3.0003015724590187E-2</c:v>
                </c:pt>
                <c:pt idx="103">
                  <c:v>3.0003015724590187E-2</c:v>
                </c:pt>
                <c:pt idx="104">
                  <c:v>3.0003015724590187E-2</c:v>
                </c:pt>
                <c:pt idx="105">
                  <c:v>3.0003015724590187E-2</c:v>
                </c:pt>
                <c:pt idx="106">
                  <c:v>3.0003015724590187E-2</c:v>
                </c:pt>
                <c:pt idx="107">
                  <c:v>3.0003015724590187E-2</c:v>
                </c:pt>
                <c:pt idx="108">
                  <c:v>3.0003015724590187E-2</c:v>
                </c:pt>
                <c:pt idx="109">
                  <c:v>3.0003015724590187E-2</c:v>
                </c:pt>
                <c:pt idx="110">
                  <c:v>3.0003015724590187E-2</c:v>
                </c:pt>
                <c:pt idx="111">
                  <c:v>3.0003015724590187E-2</c:v>
                </c:pt>
                <c:pt idx="112">
                  <c:v>3.0003015724590187E-2</c:v>
                </c:pt>
                <c:pt idx="113">
                  <c:v>3.0003015724590187E-2</c:v>
                </c:pt>
                <c:pt idx="114">
                  <c:v>3.0003015724590187E-2</c:v>
                </c:pt>
                <c:pt idx="115">
                  <c:v>3.0003015724590187E-2</c:v>
                </c:pt>
                <c:pt idx="116">
                  <c:v>3.0003015724590187E-2</c:v>
                </c:pt>
                <c:pt idx="117">
                  <c:v>3.0003015724590187E-2</c:v>
                </c:pt>
                <c:pt idx="118">
                  <c:v>3.0003015724590187E-2</c:v>
                </c:pt>
                <c:pt idx="119">
                  <c:v>3.0003015724590187E-2</c:v>
                </c:pt>
                <c:pt idx="120">
                  <c:v>3.0003015724590187E-2</c:v>
                </c:pt>
                <c:pt idx="121">
                  <c:v>3.0003015724590187E-2</c:v>
                </c:pt>
                <c:pt idx="122">
                  <c:v>3.0003015724590187E-2</c:v>
                </c:pt>
                <c:pt idx="123">
                  <c:v>3.0003015724590187E-2</c:v>
                </c:pt>
                <c:pt idx="124">
                  <c:v>3.0003015724590187E-2</c:v>
                </c:pt>
                <c:pt idx="125">
                  <c:v>3.0003015724590187E-2</c:v>
                </c:pt>
                <c:pt idx="126">
                  <c:v>3.0003015724590187E-2</c:v>
                </c:pt>
                <c:pt idx="127">
                  <c:v>3.0003015724590187E-2</c:v>
                </c:pt>
                <c:pt idx="128">
                  <c:v>3.0003015724590187E-2</c:v>
                </c:pt>
                <c:pt idx="129">
                  <c:v>3.0003015724590187E-2</c:v>
                </c:pt>
                <c:pt idx="130">
                  <c:v>3.0003015724590187E-2</c:v>
                </c:pt>
                <c:pt idx="131">
                  <c:v>3.0003015724590187E-2</c:v>
                </c:pt>
                <c:pt idx="132">
                  <c:v>3.0003015724590187E-2</c:v>
                </c:pt>
                <c:pt idx="133">
                  <c:v>3.0003015724590187E-2</c:v>
                </c:pt>
                <c:pt idx="134">
                  <c:v>3.0003015724590187E-2</c:v>
                </c:pt>
                <c:pt idx="135">
                  <c:v>3.0003015724590187E-2</c:v>
                </c:pt>
                <c:pt idx="136">
                  <c:v>3.0003015724590187E-2</c:v>
                </c:pt>
                <c:pt idx="137">
                  <c:v>3.0003015724590187E-2</c:v>
                </c:pt>
                <c:pt idx="138">
                  <c:v>3.0003015724590187E-2</c:v>
                </c:pt>
                <c:pt idx="139">
                  <c:v>3.0003015724590187E-2</c:v>
                </c:pt>
                <c:pt idx="140">
                  <c:v>3.0003015724590187E-2</c:v>
                </c:pt>
                <c:pt idx="141">
                  <c:v>3.0003015724590187E-2</c:v>
                </c:pt>
                <c:pt idx="142">
                  <c:v>3.0003015724590187E-2</c:v>
                </c:pt>
                <c:pt idx="143">
                  <c:v>3.0003015724590187E-2</c:v>
                </c:pt>
                <c:pt idx="144">
                  <c:v>3.0003015724590187E-2</c:v>
                </c:pt>
                <c:pt idx="145">
                  <c:v>3.0003015724590187E-2</c:v>
                </c:pt>
                <c:pt idx="146">
                  <c:v>3.0003015724590187E-2</c:v>
                </c:pt>
                <c:pt idx="147">
                  <c:v>3.0003015724590187E-2</c:v>
                </c:pt>
                <c:pt idx="148">
                  <c:v>3.0003015724590187E-2</c:v>
                </c:pt>
                <c:pt idx="149">
                  <c:v>3.0003015724590187E-2</c:v>
                </c:pt>
                <c:pt idx="150">
                  <c:v>3.0003015724590187E-2</c:v>
                </c:pt>
                <c:pt idx="151">
                  <c:v>3.0003015724590187E-2</c:v>
                </c:pt>
                <c:pt idx="152">
                  <c:v>3.0003015724590187E-2</c:v>
                </c:pt>
                <c:pt idx="153">
                  <c:v>3.0003015724590187E-2</c:v>
                </c:pt>
                <c:pt idx="154">
                  <c:v>3.0003015724590187E-2</c:v>
                </c:pt>
                <c:pt idx="155">
                  <c:v>3.0003015724590187E-2</c:v>
                </c:pt>
                <c:pt idx="156">
                  <c:v>3.0003015724590187E-2</c:v>
                </c:pt>
                <c:pt idx="157">
                  <c:v>3.0003015724590187E-2</c:v>
                </c:pt>
                <c:pt idx="158">
                  <c:v>3.0003015724590187E-2</c:v>
                </c:pt>
                <c:pt idx="159">
                  <c:v>3.0003015724590187E-2</c:v>
                </c:pt>
                <c:pt idx="160">
                  <c:v>3.0003015724590187E-2</c:v>
                </c:pt>
                <c:pt idx="161">
                  <c:v>3.0003015724590187E-2</c:v>
                </c:pt>
                <c:pt idx="162">
                  <c:v>3.0003015724590187E-2</c:v>
                </c:pt>
                <c:pt idx="163">
                  <c:v>3.0003015724590187E-2</c:v>
                </c:pt>
                <c:pt idx="164">
                  <c:v>3.0003015724590187E-2</c:v>
                </c:pt>
                <c:pt idx="165">
                  <c:v>3.0003015724590187E-2</c:v>
                </c:pt>
                <c:pt idx="166">
                  <c:v>3.0003015724590187E-2</c:v>
                </c:pt>
                <c:pt idx="167">
                  <c:v>3.0003015724590187E-2</c:v>
                </c:pt>
                <c:pt idx="168">
                  <c:v>3.0003015724590187E-2</c:v>
                </c:pt>
                <c:pt idx="169">
                  <c:v>3.0003015724590187E-2</c:v>
                </c:pt>
                <c:pt idx="170">
                  <c:v>3.0003015724590187E-2</c:v>
                </c:pt>
                <c:pt idx="171">
                  <c:v>3.0003015724590187E-2</c:v>
                </c:pt>
                <c:pt idx="172">
                  <c:v>3.0003015724590187E-2</c:v>
                </c:pt>
                <c:pt idx="173">
                  <c:v>3.0003015724590187E-2</c:v>
                </c:pt>
                <c:pt idx="174">
                  <c:v>3.0003015724590187E-2</c:v>
                </c:pt>
                <c:pt idx="175">
                  <c:v>3.0003015724590187E-2</c:v>
                </c:pt>
                <c:pt idx="176">
                  <c:v>3.0003015724590187E-2</c:v>
                </c:pt>
                <c:pt idx="177">
                  <c:v>3.0003015724590187E-2</c:v>
                </c:pt>
                <c:pt idx="178">
                  <c:v>3.0003015724590187E-2</c:v>
                </c:pt>
                <c:pt idx="179">
                  <c:v>3.0003015724590187E-2</c:v>
                </c:pt>
                <c:pt idx="180">
                  <c:v>3.0003015724590187E-2</c:v>
                </c:pt>
                <c:pt idx="181">
                  <c:v>3.0003015724590187E-2</c:v>
                </c:pt>
                <c:pt idx="182">
                  <c:v>3.0003015724590187E-2</c:v>
                </c:pt>
                <c:pt idx="183">
                  <c:v>3.0003015724590187E-2</c:v>
                </c:pt>
                <c:pt idx="184">
                  <c:v>3.0003015724590187E-2</c:v>
                </c:pt>
                <c:pt idx="185">
                  <c:v>3.0003015724590187E-2</c:v>
                </c:pt>
                <c:pt idx="186">
                  <c:v>3.0003015724590187E-2</c:v>
                </c:pt>
                <c:pt idx="187">
                  <c:v>3.0003015724590187E-2</c:v>
                </c:pt>
                <c:pt idx="188">
                  <c:v>3.0003015724590187E-2</c:v>
                </c:pt>
                <c:pt idx="189">
                  <c:v>3.0003015724590187E-2</c:v>
                </c:pt>
                <c:pt idx="190">
                  <c:v>3.0003015724590187E-2</c:v>
                </c:pt>
                <c:pt idx="191">
                  <c:v>3.0003015724590187E-2</c:v>
                </c:pt>
                <c:pt idx="192">
                  <c:v>3.0003015724590187E-2</c:v>
                </c:pt>
                <c:pt idx="193">
                  <c:v>3.0003015724590187E-2</c:v>
                </c:pt>
                <c:pt idx="194">
                  <c:v>3.0003015724590187E-2</c:v>
                </c:pt>
                <c:pt idx="195">
                  <c:v>3.0003015724590187E-2</c:v>
                </c:pt>
                <c:pt idx="196">
                  <c:v>3.0003015724590187E-2</c:v>
                </c:pt>
                <c:pt idx="197">
                  <c:v>3.0003015724590187E-2</c:v>
                </c:pt>
                <c:pt idx="198">
                  <c:v>3.0003015724590187E-2</c:v>
                </c:pt>
                <c:pt idx="199">
                  <c:v>3.0003015724590187E-2</c:v>
                </c:pt>
                <c:pt idx="200">
                  <c:v>3.0003015724590187E-2</c:v>
                </c:pt>
                <c:pt idx="201">
                  <c:v>3.0003015724590187E-2</c:v>
                </c:pt>
                <c:pt idx="202">
                  <c:v>3.0003015724590187E-2</c:v>
                </c:pt>
                <c:pt idx="203">
                  <c:v>3.0003015724590187E-2</c:v>
                </c:pt>
                <c:pt idx="204">
                  <c:v>3.0003015724590187E-2</c:v>
                </c:pt>
                <c:pt idx="205">
                  <c:v>3.0003015724590187E-2</c:v>
                </c:pt>
                <c:pt idx="206">
                  <c:v>3.0003015724590187E-2</c:v>
                </c:pt>
                <c:pt idx="207">
                  <c:v>3.0003015724590187E-2</c:v>
                </c:pt>
                <c:pt idx="208">
                  <c:v>3.0003015724590187E-2</c:v>
                </c:pt>
                <c:pt idx="209">
                  <c:v>3.0003015724590187E-2</c:v>
                </c:pt>
                <c:pt idx="210">
                  <c:v>3.0003015724590187E-2</c:v>
                </c:pt>
                <c:pt idx="211">
                  <c:v>3.0003015724590187E-2</c:v>
                </c:pt>
                <c:pt idx="212">
                  <c:v>3.0003015724590187E-2</c:v>
                </c:pt>
                <c:pt idx="213">
                  <c:v>3.0003015724590187E-2</c:v>
                </c:pt>
                <c:pt idx="214">
                  <c:v>3.0003015724590187E-2</c:v>
                </c:pt>
                <c:pt idx="215">
                  <c:v>3.0003015724590187E-2</c:v>
                </c:pt>
                <c:pt idx="216">
                  <c:v>3.0003015724590187E-2</c:v>
                </c:pt>
                <c:pt idx="217">
                  <c:v>3.0003015724590187E-2</c:v>
                </c:pt>
                <c:pt idx="218">
                  <c:v>3.0003015724590187E-2</c:v>
                </c:pt>
                <c:pt idx="219">
                  <c:v>3.0003015724590187E-2</c:v>
                </c:pt>
                <c:pt idx="220">
                  <c:v>3.0003015724590187E-2</c:v>
                </c:pt>
                <c:pt idx="221">
                  <c:v>3.0003015724590187E-2</c:v>
                </c:pt>
                <c:pt idx="222">
                  <c:v>3.0003015724590187E-2</c:v>
                </c:pt>
                <c:pt idx="223">
                  <c:v>3.0003015724590187E-2</c:v>
                </c:pt>
                <c:pt idx="224">
                  <c:v>3.0003015724590187E-2</c:v>
                </c:pt>
                <c:pt idx="225">
                  <c:v>3.0003015724590187E-2</c:v>
                </c:pt>
                <c:pt idx="226">
                  <c:v>3.0003015724590187E-2</c:v>
                </c:pt>
                <c:pt idx="227">
                  <c:v>3.0003015724590187E-2</c:v>
                </c:pt>
                <c:pt idx="228">
                  <c:v>3.0003015724590187E-2</c:v>
                </c:pt>
                <c:pt idx="229">
                  <c:v>3.0003015724590187E-2</c:v>
                </c:pt>
                <c:pt idx="230">
                  <c:v>3.0003015724590187E-2</c:v>
                </c:pt>
                <c:pt idx="231">
                  <c:v>3.0003015724590187E-2</c:v>
                </c:pt>
                <c:pt idx="232">
                  <c:v>3.0003015724590187E-2</c:v>
                </c:pt>
                <c:pt idx="233">
                  <c:v>3.0003015724590187E-2</c:v>
                </c:pt>
                <c:pt idx="234">
                  <c:v>3.0003015724590187E-2</c:v>
                </c:pt>
                <c:pt idx="235">
                  <c:v>3.0003015724590187E-2</c:v>
                </c:pt>
                <c:pt idx="236">
                  <c:v>3.0003015724590187E-2</c:v>
                </c:pt>
                <c:pt idx="237">
                  <c:v>3.0003015724590187E-2</c:v>
                </c:pt>
                <c:pt idx="238">
                  <c:v>3.0003015724590187E-2</c:v>
                </c:pt>
                <c:pt idx="239">
                  <c:v>3.0003015724590187E-2</c:v>
                </c:pt>
                <c:pt idx="240">
                  <c:v>3.0003015724590187E-2</c:v>
                </c:pt>
                <c:pt idx="241">
                  <c:v>3.0003015724590187E-2</c:v>
                </c:pt>
                <c:pt idx="242">
                  <c:v>3.0003015724590187E-2</c:v>
                </c:pt>
                <c:pt idx="243">
                  <c:v>3.0003015724590187E-2</c:v>
                </c:pt>
                <c:pt idx="244">
                  <c:v>3.0003015724590187E-2</c:v>
                </c:pt>
                <c:pt idx="245">
                  <c:v>3.0003015724590187E-2</c:v>
                </c:pt>
                <c:pt idx="246">
                  <c:v>3.0003015724590187E-2</c:v>
                </c:pt>
                <c:pt idx="247">
                  <c:v>3.0003015724590187E-2</c:v>
                </c:pt>
                <c:pt idx="248">
                  <c:v>3.0003015724590187E-2</c:v>
                </c:pt>
                <c:pt idx="249">
                  <c:v>3.0003015724590187E-2</c:v>
                </c:pt>
                <c:pt idx="250">
                  <c:v>3.0003015724590187E-2</c:v>
                </c:pt>
                <c:pt idx="251">
                  <c:v>3.0003015724590187E-2</c:v>
                </c:pt>
                <c:pt idx="252">
                  <c:v>3.0003015724590187E-2</c:v>
                </c:pt>
                <c:pt idx="253">
                  <c:v>3.0003015724590187E-2</c:v>
                </c:pt>
                <c:pt idx="254">
                  <c:v>3.0003015724590187E-2</c:v>
                </c:pt>
                <c:pt idx="255">
                  <c:v>3.0003015724590187E-2</c:v>
                </c:pt>
                <c:pt idx="256">
                  <c:v>3.0003015724590187E-2</c:v>
                </c:pt>
                <c:pt idx="257">
                  <c:v>3.0003015724590187E-2</c:v>
                </c:pt>
                <c:pt idx="258">
                  <c:v>3.0003015724590187E-2</c:v>
                </c:pt>
                <c:pt idx="259">
                  <c:v>3.0003015724590187E-2</c:v>
                </c:pt>
                <c:pt idx="260">
                  <c:v>3.0003015724590187E-2</c:v>
                </c:pt>
                <c:pt idx="261">
                  <c:v>3.0003015724590187E-2</c:v>
                </c:pt>
                <c:pt idx="262">
                  <c:v>3.0003015724590187E-2</c:v>
                </c:pt>
                <c:pt idx="263">
                  <c:v>3.0003015724590187E-2</c:v>
                </c:pt>
                <c:pt idx="264">
                  <c:v>3.0003015724590187E-2</c:v>
                </c:pt>
                <c:pt idx="265">
                  <c:v>3.0003015724590187E-2</c:v>
                </c:pt>
                <c:pt idx="266">
                  <c:v>3.0003015724590187E-2</c:v>
                </c:pt>
                <c:pt idx="267">
                  <c:v>3.0003015724590187E-2</c:v>
                </c:pt>
                <c:pt idx="268">
                  <c:v>3.0003015724590187E-2</c:v>
                </c:pt>
                <c:pt idx="269">
                  <c:v>3.0003015724590187E-2</c:v>
                </c:pt>
                <c:pt idx="270">
                  <c:v>3.0003015724590187E-2</c:v>
                </c:pt>
                <c:pt idx="271">
                  <c:v>3.0003015724590187E-2</c:v>
                </c:pt>
                <c:pt idx="272">
                  <c:v>3.0003015724590187E-2</c:v>
                </c:pt>
                <c:pt idx="273">
                  <c:v>3.0003015724590187E-2</c:v>
                </c:pt>
                <c:pt idx="274">
                  <c:v>3.0003015724590187E-2</c:v>
                </c:pt>
                <c:pt idx="275">
                  <c:v>3.0003015724590187E-2</c:v>
                </c:pt>
                <c:pt idx="276">
                  <c:v>3.0003015724590187E-2</c:v>
                </c:pt>
                <c:pt idx="277">
                  <c:v>3.0003015724590187E-2</c:v>
                </c:pt>
                <c:pt idx="278">
                  <c:v>3.0003015724590187E-2</c:v>
                </c:pt>
                <c:pt idx="279">
                  <c:v>3.0003015724590187E-2</c:v>
                </c:pt>
                <c:pt idx="280">
                  <c:v>3.0003015724590187E-2</c:v>
                </c:pt>
                <c:pt idx="281">
                  <c:v>3.0003015724590187E-2</c:v>
                </c:pt>
                <c:pt idx="282">
                  <c:v>3.0003015724590187E-2</c:v>
                </c:pt>
                <c:pt idx="283">
                  <c:v>3.0003015724590187E-2</c:v>
                </c:pt>
                <c:pt idx="284">
                  <c:v>3.0003015724590187E-2</c:v>
                </c:pt>
                <c:pt idx="285">
                  <c:v>3.0003015724590187E-2</c:v>
                </c:pt>
                <c:pt idx="286">
                  <c:v>3.0003015724590187E-2</c:v>
                </c:pt>
                <c:pt idx="287">
                  <c:v>3.0003015724590187E-2</c:v>
                </c:pt>
                <c:pt idx="288">
                  <c:v>3.0003015724590187E-2</c:v>
                </c:pt>
                <c:pt idx="289">
                  <c:v>3.0003015724590187E-2</c:v>
                </c:pt>
                <c:pt idx="290">
                  <c:v>3.0003015724590187E-2</c:v>
                </c:pt>
                <c:pt idx="291">
                  <c:v>3.0003015724590187E-2</c:v>
                </c:pt>
                <c:pt idx="292">
                  <c:v>3.0003015724590187E-2</c:v>
                </c:pt>
                <c:pt idx="293">
                  <c:v>3.0003015724590187E-2</c:v>
                </c:pt>
                <c:pt idx="294">
                  <c:v>3.0003015724590187E-2</c:v>
                </c:pt>
                <c:pt idx="295">
                  <c:v>3.0003015724590187E-2</c:v>
                </c:pt>
                <c:pt idx="296">
                  <c:v>3.0003015724590187E-2</c:v>
                </c:pt>
                <c:pt idx="297">
                  <c:v>3.0003015724590187E-2</c:v>
                </c:pt>
                <c:pt idx="298">
                  <c:v>3.0003015724590187E-2</c:v>
                </c:pt>
                <c:pt idx="299">
                  <c:v>3.0003015724590187E-2</c:v>
                </c:pt>
                <c:pt idx="300">
                  <c:v>3.0003015724590187E-2</c:v>
                </c:pt>
                <c:pt idx="301">
                  <c:v>3.0003015724590187E-2</c:v>
                </c:pt>
                <c:pt idx="302">
                  <c:v>3.0003015724590187E-2</c:v>
                </c:pt>
                <c:pt idx="303">
                  <c:v>3.0003015724590187E-2</c:v>
                </c:pt>
                <c:pt idx="304">
                  <c:v>3.0003015724590187E-2</c:v>
                </c:pt>
                <c:pt idx="305">
                  <c:v>3.0003015724590187E-2</c:v>
                </c:pt>
                <c:pt idx="306">
                  <c:v>3.0003015724590187E-2</c:v>
                </c:pt>
                <c:pt idx="307">
                  <c:v>3.0003015724590187E-2</c:v>
                </c:pt>
                <c:pt idx="308">
                  <c:v>3.0003015724590187E-2</c:v>
                </c:pt>
                <c:pt idx="309">
                  <c:v>3.0003015724590187E-2</c:v>
                </c:pt>
                <c:pt idx="310">
                  <c:v>3.0003015724590187E-2</c:v>
                </c:pt>
                <c:pt idx="311">
                  <c:v>3.0003015724590187E-2</c:v>
                </c:pt>
                <c:pt idx="312">
                  <c:v>3.0003015724590187E-2</c:v>
                </c:pt>
                <c:pt idx="313">
                  <c:v>3.0003015724590187E-2</c:v>
                </c:pt>
                <c:pt idx="314">
                  <c:v>3.0003015724590187E-2</c:v>
                </c:pt>
                <c:pt idx="315">
                  <c:v>3.0003015724590187E-2</c:v>
                </c:pt>
                <c:pt idx="316">
                  <c:v>3.0003015724590187E-2</c:v>
                </c:pt>
                <c:pt idx="317">
                  <c:v>3.0003015724590187E-2</c:v>
                </c:pt>
                <c:pt idx="318">
                  <c:v>3.0003015724590187E-2</c:v>
                </c:pt>
                <c:pt idx="319">
                  <c:v>3.0003015724590187E-2</c:v>
                </c:pt>
                <c:pt idx="320">
                  <c:v>3.0003015724590187E-2</c:v>
                </c:pt>
                <c:pt idx="321">
                  <c:v>3.0003015724590187E-2</c:v>
                </c:pt>
                <c:pt idx="322">
                  <c:v>3.0003015724590187E-2</c:v>
                </c:pt>
                <c:pt idx="323">
                  <c:v>3.0003015724590187E-2</c:v>
                </c:pt>
                <c:pt idx="324">
                  <c:v>3.0003015724590187E-2</c:v>
                </c:pt>
                <c:pt idx="325">
                  <c:v>3.0003015724590187E-2</c:v>
                </c:pt>
                <c:pt idx="326">
                  <c:v>3.0003015724590187E-2</c:v>
                </c:pt>
                <c:pt idx="327">
                  <c:v>3.0003015724590187E-2</c:v>
                </c:pt>
                <c:pt idx="328">
                  <c:v>3.0003015724590187E-2</c:v>
                </c:pt>
                <c:pt idx="329">
                  <c:v>3.0003015724590187E-2</c:v>
                </c:pt>
                <c:pt idx="330">
                  <c:v>3.0003015724590187E-2</c:v>
                </c:pt>
                <c:pt idx="331">
                  <c:v>3.0003015724590187E-2</c:v>
                </c:pt>
                <c:pt idx="332">
                  <c:v>3.0003015724590187E-2</c:v>
                </c:pt>
                <c:pt idx="333">
                  <c:v>3.0003015724590187E-2</c:v>
                </c:pt>
                <c:pt idx="334">
                  <c:v>3.0003015724590187E-2</c:v>
                </c:pt>
                <c:pt idx="335">
                  <c:v>3.0003015724590187E-2</c:v>
                </c:pt>
                <c:pt idx="336">
                  <c:v>3.0003015724590187E-2</c:v>
                </c:pt>
                <c:pt idx="337">
                  <c:v>3.0003015724590187E-2</c:v>
                </c:pt>
                <c:pt idx="338">
                  <c:v>3.0003015724590187E-2</c:v>
                </c:pt>
                <c:pt idx="339">
                  <c:v>3.0003015724590187E-2</c:v>
                </c:pt>
                <c:pt idx="340">
                  <c:v>3.0003015724590187E-2</c:v>
                </c:pt>
                <c:pt idx="341">
                  <c:v>3.0003015724590187E-2</c:v>
                </c:pt>
                <c:pt idx="342">
                  <c:v>3.0003015724590187E-2</c:v>
                </c:pt>
                <c:pt idx="343">
                  <c:v>3.0003015724590187E-2</c:v>
                </c:pt>
                <c:pt idx="344">
                  <c:v>3.0003015724590187E-2</c:v>
                </c:pt>
                <c:pt idx="345">
                  <c:v>3.0003015724590187E-2</c:v>
                </c:pt>
                <c:pt idx="346">
                  <c:v>3.0003015724590187E-2</c:v>
                </c:pt>
                <c:pt idx="347">
                  <c:v>3.0003015724590187E-2</c:v>
                </c:pt>
                <c:pt idx="348">
                  <c:v>3.0003015724590187E-2</c:v>
                </c:pt>
                <c:pt idx="349">
                  <c:v>3.0003015724590187E-2</c:v>
                </c:pt>
                <c:pt idx="350">
                  <c:v>3.0003015724590187E-2</c:v>
                </c:pt>
                <c:pt idx="351">
                  <c:v>3.0003015724590187E-2</c:v>
                </c:pt>
                <c:pt idx="352">
                  <c:v>3.0003015724590187E-2</c:v>
                </c:pt>
                <c:pt idx="353">
                  <c:v>3.0003015724590187E-2</c:v>
                </c:pt>
                <c:pt idx="354">
                  <c:v>3.0003015724590187E-2</c:v>
                </c:pt>
                <c:pt idx="355">
                  <c:v>3.0003015724590187E-2</c:v>
                </c:pt>
                <c:pt idx="356">
                  <c:v>3.0003015724590187E-2</c:v>
                </c:pt>
                <c:pt idx="357">
                  <c:v>3.0003015724590187E-2</c:v>
                </c:pt>
                <c:pt idx="358">
                  <c:v>3.0003015724590187E-2</c:v>
                </c:pt>
                <c:pt idx="359">
                  <c:v>3.0003015724590187E-2</c:v>
                </c:pt>
                <c:pt idx="360">
                  <c:v>3.0003015724590187E-2</c:v>
                </c:pt>
                <c:pt idx="361">
                  <c:v>3.0003015724590187E-2</c:v>
                </c:pt>
                <c:pt idx="362">
                  <c:v>3.0003015724590187E-2</c:v>
                </c:pt>
                <c:pt idx="363">
                  <c:v>3.0003015724590187E-2</c:v>
                </c:pt>
                <c:pt idx="364">
                  <c:v>3.0003015724590187E-2</c:v>
                </c:pt>
                <c:pt idx="365">
                  <c:v>3.0003015724590187E-2</c:v>
                </c:pt>
                <c:pt idx="366">
                  <c:v>3.0003015724590187E-2</c:v>
                </c:pt>
                <c:pt idx="367">
                  <c:v>3.0003015724590187E-2</c:v>
                </c:pt>
                <c:pt idx="368">
                  <c:v>3.0003015724590187E-2</c:v>
                </c:pt>
                <c:pt idx="369">
                  <c:v>3.0003015724590187E-2</c:v>
                </c:pt>
                <c:pt idx="370">
                  <c:v>3.0003015724590187E-2</c:v>
                </c:pt>
                <c:pt idx="371">
                  <c:v>3.0003015724590187E-2</c:v>
                </c:pt>
                <c:pt idx="372">
                  <c:v>3.0003015724590187E-2</c:v>
                </c:pt>
                <c:pt idx="373">
                  <c:v>3.0003015724590187E-2</c:v>
                </c:pt>
                <c:pt idx="374">
                  <c:v>3.0003015724590187E-2</c:v>
                </c:pt>
                <c:pt idx="375">
                  <c:v>3.0003015724590187E-2</c:v>
                </c:pt>
                <c:pt idx="376">
                  <c:v>3.0003015724590187E-2</c:v>
                </c:pt>
                <c:pt idx="377">
                  <c:v>3.0003015724590187E-2</c:v>
                </c:pt>
                <c:pt idx="378">
                  <c:v>3.0003015724590187E-2</c:v>
                </c:pt>
                <c:pt idx="379">
                  <c:v>3.0003015724590187E-2</c:v>
                </c:pt>
                <c:pt idx="380">
                  <c:v>3.0003015724590187E-2</c:v>
                </c:pt>
                <c:pt idx="381">
                  <c:v>3.0003015724590187E-2</c:v>
                </c:pt>
                <c:pt idx="382">
                  <c:v>3.0003015724590187E-2</c:v>
                </c:pt>
                <c:pt idx="383">
                  <c:v>3.0003015724590187E-2</c:v>
                </c:pt>
                <c:pt idx="384">
                  <c:v>3.0003015724590187E-2</c:v>
                </c:pt>
                <c:pt idx="385">
                  <c:v>3.0003015724590187E-2</c:v>
                </c:pt>
                <c:pt idx="386">
                  <c:v>3.0003015724590187E-2</c:v>
                </c:pt>
                <c:pt idx="387">
                  <c:v>3.0003015724590187E-2</c:v>
                </c:pt>
                <c:pt idx="388">
                  <c:v>3.0003015724590187E-2</c:v>
                </c:pt>
                <c:pt idx="389">
                  <c:v>3.0003015724590187E-2</c:v>
                </c:pt>
                <c:pt idx="390">
                  <c:v>3.0003015724590187E-2</c:v>
                </c:pt>
                <c:pt idx="391">
                  <c:v>3.0003015724590187E-2</c:v>
                </c:pt>
                <c:pt idx="392">
                  <c:v>3.0003015724590187E-2</c:v>
                </c:pt>
                <c:pt idx="393">
                  <c:v>3.0003015724590187E-2</c:v>
                </c:pt>
                <c:pt idx="394">
                  <c:v>3.0003015724590187E-2</c:v>
                </c:pt>
                <c:pt idx="395">
                  <c:v>3.0003015724590187E-2</c:v>
                </c:pt>
                <c:pt idx="396">
                  <c:v>3.0003015724590187E-2</c:v>
                </c:pt>
                <c:pt idx="397">
                  <c:v>3.0003015724590187E-2</c:v>
                </c:pt>
                <c:pt idx="398">
                  <c:v>3.0003015724590187E-2</c:v>
                </c:pt>
                <c:pt idx="399">
                  <c:v>3.0003015724590187E-2</c:v>
                </c:pt>
                <c:pt idx="400">
                  <c:v>3.0003015724590187E-2</c:v>
                </c:pt>
                <c:pt idx="401">
                  <c:v>3.0003015724590187E-2</c:v>
                </c:pt>
                <c:pt idx="402">
                  <c:v>3.0003015724590187E-2</c:v>
                </c:pt>
                <c:pt idx="403">
                  <c:v>3.0003015724590187E-2</c:v>
                </c:pt>
                <c:pt idx="404">
                  <c:v>3.0003015724590187E-2</c:v>
                </c:pt>
                <c:pt idx="405">
                  <c:v>3.0003015724590187E-2</c:v>
                </c:pt>
                <c:pt idx="406">
                  <c:v>3.0003015724590187E-2</c:v>
                </c:pt>
                <c:pt idx="407">
                  <c:v>3.0003015724590187E-2</c:v>
                </c:pt>
                <c:pt idx="408">
                  <c:v>3.0003015724590187E-2</c:v>
                </c:pt>
                <c:pt idx="409">
                  <c:v>3.0003015724590187E-2</c:v>
                </c:pt>
                <c:pt idx="410">
                  <c:v>3.0003015724590187E-2</c:v>
                </c:pt>
                <c:pt idx="411">
                  <c:v>3.0003015724590187E-2</c:v>
                </c:pt>
                <c:pt idx="412">
                  <c:v>3.0003015724590187E-2</c:v>
                </c:pt>
                <c:pt idx="413">
                  <c:v>3.0003015724590187E-2</c:v>
                </c:pt>
                <c:pt idx="414">
                  <c:v>3.0003015724590187E-2</c:v>
                </c:pt>
                <c:pt idx="415">
                  <c:v>3.0003015724590187E-2</c:v>
                </c:pt>
                <c:pt idx="416">
                  <c:v>3.0003015724590187E-2</c:v>
                </c:pt>
                <c:pt idx="417">
                  <c:v>3.0003015724590187E-2</c:v>
                </c:pt>
                <c:pt idx="418">
                  <c:v>3.0003015724590187E-2</c:v>
                </c:pt>
                <c:pt idx="419">
                  <c:v>3.0003015724590187E-2</c:v>
                </c:pt>
                <c:pt idx="420">
                  <c:v>3.0003015724590187E-2</c:v>
                </c:pt>
                <c:pt idx="421">
                  <c:v>3.0003015724590187E-2</c:v>
                </c:pt>
                <c:pt idx="422">
                  <c:v>3.0003015724590187E-2</c:v>
                </c:pt>
                <c:pt idx="423">
                  <c:v>3.0003015724590187E-2</c:v>
                </c:pt>
                <c:pt idx="424">
                  <c:v>3.0003015724590187E-2</c:v>
                </c:pt>
                <c:pt idx="425">
                  <c:v>3.0003015724590187E-2</c:v>
                </c:pt>
                <c:pt idx="426">
                  <c:v>3.0003015724590187E-2</c:v>
                </c:pt>
                <c:pt idx="427">
                  <c:v>3.0003015724590187E-2</c:v>
                </c:pt>
                <c:pt idx="428">
                  <c:v>3.0003015724590187E-2</c:v>
                </c:pt>
                <c:pt idx="429">
                  <c:v>3.0003015724590187E-2</c:v>
                </c:pt>
                <c:pt idx="430">
                  <c:v>3.0003015724590187E-2</c:v>
                </c:pt>
                <c:pt idx="431">
                  <c:v>3.0003015724590187E-2</c:v>
                </c:pt>
                <c:pt idx="432">
                  <c:v>3.0003015724590187E-2</c:v>
                </c:pt>
                <c:pt idx="433">
                  <c:v>3.0003015724590187E-2</c:v>
                </c:pt>
                <c:pt idx="434">
                  <c:v>3.0003015724590187E-2</c:v>
                </c:pt>
                <c:pt idx="435">
                  <c:v>3.0003015724590187E-2</c:v>
                </c:pt>
                <c:pt idx="436">
                  <c:v>3.0003015724590187E-2</c:v>
                </c:pt>
                <c:pt idx="437">
                  <c:v>3.0003015724590187E-2</c:v>
                </c:pt>
                <c:pt idx="438">
                  <c:v>3.0003015724590187E-2</c:v>
                </c:pt>
                <c:pt idx="439">
                  <c:v>3.0003015724590187E-2</c:v>
                </c:pt>
                <c:pt idx="440">
                  <c:v>3.0003015724590187E-2</c:v>
                </c:pt>
                <c:pt idx="441">
                  <c:v>3.0003015724590187E-2</c:v>
                </c:pt>
                <c:pt idx="442">
                  <c:v>3.0003015724590187E-2</c:v>
                </c:pt>
                <c:pt idx="443">
                  <c:v>3.0003015724590187E-2</c:v>
                </c:pt>
                <c:pt idx="444">
                  <c:v>3.0003015724590187E-2</c:v>
                </c:pt>
                <c:pt idx="445">
                  <c:v>3.0003015724590187E-2</c:v>
                </c:pt>
                <c:pt idx="446">
                  <c:v>3.0003015724590187E-2</c:v>
                </c:pt>
                <c:pt idx="447">
                  <c:v>3.0003015724590187E-2</c:v>
                </c:pt>
                <c:pt idx="448">
                  <c:v>3.0003015724590187E-2</c:v>
                </c:pt>
                <c:pt idx="449">
                  <c:v>3.0003015724590187E-2</c:v>
                </c:pt>
                <c:pt idx="450">
                  <c:v>3.0003015724590187E-2</c:v>
                </c:pt>
                <c:pt idx="451">
                  <c:v>3.0003015724590187E-2</c:v>
                </c:pt>
                <c:pt idx="452">
                  <c:v>3.0003015724590187E-2</c:v>
                </c:pt>
                <c:pt idx="453">
                  <c:v>3.0003015724590187E-2</c:v>
                </c:pt>
                <c:pt idx="454">
                  <c:v>3.0003015724590187E-2</c:v>
                </c:pt>
                <c:pt idx="455">
                  <c:v>3.0003015724590187E-2</c:v>
                </c:pt>
                <c:pt idx="456">
                  <c:v>3.0003015724590187E-2</c:v>
                </c:pt>
                <c:pt idx="457">
                  <c:v>3.0003015724590187E-2</c:v>
                </c:pt>
                <c:pt idx="458">
                  <c:v>3.0003015724590187E-2</c:v>
                </c:pt>
                <c:pt idx="459">
                  <c:v>3.0003015724590187E-2</c:v>
                </c:pt>
                <c:pt idx="460">
                  <c:v>3.0003015724590187E-2</c:v>
                </c:pt>
                <c:pt idx="461">
                  <c:v>3.0003015724590187E-2</c:v>
                </c:pt>
                <c:pt idx="462">
                  <c:v>3.0003015724590187E-2</c:v>
                </c:pt>
                <c:pt idx="463">
                  <c:v>3.0003015724590187E-2</c:v>
                </c:pt>
                <c:pt idx="464">
                  <c:v>3.0003015724590187E-2</c:v>
                </c:pt>
                <c:pt idx="465">
                  <c:v>3.0003015724590187E-2</c:v>
                </c:pt>
                <c:pt idx="466">
                  <c:v>3.0003015724590187E-2</c:v>
                </c:pt>
                <c:pt idx="467">
                  <c:v>3.0003015724590187E-2</c:v>
                </c:pt>
                <c:pt idx="468">
                  <c:v>3.0003015724590187E-2</c:v>
                </c:pt>
                <c:pt idx="469">
                  <c:v>3.0003015724590187E-2</c:v>
                </c:pt>
                <c:pt idx="470">
                  <c:v>3.0003015724590187E-2</c:v>
                </c:pt>
                <c:pt idx="471">
                  <c:v>3.0003015724590187E-2</c:v>
                </c:pt>
                <c:pt idx="472">
                  <c:v>3.0003015724590187E-2</c:v>
                </c:pt>
                <c:pt idx="473">
                  <c:v>3.0003015724590187E-2</c:v>
                </c:pt>
                <c:pt idx="474">
                  <c:v>3.0003015724590187E-2</c:v>
                </c:pt>
                <c:pt idx="475">
                  <c:v>3.0003015724590187E-2</c:v>
                </c:pt>
                <c:pt idx="476">
                  <c:v>3.0003015724590187E-2</c:v>
                </c:pt>
                <c:pt idx="477">
                  <c:v>3.0003015724590187E-2</c:v>
                </c:pt>
                <c:pt idx="478">
                  <c:v>3.0003015724590187E-2</c:v>
                </c:pt>
                <c:pt idx="479">
                  <c:v>3.0003015724590187E-2</c:v>
                </c:pt>
                <c:pt idx="480">
                  <c:v>3.0003015724590187E-2</c:v>
                </c:pt>
                <c:pt idx="481">
                  <c:v>3.0003015724590187E-2</c:v>
                </c:pt>
                <c:pt idx="482">
                  <c:v>3.0003015724590187E-2</c:v>
                </c:pt>
                <c:pt idx="483">
                  <c:v>3.0003015724590187E-2</c:v>
                </c:pt>
                <c:pt idx="484">
                  <c:v>3.0003015724590187E-2</c:v>
                </c:pt>
                <c:pt idx="485">
                  <c:v>3.0003015724590187E-2</c:v>
                </c:pt>
                <c:pt idx="486">
                  <c:v>3.0003015724590187E-2</c:v>
                </c:pt>
                <c:pt idx="487">
                  <c:v>3.0003015724590187E-2</c:v>
                </c:pt>
                <c:pt idx="488">
                  <c:v>3.0003015724590187E-2</c:v>
                </c:pt>
                <c:pt idx="489">
                  <c:v>3.0003015724590187E-2</c:v>
                </c:pt>
                <c:pt idx="490">
                  <c:v>3.0003015724590187E-2</c:v>
                </c:pt>
                <c:pt idx="491">
                  <c:v>3.0003015724590187E-2</c:v>
                </c:pt>
                <c:pt idx="492">
                  <c:v>3.0003015724590187E-2</c:v>
                </c:pt>
                <c:pt idx="493">
                  <c:v>3.0003015724590187E-2</c:v>
                </c:pt>
                <c:pt idx="494">
                  <c:v>3.0003015724590187E-2</c:v>
                </c:pt>
                <c:pt idx="495">
                  <c:v>3.0003015724590187E-2</c:v>
                </c:pt>
                <c:pt idx="496">
                  <c:v>3.0003015724590187E-2</c:v>
                </c:pt>
                <c:pt idx="497">
                  <c:v>3.0003015724590187E-2</c:v>
                </c:pt>
                <c:pt idx="498">
                  <c:v>3.0003015724590187E-2</c:v>
                </c:pt>
                <c:pt idx="499">
                  <c:v>3.0003015724590187E-2</c:v>
                </c:pt>
                <c:pt idx="500">
                  <c:v>3.0003015724590187E-2</c:v>
                </c:pt>
                <c:pt idx="501">
                  <c:v>3.0003015724590187E-2</c:v>
                </c:pt>
                <c:pt idx="502">
                  <c:v>3.0003015724590187E-2</c:v>
                </c:pt>
                <c:pt idx="503">
                  <c:v>3.0003015724590187E-2</c:v>
                </c:pt>
                <c:pt idx="504">
                  <c:v>3.0003015724590187E-2</c:v>
                </c:pt>
                <c:pt idx="505">
                  <c:v>3.0003015724590187E-2</c:v>
                </c:pt>
                <c:pt idx="506">
                  <c:v>3.0003015724590187E-2</c:v>
                </c:pt>
                <c:pt idx="507">
                  <c:v>3.0003015724590187E-2</c:v>
                </c:pt>
                <c:pt idx="508">
                  <c:v>3.0003015724590187E-2</c:v>
                </c:pt>
                <c:pt idx="509">
                  <c:v>3.0003015724590187E-2</c:v>
                </c:pt>
                <c:pt idx="510">
                  <c:v>3.0003015724590187E-2</c:v>
                </c:pt>
                <c:pt idx="511">
                  <c:v>3.0003015724590187E-2</c:v>
                </c:pt>
                <c:pt idx="512">
                  <c:v>3.0003015724590187E-2</c:v>
                </c:pt>
                <c:pt idx="513">
                  <c:v>3.0003015724590187E-2</c:v>
                </c:pt>
                <c:pt idx="514">
                  <c:v>3.0003015724590187E-2</c:v>
                </c:pt>
                <c:pt idx="515">
                  <c:v>3.0003015724590187E-2</c:v>
                </c:pt>
                <c:pt idx="516">
                  <c:v>3.0003015724590187E-2</c:v>
                </c:pt>
                <c:pt idx="517">
                  <c:v>3.0003015724590187E-2</c:v>
                </c:pt>
                <c:pt idx="518">
                  <c:v>3.0003015724590187E-2</c:v>
                </c:pt>
                <c:pt idx="519">
                  <c:v>3.0003015724590187E-2</c:v>
                </c:pt>
                <c:pt idx="520">
                  <c:v>3.0003015724590187E-2</c:v>
                </c:pt>
                <c:pt idx="521">
                  <c:v>3.0003015724590187E-2</c:v>
                </c:pt>
                <c:pt idx="522">
                  <c:v>3.0003015724590187E-2</c:v>
                </c:pt>
                <c:pt idx="523">
                  <c:v>3.0003015724590187E-2</c:v>
                </c:pt>
                <c:pt idx="524">
                  <c:v>3.0003015724590187E-2</c:v>
                </c:pt>
                <c:pt idx="525">
                  <c:v>3.0003015724590187E-2</c:v>
                </c:pt>
                <c:pt idx="526">
                  <c:v>3.0003015724590187E-2</c:v>
                </c:pt>
                <c:pt idx="527">
                  <c:v>3.0003015724590187E-2</c:v>
                </c:pt>
                <c:pt idx="528">
                  <c:v>3.0003015724590187E-2</c:v>
                </c:pt>
                <c:pt idx="529">
                  <c:v>3.0003015724590187E-2</c:v>
                </c:pt>
                <c:pt idx="530">
                  <c:v>3.0003015724590187E-2</c:v>
                </c:pt>
                <c:pt idx="531">
                  <c:v>3.0003015724590187E-2</c:v>
                </c:pt>
                <c:pt idx="532">
                  <c:v>3.0003015724590187E-2</c:v>
                </c:pt>
                <c:pt idx="533">
                  <c:v>3.0003015724590187E-2</c:v>
                </c:pt>
                <c:pt idx="534">
                  <c:v>3.0003015724590187E-2</c:v>
                </c:pt>
                <c:pt idx="535">
                  <c:v>3.0003015724590187E-2</c:v>
                </c:pt>
                <c:pt idx="536">
                  <c:v>3.0003015724590187E-2</c:v>
                </c:pt>
                <c:pt idx="537">
                  <c:v>3.0003015724590187E-2</c:v>
                </c:pt>
                <c:pt idx="538">
                  <c:v>3.0003015724590187E-2</c:v>
                </c:pt>
                <c:pt idx="539">
                  <c:v>3.0003015724590187E-2</c:v>
                </c:pt>
                <c:pt idx="540">
                  <c:v>3.0003015724590187E-2</c:v>
                </c:pt>
                <c:pt idx="541">
                  <c:v>3.0003015724590187E-2</c:v>
                </c:pt>
                <c:pt idx="542">
                  <c:v>3.0003015724590187E-2</c:v>
                </c:pt>
                <c:pt idx="543">
                  <c:v>3.0003015724590187E-2</c:v>
                </c:pt>
                <c:pt idx="544">
                  <c:v>3.0003015724590187E-2</c:v>
                </c:pt>
                <c:pt idx="545">
                  <c:v>3.0003015724590187E-2</c:v>
                </c:pt>
                <c:pt idx="546">
                  <c:v>3.0003015724590187E-2</c:v>
                </c:pt>
                <c:pt idx="547">
                  <c:v>3.0003015724590187E-2</c:v>
                </c:pt>
                <c:pt idx="548">
                  <c:v>3.0003015724590187E-2</c:v>
                </c:pt>
                <c:pt idx="549">
                  <c:v>3.0003015724590187E-2</c:v>
                </c:pt>
                <c:pt idx="550">
                  <c:v>3.0003015724590187E-2</c:v>
                </c:pt>
                <c:pt idx="551">
                  <c:v>3.0003015724590187E-2</c:v>
                </c:pt>
                <c:pt idx="552">
                  <c:v>3.0003015724590187E-2</c:v>
                </c:pt>
                <c:pt idx="553">
                  <c:v>3.0003015724590187E-2</c:v>
                </c:pt>
                <c:pt idx="554">
                  <c:v>3.0003015724590187E-2</c:v>
                </c:pt>
                <c:pt idx="555">
                  <c:v>3.0003015724590187E-2</c:v>
                </c:pt>
                <c:pt idx="556">
                  <c:v>3.0003015724590187E-2</c:v>
                </c:pt>
                <c:pt idx="557">
                  <c:v>3.0003015724590187E-2</c:v>
                </c:pt>
                <c:pt idx="558">
                  <c:v>3.0003015724590187E-2</c:v>
                </c:pt>
                <c:pt idx="559">
                  <c:v>3.0003015724590187E-2</c:v>
                </c:pt>
                <c:pt idx="560">
                  <c:v>3.0003015724590187E-2</c:v>
                </c:pt>
                <c:pt idx="561">
                  <c:v>3.0003015724590187E-2</c:v>
                </c:pt>
                <c:pt idx="562">
                  <c:v>3.0003015724590187E-2</c:v>
                </c:pt>
                <c:pt idx="563">
                  <c:v>3.0003015724590187E-2</c:v>
                </c:pt>
                <c:pt idx="564">
                  <c:v>3.0003015724590187E-2</c:v>
                </c:pt>
                <c:pt idx="565">
                  <c:v>3.0003015724590187E-2</c:v>
                </c:pt>
                <c:pt idx="566">
                  <c:v>3.0003015724590187E-2</c:v>
                </c:pt>
                <c:pt idx="567">
                  <c:v>3.0003015724590187E-2</c:v>
                </c:pt>
                <c:pt idx="568">
                  <c:v>3.0003015724590187E-2</c:v>
                </c:pt>
                <c:pt idx="569">
                  <c:v>3.0003015724590187E-2</c:v>
                </c:pt>
                <c:pt idx="570">
                  <c:v>3.0003015724590187E-2</c:v>
                </c:pt>
                <c:pt idx="571">
                  <c:v>3.0003015724590187E-2</c:v>
                </c:pt>
                <c:pt idx="572">
                  <c:v>3.0003015724590187E-2</c:v>
                </c:pt>
                <c:pt idx="573">
                  <c:v>3.0003015724590187E-2</c:v>
                </c:pt>
                <c:pt idx="574">
                  <c:v>3.0003015724590187E-2</c:v>
                </c:pt>
                <c:pt idx="575">
                  <c:v>3.0003015724590187E-2</c:v>
                </c:pt>
                <c:pt idx="576">
                  <c:v>3.0003015724590187E-2</c:v>
                </c:pt>
                <c:pt idx="577">
                  <c:v>3.0003015724590187E-2</c:v>
                </c:pt>
                <c:pt idx="578">
                  <c:v>3.0003015724590187E-2</c:v>
                </c:pt>
                <c:pt idx="579">
                  <c:v>3.0003015724590187E-2</c:v>
                </c:pt>
                <c:pt idx="580">
                  <c:v>3.0003015724590187E-2</c:v>
                </c:pt>
                <c:pt idx="581">
                  <c:v>3.0003015724590187E-2</c:v>
                </c:pt>
                <c:pt idx="582">
                  <c:v>3.0003015724590187E-2</c:v>
                </c:pt>
                <c:pt idx="583">
                  <c:v>3.0003015724590187E-2</c:v>
                </c:pt>
                <c:pt idx="584">
                  <c:v>3.0003015724590187E-2</c:v>
                </c:pt>
                <c:pt idx="585">
                  <c:v>3.0003015724590187E-2</c:v>
                </c:pt>
                <c:pt idx="586">
                  <c:v>3.0003015724590187E-2</c:v>
                </c:pt>
                <c:pt idx="587">
                  <c:v>3.0003015724590187E-2</c:v>
                </c:pt>
                <c:pt idx="588">
                  <c:v>3.0003015724590187E-2</c:v>
                </c:pt>
                <c:pt idx="589">
                  <c:v>3.0003015724590187E-2</c:v>
                </c:pt>
                <c:pt idx="590">
                  <c:v>3.0003015724590187E-2</c:v>
                </c:pt>
                <c:pt idx="591">
                  <c:v>3.0003015724590187E-2</c:v>
                </c:pt>
                <c:pt idx="592">
                  <c:v>3.0003015724590187E-2</c:v>
                </c:pt>
                <c:pt idx="593">
                  <c:v>3.0003015724590187E-2</c:v>
                </c:pt>
                <c:pt idx="594">
                  <c:v>3.0003015724590187E-2</c:v>
                </c:pt>
                <c:pt idx="595">
                  <c:v>3.0003015724590187E-2</c:v>
                </c:pt>
                <c:pt idx="596">
                  <c:v>3.0003015724590187E-2</c:v>
                </c:pt>
                <c:pt idx="597">
                  <c:v>3.0003015724590187E-2</c:v>
                </c:pt>
                <c:pt idx="598">
                  <c:v>3.0003015724590187E-2</c:v>
                </c:pt>
                <c:pt idx="599">
                  <c:v>3.0003015724590187E-2</c:v>
                </c:pt>
                <c:pt idx="600">
                  <c:v>3.0003015724590187E-2</c:v>
                </c:pt>
                <c:pt idx="601">
                  <c:v>3.0003015724590187E-2</c:v>
                </c:pt>
                <c:pt idx="602">
                  <c:v>3.0003015724590187E-2</c:v>
                </c:pt>
                <c:pt idx="603">
                  <c:v>3.0003015724590187E-2</c:v>
                </c:pt>
                <c:pt idx="604">
                  <c:v>3.0003015724590187E-2</c:v>
                </c:pt>
                <c:pt idx="605">
                  <c:v>3.0003015724590187E-2</c:v>
                </c:pt>
                <c:pt idx="606">
                  <c:v>3.0003015724590187E-2</c:v>
                </c:pt>
                <c:pt idx="607">
                  <c:v>3.0003015724590187E-2</c:v>
                </c:pt>
                <c:pt idx="608">
                  <c:v>3.0003015724590187E-2</c:v>
                </c:pt>
                <c:pt idx="609">
                  <c:v>3.0003015724590187E-2</c:v>
                </c:pt>
                <c:pt idx="610">
                  <c:v>3.0003015724590187E-2</c:v>
                </c:pt>
                <c:pt idx="611">
                  <c:v>3.0003015724590187E-2</c:v>
                </c:pt>
                <c:pt idx="612">
                  <c:v>3.0003015724590187E-2</c:v>
                </c:pt>
                <c:pt idx="613">
                  <c:v>3.0003015724590187E-2</c:v>
                </c:pt>
                <c:pt idx="614">
                  <c:v>3.0003015724590187E-2</c:v>
                </c:pt>
                <c:pt idx="615">
                  <c:v>3.0003015724590187E-2</c:v>
                </c:pt>
                <c:pt idx="616">
                  <c:v>3.0003015724590187E-2</c:v>
                </c:pt>
                <c:pt idx="617">
                  <c:v>3.0003015724590187E-2</c:v>
                </c:pt>
                <c:pt idx="618">
                  <c:v>3.0003015724590187E-2</c:v>
                </c:pt>
                <c:pt idx="619">
                  <c:v>3.0003015724590187E-2</c:v>
                </c:pt>
                <c:pt idx="620">
                  <c:v>3.0003015724590187E-2</c:v>
                </c:pt>
                <c:pt idx="621">
                  <c:v>3.0003015724590187E-2</c:v>
                </c:pt>
                <c:pt idx="622">
                  <c:v>3.0003015724590187E-2</c:v>
                </c:pt>
                <c:pt idx="623">
                  <c:v>3.0003015724590187E-2</c:v>
                </c:pt>
                <c:pt idx="624">
                  <c:v>3.0003015724590187E-2</c:v>
                </c:pt>
                <c:pt idx="625">
                  <c:v>3.0003015724590187E-2</c:v>
                </c:pt>
                <c:pt idx="626">
                  <c:v>3.0003015724590187E-2</c:v>
                </c:pt>
                <c:pt idx="627">
                  <c:v>3.0003015724590187E-2</c:v>
                </c:pt>
                <c:pt idx="628">
                  <c:v>3.0003015724590187E-2</c:v>
                </c:pt>
                <c:pt idx="629">
                  <c:v>3.0003015724590187E-2</c:v>
                </c:pt>
                <c:pt idx="630">
                  <c:v>3.0003015724590187E-2</c:v>
                </c:pt>
                <c:pt idx="631">
                  <c:v>3.0003015724590187E-2</c:v>
                </c:pt>
                <c:pt idx="632">
                  <c:v>3.0003015724590187E-2</c:v>
                </c:pt>
                <c:pt idx="633">
                  <c:v>3.0003015724590187E-2</c:v>
                </c:pt>
                <c:pt idx="634">
                  <c:v>3.0003015724590187E-2</c:v>
                </c:pt>
                <c:pt idx="635">
                  <c:v>3.0003015724590187E-2</c:v>
                </c:pt>
                <c:pt idx="636">
                  <c:v>3.0003015724590187E-2</c:v>
                </c:pt>
                <c:pt idx="637">
                  <c:v>3.0003015724590187E-2</c:v>
                </c:pt>
                <c:pt idx="638">
                  <c:v>3.0003015724590187E-2</c:v>
                </c:pt>
                <c:pt idx="639">
                  <c:v>3.0003015724590187E-2</c:v>
                </c:pt>
                <c:pt idx="640">
                  <c:v>3.0003015724590187E-2</c:v>
                </c:pt>
                <c:pt idx="641">
                  <c:v>3.0003015724590187E-2</c:v>
                </c:pt>
                <c:pt idx="642">
                  <c:v>3.0003015724590187E-2</c:v>
                </c:pt>
                <c:pt idx="643">
                  <c:v>3.0003015724590187E-2</c:v>
                </c:pt>
                <c:pt idx="644">
                  <c:v>3.0003015724590187E-2</c:v>
                </c:pt>
                <c:pt idx="645">
                  <c:v>3.0003015724590187E-2</c:v>
                </c:pt>
                <c:pt idx="646">
                  <c:v>3.0003015724590187E-2</c:v>
                </c:pt>
                <c:pt idx="647">
                  <c:v>3.0003015724590187E-2</c:v>
                </c:pt>
                <c:pt idx="648">
                  <c:v>3.0003015724590187E-2</c:v>
                </c:pt>
                <c:pt idx="649">
                  <c:v>3.0003015724590187E-2</c:v>
                </c:pt>
                <c:pt idx="650">
                  <c:v>3.0003015724590187E-2</c:v>
                </c:pt>
                <c:pt idx="651">
                  <c:v>3.0003015724590187E-2</c:v>
                </c:pt>
                <c:pt idx="652">
                  <c:v>3.0003015724590187E-2</c:v>
                </c:pt>
                <c:pt idx="653">
                  <c:v>3.0003015724590187E-2</c:v>
                </c:pt>
                <c:pt idx="654">
                  <c:v>3.0003015724590187E-2</c:v>
                </c:pt>
                <c:pt idx="655">
                  <c:v>3.0003015724590187E-2</c:v>
                </c:pt>
                <c:pt idx="656">
                  <c:v>3.0003015724590187E-2</c:v>
                </c:pt>
                <c:pt idx="657">
                  <c:v>3.0003015724590187E-2</c:v>
                </c:pt>
                <c:pt idx="658">
                  <c:v>3.0003015724590187E-2</c:v>
                </c:pt>
                <c:pt idx="659">
                  <c:v>3.0003015724590187E-2</c:v>
                </c:pt>
                <c:pt idx="660">
                  <c:v>3.0003015724590187E-2</c:v>
                </c:pt>
                <c:pt idx="661">
                  <c:v>3.0003015724590187E-2</c:v>
                </c:pt>
                <c:pt idx="662">
                  <c:v>3.0003015724590187E-2</c:v>
                </c:pt>
                <c:pt idx="663">
                  <c:v>3.0003015724590187E-2</c:v>
                </c:pt>
                <c:pt idx="664">
                  <c:v>3.0003015724590187E-2</c:v>
                </c:pt>
                <c:pt idx="665">
                  <c:v>3.0003015724590187E-2</c:v>
                </c:pt>
                <c:pt idx="666">
                  <c:v>3.0003015724590187E-2</c:v>
                </c:pt>
                <c:pt idx="667">
                  <c:v>3.0003015724590187E-2</c:v>
                </c:pt>
                <c:pt idx="668">
                  <c:v>3.0003015724590187E-2</c:v>
                </c:pt>
                <c:pt idx="669">
                  <c:v>3.0003015724590187E-2</c:v>
                </c:pt>
                <c:pt idx="670">
                  <c:v>3.0003015724590187E-2</c:v>
                </c:pt>
                <c:pt idx="671">
                  <c:v>3.0003015724590187E-2</c:v>
                </c:pt>
                <c:pt idx="672">
                  <c:v>3.0003015724590187E-2</c:v>
                </c:pt>
                <c:pt idx="673">
                  <c:v>3.0003015724590187E-2</c:v>
                </c:pt>
                <c:pt idx="674">
                  <c:v>3.0003015724590187E-2</c:v>
                </c:pt>
                <c:pt idx="675">
                  <c:v>3.0003015724590187E-2</c:v>
                </c:pt>
                <c:pt idx="676">
                  <c:v>3.0003015724590187E-2</c:v>
                </c:pt>
                <c:pt idx="677">
                  <c:v>3.0003015724590187E-2</c:v>
                </c:pt>
                <c:pt idx="678">
                  <c:v>3.0003015724590187E-2</c:v>
                </c:pt>
                <c:pt idx="679">
                  <c:v>3.0003015724590187E-2</c:v>
                </c:pt>
                <c:pt idx="680">
                  <c:v>3.0003015724590187E-2</c:v>
                </c:pt>
                <c:pt idx="681">
                  <c:v>3.0003015724590187E-2</c:v>
                </c:pt>
                <c:pt idx="682">
                  <c:v>3.0003015724590187E-2</c:v>
                </c:pt>
                <c:pt idx="683">
                  <c:v>3.0003015724590187E-2</c:v>
                </c:pt>
                <c:pt idx="684">
                  <c:v>3.0003015724590187E-2</c:v>
                </c:pt>
                <c:pt idx="685">
                  <c:v>3.0003015724590187E-2</c:v>
                </c:pt>
                <c:pt idx="686">
                  <c:v>3.0003015724590187E-2</c:v>
                </c:pt>
                <c:pt idx="687">
                  <c:v>3.0003015724590187E-2</c:v>
                </c:pt>
                <c:pt idx="688">
                  <c:v>3.0003015724590187E-2</c:v>
                </c:pt>
                <c:pt idx="689">
                  <c:v>3.0003015724590187E-2</c:v>
                </c:pt>
                <c:pt idx="690">
                  <c:v>3.0003015724590187E-2</c:v>
                </c:pt>
                <c:pt idx="691">
                  <c:v>3.0003015724590187E-2</c:v>
                </c:pt>
                <c:pt idx="692">
                  <c:v>3.0003015724590187E-2</c:v>
                </c:pt>
                <c:pt idx="693">
                  <c:v>3.0003015724590187E-2</c:v>
                </c:pt>
                <c:pt idx="694">
                  <c:v>3.0003015724590187E-2</c:v>
                </c:pt>
                <c:pt idx="695">
                  <c:v>3.0003015724590187E-2</c:v>
                </c:pt>
                <c:pt idx="696">
                  <c:v>3.0003015724590187E-2</c:v>
                </c:pt>
                <c:pt idx="697">
                  <c:v>3.0003015724590187E-2</c:v>
                </c:pt>
                <c:pt idx="698">
                  <c:v>3.0003015724590187E-2</c:v>
                </c:pt>
                <c:pt idx="699">
                  <c:v>3.0003015724590187E-2</c:v>
                </c:pt>
                <c:pt idx="700">
                  <c:v>3.0003015724590187E-2</c:v>
                </c:pt>
                <c:pt idx="701">
                  <c:v>3.0003015724590187E-2</c:v>
                </c:pt>
                <c:pt idx="702">
                  <c:v>3.0003015724590187E-2</c:v>
                </c:pt>
                <c:pt idx="703">
                  <c:v>3.0003015724590187E-2</c:v>
                </c:pt>
                <c:pt idx="704">
                  <c:v>3.0003015724590187E-2</c:v>
                </c:pt>
                <c:pt idx="705">
                  <c:v>3.0003015724590187E-2</c:v>
                </c:pt>
                <c:pt idx="706">
                  <c:v>3.0003015724590187E-2</c:v>
                </c:pt>
                <c:pt idx="707">
                  <c:v>3.0003015724590187E-2</c:v>
                </c:pt>
                <c:pt idx="708">
                  <c:v>3.0003015724590187E-2</c:v>
                </c:pt>
                <c:pt idx="709">
                  <c:v>3.0003015724590187E-2</c:v>
                </c:pt>
                <c:pt idx="710">
                  <c:v>3.0003015724590187E-2</c:v>
                </c:pt>
                <c:pt idx="711">
                  <c:v>3.0003015724590187E-2</c:v>
                </c:pt>
                <c:pt idx="712">
                  <c:v>3.0003015724590187E-2</c:v>
                </c:pt>
                <c:pt idx="713">
                  <c:v>3.0003015724590187E-2</c:v>
                </c:pt>
                <c:pt idx="714">
                  <c:v>3.0003015724590187E-2</c:v>
                </c:pt>
                <c:pt idx="715">
                  <c:v>3.0003015724590187E-2</c:v>
                </c:pt>
                <c:pt idx="716">
                  <c:v>3.0003015724590187E-2</c:v>
                </c:pt>
                <c:pt idx="717">
                  <c:v>3.0003015724590187E-2</c:v>
                </c:pt>
                <c:pt idx="718">
                  <c:v>3.0003015724590187E-2</c:v>
                </c:pt>
                <c:pt idx="719">
                  <c:v>3.0003015724590187E-2</c:v>
                </c:pt>
                <c:pt idx="720">
                  <c:v>3.0003015724590187E-2</c:v>
                </c:pt>
                <c:pt idx="721">
                  <c:v>3.0003015724590187E-2</c:v>
                </c:pt>
                <c:pt idx="722">
                  <c:v>3.0003015724590187E-2</c:v>
                </c:pt>
                <c:pt idx="723">
                  <c:v>3.0003015724590187E-2</c:v>
                </c:pt>
                <c:pt idx="724">
                  <c:v>3.0003015724590187E-2</c:v>
                </c:pt>
                <c:pt idx="725">
                  <c:v>3.0003015724590187E-2</c:v>
                </c:pt>
                <c:pt idx="726">
                  <c:v>3.0003015724590187E-2</c:v>
                </c:pt>
                <c:pt idx="727">
                  <c:v>3.0003015724590187E-2</c:v>
                </c:pt>
                <c:pt idx="728">
                  <c:v>3.0003015724590187E-2</c:v>
                </c:pt>
                <c:pt idx="729">
                  <c:v>3.0003015724590187E-2</c:v>
                </c:pt>
                <c:pt idx="730">
                  <c:v>3.0003015724590187E-2</c:v>
                </c:pt>
                <c:pt idx="731">
                  <c:v>3.0003015724590187E-2</c:v>
                </c:pt>
                <c:pt idx="732">
                  <c:v>3.0003015724590187E-2</c:v>
                </c:pt>
                <c:pt idx="733">
                  <c:v>3.0003015724590187E-2</c:v>
                </c:pt>
                <c:pt idx="734">
                  <c:v>3.0003015724590187E-2</c:v>
                </c:pt>
                <c:pt idx="735">
                  <c:v>3.0003015724590187E-2</c:v>
                </c:pt>
                <c:pt idx="736">
                  <c:v>3.0003015724590187E-2</c:v>
                </c:pt>
                <c:pt idx="737">
                  <c:v>3.0003015724590187E-2</c:v>
                </c:pt>
                <c:pt idx="738">
                  <c:v>3.0003015724590187E-2</c:v>
                </c:pt>
                <c:pt idx="739">
                  <c:v>3.0003015724590187E-2</c:v>
                </c:pt>
                <c:pt idx="740">
                  <c:v>3.0003015724590187E-2</c:v>
                </c:pt>
                <c:pt idx="741">
                  <c:v>3.0003015724590187E-2</c:v>
                </c:pt>
                <c:pt idx="742">
                  <c:v>3.0003015724590187E-2</c:v>
                </c:pt>
                <c:pt idx="743">
                  <c:v>3.0003015724590187E-2</c:v>
                </c:pt>
                <c:pt idx="744">
                  <c:v>3.0003015724590187E-2</c:v>
                </c:pt>
                <c:pt idx="745">
                  <c:v>3.0003015724590187E-2</c:v>
                </c:pt>
                <c:pt idx="746">
                  <c:v>3.0003015724590187E-2</c:v>
                </c:pt>
                <c:pt idx="747">
                  <c:v>3.0003015724590187E-2</c:v>
                </c:pt>
                <c:pt idx="748">
                  <c:v>3.0003015724590187E-2</c:v>
                </c:pt>
                <c:pt idx="749">
                  <c:v>3.0003015724590187E-2</c:v>
                </c:pt>
                <c:pt idx="750">
                  <c:v>3.0003015724590187E-2</c:v>
                </c:pt>
                <c:pt idx="751">
                  <c:v>3.0003015724590187E-2</c:v>
                </c:pt>
                <c:pt idx="752">
                  <c:v>3.0003015724590187E-2</c:v>
                </c:pt>
                <c:pt idx="753">
                  <c:v>3.0003015724590187E-2</c:v>
                </c:pt>
                <c:pt idx="754">
                  <c:v>3.0003015724590187E-2</c:v>
                </c:pt>
                <c:pt idx="755">
                  <c:v>3.0003015724590187E-2</c:v>
                </c:pt>
                <c:pt idx="756">
                  <c:v>3.0003015724590187E-2</c:v>
                </c:pt>
                <c:pt idx="757">
                  <c:v>3.0003015724590187E-2</c:v>
                </c:pt>
                <c:pt idx="758">
                  <c:v>3.0003015724590187E-2</c:v>
                </c:pt>
                <c:pt idx="759">
                  <c:v>3.0003015724590187E-2</c:v>
                </c:pt>
                <c:pt idx="760">
                  <c:v>3.0003015724590187E-2</c:v>
                </c:pt>
                <c:pt idx="761">
                  <c:v>3.0003015724590187E-2</c:v>
                </c:pt>
                <c:pt idx="762">
                  <c:v>3.0003015724590187E-2</c:v>
                </c:pt>
                <c:pt idx="763">
                  <c:v>3.0003015724590187E-2</c:v>
                </c:pt>
                <c:pt idx="764">
                  <c:v>3.0003015724590187E-2</c:v>
                </c:pt>
                <c:pt idx="765">
                  <c:v>3.0003015724590187E-2</c:v>
                </c:pt>
                <c:pt idx="766">
                  <c:v>3.0003015724590187E-2</c:v>
                </c:pt>
                <c:pt idx="767">
                  <c:v>3.0003015724590187E-2</c:v>
                </c:pt>
                <c:pt idx="768">
                  <c:v>3.0003015724590187E-2</c:v>
                </c:pt>
                <c:pt idx="769">
                  <c:v>3.0003015724590187E-2</c:v>
                </c:pt>
                <c:pt idx="770">
                  <c:v>3.0003015724590187E-2</c:v>
                </c:pt>
                <c:pt idx="771">
                  <c:v>3.0003015724590187E-2</c:v>
                </c:pt>
                <c:pt idx="772">
                  <c:v>3.0003015724590187E-2</c:v>
                </c:pt>
                <c:pt idx="773">
                  <c:v>3.0003015724590187E-2</c:v>
                </c:pt>
                <c:pt idx="774">
                  <c:v>3.0003015724590187E-2</c:v>
                </c:pt>
                <c:pt idx="775">
                  <c:v>3.0003015724590187E-2</c:v>
                </c:pt>
                <c:pt idx="776">
                  <c:v>3.0003015724590187E-2</c:v>
                </c:pt>
                <c:pt idx="777">
                  <c:v>3.0003015724590187E-2</c:v>
                </c:pt>
                <c:pt idx="778">
                  <c:v>3.0003015724590187E-2</c:v>
                </c:pt>
                <c:pt idx="779">
                  <c:v>3.0003015724590187E-2</c:v>
                </c:pt>
                <c:pt idx="780">
                  <c:v>3.0003015724590187E-2</c:v>
                </c:pt>
                <c:pt idx="781">
                  <c:v>3.0003015724590187E-2</c:v>
                </c:pt>
                <c:pt idx="782">
                  <c:v>3.0003015724590187E-2</c:v>
                </c:pt>
                <c:pt idx="783">
                  <c:v>3.0003015724590187E-2</c:v>
                </c:pt>
                <c:pt idx="784">
                  <c:v>3.0003015724590187E-2</c:v>
                </c:pt>
                <c:pt idx="785">
                  <c:v>3.0003015724590187E-2</c:v>
                </c:pt>
                <c:pt idx="786">
                  <c:v>3.0003015724590187E-2</c:v>
                </c:pt>
                <c:pt idx="787">
                  <c:v>3.0003015724590187E-2</c:v>
                </c:pt>
                <c:pt idx="788">
                  <c:v>3.0003015724590187E-2</c:v>
                </c:pt>
                <c:pt idx="789">
                  <c:v>3.0003015724590187E-2</c:v>
                </c:pt>
                <c:pt idx="790">
                  <c:v>3.0003015724590187E-2</c:v>
                </c:pt>
                <c:pt idx="791">
                  <c:v>3.0003015724590187E-2</c:v>
                </c:pt>
                <c:pt idx="792">
                  <c:v>3.0003015724590187E-2</c:v>
                </c:pt>
                <c:pt idx="793">
                  <c:v>3.0003015724590187E-2</c:v>
                </c:pt>
                <c:pt idx="794">
                  <c:v>3.0003015724590187E-2</c:v>
                </c:pt>
                <c:pt idx="795">
                  <c:v>3.0003015724590187E-2</c:v>
                </c:pt>
                <c:pt idx="796">
                  <c:v>3.0003015724590187E-2</c:v>
                </c:pt>
                <c:pt idx="797">
                  <c:v>3.0003015724590187E-2</c:v>
                </c:pt>
                <c:pt idx="798">
                  <c:v>3.0003015724590187E-2</c:v>
                </c:pt>
                <c:pt idx="799">
                  <c:v>3.0003015724590187E-2</c:v>
                </c:pt>
                <c:pt idx="800">
                  <c:v>3.0003015724590187E-2</c:v>
                </c:pt>
                <c:pt idx="801">
                  <c:v>3.0003015724590187E-2</c:v>
                </c:pt>
                <c:pt idx="802">
                  <c:v>3.0003015724590187E-2</c:v>
                </c:pt>
                <c:pt idx="803">
                  <c:v>3.0003015724590187E-2</c:v>
                </c:pt>
                <c:pt idx="804">
                  <c:v>3.0003015724590187E-2</c:v>
                </c:pt>
                <c:pt idx="805">
                  <c:v>3.0003015724590187E-2</c:v>
                </c:pt>
                <c:pt idx="806">
                  <c:v>3.0003015724590187E-2</c:v>
                </c:pt>
                <c:pt idx="807">
                  <c:v>3.0003015724590187E-2</c:v>
                </c:pt>
                <c:pt idx="808">
                  <c:v>3.0003015724590187E-2</c:v>
                </c:pt>
                <c:pt idx="809">
                  <c:v>3.0003015724590187E-2</c:v>
                </c:pt>
                <c:pt idx="810">
                  <c:v>3.0003015724590187E-2</c:v>
                </c:pt>
                <c:pt idx="811">
                  <c:v>3.0003015724590187E-2</c:v>
                </c:pt>
                <c:pt idx="812">
                  <c:v>3.0003015724590187E-2</c:v>
                </c:pt>
                <c:pt idx="813">
                  <c:v>3.0003015724590187E-2</c:v>
                </c:pt>
                <c:pt idx="814">
                  <c:v>3.0003015724590187E-2</c:v>
                </c:pt>
                <c:pt idx="815">
                  <c:v>3.0003015724590187E-2</c:v>
                </c:pt>
                <c:pt idx="816">
                  <c:v>3.0003015724590187E-2</c:v>
                </c:pt>
                <c:pt idx="817">
                  <c:v>3.0003015724590187E-2</c:v>
                </c:pt>
                <c:pt idx="818">
                  <c:v>3.0003015724590187E-2</c:v>
                </c:pt>
                <c:pt idx="819">
                  <c:v>3.0003015724590187E-2</c:v>
                </c:pt>
                <c:pt idx="820">
                  <c:v>3.0003015724590187E-2</c:v>
                </c:pt>
                <c:pt idx="821">
                  <c:v>3.0003015724590187E-2</c:v>
                </c:pt>
                <c:pt idx="822">
                  <c:v>3.0003015724590187E-2</c:v>
                </c:pt>
                <c:pt idx="823">
                  <c:v>3.0003015724590187E-2</c:v>
                </c:pt>
                <c:pt idx="824">
                  <c:v>3.0003015724590187E-2</c:v>
                </c:pt>
                <c:pt idx="825">
                  <c:v>3.0003015724590187E-2</c:v>
                </c:pt>
                <c:pt idx="826">
                  <c:v>3.0003015724590187E-2</c:v>
                </c:pt>
                <c:pt idx="827">
                  <c:v>3.0003015724590187E-2</c:v>
                </c:pt>
                <c:pt idx="828">
                  <c:v>3.0003015724590187E-2</c:v>
                </c:pt>
                <c:pt idx="829">
                  <c:v>3.0003015724590187E-2</c:v>
                </c:pt>
                <c:pt idx="830">
                  <c:v>3.0003015724590187E-2</c:v>
                </c:pt>
                <c:pt idx="831">
                  <c:v>3.0003015724590187E-2</c:v>
                </c:pt>
                <c:pt idx="832">
                  <c:v>3.0003015724590187E-2</c:v>
                </c:pt>
                <c:pt idx="833">
                  <c:v>3.0003015724590187E-2</c:v>
                </c:pt>
                <c:pt idx="834">
                  <c:v>3.0003015724590187E-2</c:v>
                </c:pt>
                <c:pt idx="835">
                  <c:v>3.0003015724590187E-2</c:v>
                </c:pt>
                <c:pt idx="836">
                  <c:v>3.0003015724590187E-2</c:v>
                </c:pt>
                <c:pt idx="837">
                  <c:v>3.0003015724590187E-2</c:v>
                </c:pt>
                <c:pt idx="838">
                  <c:v>3.0003015724590187E-2</c:v>
                </c:pt>
                <c:pt idx="839">
                  <c:v>3.0003015724590187E-2</c:v>
                </c:pt>
                <c:pt idx="840">
                  <c:v>3.0003015724590187E-2</c:v>
                </c:pt>
                <c:pt idx="841">
                  <c:v>3.0003015724590187E-2</c:v>
                </c:pt>
                <c:pt idx="842">
                  <c:v>3.0003015724590187E-2</c:v>
                </c:pt>
                <c:pt idx="843">
                  <c:v>3.0003015724590187E-2</c:v>
                </c:pt>
                <c:pt idx="844">
                  <c:v>3.0003015724590187E-2</c:v>
                </c:pt>
                <c:pt idx="845">
                  <c:v>3.0003015724590187E-2</c:v>
                </c:pt>
                <c:pt idx="846">
                  <c:v>3.0003015724590187E-2</c:v>
                </c:pt>
                <c:pt idx="847">
                  <c:v>3.0003015724590187E-2</c:v>
                </c:pt>
                <c:pt idx="848">
                  <c:v>3.0003015724590187E-2</c:v>
                </c:pt>
                <c:pt idx="849">
                  <c:v>3.0003015724590187E-2</c:v>
                </c:pt>
                <c:pt idx="850">
                  <c:v>3.0003015724590187E-2</c:v>
                </c:pt>
                <c:pt idx="851">
                  <c:v>3.0003015724590187E-2</c:v>
                </c:pt>
                <c:pt idx="852">
                  <c:v>3.0003015724590187E-2</c:v>
                </c:pt>
                <c:pt idx="853">
                  <c:v>3.0003015724590187E-2</c:v>
                </c:pt>
                <c:pt idx="854">
                  <c:v>3.0003015724590187E-2</c:v>
                </c:pt>
                <c:pt idx="855">
                  <c:v>3.0003015724590187E-2</c:v>
                </c:pt>
                <c:pt idx="856">
                  <c:v>3.0003015724590187E-2</c:v>
                </c:pt>
                <c:pt idx="857">
                  <c:v>3.0003015724590187E-2</c:v>
                </c:pt>
                <c:pt idx="858">
                  <c:v>3.0003015724590187E-2</c:v>
                </c:pt>
                <c:pt idx="859">
                  <c:v>3.0003015724590187E-2</c:v>
                </c:pt>
                <c:pt idx="860">
                  <c:v>3.0003015724590187E-2</c:v>
                </c:pt>
                <c:pt idx="861">
                  <c:v>3.0003015724590187E-2</c:v>
                </c:pt>
                <c:pt idx="862">
                  <c:v>3.0003015724590187E-2</c:v>
                </c:pt>
                <c:pt idx="863">
                  <c:v>3.0003015724590187E-2</c:v>
                </c:pt>
                <c:pt idx="864">
                  <c:v>3.0003015724590187E-2</c:v>
                </c:pt>
                <c:pt idx="865">
                  <c:v>3.0003015724590187E-2</c:v>
                </c:pt>
                <c:pt idx="866">
                  <c:v>3.0003015724590187E-2</c:v>
                </c:pt>
                <c:pt idx="867">
                  <c:v>3.0003015724590187E-2</c:v>
                </c:pt>
                <c:pt idx="868">
                  <c:v>3.0003015724590187E-2</c:v>
                </c:pt>
                <c:pt idx="869">
                  <c:v>3.0003015724590187E-2</c:v>
                </c:pt>
                <c:pt idx="870">
                  <c:v>3.0003015724590187E-2</c:v>
                </c:pt>
                <c:pt idx="871">
                  <c:v>3.0003015724590187E-2</c:v>
                </c:pt>
                <c:pt idx="872">
                  <c:v>3.0003015724590187E-2</c:v>
                </c:pt>
                <c:pt idx="873">
                  <c:v>3.0003015724590187E-2</c:v>
                </c:pt>
                <c:pt idx="874">
                  <c:v>3.0003015724590187E-2</c:v>
                </c:pt>
                <c:pt idx="875">
                  <c:v>3.0003015724590187E-2</c:v>
                </c:pt>
                <c:pt idx="876">
                  <c:v>3.0003015724590187E-2</c:v>
                </c:pt>
                <c:pt idx="877">
                  <c:v>3.0003015724590187E-2</c:v>
                </c:pt>
                <c:pt idx="878">
                  <c:v>3.0003015724590187E-2</c:v>
                </c:pt>
                <c:pt idx="879">
                  <c:v>3.0003015724590187E-2</c:v>
                </c:pt>
                <c:pt idx="880">
                  <c:v>3.0003015724590187E-2</c:v>
                </c:pt>
                <c:pt idx="881">
                  <c:v>3.0003015724590187E-2</c:v>
                </c:pt>
                <c:pt idx="882">
                  <c:v>3.0003015724590187E-2</c:v>
                </c:pt>
                <c:pt idx="883">
                  <c:v>3.0003015724590187E-2</c:v>
                </c:pt>
                <c:pt idx="884">
                  <c:v>3.0003015724590187E-2</c:v>
                </c:pt>
                <c:pt idx="885">
                  <c:v>3.0003015724590187E-2</c:v>
                </c:pt>
                <c:pt idx="886">
                  <c:v>3.0003015724590187E-2</c:v>
                </c:pt>
                <c:pt idx="887">
                  <c:v>3.0003015724590187E-2</c:v>
                </c:pt>
                <c:pt idx="888">
                  <c:v>3.0003015724590187E-2</c:v>
                </c:pt>
                <c:pt idx="889">
                  <c:v>3.0003015724590187E-2</c:v>
                </c:pt>
                <c:pt idx="890">
                  <c:v>3.0003015724590187E-2</c:v>
                </c:pt>
                <c:pt idx="891">
                  <c:v>3.0003015724590187E-2</c:v>
                </c:pt>
                <c:pt idx="892">
                  <c:v>3.0003015724590187E-2</c:v>
                </c:pt>
                <c:pt idx="893">
                  <c:v>3.0003015724590187E-2</c:v>
                </c:pt>
                <c:pt idx="894">
                  <c:v>3.0003015724590187E-2</c:v>
                </c:pt>
                <c:pt idx="895">
                  <c:v>3.0003015724590187E-2</c:v>
                </c:pt>
                <c:pt idx="896">
                  <c:v>3.0003015724590187E-2</c:v>
                </c:pt>
                <c:pt idx="897">
                  <c:v>3.0003015724590187E-2</c:v>
                </c:pt>
                <c:pt idx="898">
                  <c:v>3.0003015724590187E-2</c:v>
                </c:pt>
                <c:pt idx="899">
                  <c:v>3.0003015724590187E-2</c:v>
                </c:pt>
                <c:pt idx="900">
                  <c:v>3.0003015724590187E-2</c:v>
                </c:pt>
                <c:pt idx="901">
                  <c:v>3.0003015724590187E-2</c:v>
                </c:pt>
                <c:pt idx="902">
                  <c:v>3.0003015724590187E-2</c:v>
                </c:pt>
                <c:pt idx="903">
                  <c:v>3.0003015724590187E-2</c:v>
                </c:pt>
                <c:pt idx="904">
                  <c:v>3.0003015724590187E-2</c:v>
                </c:pt>
                <c:pt idx="905">
                  <c:v>3.0003015724590187E-2</c:v>
                </c:pt>
                <c:pt idx="906">
                  <c:v>3.0003015724590187E-2</c:v>
                </c:pt>
                <c:pt idx="907">
                  <c:v>3.0003015724590187E-2</c:v>
                </c:pt>
                <c:pt idx="908">
                  <c:v>3.0003015724590187E-2</c:v>
                </c:pt>
                <c:pt idx="909">
                  <c:v>3.0003015724590187E-2</c:v>
                </c:pt>
                <c:pt idx="910">
                  <c:v>3.0003015724590187E-2</c:v>
                </c:pt>
                <c:pt idx="911">
                  <c:v>3.0003015724590187E-2</c:v>
                </c:pt>
                <c:pt idx="912">
                  <c:v>3.0003015724590187E-2</c:v>
                </c:pt>
                <c:pt idx="913">
                  <c:v>3.0003015724590187E-2</c:v>
                </c:pt>
                <c:pt idx="914">
                  <c:v>3.0003015724590187E-2</c:v>
                </c:pt>
                <c:pt idx="915">
                  <c:v>3.0003015724590187E-2</c:v>
                </c:pt>
                <c:pt idx="916">
                  <c:v>3.0003015724590187E-2</c:v>
                </c:pt>
                <c:pt idx="917">
                  <c:v>3.0003015724590187E-2</c:v>
                </c:pt>
                <c:pt idx="918">
                  <c:v>3.0003015724590187E-2</c:v>
                </c:pt>
                <c:pt idx="919">
                  <c:v>3.0003015724590187E-2</c:v>
                </c:pt>
                <c:pt idx="920">
                  <c:v>3.0003015724590187E-2</c:v>
                </c:pt>
                <c:pt idx="921">
                  <c:v>3.0003015724590187E-2</c:v>
                </c:pt>
                <c:pt idx="922">
                  <c:v>3.0003015724590187E-2</c:v>
                </c:pt>
                <c:pt idx="923">
                  <c:v>3.0003015724590187E-2</c:v>
                </c:pt>
                <c:pt idx="924">
                  <c:v>3.0003015724590187E-2</c:v>
                </c:pt>
                <c:pt idx="925">
                  <c:v>3.0003015724590187E-2</c:v>
                </c:pt>
                <c:pt idx="926">
                  <c:v>3.0003015724590187E-2</c:v>
                </c:pt>
                <c:pt idx="927">
                  <c:v>3.0003015724590187E-2</c:v>
                </c:pt>
                <c:pt idx="928">
                  <c:v>3.0003015724590187E-2</c:v>
                </c:pt>
                <c:pt idx="929">
                  <c:v>3.0003015724590187E-2</c:v>
                </c:pt>
                <c:pt idx="930">
                  <c:v>3.0003015724590187E-2</c:v>
                </c:pt>
                <c:pt idx="931">
                  <c:v>3.0003015724590187E-2</c:v>
                </c:pt>
                <c:pt idx="932">
                  <c:v>3.0003015724590187E-2</c:v>
                </c:pt>
                <c:pt idx="933">
                  <c:v>3.0003015724590187E-2</c:v>
                </c:pt>
                <c:pt idx="934">
                  <c:v>3.0003015724590187E-2</c:v>
                </c:pt>
                <c:pt idx="935">
                  <c:v>3.0003015724590187E-2</c:v>
                </c:pt>
                <c:pt idx="936">
                  <c:v>3.0003015724590187E-2</c:v>
                </c:pt>
                <c:pt idx="937">
                  <c:v>3.0003015724590187E-2</c:v>
                </c:pt>
                <c:pt idx="938">
                  <c:v>3.0003015724590187E-2</c:v>
                </c:pt>
                <c:pt idx="939">
                  <c:v>3.0003015724590187E-2</c:v>
                </c:pt>
                <c:pt idx="940">
                  <c:v>3.0003015724590187E-2</c:v>
                </c:pt>
                <c:pt idx="941">
                  <c:v>3.0003015724590187E-2</c:v>
                </c:pt>
                <c:pt idx="942">
                  <c:v>3.0003015724590187E-2</c:v>
                </c:pt>
                <c:pt idx="943">
                  <c:v>3.0003015724590187E-2</c:v>
                </c:pt>
                <c:pt idx="944">
                  <c:v>3.0003015724590187E-2</c:v>
                </c:pt>
                <c:pt idx="945">
                  <c:v>3.0003015724590187E-2</c:v>
                </c:pt>
                <c:pt idx="946">
                  <c:v>3.0003015724590187E-2</c:v>
                </c:pt>
                <c:pt idx="947">
                  <c:v>3.0003015724590187E-2</c:v>
                </c:pt>
                <c:pt idx="948">
                  <c:v>3.0003015724590187E-2</c:v>
                </c:pt>
                <c:pt idx="949">
                  <c:v>3.0003015724590187E-2</c:v>
                </c:pt>
                <c:pt idx="950">
                  <c:v>3.0003015724590187E-2</c:v>
                </c:pt>
                <c:pt idx="951">
                  <c:v>3.0003015724590187E-2</c:v>
                </c:pt>
                <c:pt idx="952">
                  <c:v>3.0003015724590187E-2</c:v>
                </c:pt>
                <c:pt idx="953">
                  <c:v>3.0003015724590187E-2</c:v>
                </c:pt>
                <c:pt idx="954">
                  <c:v>3.0003015724590187E-2</c:v>
                </c:pt>
                <c:pt idx="955">
                  <c:v>3.0003015724590187E-2</c:v>
                </c:pt>
                <c:pt idx="956">
                  <c:v>3.0003015724590187E-2</c:v>
                </c:pt>
                <c:pt idx="957">
                  <c:v>3.0003015724590187E-2</c:v>
                </c:pt>
                <c:pt idx="958">
                  <c:v>3.0003015724590187E-2</c:v>
                </c:pt>
                <c:pt idx="959">
                  <c:v>3.0003015724590187E-2</c:v>
                </c:pt>
                <c:pt idx="960">
                  <c:v>3.0003015724590187E-2</c:v>
                </c:pt>
                <c:pt idx="961">
                  <c:v>3.0003015724590187E-2</c:v>
                </c:pt>
                <c:pt idx="962">
                  <c:v>3.0003015724590187E-2</c:v>
                </c:pt>
                <c:pt idx="963">
                  <c:v>3.0003015724590187E-2</c:v>
                </c:pt>
                <c:pt idx="964">
                  <c:v>3.0003015724590187E-2</c:v>
                </c:pt>
                <c:pt idx="965">
                  <c:v>3.0003015724590187E-2</c:v>
                </c:pt>
                <c:pt idx="966">
                  <c:v>3.0003015724590187E-2</c:v>
                </c:pt>
                <c:pt idx="967">
                  <c:v>3.0003015724590187E-2</c:v>
                </c:pt>
                <c:pt idx="968">
                  <c:v>3.0003015724590187E-2</c:v>
                </c:pt>
                <c:pt idx="969">
                  <c:v>3.0003015724590187E-2</c:v>
                </c:pt>
                <c:pt idx="970">
                  <c:v>3.0003015724590187E-2</c:v>
                </c:pt>
                <c:pt idx="971">
                  <c:v>3.0003015724590187E-2</c:v>
                </c:pt>
                <c:pt idx="972">
                  <c:v>3.0003015724590187E-2</c:v>
                </c:pt>
                <c:pt idx="973">
                  <c:v>3.0003015724590187E-2</c:v>
                </c:pt>
                <c:pt idx="974">
                  <c:v>3.0003015724590187E-2</c:v>
                </c:pt>
                <c:pt idx="975">
                  <c:v>3.0003015724590187E-2</c:v>
                </c:pt>
                <c:pt idx="976">
                  <c:v>3.0003015724590187E-2</c:v>
                </c:pt>
                <c:pt idx="977">
                  <c:v>3.0003015724590187E-2</c:v>
                </c:pt>
                <c:pt idx="978">
                  <c:v>3.0003015724590187E-2</c:v>
                </c:pt>
                <c:pt idx="979">
                  <c:v>3.0003015724590187E-2</c:v>
                </c:pt>
                <c:pt idx="980">
                  <c:v>3.0003015724590187E-2</c:v>
                </c:pt>
                <c:pt idx="981">
                  <c:v>3.0003015724590187E-2</c:v>
                </c:pt>
                <c:pt idx="982">
                  <c:v>3.0003015724590187E-2</c:v>
                </c:pt>
                <c:pt idx="983">
                  <c:v>3.0003015724590187E-2</c:v>
                </c:pt>
                <c:pt idx="984">
                  <c:v>3.0003015724590187E-2</c:v>
                </c:pt>
                <c:pt idx="985">
                  <c:v>3.0003015724590187E-2</c:v>
                </c:pt>
                <c:pt idx="986">
                  <c:v>3.0003015724590187E-2</c:v>
                </c:pt>
                <c:pt idx="987">
                  <c:v>3.0003015724590187E-2</c:v>
                </c:pt>
                <c:pt idx="988">
                  <c:v>3.0003015724590187E-2</c:v>
                </c:pt>
                <c:pt idx="989">
                  <c:v>3.0003015724590187E-2</c:v>
                </c:pt>
                <c:pt idx="990">
                  <c:v>3.0003015724590187E-2</c:v>
                </c:pt>
                <c:pt idx="991">
                  <c:v>3.0003015724590187E-2</c:v>
                </c:pt>
                <c:pt idx="992">
                  <c:v>3.0003015724590187E-2</c:v>
                </c:pt>
                <c:pt idx="993">
                  <c:v>3.0003015724590187E-2</c:v>
                </c:pt>
                <c:pt idx="994">
                  <c:v>3.0003015724590187E-2</c:v>
                </c:pt>
                <c:pt idx="995">
                  <c:v>3.0003015724590187E-2</c:v>
                </c:pt>
                <c:pt idx="996">
                  <c:v>3.0003015724590187E-2</c:v>
                </c:pt>
                <c:pt idx="997">
                  <c:v>3.0003015724590187E-2</c:v>
                </c:pt>
                <c:pt idx="998">
                  <c:v>3.0003015724590187E-2</c:v>
                </c:pt>
                <c:pt idx="999">
                  <c:v>3.0003015724590187E-2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F80B-49A2-95B4-7DC96158B9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677984"/>
        <c:axId val="453678400"/>
      </c:scatterChart>
      <c:valAx>
        <c:axId val="45367798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世代数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8400"/>
        <c:crosses val="autoZero"/>
        <c:crossBetween val="midCat"/>
      </c:valAx>
      <c:valAx>
        <c:axId val="453678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fitness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5.2830193911770802E-2"/>
              <c:y val="0.377382429533568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Sheet1!$B$1:$B$1000</c:f>
              <c:numCache>
                <c:formatCode>General</c:formatCode>
                <c:ptCount val="1000"/>
                <c:pt idx="0">
                  <c:v>1.7175084903718765</c:v>
                </c:pt>
                <c:pt idx="1">
                  <c:v>1.7175084903718765</c:v>
                </c:pt>
                <c:pt idx="2">
                  <c:v>0.99237199792530117</c:v>
                </c:pt>
                <c:pt idx="3">
                  <c:v>0.99237199792530117</c:v>
                </c:pt>
                <c:pt idx="4">
                  <c:v>0.15616611720280271</c:v>
                </c:pt>
                <c:pt idx="5">
                  <c:v>0.15616611720280271</c:v>
                </c:pt>
                <c:pt idx="6">
                  <c:v>0.15616611720280271</c:v>
                </c:pt>
                <c:pt idx="7">
                  <c:v>0.15616611720280271</c:v>
                </c:pt>
                <c:pt idx="8">
                  <c:v>0.15616611720280271</c:v>
                </c:pt>
                <c:pt idx="9">
                  <c:v>0.15616611720280271</c:v>
                </c:pt>
                <c:pt idx="10">
                  <c:v>0.15616611720280271</c:v>
                </c:pt>
                <c:pt idx="11">
                  <c:v>0.15616611720280271</c:v>
                </c:pt>
                <c:pt idx="12">
                  <c:v>0.15616611720280271</c:v>
                </c:pt>
                <c:pt idx="13">
                  <c:v>0.15616611720280271</c:v>
                </c:pt>
                <c:pt idx="14">
                  <c:v>0.15616611720280271</c:v>
                </c:pt>
                <c:pt idx="15">
                  <c:v>0.15616611720280271</c:v>
                </c:pt>
                <c:pt idx="16">
                  <c:v>0.15616611720280271</c:v>
                </c:pt>
                <c:pt idx="17">
                  <c:v>0.15616611720280271</c:v>
                </c:pt>
                <c:pt idx="18">
                  <c:v>0.15616611720280271</c:v>
                </c:pt>
                <c:pt idx="19">
                  <c:v>0.15616611720280271</c:v>
                </c:pt>
                <c:pt idx="20">
                  <c:v>0.15616611720280271</c:v>
                </c:pt>
                <c:pt idx="21">
                  <c:v>0.15616611720280271</c:v>
                </c:pt>
                <c:pt idx="22">
                  <c:v>0.15616611720280271</c:v>
                </c:pt>
                <c:pt idx="23">
                  <c:v>0.15616611720280271</c:v>
                </c:pt>
                <c:pt idx="24">
                  <c:v>0.15616611720280271</c:v>
                </c:pt>
                <c:pt idx="25">
                  <c:v>0.15616611720280271</c:v>
                </c:pt>
                <c:pt idx="26">
                  <c:v>0.15616611720280271</c:v>
                </c:pt>
                <c:pt idx="27">
                  <c:v>0.15616611720280271</c:v>
                </c:pt>
                <c:pt idx="28">
                  <c:v>0.15616611720280271</c:v>
                </c:pt>
                <c:pt idx="29">
                  <c:v>0.15616611720280271</c:v>
                </c:pt>
                <c:pt idx="30">
                  <c:v>0.15616611720280271</c:v>
                </c:pt>
                <c:pt idx="31">
                  <c:v>0.15616611720280271</c:v>
                </c:pt>
                <c:pt idx="32">
                  <c:v>0.15616611720280271</c:v>
                </c:pt>
                <c:pt idx="33">
                  <c:v>0.15616611720280271</c:v>
                </c:pt>
                <c:pt idx="34">
                  <c:v>0.15616611720280271</c:v>
                </c:pt>
                <c:pt idx="35">
                  <c:v>0.15616611720280271</c:v>
                </c:pt>
                <c:pt idx="36">
                  <c:v>0.15616611720280271</c:v>
                </c:pt>
                <c:pt idx="37">
                  <c:v>0.15616611720280271</c:v>
                </c:pt>
                <c:pt idx="38">
                  <c:v>0.15616611720280271</c:v>
                </c:pt>
                <c:pt idx="39">
                  <c:v>0.15616611720280271</c:v>
                </c:pt>
                <c:pt idx="40">
                  <c:v>0.15616611720280271</c:v>
                </c:pt>
                <c:pt idx="41">
                  <c:v>0.15616611720280271</c:v>
                </c:pt>
                <c:pt idx="42">
                  <c:v>0.15616611720280271</c:v>
                </c:pt>
                <c:pt idx="43">
                  <c:v>0.15616611720280271</c:v>
                </c:pt>
                <c:pt idx="44">
                  <c:v>0.15616611720280271</c:v>
                </c:pt>
                <c:pt idx="45">
                  <c:v>0.15616611720280271</c:v>
                </c:pt>
                <c:pt idx="46">
                  <c:v>0.15616611720280271</c:v>
                </c:pt>
                <c:pt idx="47">
                  <c:v>0.15616611720280271</c:v>
                </c:pt>
                <c:pt idx="48">
                  <c:v>0.15616611720280271</c:v>
                </c:pt>
                <c:pt idx="49">
                  <c:v>0.15616611720280271</c:v>
                </c:pt>
                <c:pt idx="50">
                  <c:v>0.15616611720280271</c:v>
                </c:pt>
                <c:pt idx="51">
                  <c:v>0.15616611720280271</c:v>
                </c:pt>
                <c:pt idx="52">
                  <c:v>0.15616611720280271</c:v>
                </c:pt>
                <c:pt idx="53">
                  <c:v>0.15616611720280271</c:v>
                </c:pt>
                <c:pt idx="54">
                  <c:v>0.15616611720280271</c:v>
                </c:pt>
                <c:pt idx="55">
                  <c:v>0.15616611720280271</c:v>
                </c:pt>
                <c:pt idx="56">
                  <c:v>0.15616611720280271</c:v>
                </c:pt>
                <c:pt idx="57">
                  <c:v>0.15616611720280271</c:v>
                </c:pt>
                <c:pt idx="58">
                  <c:v>0.15616611720280271</c:v>
                </c:pt>
                <c:pt idx="59">
                  <c:v>0.15616611720280271</c:v>
                </c:pt>
                <c:pt idx="60">
                  <c:v>0.15616611720280271</c:v>
                </c:pt>
                <c:pt idx="61">
                  <c:v>0.15616611720280271</c:v>
                </c:pt>
                <c:pt idx="62">
                  <c:v>0.15616611720280271</c:v>
                </c:pt>
                <c:pt idx="63">
                  <c:v>0.15616611720280271</c:v>
                </c:pt>
                <c:pt idx="64">
                  <c:v>0.1114528669298851</c:v>
                </c:pt>
                <c:pt idx="65">
                  <c:v>0.1114528669298851</c:v>
                </c:pt>
                <c:pt idx="66">
                  <c:v>0.1114528669298851</c:v>
                </c:pt>
                <c:pt idx="67">
                  <c:v>0.1114528669298851</c:v>
                </c:pt>
                <c:pt idx="68">
                  <c:v>0.1114528669298851</c:v>
                </c:pt>
                <c:pt idx="69">
                  <c:v>0.1114528669298851</c:v>
                </c:pt>
                <c:pt idx="70">
                  <c:v>0.1114528669298851</c:v>
                </c:pt>
                <c:pt idx="71">
                  <c:v>0.1114528669298851</c:v>
                </c:pt>
                <c:pt idx="72">
                  <c:v>0.1114528669298851</c:v>
                </c:pt>
                <c:pt idx="73">
                  <c:v>0.1114528669298851</c:v>
                </c:pt>
                <c:pt idx="74">
                  <c:v>0.1114528669298851</c:v>
                </c:pt>
                <c:pt idx="75">
                  <c:v>0.1114528669298851</c:v>
                </c:pt>
                <c:pt idx="76">
                  <c:v>0.1114528669298851</c:v>
                </c:pt>
                <c:pt idx="77">
                  <c:v>0.1114528669298851</c:v>
                </c:pt>
                <c:pt idx="78">
                  <c:v>0.1114528669298851</c:v>
                </c:pt>
                <c:pt idx="79">
                  <c:v>0.1114528669298851</c:v>
                </c:pt>
                <c:pt idx="80">
                  <c:v>0.1114528669298851</c:v>
                </c:pt>
                <c:pt idx="81">
                  <c:v>0.1114528669298851</c:v>
                </c:pt>
                <c:pt idx="82">
                  <c:v>0.1114528669298851</c:v>
                </c:pt>
                <c:pt idx="83">
                  <c:v>0.1114528669298851</c:v>
                </c:pt>
                <c:pt idx="84">
                  <c:v>0.1114528669298851</c:v>
                </c:pt>
                <c:pt idx="85">
                  <c:v>0.1114528669298851</c:v>
                </c:pt>
                <c:pt idx="86">
                  <c:v>0.1114528669298851</c:v>
                </c:pt>
                <c:pt idx="87">
                  <c:v>0.1114528669298851</c:v>
                </c:pt>
                <c:pt idx="88">
                  <c:v>0.1114528669298851</c:v>
                </c:pt>
                <c:pt idx="89">
                  <c:v>0.1114528669298851</c:v>
                </c:pt>
                <c:pt idx="90">
                  <c:v>0.1114528669298851</c:v>
                </c:pt>
                <c:pt idx="91">
                  <c:v>0.1114528669298851</c:v>
                </c:pt>
                <c:pt idx="92">
                  <c:v>0.1114528669298851</c:v>
                </c:pt>
                <c:pt idx="93">
                  <c:v>0.1114528669298851</c:v>
                </c:pt>
                <c:pt idx="94">
                  <c:v>0.1114528669298851</c:v>
                </c:pt>
                <c:pt idx="95">
                  <c:v>0.1114528669298851</c:v>
                </c:pt>
                <c:pt idx="96">
                  <c:v>0.1114528669298851</c:v>
                </c:pt>
                <c:pt idx="97">
                  <c:v>0.1114528669298851</c:v>
                </c:pt>
                <c:pt idx="98">
                  <c:v>0.1114528669298851</c:v>
                </c:pt>
                <c:pt idx="99">
                  <c:v>0.1114528669298851</c:v>
                </c:pt>
                <c:pt idx="100">
                  <c:v>0.1114528669298851</c:v>
                </c:pt>
                <c:pt idx="101">
                  <c:v>0.1114528669298851</c:v>
                </c:pt>
                <c:pt idx="102">
                  <c:v>0.1114528669298851</c:v>
                </c:pt>
                <c:pt idx="103">
                  <c:v>0.1114528669298851</c:v>
                </c:pt>
                <c:pt idx="104">
                  <c:v>0.1114528669298851</c:v>
                </c:pt>
                <c:pt idx="105">
                  <c:v>0.1114528669298851</c:v>
                </c:pt>
                <c:pt idx="106">
                  <c:v>0.1114528669298851</c:v>
                </c:pt>
                <c:pt idx="107">
                  <c:v>0.1114528669298851</c:v>
                </c:pt>
                <c:pt idx="108">
                  <c:v>0.1114528669298851</c:v>
                </c:pt>
                <c:pt idx="109">
                  <c:v>0.1114528669298851</c:v>
                </c:pt>
                <c:pt idx="110">
                  <c:v>0.1114528669298851</c:v>
                </c:pt>
                <c:pt idx="111">
                  <c:v>0.1114528669298851</c:v>
                </c:pt>
                <c:pt idx="112">
                  <c:v>0.1114528669298851</c:v>
                </c:pt>
                <c:pt idx="113">
                  <c:v>0.1114528669298851</c:v>
                </c:pt>
                <c:pt idx="114">
                  <c:v>0.1114528669298851</c:v>
                </c:pt>
                <c:pt idx="115">
                  <c:v>0.1114528669298851</c:v>
                </c:pt>
                <c:pt idx="116">
                  <c:v>0.1114528669298851</c:v>
                </c:pt>
                <c:pt idx="117">
                  <c:v>0.1114528669298851</c:v>
                </c:pt>
                <c:pt idx="118">
                  <c:v>0.1114528669298851</c:v>
                </c:pt>
                <c:pt idx="119">
                  <c:v>0.1114528669298851</c:v>
                </c:pt>
                <c:pt idx="120">
                  <c:v>0.1114528669298851</c:v>
                </c:pt>
                <c:pt idx="121">
                  <c:v>0.1114528669298851</c:v>
                </c:pt>
                <c:pt idx="122">
                  <c:v>0.1114528669298851</c:v>
                </c:pt>
                <c:pt idx="123">
                  <c:v>0.1114528669298851</c:v>
                </c:pt>
                <c:pt idx="124">
                  <c:v>0.1114528669298851</c:v>
                </c:pt>
                <c:pt idx="125">
                  <c:v>9.390397287578145E-2</c:v>
                </c:pt>
                <c:pt idx="126">
                  <c:v>9.390397287578145E-2</c:v>
                </c:pt>
                <c:pt idx="127">
                  <c:v>9.390397287578145E-2</c:v>
                </c:pt>
                <c:pt idx="128">
                  <c:v>9.390397287578145E-2</c:v>
                </c:pt>
                <c:pt idx="129">
                  <c:v>9.390397287578145E-2</c:v>
                </c:pt>
                <c:pt idx="130">
                  <c:v>9.390397287578145E-2</c:v>
                </c:pt>
                <c:pt idx="131">
                  <c:v>9.390397287578145E-2</c:v>
                </c:pt>
                <c:pt idx="132">
                  <c:v>9.390397287578145E-2</c:v>
                </c:pt>
                <c:pt idx="133">
                  <c:v>9.390397287578145E-2</c:v>
                </c:pt>
                <c:pt idx="134">
                  <c:v>9.390397287578145E-2</c:v>
                </c:pt>
                <c:pt idx="135">
                  <c:v>9.390397287578145E-2</c:v>
                </c:pt>
                <c:pt idx="136">
                  <c:v>9.390397287578145E-2</c:v>
                </c:pt>
                <c:pt idx="137">
                  <c:v>9.390397287578145E-2</c:v>
                </c:pt>
                <c:pt idx="138">
                  <c:v>9.390397287578145E-2</c:v>
                </c:pt>
                <c:pt idx="139">
                  <c:v>9.390397287578145E-2</c:v>
                </c:pt>
                <c:pt idx="140">
                  <c:v>9.390397287578145E-2</c:v>
                </c:pt>
                <c:pt idx="141">
                  <c:v>9.390397287578145E-2</c:v>
                </c:pt>
                <c:pt idx="142">
                  <c:v>9.390397287578145E-2</c:v>
                </c:pt>
                <c:pt idx="143">
                  <c:v>9.390397287578145E-2</c:v>
                </c:pt>
                <c:pt idx="144">
                  <c:v>9.390397287578145E-2</c:v>
                </c:pt>
                <c:pt idx="145">
                  <c:v>9.390397287578145E-2</c:v>
                </c:pt>
                <c:pt idx="146">
                  <c:v>9.390397287578145E-2</c:v>
                </c:pt>
                <c:pt idx="147">
                  <c:v>9.390397287578145E-2</c:v>
                </c:pt>
                <c:pt idx="148">
                  <c:v>9.390397287578145E-2</c:v>
                </c:pt>
                <c:pt idx="149">
                  <c:v>9.390397287578145E-2</c:v>
                </c:pt>
                <c:pt idx="150">
                  <c:v>9.390397287578145E-2</c:v>
                </c:pt>
                <c:pt idx="151">
                  <c:v>9.390397287578145E-2</c:v>
                </c:pt>
                <c:pt idx="152">
                  <c:v>9.390397287578145E-2</c:v>
                </c:pt>
                <c:pt idx="153">
                  <c:v>9.390397287578145E-2</c:v>
                </c:pt>
                <c:pt idx="154">
                  <c:v>9.390397287578145E-2</c:v>
                </c:pt>
                <c:pt idx="155">
                  <c:v>9.390397287578145E-2</c:v>
                </c:pt>
                <c:pt idx="156">
                  <c:v>9.390397287578145E-2</c:v>
                </c:pt>
                <c:pt idx="157">
                  <c:v>9.390397287578145E-2</c:v>
                </c:pt>
                <c:pt idx="158">
                  <c:v>9.390397287578145E-2</c:v>
                </c:pt>
                <c:pt idx="159">
                  <c:v>9.390397287578145E-2</c:v>
                </c:pt>
                <c:pt idx="160">
                  <c:v>9.390397287578145E-2</c:v>
                </c:pt>
                <c:pt idx="161">
                  <c:v>9.390397287578145E-2</c:v>
                </c:pt>
                <c:pt idx="162">
                  <c:v>9.390397287578145E-2</c:v>
                </c:pt>
                <c:pt idx="163">
                  <c:v>9.390397287578145E-2</c:v>
                </c:pt>
                <c:pt idx="164">
                  <c:v>9.390397287578145E-2</c:v>
                </c:pt>
                <c:pt idx="165">
                  <c:v>9.390397287578145E-2</c:v>
                </c:pt>
                <c:pt idx="166">
                  <c:v>9.390397287578145E-2</c:v>
                </c:pt>
                <c:pt idx="167">
                  <c:v>9.390397287578145E-2</c:v>
                </c:pt>
                <c:pt idx="168">
                  <c:v>9.390397287578145E-2</c:v>
                </c:pt>
                <c:pt idx="169">
                  <c:v>9.390397287578145E-2</c:v>
                </c:pt>
                <c:pt idx="170">
                  <c:v>9.390397287578145E-2</c:v>
                </c:pt>
                <c:pt idx="171">
                  <c:v>9.390397287578145E-2</c:v>
                </c:pt>
                <c:pt idx="172">
                  <c:v>9.390397287578145E-2</c:v>
                </c:pt>
                <c:pt idx="173">
                  <c:v>9.390397287578145E-2</c:v>
                </c:pt>
                <c:pt idx="174">
                  <c:v>9.390397287578145E-2</c:v>
                </c:pt>
                <c:pt idx="175">
                  <c:v>9.390397287578145E-2</c:v>
                </c:pt>
                <c:pt idx="176">
                  <c:v>9.390397287578145E-2</c:v>
                </c:pt>
                <c:pt idx="177">
                  <c:v>9.390397287578145E-2</c:v>
                </c:pt>
                <c:pt idx="178">
                  <c:v>9.390397287578145E-2</c:v>
                </c:pt>
                <c:pt idx="179">
                  <c:v>9.390397287578145E-2</c:v>
                </c:pt>
                <c:pt idx="180">
                  <c:v>9.390397287578145E-2</c:v>
                </c:pt>
                <c:pt idx="181">
                  <c:v>9.390397287578145E-2</c:v>
                </c:pt>
                <c:pt idx="182">
                  <c:v>9.390397287578145E-2</c:v>
                </c:pt>
                <c:pt idx="183">
                  <c:v>9.390397287578145E-2</c:v>
                </c:pt>
                <c:pt idx="184">
                  <c:v>9.390397287578145E-2</c:v>
                </c:pt>
                <c:pt idx="185">
                  <c:v>9.390397287578145E-2</c:v>
                </c:pt>
                <c:pt idx="186">
                  <c:v>5.6486961221178134E-2</c:v>
                </c:pt>
                <c:pt idx="187">
                  <c:v>5.6486961221178134E-2</c:v>
                </c:pt>
                <c:pt idx="188">
                  <c:v>5.6486961221178134E-2</c:v>
                </c:pt>
                <c:pt idx="189">
                  <c:v>5.6486961221178134E-2</c:v>
                </c:pt>
                <c:pt idx="190">
                  <c:v>5.6486961221178134E-2</c:v>
                </c:pt>
                <c:pt idx="191">
                  <c:v>5.6486961221178134E-2</c:v>
                </c:pt>
                <c:pt idx="192">
                  <c:v>5.6486961221178134E-2</c:v>
                </c:pt>
                <c:pt idx="193">
                  <c:v>5.6486961221178134E-2</c:v>
                </c:pt>
                <c:pt idx="194">
                  <c:v>5.6486961221178134E-2</c:v>
                </c:pt>
                <c:pt idx="195">
                  <c:v>5.6486961221178134E-2</c:v>
                </c:pt>
                <c:pt idx="196">
                  <c:v>5.6486961221178134E-2</c:v>
                </c:pt>
                <c:pt idx="197">
                  <c:v>5.6486961221178134E-2</c:v>
                </c:pt>
                <c:pt idx="198">
                  <c:v>5.6486961221178134E-2</c:v>
                </c:pt>
                <c:pt idx="199">
                  <c:v>5.6486961221178134E-2</c:v>
                </c:pt>
                <c:pt idx="200">
                  <c:v>5.6486961221178134E-2</c:v>
                </c:pt>
                <c:pt idx="201">
                  <c:v>5.6486961221178134E-2</c:v>
                </c:pt>
                <c:pt idx="202">
                  <c:v>5.6486961221178134E-2</c:v>
                </c:pt>
                <c:pt idx="203">
                  <c:v>5.6486961221178134E-2</c:v>
                </c:pt>
                <c:pt idx="204">
                  <c:v>5.6486961221178134E-2</c:v>
                </c:pt>
                <c:pt idx="205">
                  <c:v>5.6486961221178134E-2</c:v>
                </c:pt>
                <c:pt idx="206">
                  <c:v>5.6486961221178134E-2</c:v>
                </c:pt>
                <c:pt idx="207">
                  <c:v>5.6486961221178134E-2</c:v>
                </c:pt>
                <c:pt idx="208">
                  <c:v>5.6486961221178134E-2</c:v>
                </c:pt>
                <c:pt idx="209">
                  <c:v>5.6486961221178134E-2</c:v>
                </c:pt>
                <c:pt idx="210">
                  <c:v>5.6486961221178134E-2</c:v>
                </c:pt>
                <c:pt idx="211">
                  <c:v>5.6486961221178134E-2</c:v>
                </c:pt>
                <c:pt idx="212">
                  <c:v>5.6486961221178134E-2</c:v>
                </c:pt>
                <c:pt idx="213">
                  <c:v>5.6486961221178134E-2</c:v>
                </c:pt>
                <c:pt idx="214">
                  <c:v>5.6486961221178134E-2</c:v>
                </c:pt>
                <c:pt idx="215">
                  <c:v>5.6486961221178134E-2</c:v>
                </c:pt>
                <c:pt idx="216">
                  <c:v>5.6486961221178134E-2</c:v>
                </c:pt>
                <c:pt idx="217">
                  <c:v>5.6486961221178134E-2</c:v>
                </c:pt>
                <c:pt idx="218">
                  <c:v>5.6486961221178134E-2</c:v>
                </c:pt>
                <c:pt idx="219">
                  <c:v>5.6486961221178134E-2</c:v>
                </c:pt>
                <c:pt idx="220">
                  <c:v>5.6486961221178134E-2</c:v>
                </c:pt>
                <c:pt idx="221">
                  <c:v>5.6486961221178134E-2</c:v>
                </c:pt>
                <c:pt idx="222">
                  <c:v>5.6486961221178134E-2</c:v>
                </c:pt>
                <c:pt idx="223">
                  <c:v>5.6486961221178134E-2</c:v>
                </c:pt>
                <c:pt idx="224">
                  <c:v>5.6486961221178134E-2</c:v>
                </c:pt>
                <c:pt idx="225">
                  <c:v>5.6486961221178134E-2</c:v>
                </c:pt>
                <c:pt idx="226">
                  <c:v>5.6486961221178134E-2</c:v>
                </c:pt>
                <c:pt idx="227">
                  <c:v>5.6486961221178134E-2</c:v>
                </c:pt>
                <c:pt idx="228">
                  <c:v>5.6486961221178134E-2</c:v>
                </c:pt>
                <c:pt idx="229">
                  <c:v>5.6486961221178134E-2</c:v>
                </c:pt>
                <c:pt idx="230">
                  <c:v>5.6486961221178134E-2</c:v>
                </c:pt>
                <c:pt idx="231">
                  <c:v>5.6486961221178134E-2</c:v>
                </c:pt>
                <c:pt idx="232">
                  <c:v>5.6486961221178134E-2</c:v>
                </c:pt>
                <c:pt idx="233">
                  <c:v>5.6486961221178134E-2</c:v>
                </c:pt>
                <c:pt idx="234">
                  <c:v>5.6486961221178134E-2</c:v>
                </c:pt>
                <c:pt idx="235">
                  <c:v>5.6486961221178134E-2</c:v>
                </c:pt>
                <c:pt idx="236">
                  <c:v>5.6486961221178134E-2</c:v>
                </c:pt>
                <c:pt idx="237">
                  <c:v>5.6486961221178134E-2</c:v>
                </c:pt>
                <c:pt idx="238">
                  <c:v>5.6486961221178134E-2</c:v>
                </c:pt>
                <c:pt idx="239">
                  <c:v>5.6486961221178134E-2</c:v>
                </c:pt>
                <c:pt idx="240">
                  <c:v>5.6486961221178134E-2</c:v>
                </c:pt>
                <c:pt idx="241">
                  <c:v>5.6486961221178134E-2</c:v>
                </c:pt>
                <c:pt idx="242">
                  <c:v>5.6486961221178134E-2</c:v>
                </c:pt>
                <c:pt idx="243">
                  <c:v>5.6486961221178134E-2</c:v>
                </c:pt>
                <c:pt idx="244">
                  <c:v>5.6486961221178134E-2</c:v>
                </c:pt>
                <c:pt idx="245">
                  <c:v>5.6486961221178134E-2</c:v>
                </c:pt>
                <c:pt idx="246">
                  <c:v>5.6486961221178134E-2</c:v>
                </c:pt>
                <c:pt idx="247">
                  <c:v>5.6486961221178134E-2</c:v>
                </c:pt>
                <c:pt idx="248">
                  <c:v>5.6486961221178134E-2</c:v>
                </c:pt>
                <c:pt idx="249">
                  <c:v>5.6486961221178134E-2</c:v>
                </c:pt>
                <c:pt idx="250">
                  <c:v>5.6486961221178134E-2</c:v>
                </c:pt>
                <c:pt idx="251">
                  <c:v>5.6486961221178134E-2</c:v>
                </c:pt>
                <c:pt idx="252">
                  <c:v>5.6486961221178134E-2</c:v>
                </c:pt>
                <c:pt idx="253">
                  <c:v>5.6486961221178134E-2</c:v>
                </c:pt>
                <c:pt idx="254">
                  <c:v>5.6486961221178134E-2</c:v>
                </c:pt>
                <c:pt idx="255">
                  <c:v>5.6486961221178134E-2</c:v>
                </c:pt>
                <c:pt idx="256">
                  <c:v>5.6486961221178134E-2</c:v>
                </c:pt>
                <c:pt idx="257">
                  <c:v>5.6486961221178134E-2</c:v>
                </c:pt>
                <c:pt idx="258">
                  <c:v>5.6486961221178134E-2</c:v>
                </c:pt>
                <c:pt idx="259">
                  <c:v>5.6486961221178134E-2</c:v>
                </c:pt>
                <c:pt idx="260">
                  <c:v>5.6486961221178134E-2</c:v>
                </c:pt>
                <c:pt idx="261">
                  <c:v>5.6486961221178134E-2</c:v>
                </c:pt>
                <c:pt idx="262">
                  <c:v>5.6486961221178134E-2</c:v>
                </c:pt>
                <c:pt idx="263">
                  <c:v>5.6486961221178134E-2</c:v>
                </c:pt>
                <c:pt idx="264">
                  <c:v>5.6486961221178134E-2</c:v>
                </c:pt>
                <c:pt idx="265">
                  <c:v>5.6486961221178134E-2</c:v>
                </c:pt>
                <c:pt idx="266">
                  <c:v>5.6486961221178134E-2</c:v>
                </c:pt>
                <c:pt idx="267">
                  <c:v>5.6486961221178134E-2</c:v>
                </c:pt>
                <c:pt idx="268">
                  <c:v>5.6486961221178134E-2</c:v>
                </c:pt>
                <c:pt idx="269">
                  <c:v>5.6486961221178134E-2</c:v>
                </c:pt>
                <c:pt idx="270">
                  <c:v>5.6486961221178134E-2</c:v>
                </c:pt>
                <c:pt idx="271">
                  <c:v>5.6486961221178134E-2</c:v>
                </c:pt>
                <c:pt idx="272">
                  <c:v>5.6486961221178134E-2</c:v>
                </c:pt>
                <c:pt idx="273">
                  <c:v>5.6486961221178134E-2</c:v>
                </c:pt>
                <c:pt idx="274">
                  <c:v>5.6486961221178134E-2</c:v>
                </c:pt>
                <c:pt idx="275">
                  <c:v>5.6486961221178134E-2</c:v>
                </c:pt>
                <c:pt idx="276">
                  <c:v>5.6486961221178134E-2</c:v>
                </c:pt>
                <c:pt idx="277">
                  <c:v>5.6486961221178134E-2</c:v>
                </c:pt>
                <c:pt idx="278">
                  <c:v>5.6486961221178134E-2</c:v>
                </c:pt>
                <c:pt idx="279">
                  <c:v>5.6486961221178134E-2</c:v>
                </c:pt>
                <c:pt idx="280">
                  <c:v>5.6486961221178134E-2</c:v>
                </c:pt>
                <c:pt idx="281">
                  <c:v>5.6486961221178134E-2</c:v>
                </c:pt>
                <c:pt idx="282">
                  <c:v>5.6486961221178134E-2</c:v>
                </c:pt>
                <c:pt idx="283">
                  <c:v>5.6486961221178134E-2</c:v>
                </c:pt>
                <c:pt idx="284">
                  <c:v>5.6486961221178134E-2</c:v>
                </c:pt>
                <c:pt idx="285">
                  <c:v>5.6486961221178134E-2</c:v>
                </c:pt>
                <c:pt idx="286">
                  <c:v>5.6486961221178134E-2</c:v>
                </c:pt>
                <c:pt idx="287">
                  <c:v>5.6486961221178134E-2</c:v>
                </c:pt>
                <c:pt idx="288">
                  <c:v>5.6486961221178134E-2</c:v>
                </c:pt>
                <c:pt idx="289">
                  <c:v>5.6486961221178134E-2</c:v>
                </c:pt>
                <c:pt idx="290">
                  <c:v>5.6486961221178134E-2</c:v>
                </c:pt>
                <c:pt idx="291">
                  <c:v>5.6486961221178134E-2</c:v>
                </c:pt>
                <c:pt idx="292">
                  <c:v>5.6486961221178134E-2</c:v>
                </c:pt>
                <c:pt idx="293">
                  <c:v>5.6486961221178134E-2</c:v>
                </c:pt>
                <c:pt idx="294">
                  <c:v>5.6486961221178134E-2</c:v>
                </c:pt>
                <c:pt idx="295">
                  <c:v>5.6486961221178134E-2</c:v>
                </c:pt>
                <c:pt idx="296">
                  <c:v>5.6486961221178134E-2</c:v>
                </c:pt>
                <c:pt idx="297">
                  <c:v>5.6486961221178134E-2</c:v>
                </c:pt>
                <c:pt idx="298">
                  <c:v>5.6486961221178134E-2</c:v>
                </c:pt>
                <c:pt idx="299">
                  <c:v>5.6486961221178134E-2</c:v>
                </c:pt>
                <c:pt idx="300">
                  <c:v>5.6486961221178134E-2</c:v>
                </c:pt>
                <c:pt idx="301">
                  <c:v>5.6486961221178134E-2</c:v>
                </c:pt>
                <c:pt idx="302">
                  <c:v>5.6486961221178134E-2</c:v>
                </c:pt>
                <c:pt idx="303">
                  <c:v>5.6486961221178134E-2</c:v>
                </c:pt>
                <c:pt idx="304">
                  <c:v>5.6486961221178134E-2</c:v>
                </c:pt>
                <c:pt idx="305">
                  <c:v>5.6486961221178134E-2</c:v>
                </c:pt>
                <c:pt idx="306">
                  <c:v>5.6486961221178134E-2</c:v>
                </c:pt>
                <c:pt idx="307">
                  <c:v>5.6486961221178134E-2</c:v>
                </c:pt>
                <c:pt idx="308">
                  <c:v>5.6486961221178134E-2</c:v>
                </c:pt>
                <c:pt idx="309">
                  <c:v>5.6486961221178134E-2</c:v>
                </c:pt>
                <c:pt idx="310">
                  <c:v>5.6486961221178134E-2</c:v>
                </c:pt>
                <c:pt idx="311">
                  <c:v>5.6486961221178134E-2</c:v>
                </c:pt>
                <c:pt idx="312">
                  <c:v>5.6486961221178134E-2</c:v>
                </c:pt>
                <c:pt idx="313">
                  <c:v>5.6486961221178134E-2</c:v>
                </c:pt>
                <c:pt idx="314">
                  <c:v>5.6486961221178134E-2</c:v>
                </c:pt>
                <c:pt idx="315">
                  <c:v>5.6486961221178134E-2</c:v>
                </c:pt>
                <c:pt idx="316">
                  <c:v>5.6486961221178134E-2</c:v>
                </c:pt>
                <c:pt idx="317">
                  <c:v>5.6486961221178134E-2</c:v>
                </c:pt>
                <c:pt idx="318">
                  <c:v>5.6486961221178134E-2</c:v>
                </c:pt>
                <c:pt idx="319">
                  <c:v>5.6486961221178134E-2</c:v>
                </c:pt>
                <c:pt idx="320">
                  <c:v>5.6486961221178134E-2</c:v>
                </c:pt>
                <c:pt idx="321">
                  <c:v>5.6486961221178134E-2</c:v>
                </c:pt>
                <c:pt idx="322">
                  <c:v>5.6486961221178134E-2</c:v>
                </c:pt>
                <c:pt idx="323">
                  <c:v>5.6486961221178134E-2</c:v>
                </c:pt>
                <c:pt idx="324">
                  <c:v>5.6486961221178134E-2</c:v>
                </c:pt>
                <c:pt idx="325">
                  <c:v>5.6486961221178134E-2</c:v>
                </c:pt>
                <c:pt idx="326">
                  <c:v>5.6486961221178134E-2</c:v>
                </c:pt>
                <c:pt idx="327">
                  <c:v>5.6486961221178134E-2</c:v>
                </c:pt>
                <c:pt idx="328">
                  <c:v>5.6486961221178134E-2</c:v>
                </c:pt>
                <c:pt idx="329">
                  <c:v>5.6486961221178134E-2</c:v>
                </c:pt>
                <c:pt idx="330">
                  <c:v>5.6486961221178134E-2</c:v>
                </c:pt>
                <c:pt idx="331">
                  <c:v>5.6486961221178134E-2</c:v>
                </c:pt>
                <c:pt idx="332">
                  <c:v>5.6486961221178134E-2</c:v>
                </c:pt>
                <c:pt idx="333">
                  <c:v>5.6486961221178134E-2</c:v>
                </c:pt>
                <c:pt idx="334">
                  <c:v>5.6486961221178134E-2</c:v>
                </c:pt>
                <c:pt idx="335">
                  <c:v>5.6486961221178134E-2</c:v>
                </c:pt>
                <c:pt idx="336">
                  <c:v>5.6486961221178134E-2</c:v>
                </c:pt>
                <c:pt idx="337">
                  <c:v>5.6486961221178134E-2</c:v>
                </c:pt>
                <c:pt idx="338">
                  <c:v>5.6486961221178134E-2</c:v>
                </c:pt>
                <c:pt idx="339">
                  <c:v>5.6486961221178134E-2</c:v>
                </c:pt>
                <c:pt idx="340">
                  <c:v>5.6486961221178134E-2</c:v>
                </c:pt>
                <c:pt idx="341">
                  <c:v>5.6486961221178134E-2</c:v>
                </c:pt>
                <c:pt idx="342">
                  <c:v>5.6486961221178134E-2</c:v>
                </c:pt>
                <c:pt idx="343">
                  <c:v>5.6486961221178134E-2</c:v>
                </c:pt>
                <c:pt idx="344">
                  <c:v>5.6486961221178134E-2</c:v>
                </c:pt>
                <c:pt idx="345">
                  <c:v>5.6486961221178134E-2</c:v>
                </c:pt>
                <c:pt idx="346">
                  <c:v>5.6486961221178134E-2</c:v>
                </c:pt>
                <c:pt idx="347">
                  <c:v>5.6486961221178134E-2</c:v>
                </c:pt>
                <c:pt idx="348">
                  <c:v>5.6486961221178134E-2</c:v>
                </c:pt>
                <c:pt idx="349">
                  <c:v>5.6486961221178134E-2</c:v>
                </c:pt>
                <c:pt idx="350">
                  <c:v>5.6486961221178134E-2</c:v>
                </c:pt>
                <c:pt idx="351">
                  <c:v>5.6486961221178134E-2</c:v>
                </c:pt>
                <c:pt idx="352">
                  <c:v>5.6486961221178134E-2</c:v>
                </c:pt>
                <c:pt idx="353">
                  <c:v>5.6486961221178134E-2</c:v>
                </c:pt>
                <c:pt idx="354">
                  <c:v>5.6486961221178134E-2</c:v>
                </c:pt>
                <c:pt idx="355">
                  <c:v>5.6486961221178134E-2</c:v>
                </c:pt>
                <c:pt idx="356">
                  <c:v>5.6486961221178134E-2</c:v>
                </c:pt>
                <c:pt idx="357">
                  <c:v>5.6486961221178134E-2</c:v>
                </c:pt>
                <c:pt idx="358">
                  <c:v>5.6486961221178134E-2</c:v>
                </c:pt>
                <c:pt idx="359">
                  <c:v>5.6486961221178134E-2</c:v>
                </c:pt>
                <c:pt idx="360">
                  <c:v>5.6486961221178134E-2</c:v>
                </c:pt>
                <c:pt idx="361">
                  <c:v>5.6486961221178134E-2</c:v>
                </c:pt>
                <c:pt idx="362">
                  <c:v>5.6486961221178134E-2</c:v>
                </c:pt>
                <c:pt idx="363">
                  <c:v>5.6486961221178134E-2</c:v>
                </c:pt>
                <c:pt idx="364">
                  <c:v>5.6486961221178134E-2</c:v>
                </c:pt>
                <c:pt idx="365">
                  <c:v>5.6486961221178134E-2</c:v>
                </c:pt>
                <c:pt idx="366">
                  <c:v>5.6486961221178134E-2</c:v>
                </c:pt>
                <c:pt idx="367">
                  <c:v>5.6486961221178134E-2</c:v>
                </c:pt>
                <c:pt idx="368">
                  <c:v>5.6486961221178134E-2</c:v>
                </c:pt>
                <c:pt idx="369">
                  <c:v>5.6486961221178134E-2</c:v>
                </c:pt>
                <c:pt idx="370">
                  <c:v>5.6486961221178134E-2</c:v>
                </c:pt>
                <c:pt idx="371">
                  <c:v>5.6486961221178134E-2</c:v>
                </c:pt>
                <c:pt idx="372">
                  <c:v>5.6486961221178134E-2</c:v>
                </c:pt>
                <c:pt idx="373">
                  <c:v>5.6486961221178134E-2</c:v>
                </c:pt>
                <c:pt idx="374">
                  <c:v>5.6486961221178134E-2</c:v>
                </c:pt>
                <c:pt idx="375">
                  <c:v>5.6486961221178134E-2</c:v>
                </c:pt>
                <c:pt idx="376">
                  <c:v>5.6486961221178134E-2</c:v>
                </c:pt>
                <c:pt idx="377">
                  <c:v>5.6486961221178134E-2</c:v>
                </c:pt>
                <c:pt idx="378">
                  <c:v>5.6486961221178134E-2</c:v>
                </c:pt>
                <c:pt idx="379">
                  <c:v>5.6486961221178134E-2</c:v>
                </c:pt>
                <c:pt idx="380">
                  <c:v>5.6486961221178134E-2</c:v>
                </c:pt>
                <c:pt idx="381">
                  <c:v>5.6486961221178134E-2</c:v>
                </c:pt>
                <c:pt idx="382">
                  <c:v>5.6486961221178134E-2</c:v>
                </c:pt>
                <c:pt idx="383">
                  <c:v>5.6486961221178134E-2</c:v>
                </c:pt>
                <c:pt idx="384">
                  <c:v>5.6486961221178134E-2</c:v>
                </c:pt>
                <c:pt idx="385">
                  <c:v>5.6486961221178134E-2</c:v>
                </c:pt>
                <c:pt idx="386">
                  <c:v>5.6486961221178134E-2</c:v>
                </c:pt>
                <c:pt idx="387">
                  <c:v>5.6486961221178134E-2</c:v>
                </c:pt>
                <c:pt idx="388">
                  <c:v>5.6486961221178134E-2</c:v>
                </c:pt>
                <c:pt idx="389">
                  <c:v>5.6486961221178134E-2</c:v>
                </c:pt>
                <c:pt idx="390">
                  <c:v>5.6486961221178134E-2</c:v>
                </c:pt>
                <c:pt idx="391">
                  <c:v>5.6486961221178134E-2</c:v>
                </c:pt>
                <c:pt idx="392">
                  <c:v>5.6486961221178134E-2</c:v>
                </c:pt>
                <c:pt idx="393">
                  <c:v>5.6486961221178134E-2</c:v>
                </c:pt>
                <c:pt idx="394">
                  <c:v>5.6486961221178134E-2</c:v>
                </c:pt>
                <c:pt idx="395">
                  <c:v>5.6486961221178134E-2</c:v>
                </c:pt>
                <c:pt idx="396">
                  <c:v>5.6486961221178134E-2</c:v>
                </c:pt>
                <c:pt idx="397">
                  <c:v>5.6486961221178134E-2</c:v>
                </c:pt>
                <c:pt idx="398">
                  <c:v>5.6486961221178134E-2</c:v>
                </c:pt>
                <c:pt idx="399">
                  <c:v>5.6486961221178134E-2</c:v>
                </c:pt>
                <c:pt idx="400">
                  <c:v>5.6486961221178134E-2</c:v>
                </c:pt>
                <c:pt idx="401">
                  <c:v>5.6486961221178134E-2</c:v>
                </c:pt>
                <c:pt idx="402">
                  <c:v>5.6486961221178134E-2</c:v>
                </c:pt>
                <c:pt idx="403">
                  <c:v>5.6486961221178134E-2</c:v>
                </c:pt>
                <c:pt idx="404">
                  <c:v>5.6486961221178134E-2</c:v>
                </c:pt>
                <c:pt idx="405">
                  <c:v>5.6486961221178134E-2</c:v>
                </c:pt>
                <c:pt idx="406">
                  <c:v>5.6486961221178134E-2</c:v>
                </c:pt>
                <c:pt idx="407">
                  <c:v>5.6486961221178134E-2</c:v>
                </c:pt>
                <c:pt idx="408">
                  <c:v>5.6486961221178134E-2</c:v>
                </c:pt>
                <c:pt idx="409">
                  <c:v>5.6486961221178134E-2</c:v>
                </c:pt>
                <c:pt idx="410">
                  <c:v>5.6486961221178134E-2</c:v>
                </c:pt>
                <c:pt idx="411">
                  <c:v>5.6486961221178134E-2</c:v>
                </c:pt>
                <c:pt idx="412">
                  <c:v>5.6486961221178134E-2</c:v>
                </c:pt>
                <c:pt idx="413">
                  <c:v>5.6486961221178134E-2</c:v>
                </c:pt>
                <c:pt idx="414">
                  <c:v>5.6486961221178134E-2</c:v>
                </c:pt>
                <c:pt idx="415">
                  <c:v>5.6486961221178134E-2</c:v>
                </c:pt>
                <c:pt idx="416">
                  <c:v>5.6486961221178134E-2</c:v>
                </c:pt>
                <c:pt idx="417">
                  <c:v>5.6486961221178134E-2</c:v>
                </c:pt>
                <c:pt idx="418">
                  <c:v>5.6486961221178134E-2</c:v>
                </c:pt>
                <c:pt idx="419">
                  <c:v>5.6486961221178134E-2</c:v>
                </c:pt>
                <c:pt idx="420">
                  <c:v>5.6486961221178134E-2</c:v>
                </c:pt>
                <c:pt idx="421">
                  <c:v>5.6486961221178134E-2</c:v>
                </c:pt>
                <c:pt idx="422">
                  <c:v>5.6486961221178134E-2</c:v>
                </c:pt>
                <c:pt idx="423">
                  <c:v>5.6486961221178134E-2</c:v>
                </c:pt>
                <c:pt idx="424">
                  <c:v>5.6486961221178134E-2</c:v>
                </c:pt>
                <c:pt idx="425">
                  <c:v>5.6486961221178134E-2</c:v>
                </c:pt>
                <c:pt idx="426">
                  <c:v>5.6486961221178134E-2</c:v>
                </c:pt>
                <c:pt idx="427">
                  <c:v>5.6486961221178134E-2</c:v>
                </c:pt>
                <c:pt idx="428">
                  <c:v>5.6486961221178134E-2</c:v>
                </c:pt>
                <c:pt idx="429">
                  <c:v>5.6486961221178134E-2</c:v>
                </c:pt>
                <c:pt idx="430">
                  <c:v>5.6486961221178134E-2</c:v>
                </c:pt>
                <c:pt idx="431">
                  <c:v>5.6486961221178134E-2</c:v>
                </c:pt>
                <c:pt idx="432">
                  <c:v>5.6486961221178134E-2</c:v>
                </c:pt>
                <c:pt idx="433">
                  <c:v>5.6486961221178134E-2</c:v>
                </c:pt>
                <c:pt idx="434">
                  <c:v>5.6486961221178134E-2</c:v>
                </c:pt>
                <c:pt idx="435">
                  <c:v>5.6486961221178134E-2</c:v>
                </c:pt>
                <c:pt idx="436">
                  <c:v>5.6486961221178134E-2</c:v>
                </c:pt>
                <c:pt idx="437">
                  <c:v>5.6486961221178134E-2</c:v>
                </c:pt>
                <c:pt idx="438">
                  <c:v>5.6486961221178134E-2</c:v>
                </c:pt>
                <c:pt idx="439">
                  <c:v>5.6486961221178134E-2</c:v>
                </c:pt>
                <c:pt idx="440">
                  <c:v>5.6486961221178134E-2</c:v>
                </c:pt>
                <c:pt idx="441">
                  <c:v>5.6486961221178134E-2</c:v>
                </c:pt>
                <c:pt idx="442">
                  <c:v>5.6486961221178134E-2</c:v>
                </c:pt>
                <c:pt idx="443">
                  <c:v>5.6486961221178134E-2</c:v>
                </c:pt>
                <c:pt idx="444">
                  <c:v>5.6486961221178134E-2</c:v>
                </c:pt>
                <c:pt idx="445">
                  <c:v>5.6486961221178134E-2</c:v>
                </c:pt>
                <c:pt idx="446">
                  <c:v>5.6486961221178134E-2</c:v>
                </c:pt>
                <c:pt idx="447">
                  <c:v>5.6486961221178134E-2</c:v>
                </c:pt>
                <c:pt idx="448">
                  <c:v>5.6486961221178134E-2</c:v>
                </c:pt>
                <c:pt idx="449">
                  <c:v>5.6486961221178134E-2</c:v>
                </c:pt>
                <c:pt idx="450">
                  <c:v>5.6486961221178134E-2</c:v>
                </c:pt>
                <c:pt idx="451">
                  <c:v>5.6486961221178134E-2</c:v>
                </c:pt>
                <c:pt idx="452">
                  <c:v>5.6486961221178134E-2</c:v>
                </c:pt>
                <c:pt idx="453">
                  <c:v>5.6486961221178134E-2</c:v>
                </c:pt>
                <c:pt idx="454">
                  <c:v>5.6486961221178134E-2</c:v>
                </c:pt>
                <c:pt idx="455">
                  <c:v>5.6486961221178134E-2</c:v>
                </c:pt>
                <c:pt idx="456">
                  <c:v>5.6486961221178134E-2</c:v>
                </c:pt>
                <c:pt idx="457">
                  <c:v>5.6486961221178134E-2</c:v>
                </c:pt>
                <c:pt idx="458">
                  <c:v>5.6486961221178134E-2</c:v>
                </c:pt>
                <c:pt idx="459">
                  <c:v>5.6486961221178134E-2</c:v>
                </c:pt>
                <c:pt idx="460">
                  <c:v>5.6486961221178134E-2</c:v>
                </c:pt>
                <c:pt idx="461">
                  <c:v>5.6486961221178134E-2</c:v>
                </c:pt>
                <c:pt idx="462">
                  <c:v>5.6486961221178134E-2</c:v>
                </c:pt>
                <c:pt idx="463">
                  <c:v>5.6486961221178134E-2</c:v>
                </c:pt>
                <c:pt idx="464">
                  <c:v>5.6486961221178134E-2</c:v>
                </c:pt>
                <c:pt idx="465">
                  <c:v>5.6486961221178134E-2</c:v>
                </c:pt>
                <c:pt idx="466">
                  <c:v>5.6486961221178134E-2</c:v>
                </c:pt>
                <c:pt idx="467">
                  <c:v>5.6486961221178134E-2</c:v>
                </c:pt>
                <c:pt idx="468">
                  <c:v>5.6486961221178134E-2</c:v>
                </c:pt>
                <c:pt idx="469">
                  <c:v>5.6486961221178134E-2</c:v>
                </c:pt>
                <c:pt idx="470">
                  <c:v>5.6486961221178134E-2</c:v>
                </c:pt>
                <c:pt idx="471">
                  <c:v>5.6486961221178134E-2</c:v>
                </c:pt>
                <c:pt idx="472">
                  <c:v>5.6486961221178134E-2</c:v>
                </c:pt>
                <c:pt idx="473">
                  <c:v>5.6486961221178134E-2</c:v>
                </c:pt>
                <c:pt idx="474">
                  <c:v>5.6486961221178134E-2</c:v>
                </c:pt>
                <c:pt idx="475">
                  <c:v>5.6486961221178134E-2</c:v>
                </c:pt>
                <c:pt idx="476">
                  <c:v>5.6486961221178134E-2</c:v>
                </c:pt>
                <c:pt idx="477">
                  <c:v>5.6486961221178134E-2</c:v>
                </c:pt>
                <c:pt idx="478">
                  <c:v>5.6486961221178134E-2</c:v>
                </c:pt>
                <c:pt idx="479">
                  <c:v>5.6486961221178134E-2</c:v>
                </c:pt>
                <c:pt idx="480">
                  <c:v>5.6486961221178134E-2</c:v>
                </c:pt>
                <c:pt idx="481">
                  <c:v>5.6486961221178134E-2</c:v>
                </c:pt>
                <c:pt idx="482">
                  <c:v>5.6486961221178134E-2</c:v>
                </c:pt>
                <c:pt idx="483">
                  <c:v>5.6486961221178134E-2</c:v>
                </c:pt>
                <c:pt idx="484">
                  <c:v>5.6486961221178134E-2</c:v>
                </c:pt>
                <c:pt idx="485">
                  <c:v>5.6486961221178134E-2</c:v>
                </c:pt>
                <c:pt idx="486">
                  <c:v>5.6486961221178134E-2</c:v>
                </c:pt>
                <c:pt idx="487">
                  <c:v>5.6486961221178134E-2</c:v>
                </c:pt>
                <c:pt idx="488">
                  <c:v>5.6486961221178134E-2</c:v>
                </c:pt>
                <c:pt idx="489">
                  <c:v>5.6486961221178134E-2</c:v>
                </c:pt>
                <c:pt idx="490">
                  <c:v>5.6486961221178134E-2</c:v>
                </c:pt>
                <c:pt idx="491">
                  <c:v>1.6994066484962711E-2</c:v>
                </c:pt>
                <c:pt idx="492">
                  <c:v>1.6994066484962711E-2</c:v>
                </c:pt>
                <c:pt idx="493">
                  <c:v>1.6994066484962711E-2</c:v>
                </c:pt>
                <c:pt idx="494">
                  <c:v>1.6994066484962711E-2</c:v>
                </c:pt>
                <c:pt idx="495">
                  <c:v>1.6994066484962711E-2</c:v>
                </c:pt>
                <c:pt idx="496">
                  <c:v>1.6994066484962711E-2</c:v>
                </c:pt>
                <c:pt idx="497">
                  <c:v>1.6994066484962711E-2</c:v>
                </c:pt>
                <c:pt idx="498">
                  <c:v>1.6994066484962711E-2</c:v>
                </c:pt>
                <c:pt idx="499">
                  <c:v>1.6994066484962711E-2</c:v>
                </c:pt>
                <c:pt idx="500">
                  <c:v>1.6994066484962711E-2</c:v>
                </c:pt>
                <c:pt idx="501">
                  <c:v>1.6994066484962711E-2</c:v>
                </c:pt>
                <c:pt idx="502">
                  <c:v>1.6994066484962711E-2</c:v>
                </c:pt>
                <c:pt idx="503">
                  <c:v>1.6994066484962711E-2</c:v>
                </c:pt>
                <c:pt idx="504">
                  <c:v>1.6994066484962711E-2</c:v>
                </c:pt>
                <c:pt idx="505">
                  <c:v>1.6994066484962711E-2</c:v>
                </c:pt>
                <c:pt idx="506">
                  <c:v>1.6994066484962711E-2</c:v>
                </c:pt>
                <c:pt idx="507">
                  <c:v>1.6994066484962711E-2</c:v>
                </c:pt>
                <c:pt idx="508">
                  <c:v>1.6994066484962711E-2</c:v>
                </c:pt>
                <c:pt idx="509">
                  <c:v>1.6994066484962711E-2</c:v>
                </c:pt>
                <c:pt idx="510">
                  <c:v>1.6994066484962711E-2</c:v>
                </c:pt>
                <c:pt idx="511">
                  <c:v>1.6994066484962711E-2</c:v>
                </c:pt>
                <c:pt idx="512">
                  <c:v>1.6994066484962711E-2</c:v>
                </c:pt>
                <c:pt idx="513">
                  <c:v>1.6994066484962711E-2</c:v>
                </c:pt>
                <c:pt idx="514">
                  <c:v>1.6994066484962711E-2</c:v>
                </c:pt>
                <c:pt idx="515">
                  <c:v>1.6994066484962711E-2</c:v>
                </c:pt>
                <c:pt idx="516">
                  <c:v>1.6994066484962711E-2</c:v>
                </c:pt>
                <c:pt idx="517">
                  <c:v>1.6994066484962711E-2</c:v>
                </c:pt>
                <c:pt idx="518">
                  <c:v>1.6994066484962711E-2</c:v>
                </c:pt>
                <c:pt idx="519">
                  <c:v>1.6994066484962711E-2</c:v>
                </c:pt>
                <c:pt idx="520">
                  <c:v>1.6994066484962711E-2</c:v>
                </c:pt>
                <c:pt idx="521">
                  <c:v>1.6994066484962711E-2</c:v>
                </c:pt>
                <c:pt idx="522">
                  <c:v>1.6994066484962711E-2</c:v>
                </c:pt>
                <c:pt idx="523">
                  <c:v>1.6994066484962711E-2</c:v>
                </c:pt>
                <c:pt idx="524">
                  <c:v>1.6994066484962711E-2</c:v>
                </c:pt>
                <c:pt idx="525">
                  <c:v>1.6994066484962711E-2</c:v>
                </c:pt>
                <c:pt idx="526">
                  <c:v>1.6994066484962711E-2</c:v>
                </c:pt>
                <c:pt idx="527">
                  <c:v>1.6994066484962711E-2</c:v>
                </c:pt>
                <c:pt idx="528">
                  <c:v>1.6994066484962711E-2</c:v>
                </c:pt>
                <c:pt idx="529">
                  <c:v>1.6994066484962711E-2</c:v>
                </c:pt>
                <c:pt idx="530">
                  <c:v>1.6994066484962711E-2</c:v>
                </c:pt>
                <c:pt idx="531">
                  <c:v>1.6994066484962711E-2</c:v>
                </c:pt>
                <c:pt idx="532">
                  <c:v>1.6994066484962711E-2</c:v>
                </c:pt>
                <c:pt idx="533">
                  <c:v>1.6994066484962711E-2</c:v>
                </c:pt>
                <c:pt idx="534">
                  <c:v>1.6994066484962711E-2</c:v>
                </c:pt>
                <c:pt idx="535">
                  <c:v>1.6994066484962711E-2</c:v>
                </c:pt>
                <c:pt idx="536">
                  <c:v>1.6994066484962711E-2</c:v>
                </c:pt>
                <c:pt idx="537">
                  <c:v>1.6994066484962711E-2</c:v>
                </c:pt>
                <c:pt idx="538">
                  <c:v>1.6994066484962711E-2</c:v>
                </c:pt>
                <c:pt idx="539">
                  <c:v>1.6994066484962711E-2</c:v>
                </c:pt>
                <c:pt idx="540">
                  <c:v>1.6994066484962711E-2</c:v>
                </c:pt>
                <c:pt idx="541">
                  <c:v>1.6994066484962711E-2</c:v>
                </c:pt>
                <c:pt idx="542">
                  <c:v>1.6994066484962711E-2</c:v>
                </c:pt>
                <c:pt idx="543">
                  <c:v>1.6994066484962711E-2</c:v>
                </c:pt>
                <c:pt idx="544">
                  <c:v>1.6994066484962711E-2</c:v>
                </c:pt>
                <c:pt idx="545">
                  <c:v>1.6994066484962711E-2</c:v>
                </c:pt>
                <c:pt idx="546">
                  <c:v>1.6994066484962711E-2</c:v>
                </c:pt>
                <c:pt idx="547">
                  <c:v>1.6994066484962711E-2</c:v>
                </c:pt>
                <c:pt idx="548">
                  <c:v>1.6994066484962711E-2</c:v>
                </c:pt>
                <c:pt idx="549">
                  <c:v>1.6994066484962711E-2</c:v>
                </c:pt>
                <c:pt idx="550">
                  <c:v>1.6994066484962711E-2</c:v>
                </c:pt>
                <c:pt idx="551">
                  <c:v>1.6994066484962711E-2</c:v>
                </c:pt>
                <c:pt idx="552">
                  <c:v>1.6994066484962711E-2</c:v>
                </c:pt>
                <c:pt idx="553">
                  <c:v>1.6994066484962711E-2</c:v>
                </c:pt>
                <c:pt idx="554">
                  <c:v>1.6994066484962711E-2</c:v>
                </c:pt>
                <c:pt idx="555">
                  <c:v>1.6994066484962711E-2</c:v>
                </c:pt>
                <c:pt idx="556">
                  <c:v>1.6994066484962711E-2</c:v>
                </c:pt>
                <c:pt idx="557">
                  <c:v>1.6994066484962711E-2</c:v>
                </c:pt>
                <c:pt idx="558">
                  <c:v>1.6994066484962711E-2</c:v>
                </c:pt>
                <c:pt idx="559">
                  <c:v>1.6994066484962711E-2</c:v>
                </c:pt>
                <c:pt idx="560">
                  <c:v>1.6994066484962711E-2</c:v>
                </c:pt>
                <c:pt idx="561">
                  <c:v>1.6994066484962711E-2</c:v>
                </c:pt>
                <c:pt idx="562">
                  <c:v>1.6994066484962711E-2</c:v>
                </c:pt>
                <c:pt idx="563">
                  <c:v>1.6994066484962711E-2</c:v>
                </c:pt>
                <c:pt idx="564">
                  <c:v>1.6994066484962711E-2</c:v>
                </c:pt>
                <c:pt idx="565">
                  <c:v>1.6994066484962711E-2</c:v>
                </c:pt>
                <c:pt idx="566">
                  <c:v>1.6994066484962711E-2</c:v>
                </c:pt>
                <c:pt idx="567">
                  <c:v>1.6994066484962711E-2</c:v>
                </c:pt>
                <c:pt idx="568">
                  <c:v>1.6994066484962711E-2</c:v>
                </c:pt>
                <c:pt idx="569">
                  <c:v>1.6994066484962711E-2</c:v>
                </c:pt>
                <c:pt idx="570">
                  <c:v>1.6994066484962711E-2</c:v>
                </c:pt>
                <c:pt idx="571">
                  <c:v>1.6994066484962711E-2</c:v>
                </c:pt>
                <c:pt idx="572">
                  <c:v>1.6994066484962711E-2</c:v>
                </c:pt>
                <c:pt idx="573">
                  <c:v>1.6994066484962711E-2</c:v>
                </c:pt>
                <c:pt idx="574">
                  <c:v>1.6994066484962711E-2</c:v>
                </c:pt>
                <c:pt idx="575">
                  <c:v>1.6994066484962711E-2</c:v>
                </c:pt>
                <c:pt idx="576">
                  <c:v>1.6994066484962711E-2</c:v>
                </c:pt>
                <c:pt idx="577">
                  <c:v>1.6994066484962711E-2</c:v>
                </c:pt>
                <c:pt idx="578">
                  <c:v>1.6994066484962711E-2</c:v>
                </c:pt>
                <c:pt idx="579">
                  <c:v>1.6994066484962711E-2</c:v>
                </c:pt>
                <c:pt idx="580">
                  <c:v>1.6994066484962711E-2</c:v>
                </c:pt>
                <c:pt idx="581">
                  <c:v>1.6994066484962711E-2</c:v>
                </c:pt>
                <c:pt idx="582">
                  <c:v>1.6994066484962711E-2</c:v>
                </c:pt>
                <c:pt idx="583">
                  <c:v>1.6994066484962711E-2</c:v>
                </c:pt>
                <c:pt idx="584">
                  <c:v>1.6994066484962711E-2</c:v>
                </c:pt>
                <c:pt idx="585">
                  <c:v>1.6994066484962711E-2</c:v>
                </c:pt>
                <c:pt idx="586">
                  <c:v>1.6994066484962711E-2</c:v>
                </c:pt>
                <c:pt idx="587">
                  <c:v>1.6994066484962711E-2</c:v>
                </c:pt>
                <c:pt idx="588">
                  <c:v>1.6994066484962711E-2</c:v>
                </c:pt>
                <c:pt idx="589">
                  <c:v>1.6994066484962711E-2</c:v>
                </c:pt>
                <c:pt idx="590">
                  <c:v>1.6994066484962711E-2</c:v>
                </c:pt>
                <c:pt idx="591">
                  <c:v>1.6994066484962711E-2</c:v>
                </c:pt>
                <c:pt idx="592">
                  <c:v>1.6994066484962711E-2</c:v>
                </c:pt>
                <c:pt idx="593">
                  <c:v>1.6994066484962711E-2</c:v>
                </c:pt>
                <c:pt idx="594">
                  <c:v>1.6994066484962711E-2</c:v>
                </c:pt>
                <c:pt idx="595">
                  <c:v>1.6994066484962711E-2</c:v>
                </c:pt>
                <c:pt idx="596">
                  <c:v>1.6994066484962711E-2</c:v>
                </c:pt>
                <c:pt idx="597">
                  <c:v>1.6994066484962711E-2</c:v>
                </c:pt>
                <c:pt idx="598">
                  <c:v>1.6994066484962711E-2</c:v>
                </c:pt>
                <c:pt idx="599">
                  <c:v>1.6994066484962711E-2</c:v>
                </c:pt>
                <c:pt idx="600">
                  <c:v>1.6994066484962711E-2</c:v>
                </c:pt>
                <c:pt idx="601">
                  <c:v>1.6994066484962711E-2</c:v>
                </c:pt>
                <c:pt idx="602">
                  <c:v>1.6994066484962711E-2</c:v>
                </c:pt>
                <c:pt idx="603">
                  <c:v>1.6994066484962711E-2</c:v>
                </c:pt>
                <c:pt idx="604">
                  <c:v>1.6994066484962711E-2</c:v>
                </c:pt>
                <c:pt idx="605">
                  <c:v>1.6994066484962711E-2</c:v>
                </c:pt>
                <c:pt idx="606">
                  <c:v>1.6994066484962711E-2</c:v>
                </c:pt>
                <c:pt idx="607">
                  <c:v>1.6994066484962711E-2</c:v>
                </c:pt>
                <c:pt idx="608">
                  <c:v>1.6994066484962711E-2</c:v>
                </c:pt>
                <c:pt idx="609">
                  <c:v>1.6994066484962711E-2</c:v>
                </c:pt>
                <c:pt idx="610">
                  <c:v>1.6994066484962711E-2</c:v>
                </c:pt>
                <c:pt idx="611">
                  <c:v>1.6994066484962711E-2</c:v>
                </c:pt>
                <c:pt idx="612">
                  <c:v>1.6994066484962711E-2</c:v>
                </c:pt>
                <c:pt idx="613">
                  <c:v>1.6994066484962711E-2</c:v>
                </c:pt>
                <c:pt idx="614">
                  <c:v>1.6994066484962711E-2</c:v>
                </c:pt>
                <c:pt idx="615">
                  <c:v>1.6994066484962711E-2</c:v>
                </c:pt>
                <c:pt idx="616">
                  <c:v>1.6994066484962711E-2</c:v>
                </c:pt>
                <c:pt idx="617">
                  <c:v>1.6994066484962711E-2</c:v>
                </c:pt>
                <c:pt idx="618">
                  <c:v>1.6994066484962711E-2</c:v>
                </c:pt>
                <c:pt idx="619">
                  <c:v>1.6994066484962711E-2</c:v>
                </c:pt>
                <c:pt idx="620">
                  <c:v>1.6994066484962711E-2</c:v>
                </c:pt>
                <c:pt idx="621">
                  <c:v>1.6994066484962711E-2</c:v>
                </c:pt>
                <c:pt idx="622">
                  <c:v>1.6994066484962711E-2</c:v>
                </c:pt>
                <c:pt idx="623">
                  <c:v>1.6994066484962711E-2</c:v>
                </c:pt>
                <c:pt idx="624">
                  <c:v>1.6994066484962711E-2</c:v>
                </c:pt>
                <c:pt idx="625">
                  <c:v>1.6994066484962711E-2</c:v>
                </c:pt>
                <c:pt idx="626">
                  <c:v>1.6994066484962711E-2</c:v>
                </c:pt>
                <c:pt idx="627">
                  <c:v>1.6994066484962711E-2</c:v>
                </c:pt>
                <c:pt idx="628">
                  <c:v>1.6994066484962711E-2</c:v>
                </c:pt>
                <c:pt idx="629">
                  <c:v>1.6994066484962711E-2</c:v>
                </c:pt>
                <c:pt idx="630">
                  <c:v>1.6994066484962711E-2</c:v>
                </c:pt>
                <c:pt idx="631">
                  <c:v>1.6994066484962711E-2</c:v>
                </c:pt>
                <c:pt idx="632">
                  <c:v>1.6994066484962711E-2</c:v>
                </c:pt>
                <c:pt idx="633">
                  <c:v>1.6994066484962711E-2</c:v>
                </c:pt>
                <c:pt idx="634">
                  <c:v>1.6994066484962711E-2</c:v>
                </c:pt>
                <c:pt idx="635">
                  <c:v>1.6994066484962711E-2</c:v>
                </c:pt>
                <c:pt idx="636">
                  <c:v>1.6994066484962711E-2</c:v>
                </c:pt>
                <c:pt idx="637">
                  <c:v>1.6994066484962711E-2</c:v>
                </c:pt>
                <c:pt idx="638">
                  <c:v>1.6994066484962711E-2</c:v>
                </c:pt>
                <c:pt idx="639">
                  <c:v>1.6994066484962711E-2</c:v>
                </c:pt>
                <c:pt idx="640">
                  <c:v>1.6994066484962711E-2</c:v>
                </c:pt>
                <c:pt idx="641">
                  <c:v>1.6994066484962711E-2</c:v>
                </c:pt>
                <c:pt idx="642">
                  <c:v>1.6994066484962711E-2</c:v>
                </c:pt>
                <c:pt idx="643">
                  <c:v>1.6994066484962711E-2</c:v>
                </c:pt>
                <c:pt idx="644">
                  <c:v>1.6994066484962711E-2</c:v>
                </c:pt>
                <c:pt idx="645">
                  <c:v>1.6994066484962711E-2</c:v>
                </c:pt>
                <c:pt idx="646">
                  <c:v>1.6994066484962711E-2</c:v>
                </c:pt>
                <c:pt idx="647">
                  <c:v>1.6994066484962711E-2</c:v>
                </c:pt>
                <c:pt idx="648">
                  <c:v>1.6994066484962711E-2</c:v>
                </c:pt>
                <c:pt idx="649">
                  <c:v>1.6994066484962711E-2</c:v>
                </c:pt>
                <c:pt idx="650">
                  <c:v>1.6994066484962711E-2</c:v>
                </c:pt>
                <c:pt idx="651">
                  <c:v>1.6994066484962711E-2</c:v>
                </c:pt>
                <c:pt idx="652">
                  <c:v>1.6994066484962711E-2</c:v>
                </c:pt>
                <c:pt idx="653">
                  <c:v>1.6994066484962711E-2</c:v>
                </c:pt>
                <c:pt idx="654">
                  <c:v>1.6994066484962711E-2</c:v>
                </c:pt>
                <c:pt idx="655">
                  <c:v>1.6994066484962711E-2</c:v>
                </c:pt>
                <c:pt idx="656">
                  <c:v>1.6994066484962711E-2</c:v>
                </c:pt>
                <c:pt idx="657">
                  <c:v>1.6994066484962711E-2</c:v>
                </c:pt>
                <c:pt idx="658">
                  <c:v>1.6994066484962711E-2</c:v>
                </c:pt>
                <c:pt idx="659">
                  <c:v>1.6994066484962711E-2</c:v>
                </c:pt>
                <c:pt idx="660">
                  <c:v>1.6994066484962711E-2</c:v>
                </c:pt>
                <c:pt idx="661">
                  <c:v>1.6994066484962711E-2</c:v>
                </c:pt>
                <c:pt idx="662">
                  <c:v>1.6994066484962711E-2</c:v>
                </c:pt>
                <c:pt idx="663">
                  <c:v>1.6994066484962711E-2</c:v>
                </c:pt>
                <c:pt idx="664">
                  <c:v>1.6994066484962711E-2</c:v>
                </c:pt>
                <c:pt idx="665">
                  <c:v>1.6994066484962711E-2</c:v>
                </c:pt>
                <c:pt idx="666">
                  <c:v>1.6994066484962711E-2</c:v>
                </c:pt>
                <c:pt idx="667">
                  <c:v>1.6994066484962711E-2</c:v>
                </c:pt>
                <c:pt idx="668">
                  <c:v>1.6994066484962711E-2</c:v>
                </c:pt>
                <c:pt idx="669">
                  <c:v>1.6994066484962711E-2</c:v>
                </c:pt>
                <c:pt idx="670">
                  <c:v>1.6994066484962711E-2</c:v>
                </c:pt>
                <c:pt idx="671">
                  <c:v>1.6994066484962711E-2</c:v>
                </c:pt>
                <c:pt idx="672">
                  <c:v>1.6994066484962711E-2</c:v>
                </c:pt>
                <c:pt idx="673">
                  <c:v>1.6994066484962711E-2</c:v>
                </c:pt>
                <c:pt idx="674">
                  <c:v>1.6994066484962711E-2</c:v>
                </c:pt>
                <c:pt idx="675">
                  <c:v>1.6994066484962711E-2</c:v>
                </c:pt>
                <c:pt idx="676">
                  <c:v>1.6994066484962711E-2</c:v>
                </c:pt>
                <c:pt idx="677">
                  <c:v>1.6994066484962711E-2</c:v>
                </c:pt>
                <c:pt idx="678">
                  <c:v>1.6994066484962711E-2</c:v>
                </c:pt>
                <c:pt idx="679">
                  <c:v>1.6994066484962711E-2</c:v>
                </c:pt>
                <c:pt idx="680">
                  <c:v>1.6994066484962711E-2</c:v>
                </c:pt>
                <c:pt idx="681">
                  <c:v>1.6994066484962711E-2</c:v>
                </c:pt>
                <c:pt idx="682">
                  <c:v>1.6994066484962711E-2</c:v>
                </c:pt>
                <c:pt idx="683">
                  <c:v>1.6994066484962711E-2</c:v>
                </c:pt>
                <c:pt idx="684">
                  <c:v>1.6994066484962711E-2</c:v>
                </c:pt>
                <c:pt idx="685">
                  <c:v>1.6994066484962711E-2</c:v>
                </c:pt>
                <c:pt idx="686">
                  <c:v>1.6994066484962711E-2</c:v>
                </c:pt>
                <c:pt idx="687">
                  <c:v>1.6994066484962711E-2</c:v>
                </c:pt>
                <c:pt idx="688">
                  <c:v>1.6994066484962711E-2</c:v>
                </c:pt>
                <c:pt idx="689">
                  <c:v>1.6994066484962711E-2</c:v>
                </c:pt>
                <c:pt idx="690">
                  <c:v>1.6994066484962711E-2</c:v>
                </c:pt>
                <c:pt idx="691">
                  <c:v>1.6994066484962711E-2</c:v>
                </c:pt>
                <c:pt idx="692">
                  <c:v>1.6994066484962711E-2</c:v>
                </c:pt>
                <c:pt idx="693">
                  <c:v>1.6994066484962711E-2</c:v>
                </c:pt>
                <c:pt idx="694">
                  <c:v>1.6994066484962711E-2</c:v>
                </c:pt>
                <c:pt idx="695">
                  <c:v>1.6994066484962711E-2</c:v>
                </c:pt>
                <c:pt idx="696">
                  <c:v>1.6994066484962711E-2</c:v>
                </c:pt>
                <c:pt idx="697">
                  <c:v>1.6994066484962711E-2</c:v>
                </c:pt>
                <c:pt idx="698">
                  <c:v>1.6994066484962711E-2</c:v>
                </c:pt>
                <c:pt idx="699">
                  <c:v>1.6994066484962711E-2</c:v>
                </c:pt>
                <c:pt idx="700">
                  <c:v>1.6994066484962711E-2</c:v>
                </c:pt>
                <c:pt idx="701">
                  <c:v>1.6994066484962711E-2</c:v>
                </c:pt>
                <c:pt idx="702">
                  <c:v>1.6994066484962711E-2</c:v>
                </c:pt>
                <c:pt idx="703">
                  <c:v>1.6994066484962711E-2</c:v>
                </c:pt>
                <c:pt idx="704">
                  <c:v>1.6994066484962711E-2</c:v>
                </c:pt>
                <c:pt idx="705">
                  <c:v>1.6994066484962711E-2</c:v>
                </c:pt>
                <c:pt idx="706">
                  <c:v>1.6994066484962711E-2</c:v>
                </c:pt>
                <c:pt idx="707">
                  <c:v>1.6994066484962711E-2</c:v>
                </c:pt>
                <c:pt idx="708">
                  <c:v>1.6994066484962711E-2</c:v>
                </c:pt>
                <c:pt idx="709">
                  <c:v>1.6994066484962711E-2</c:v>
                </c:pt>
                <c:pt idx="710">
                  <c:v>1.6994066484962711E-2</c:v>
                </c:pt>
                <c:pt idx="711">
                  <c:v>1.6994066484962711E-2</c:v>
                </c:pt>
                <c:pt idx="712">
                  <c:v>1.6994066484962711E-2</c:v>
                </c:pt>
                <c:pt idx="713">
                  <c:v>1.6994066484962711E-2</c:v>
                </c:pt>
                <c:pt idx="714">
                  <c:v>1.6994066484962711E-2</c:v>
                </c:pt>
                <c:pt idx="715">
                  <c:v>1.6994066484962711E-2</c:v>
                </c:pt>
                <c:pt idx="716">
                  <c:v>1.6994066484962711E-2</c:v>
                </c:pt>
                <c:pt idx="717">
                  <c:v>1.6994066484962711E-2</c:v>
                </c:pt>
                <c:pt idx="718">
                  <c:v>1.6994066484962711E-2</c:v>
                </c:pt>
                <c:pt idx="719">
                  <c:v>1.6994066484962711E-2</c:v>
                </c:pt>
                <c:pt idx="720">
                  <c:v>1.6994066484962711E-2</c:v>
                </c:pt>
                <c:pt idx="721">
                  <c:v>1.6994066484962711E-2</c:v>
                </c:pt>
                <c:pt idx="722">
                  <c:v>1.6994066484962711E-2</c:v>
                </c:pt>
                <c:pt idx="723">
                  <c:v>1.6994066484962711E-2</c:v>
                </c:pt>
                <c:pt idx="724">
                  <c:v>1.6994066484962711E-2</c:v>
                </c:pt>
                <c:pt idx="725">
                  <c:v>1.6994066484962711E-2</c:v>
                </c:pt>
                <c:pt idx="726">
                  <c:v>1.6994066484962711E-2</c:v>
                </c:pt>
                <c:pt idx="727">
                  <c:v>1.6994066484962711E-2</c:v>
                </c:pt>
                <c:pt idx="728">
                  <c:v>1.6994066484962711E-2</c:v>
                </c:pt>
                <c:pt idx="729">
                  <c:v>1.6994066484962711E-2</c:v>
                </c:pt>
                <c:pt idx="730">
                  <c:v>1.6994066484962711E-2</c:v>
                </c:pt>
                <c:pt idx="731">
                  <c:v>1.6994066484962711E-2</c:v>
                </c:pt>
                <c:pt idx="732">
                  <c:v>1.6994066484962711E-2</c:v>
                </c:pt>
                <c:pt idx="733">
                  <c:v>1.6994066484962711E-2</c:v>
                </c:pt>
                <c:pt idx="734">
                  <c:v>1.6994066484962711E-2</c:v>
                </c:pt>
                <c:pt idx="735">
                  <c:v>1.6994066484962711E-2</c:v>
                </c:pt>
                <c:pt idx="736">
                  <c:v>1.6994066484962711E-2</c:v>
                </c:pt>
                <c:pt idx="737">
                  <c:v>1.6994066484962711E-2</c:v>
                </c:pt>
                <c:pt idx="738">
                  <c:v>1.6994066484962711E-2</c:v>
                </c:pt>
                <c:pt idx="739">
                  <c:v>1.6994066484962711E-2</c:v>
                </c:pt>
                <c:pt idx="740">
                  <c:v>1.6994066484962711E-2</c:v>
                </c:pt>
                <c:pt idx="741">
                  <c:v>1.6994066484962711E-2</c:v>
                </c:pt>
                <c:pt idx="742">
                  <c:v>1.6994066484962711E-2</c:v>
                </c:pt>
                <c:pt idx="743">
                  <c:v>1.6994066484962711E-2</c:v>
                </c:pt>
                <c:pt idx="744">
                  <c:v>1.6994066484962711E-2</c:v>
                </c:pt>
                <c:pt idx="745">
                  <c:v>1.6994066484962711E-2</c:v>
                </c:pt>
                <c:pt idx="746">
                  <c:v>1.6994066484962711E-2</c:v>
                </c:pt>
                <c:pt idx="747">
                  <c:v>1.6994066484962711E-2</c:v>
                </c:pt>
                <c:pt idx="748">
                  <c:v>1.6994066484962711E-2</c:v>
                </c:pt>
                <c:pt idx="749">
                  <c:v>1.6994066484962711E-2</c:v>
                </c:pt>
                <c:pt idx="750">
                  <c:v>1.6994066484962711E-2</c:v>
                </c:pt>
                <c:pt idx="751">
                  <c:v>1.6994066484962711E-2</c:v>
                </c:pt>
                <c:pt idx="752">
                  <c:v>1.6994066484962711E-2</c:v>
                </c:pt>
                <c:pt idx="753">
                  <c:v>1.6994066484962711E-2</c:v>
                </c:pt>
                <c:pt idx="754">
                  <c:v>1.6994066484962711E-2</c:v>
                </c:pt>
                <c:pt idx="755">
                  <c:v>1.6994066484962711E-2</c:v>
                </c:pt>
                <c:pt idx="756">
                  <c:v>1.6994066484962711E-2</c:v>
                </c:pt>
                <c:pt idx="757">
                  <c:v>1.6994066484962711E-2</c:v>
                </c:pt>
                <c:pt idx="758">
                  <c:v>1.6994066484962711E-2</c:v>
                </c:pt>
                <c:pt idx="759">
                  <c:v>1.6994066484962711E-2</c:v>
                </c:pt>
                <c:pt idx="760">
                  <c:v>1.6994066484962711E-2</c:v>
                </c:pt>
                <c:pt idx="761">
                  <c:v>1.6994066484962711E-2</c:v>
                </c:pt>
                <c:pt idx="762">
                  <c:v>1.6994066484962711E-2</c:v>
                </c:pt>
                <c:pt idx="763">
                  <c:v>1.6994066484962711E-2</c:v>
                </c:pt>
                <c:pt idx="764">
                  <c:v>1.6994066484962711E-2</c:v>
                </c:pt>
                <c:pt idx="765">
                  <c:v>1.6994066484962711E-2</c:v>
                </c:pt>
                <c:pt idx="766">
                  <c:v>1.6994066484962711E-2</c:v>
                </c:pt>
                <c:pt idx="767">
                  <c:v>1.6994066484962711E-2</c:v>
                </c:pt>
                <c:pt idx="768">
                  <c:v>1.6994066484962711E-2</c:v>
                </c:pt>
                <c:pt idx="769">
                  <c:v>1.6994066484962711E-2</c:v>
                </c:pt>
                <c:pt idx="770">
                  <c:v>1.6994066484962711E-2</c:v>
                </c:pt>
                <c:pt idx="771">
                  <c:v>1.6994066484962711E-2</c:v>
                </c:pt>
                <c:pt idx="772">
                  <c:v>1.6994066484962711E-2</c:v>
                </c:pt>
                <c:pt idx="773">
                  <c:v>1.6994066484962711E-2</c:v>
                </c:pt>
                <c:pt idx="774">
                  <c:v>1.6994066484962711E-2</c:v>
                </c:pt>
                <c:pt idx="775">
                  <c:v>1.6994066484962711E-2</c:v>
                </c:pt>
                <c:pt idx="776">
                  <c:v>1.6994066484962711E-2</c:v>
                </c:pt>
                <c:pt idx="777">
                  <c:v>1.6994066484962711E-2</c:v>
                </c:pt>
                <c:pt idx="778">
                  <c:v>1.6994066484962711E-2</c:v>
                </c:pt>
                <c:pt idx="779">
                  <c:v>1.6994066484962711E-2</c:v>
                </c:pt>
                <c:pt idx="780">
                  <c:v>1.6994066484962711E-2</c:v>
                </c:pt>
                <c:pt idx="781">
                  <c:v>1.6994066484962711E-2</c:v>
                </c:pt>
                <c:pt idx="782">
                  <c:v>1.6994066484962711E-2</c:v>
                </c:pt>
                <c:pt idx="783">
                  <c:v>1.6994066484962711E-2</c:v>
                </c:pt>
                <c:pt idx="784">
                  <c:v>1.6994066484962711E-2</c:v>
                </c:pt>
                <c:pt idx="785">
                  <c:v>1.6994066484962711E-2</c:v>
                </c:pt>
                <c:pt idx="786">
                  <c:v>1.6994066484962711E-2</c:v>
                </c:pt>
                <c:pt idx="787">
                  <c:v>1.6994066484962711E-2</c:v>
                </c:pt>
                <c:pt idx="788">
                  <c:v>1.6994066484962711E-2</c:v>
                </c:pt>
                <c:pt idx="789">
                  <c:v>1.6994066484962711E-2</c:v>
                </c:pt>
                <c:pt idx="790">
                  <c:v>1.6994066484962711E-2</c:v>
                </c:pt>
                <c:pt idx="791">
                  <c:v>1.6994066484962711E-2</c:v>
                </c:pt>
                <c:pt idx="792">
                  <c:v>1.6994066484962711E-2</c:v>
                </c:pt>
                <c:pt idx="793">
                  <c:v>1.6994066484962711E-2</c:v>
                </c:pt>
                <c:pt idx="794">
                  <c:v>1.6994066484962711E-2</c:v>
                </c:pt>
                <c:pt idx="795">
                  <c:v>1.6994066484962711E-2</c:v>
                </c:pt>
                <c:pt idx="796">
                  <c:v>1.6994066484962711E-2</c:v>
                </c:pt>
                <c:pt idx="797">
                  <c:v>1.6994066484962711E-2</c:v>
                </c:pt>
                <c:pt idx="798">
                  <c:v>1.6994066484962711E-2</c:v>
                </c:pt>
                <c:pt idx="799">
                  <c:v>1.6994066484962711E-2</c:v>
                </c:pt>
                <c:pt idx="800">
                  <c:v>1.6994066484962711E-2</c:v>
                </c:pt>
                <c:pt idx="801">
                  <c:v>1.6994066484962711E-2</c:v>
                </c:pt>
                <c:pt idx="802">
                  <c:v>1.6994066484962711E-2</c:v>
                </c:pt>
                <c:pt idx="803">
                  <c:v>1.6994066484962711E-2</c:v>
                </c:pt>
                <c:pt idx="804">
                  <c:v>1.6994066484962711E-2</c:v>
                </c:pt>
                <c:pt idx="805">
                  <c:v>1.6994066484962711E-2</c:v>
                </c:pt>
                <c:pt idx="806">
                  <c:v>1.6994066484962711E-2</c:v>
                </c:pt>
                <c:pt idx="807">
                  <c:v>1.6994066484962711E-2</c:v>
                </c:pt>
                <c:pt idx="808">
                  <c:v>1.6994066484962711E-2</c:v>
                </c:pt>
                <c:pt idx="809">
                  <c:v>1.6994066484962711E-2</c:v>
                </c:pt>
                <c:pt idx="810">
                  <c:v>1.6994066484962711E-2</c:v>
                </c:pt>
                <c:pt idx="811">
                  <c:v>1.6994066484962711E-2</c:v>
                </c:pt>
                <c:pt idx="812">
                  <c:v>1.6994066484962711E-2</c:v>
                </c:pt>
                <c:pt idx="813">
                  <c:v>1.6994066484962711E-2</c:v>
                </c:pt>
                <c:pt idx="814">
                  <c:v>1.6994066484962711E-2</c:v>
                </c:pt>
                <c:pt idx="815">
                  <c:v>1.6994066484962711E-2</c:v>
                </c:pt>
                <c:pt idx="816">
                  <c:v>1.6994066484962711E-2</c:v>
                </c:pt>
                <c:pt idx="817">
                  <c:v>1.6994066484962711E-2</c:v>
                </c:pt>
                <c:pt idx="818">
                  <c:v>1.6994066484962711E-2</c:v>
                </c:pt>
                <c:pt idx="819">
                  <c:v>1.6994066484962711E-2</c:v>
                </c:pt>
                <c:pt idx="820">
                  <c:v>1.6994066484962711E-2</c:v>
                </c:pt>
                <c:pt idx="821">
                  <c:v>1.6994066484962711E-2</c:v>
                </c:pt>
                <c:pt idx="822">
                  <c:v>1.6994066484962711E-2</c:v>
                </c:pt>
                <c:pt idx="823">
                  <c:v>1.6994066484962711E-2</c:v>
                </c:pt>
                <c:pt idx="824">
                  <c:v>1.6994066484962711E-2</c:v>
                </c:pt>
                <c:pt idx="825">
                  <c:v>1.6994066484962711E-2</c:v>
                </c:pt>
                <c:pt idx="826">
                  <c:v>1.6994066484962711E-2</c:v>
                </c:pt>
                <c:pt idx="827">
                  <c:v>1.6994066484962711E-2</c:v>
                </c:pt>
                <c:pt idx="828">
                  <c:v>1.6994066484962711E-2</c:v>
                </c:pt>
                <c:pt idx="829">
                  <c:v>1.6994066484962711E-2</c:v>
                </c:pt>
                <c:pt idx="830">
                  <c:v>1.6994066484962711E-2</c:v>
                </c:pt>
                <c:pt idx="831">
                  <c:v>1.6994066484962711E-2</c:v>
                </c:pt>
                <c:pt idx="832">
                  <c:v>1.6994066484962711E-2</c:v>
                </c:pt>
                <c:pt idx="833">
                  <c:v>1.6994066484962711E-2</c:v>
                </c:pt>
                <c:pt idx="834">
                  <c:v>1.6994066484962711E-2</c:v>
                </c:pt>
                <c:pt idx="835">
                  <c:v>1.6994066484962711E-2</c:v>
                </c:pt>
                <c:pt idx="836">
                  <c:v>1.6994066484962711E-2</c:v>
                </c:pt>
                <c:pt idx="837">
                  <c:v>1.6994066484962711E-2</c:v>
                </c:pt>
                <c:pt idx="838">
                  <c:v>1.6994066484962711E-2</c:v>
                </c:pt>
                <c:pt idx="839">
                  <c:v>1.6994066484962711E-2</c:v>
                </c:pt>
                <c:pt idx="840">
                  <c:v>1.6994066484962711E-2</c:v>
                </c:pt>
                <c:pt idx="841">
                  <c:v>1.6994066484962711E-2</c:v>
                </c:pt>
                <c:pt idx="842">
                  <c:v>1.6994066484962711E-2</c:v>
                </c:pt>
                <c:pt idx="843">
                  <c:v>1.6994066484962711E-2</c:v>
                </c:pt>
                <c:pt idx="844">
                  <c:v>1.6994066484962711E-2</c:v>
                </c:pt>
                <c:pt idx="845">
                  <c:v>1.6994066484962711E-2</c:v>
                </c:pt>
                <c:pt idx="846">
                  <c:v>1.6994066484962711E-2</c:v>
                </c:pt>
                <c:pt idx="847">
                  <c:v>1.6994066484962711E-2</c:v>
                </c:pt>
                <c:pt idx="848">
                  <c:v>1.6994066484962711E-2</c:v>
                </c:pt>
                <c:pt idx="849">
                  <c:v>1.6994066484962711E-2</c:v>
                </c:pt>
                <c:pt idx="850">
                  <c:v>1.6994066484962711E-2</c:v>
                </c:pt>
                <c:pt idx="851">
                  <c:v>1.6994066484962711E-2</c:v>
                </c:pt>
                <c:pt idx="852">
                  <c:v>1.6994066484962711E-2</c:v>
                </c:pt>
                <c:pt idx="853">
                  <c:v>1.6994066484962711E-2</c:v>
                </c:pt>
                <c:pt idx="854">
                  <c:v>1.6994066484962711E-2</c:v>
                </c:pt>
                <c:pt idx="855">
                  <c:v>1.6994066484962711E-2</c:v>
                </c:pt>
                <c:pt idx="856">
                  <c:v>1.6994066484962711E-2</c:v>
                </c:pt>
                <c:pt idx="857">
                  <c:v>1.6994066484962711E-2</c:v>
                </c:pt>
                <c:pt idx="858">
                  <c:v>1.6994066484962711E-2</c:v>
                </c:pt>
                <c:pt idx="859">
                  <c:v>1.6994066484962711E-2</c:v>
                </c:pt>
                <c:pt idx="860">
                  <c:v>1.6994066484962711E-2</c:v>
                </c:pt>
                <c:pt idx="861">
                  <c:v>1.6994066484962711E-2</c:v>
                </c:pt>
                <c:pt idx="862">
                  <c:v>1.6994066484962711E-2</c:v>
                </c:pt>
                <c:pt idx="863">
                  <c:v>1.6994066484962711E-2</c:v>
                </c:pt>
                <c:pt idx="864">
                  <c:v>1.6994066484962711E-2</c:v>
                </c:pt>
                <c:pt idx="865">
                  <c:v>1.6994066484962711E-2</c:v>
                </c:pt>
                <c:pt idx="866">
                  <c:v>1.6994066484962711E-2</c:v>
                </c:pt>
                <c:pt idx="867">
                  <c:v>1.6994066484962711E-2</c:v>
                </c:pt>
                <c:pt idx="868">
                  <c:v>1.6994066484962711E-2</c:v>
                </c:pt>
                <c:pt idx="869">
                  <c:v>1.6994066484962711E-2</c:v>
                </c:pt>
                <c:pt idx="870">
                  <c:v>1.6994066484962711E-2</c:v>
                </c:pt>
                <c:pt idx="871">
                  <c:v>1.6994066484962711E-2</c:v>
                </c:pt>
                <c:pt idx="872">
                  <c:v>1.6994066484962711E-2</c:v>
                </c:pt>
                <c:pt idx="873">
                  <c:v>1.6994066484962711E-2</c:v>
                </c:pt>
                <c:pt idx="874">
                  <c:v>1.6994066484962711E-2</c:v>
                </c:pt>
                <c:pt idx="875">
                  <c:v>1.6994066484962711E-2</c:v>
                </c:pt>
                <c:pt idx="876">
                  <c:v>1.6994066484962711E-2</c:v>
                </c:pt>
                <c:pt idx="877">
                  <c:v>1.6994066484962711E-2</c:v>
                </c:pt>
                <c:pt idx="878">
                  <c:v>1.6994066484962711E-2</c:v>
                </c:pt>
                <c:pt idx="879">
                  <c:v>1.6994066484962711E-2</c:v>
                </c:pt>
                <c:pt idx="880">
                  <c:v>1.6994066484962711E-2</c:v>
                </c:pt>
                <c:pt idx="881">
                  <c:v>1.6994066484962711E-2</c:v>
                </c:pt>
                <c:pt idx="882">
                  <c:v>1.6994066484962711E-2</c:v>
                </c:pt>
                <c:pt idx="883">
                  <c:v>1.6994066484962711E-2</c:v>
                </c:pt>
                <c:pt idx="884">
                  <c:v>1.6994066484962711E-2</c:v>
                </c:pt>
                <c:pt idx="885">
                  <c:v>1.6994066484962711E-2</c:v>
                </c:pt>
                <c:pt idx="886">
                  <c:v>1.6994066484962711E-2</c:v>
                </c:pt>
                <c:pt idx="887">
                  <c:v>1.6994066484962711E-2</c:v>
                </c:pt>
                <c:pt idx="888">
                  <c:v>1.6994066484962711E-2</c:v>
                </c:pt>
                <c:pt idx="889">
                  <c:v>1.6994066484962711E-2</c:v>
                </c:pt>
                <c:pt idx="890">
                  <c:v>1.6994066484962711E-2</c:v>
                </c:pt>
                <c:pt idx="891">
                  <c:v>1.6994066484962711E-2</c:v>
                </c:pt>
                <c:pt idx="892">
                  <c:v>1.6994066484962711E-2</c:v>
                </c:pt>
                <c:pt idx="893">
                  <c:v>1.6994066484962711E-2</c:v>
                </c:pt>
                <c:pt idx="894">
                  <c:v>1.6994066484962711E-2</c:v>
                </c:pt>
                <c:pt idx="895">
                  <c:v>1.6994066484962711E-2</c:v>
                </c:pt>
                <c:pt idx="896">
                  <c:v>1.6994066484962711E-2</c:v>
                </c:pt>
                <c:pt idx="897">
                  <c:v>1.6994066484962711E-2</c:v>
                </c:pt>
                <c:pt idx="898">
                  <c:v>1.6994066484962711E-2</c:v>
                </c:pt>
                <c:pt idx="899">
                  <c:v>1.6994066484962711E-2</c:v>
                </c:pt>
                <c:pt idx="900">
                  <c:v>1.6994066484962711E-2</c:v>
                </c:pt>
                <c:pt idx="901">
                  <c:v>1.6994066484962711E-2</c:v>
                </c:pt>
                <c:pt idx="902">
                  <c:v>1.6994066484962711E-2</c:v>
                </c:pt>
                <c:pt idx="903">
                  <c:v>1.6994066484962711E-2</c:v>
                </c:pt>
                <c:pt idx="904">
                  <c:v>1.6994066484962711E-2</c:v>
                </c:pt>
                <c:pt idx="905">
                  <c:v>1.6994066484962711E-2</c:v>
                </c:pt>
                <c:pt idx="906">
                  <c:v>1.6994066484962711E-2</c:v>
                </c:pt>
                <c:pt idx="907">
                  <c:v>1.6994066484962711E-2</c:v>
                </c:pt>
                <c:pt idx="908">
                  <c:v>1.6994066484962711E-2</c:v>
                </c:pt>
                <c:pt idx="909">
                  <c:v>1.6994066484962711E-2</c:v>
                </c:pt>
                <c:pt idx="910">
                  <c:v>1.6994066484962711E-2</c:v>
                </c:pt>
                <c:pt idx="911">
                  <c:v>1.6994066484962711E-2</c:v>
                </c:pt>
                <c:pt idx="912">
                  <c:v>1.6994066484962711E-2</c:v>
                </c:pt>
                <c:pt idx="913">
                  <c:v>1.6994066484962711E-2</c:v>
                </c:pt>
                <c:pt idx="914">
                  <c:v>1.6994066484962711E-2</c:v>
                </c:pt>
                <c:pt idx="915">
                  <c:v>1.6994066484962711E-2</c:v>
                </c:pt>
                <c:pt idx="916">
                  <c:v>1.6994066484962711E-2</c:v>
                </c:pt>
                <c:pt idx="917">
                  <c:v>1.6994066484962711E-2</c:v>
                </c:pt>
                <c:pt idx="918">
                  <c:v>1.6994066484962711E-2</c:v>
                </c:pt>
                <c:pt idx="919">
                  <c:v>1.6994066484962711E-2</c:v>
                </c:pt>
                <c:pt idx="920">
                  <c:v>1.6994066484962711E-2</c:v>
                </c:pt>
                <c:pt idx="921">
                  <c:v>1.6994066484962711E-2</c:v>
                </c:pt>
                <c:pt idx="922">
                  <c:v>1.6994066484962711E-2</c:v>
                </c:pt>
                <c:pt idx="923">
                  <c:v>1.6994066484962711E-2</c:v>
                </c:pt>
                <c:pt idx="924">
                  <c:v>1.6994066484962711E-2</c:v>
                </c:pt>
                <c:pt idx="925">
                  <c:v>1.6994066484962711E-2</c:v>
                </c:pt>
                <c:pt idx="926">
                  <c:v>1.6994066484962711E-2</c:v>
                </c:pt>
                <c:pt idx="927">
                  <c:v>1.6994066484962711E-2</c:v>
                </c:pt>
                <c:pt idx="928">
                  <c:v>1.6994066484962711E-2</c:v>
                </c:pt>
                <c:pt idx="929">
                  <c:v>1.6994066484962711E-2</c:v>
                </c:pt>
                <c:pt idx="930">
                  <c:v>1.6994066484962711E-2</c:v>
                </c:pt>
                <c:pt idx="931">
                  <c:v>1.6994066484962711E-2</c:v>
                </c:pt>
                <c:pt idx="932">
                  <c:v>1.6994066484962711E-2</c:v>
                </c:pt>
                <c:pt idx="933">
                  <c:v>6.3679570976747923E-3</c:v>
                </c:pt>
                <c:pt idx="934">
                  <c:v>6.3679570976747923E-3</c:v>
                </c:pt>
                <c:pt idx="935">
                  <c:v>6.3679570976747923E-3</c:v>
                </c:pt>
                <c:pt idx="936">
                  <c:v>6.3679570976747923E-3</c:v>
                </c:pt>
                <c:pt idx="937">
                  <c:v>6.3679570976747923E-3</c:v>
                </c:pt>
                <c:pt idx="938">
                  <c:v>6.3679570976747923E-3</c:v>
                </c:pt>
                <c:pt idx="939">
                  <c:v>6.3679570976747923E-3</c:v>
                </c:pt>
                <c:pt idx="940">
                  <c:v>6.3679570976747923E-3</c:v>
                </c:pt>
                <c:pt idx="941">
                  <c:v>6.3679570976747923E-3</c:v>
                </c:pt>
                <c:pt idx="942">
                  <c:v>6.3679570976747923E-3</c:v>
                </c:pt>
                <c:pt idx="943">
                  <c:v>6.3679570976747923E-3</c:v>
                </c:pt>
                <c:pt idx="944">
                  <c:v>6.3679570976747923E-3</c:v>
                </c:pt>
                <c:pt idx="945">
                  <c:v>6.3679570976747923E-3</c:v>
                </c:pt>
                <c:pt idx="946">
                  <c:v>6.3679570976747923E-3</c:v>
                </c:pt>
                <c:pt idx="947">
                  <c:v>6.3679570976747923E-3</c:v>
                </c:pt>
                <c:pt idx="948">
                  <c:v>6.3679570976747923E-3</c:v>
                </c:pt>
                <c:pt idx="949">
                  <c:v>6.3679570976747923E-3</c:v>
                </c:pt>
                <c:pt idx="950">
                  <c:v>6.3679570976747923E-3</c:v>
                </c:pt>
                <c:pt idx="951">
                  <c:v>6.3679570976747923E-3</c:v>
                </c:pt>
                <c:pt idx="952">
                  <c:v>6.3679570976747923E-3</c:v>
                </c:pt>
                <c:pt idx="953">
                  <c:v>6.3679570976747923E-3</c:v>
                </c:pt>
                <c:pt idx="954">
                  <c:v>6.3679570976747923E-3</c:v>
                </c:pt>
                <c:pt idx="955">
                  <c:v>6.3679570976747923E-3</c:v>
                </c:pt>
                <c:pt idx="956">
                  <c:v>6.3679570976747923E-3</c:v>
                </c:pt>
                <c:pt idx="957">
                  <c:v>6.3679570976747923E-3</c:v>
                </c:pt>
                <c:pt idx="958">
                  <c:v>6.3679570976747923E-3</c:v>
                </c:pt>
                <c:pt idx="959">
                  <c:v>6.3679570976747923E-3</c:v>
                </c:pt>
                <c:pt idx="960">
                  <c:v>6.3679570976747923E-3</c:v>
                </c:pt>
                <c:pt idx="961">
                  <c:v>6.3679570976747923E-3</c:v>
                </c:pt>
                <c:pt idx="962">
                  <c:v>6.3679570976747923E-3</c:v>
                </c:pt>
                <c:pt idx="963">
                  <c:v>6.3679570976747923E-3</c:v>
                </c:pt>
                <c:pt idx="964">
                  <c:v>6.3679570976747923E-3</c:v>
                </c:pt>
                <c:pt idx="965">
                  <c:v>6.3679570976747923E-3</c:v>
                </c:pt>
                <c:pt idx="966">
                  <c:v>6.3679570976747923E-3</c:v>
                </c:pt>
                <c:pt idx="967">
                  <c:v>6.3679570976747923E-3</c:v>
                </c:pt>
                <c:pt idx="968">
                  <c:v>6.3679570976747923E-3</c:v>
                </c:pt>
                <c:pt idx="969">
                  <c:v>6.3679570976747923E-3</c:v>
                </c:pt>
                <c:pt idx="970">
                  <c:v>6.3679570976747923E-3</c:v>
                </c:pt>
                <c:pt idx="971">
                  <c:v>6.3679570976747923E-3</c:v>
                </c:pt>
                <c:pt idx="972">
                  <c:v>6.3679570976747923E-3</c:v>
                </c:pt>
                <c:pt idx="973">
                  <c:v>6.3679570976747923E-3</c:v>
                </c:pt>
                <c:pt idx="974">
                  <c:v>6.3679570976747923E-3</c:v>
                </c:pt>
                <c:pt idx="975">
                  <c:v>6.3679570976747923E-3</c:v>
                </c:pt>
                <c:pt idx="976">
                  <c:v>6.3679570976747923E-3</c:v>
                </c:pt>
                <c:pt idx="977">
                  <c:v>6.3679570976747923E-3</c:v>
                </c:pt>
                <c:pt idx="978">
                  <c:v>6.3679570976747923E-3</c:v>
                </c:pt>
                <c:pt idx="979">
                  <c:v>6.3679570976747923E-3</c:v>
                </c:pt>
                <c:pt idx="980">
                  <c:v>6.3679570976747923E-3</c:v>
                </c:pt>
                <c:pt idx="981">
                  <c:v>6.3679570976747923E-3</c:v>
                </c:pt>
                <c:pt idx="982">
                  <c:v>6.3679570976747923E-3</c:v>
                </c:pt>
                <c:pt idx="983">
                  <c:v>6.3679570976747923E-3</c:v>
                </c:pt>
                <c:pt idx="984">
                  <c:v>6.3679570976747923E-3</c:v>
                </c:pt>
                <c:pt idx="985">
                  <c:v>6.3679570976747923E-3</c:v>
                </c:pt>
                <c:pt idx="986">
                  <c:v>6.3679570976747923E-3</c:v>
                </c:pt>
                <c:pt idx="987">
                  <c:v>6.3679570976747923E-3</c:v>
                </c:pt>
                <c:pt idx="988">
                  <c:v>6.3679570976747923E-3</c:v>
                </c:pt>
                <c:pt idx="989">
                  <c:v>6.3679570976747923E-3</c:v>
                </c:pt>
                <c:pt idx="990">
                  <c:v>6.3679570976747923E-3</c:v>
                </c:pt>
                <c:pt idx="991">
                  <c:v>6.3679570976747923E-3</c:v>
                </c:pt>
                <c:pt idx="992">
                  <c:v>6.3679570976747923E-3</c:v>
                </c:pt>
                <c:pt idx="993">
                  <c:v>6.3679570976747923E-3</c:v>
                </c:pt>
                <c:pt idx="994">
                  <c:v>6.3679570976747923E-3</c:v>
                </c:pt>
                <c:pt idx="995">
                  <c:v>6.3679570976747923E-3</c:v>
                </c:pt>
                <c:pt idx="996">
                  <c:v>6.3679570976747923E-3</c:v>
                </c:pt>
                <c:pt idx="997">
                  <c:v>6.3679570976747923E-3</c:v>
                </c:pt>
                <c:pt idx="998">
                  <c:v>6.3679570976747923E-3</c:v>
                </c:pt>
                <c:pt idx="999">
                  <c:v>6.3679570976747923E-3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5FE-4C8D-AD4D-24E7EB99A20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Sheet1!$C$1:$C$1000</c:f>
              <c:numCache>
                <c:formatCode>General</c:formatCode>
                <c:ptCount val="1000"/>
                <c:pt idx="0">
                  <c:v>1.3586279841335007</c:v>
                </c:pt>
                <c:pt idx="1">
                  <c:v>0.28560142043985381</c:v>
                </c:pt>
                <c:pt idx="2">
                  <c:v>0.28560142043985381</c:v>
                </c:pt>
                <c:pt idx="3">
                  <c:v>0.28560142043985381</c:v>
                </c:pt>
                <c:pt idx="4">
                  <c:v>0.28560142043985381</c:v>
                </c:pt>
                <c:pt idx="5">
                  <c:v>0.28560142043985381</c:v>
                </c:pt>
                <c:pt idx="6">
                  <c:v>0.28560142043985381</c:v>
                </c:pt>
                <c:pt idx="7">
                  <c:v>0.28560142043985381</c:v>
                </c:pt>
                <c:pt idx="8">
                  <c:v>0.28560142043985381</c:v>
                </c:pt>
                <c:pt idx="9">
                  <c:v>0.28560142043985381</c:v>
                </c:pt>
                <c:pt idx="10">
                  <c:v>0.28560142043985381</c:v>
                </c:pt>
                <c:pt idx="11">
                  <c:v>0.28560142043985381</c:v>
                </c:pt>
                <c:pt idx="12">
                  <c:v>0.28560142043985381</c:v>
                </c:pt>
                <c:pt idx="13">
                  <c:v>0.28560142043985381</c:v>
                </c:pt>
                <c:pt idx="14">
                  <c:v>0.28560142043985381</c:v>
                </c:pt>
                <c:pt idx="15">
                  <c:v>0.28560142043985381</c:v>
                </c:pt>
                <c:pt idx="16">
                  <c:v>1.6596898690947048E-2</c:v>
                </c:pt>
                <c:pt idx="17">
                  <c:v>1.6596898690947048E-2</c:v>
                </c:pt>
                <c:pt idx="18">
                  <c:v>1.6596898690947048E-2</c:v>
                </c:pt>
                <c:pt idx="19">
                  <c:v>1.6596898690947048E-2</c:v>
                </c:pt>
                <c:pt idx="20">
                  <c:v>1.6596898690947048E-2</c:v>
                </c:pt>
                <c:pt idx="21">
                  <c:v>1.6596898690947048E-2</c:v>
                </c:pt>
                <c:pt idx="22">
                  <c:v>1.6596898690947048E-2</c:v>
                </c:pt>
                <c:pt idx="23">
                  <c:v>1.6596898690947048E-2</c:v>
                </c:pt>
                <c:pt idx="24">
                  <c:v>1.6596898690947048E-2</c:v>
                </c:pt>
                <c:pt idx="25">
                  <c:v>1.6596898690947048E-2</c:v>
                </c:pt>
                <c:pt idx="26">
                  <c:v>1.6596898690947048E-2</c:v>
                </c:pt>
                <c:pt idx="27">
                  <c:v>1.6596898690947048E-2</c:v>
                </c:pt>
                <c:pt idx="28">
                  <c:v>1.6596898690947048E-2</c:v>
                </c:pt>
                <c:pt idx="29">
                  <c:v>1.6596898690947048E-2</c:v>
                </c:pt>
                <c:pt idx="30">
                  <c:v>1.6596898690947048E-2</c:v>
                </c:pt>
                <c:pt idx="31">
                  <c:v>1.6596898690947048E-2</c:v>
                </c:pt>
                <c:pt idx="32">
                  <c:v>1.6596898690947048E-2</c:v>
                </c:pt>
                <c:pt idx="33">
                  <c:v>1.6596898690947048E-2</c:v>
                </c:pt>
                <c:pt idx="34">
                  <c:v>1.6596898690947048E-2</c:v>
                </c:pt>
                <c:pt idx="35">
                  <c:v>1.6596898690947048E-2</c:v>
                </c:pt>
                <c:pt idx="36">
                  <c:v>1.6596898690947048E-2</c:v>
                </c:pt>
                <c:pt idx="37">
                  <c:v>1.6596898690947048E-2</c:v>
                </c:pt>
                <c:pt idx="38">
                  <c:v>1.6596898690947048E-2</c:v>
                </c:pt>
                <c:pt idx="39">
                  <c:v>1.6596898690947048E-2</c:v>
                </c:pt>
                <c:pt idx="40">
                  <c:v>1.6596898690947048E-2</c:v>
                </c:pt>
                <c:pt idx="41">
                  <c:v>1.6596898690947048E-2</c:v>
                </c:pt>
                <c:pt idx="42">
                  <c:v>1.6596898690947048E-2</c:v>
                </c:pt>
                <c:pt idx="43">
                  <c:v>1.6596898690947048E-2</c:v>
                </c:pt>
                <c:pt idx="44">
                  <c:v>1.6596898690947048E-2</c:v>
                </c:pt>
                <c:pt idx="45">
                  <c:v>1.6596898690947048E-2</c:v>
                </c:pt>
                <c:pt idx="46">
                  <c:v>1.6596898690947048E-2</c:v>
                </c:pt>
                <c:pt idx="47">
                  <c:v>1.6596898690947048E-2</c:v>
                </c:pt>
                <c:pt idx="48">
                  <c:v>1.6596898690947048E-2</c:v>
                </c:pt>
                <c:pt idx="49">
                  <c:v>1.6596898690947048E-2</c:v>
                </c:pt>
                <c:pt idx="50">
                  <c:v>1.6596898690947048E-2</c:v>
                </c:pt>
                <c:pt idx="51">
                  <c:v>1.6596898690947048E-2</c:v>
                </c:pt>
                <c:pt idx="52">
                  <c:v>1.6596898690947048E-2</c:v>
                </c:pt>
                <c:pt idx="53">
                  <c:v>1.6596898690947048E-2</c:v>
                </c:pt>
                <c:pt idx="54">
                  <c:v>1.6384275572931983E-2</c:v>
                </c:pt>
                <c:pt idx="55">
                  <c:v>1.6384275572931983E-2</c:v>
                </c:pt>
                <c:pt idx="56">
                  <c:v>1.6384275572931983E-2</c:v>
                </c:pt>
                <c:pt idx="57">
                  <c:v>1.6384275572931983E-2</c:v>
                </c:pt>
                <c:pt idx="58">
                  <c:v>1.6384275572931983E-2</c:v>
                </c:pt>
                <c:pt idx="59">
                  <c:v>1.6384275572931983E-2</c:v>
                </c:pt>
                <c:pt idx="60">
                  <c:v>1.6384275572931983E-2</c:v>
                </c:pt>
                <c:pt idx="61">
                  <c:v>1.6384275572931983E-2</c:v>
                </c:pt>
                <c:pt idx="62">
                  <c:v>1.6384275572931983E-2</c:v>
                </c:pt>
                <c:pt idx="63">
                  <c:v>1.6384275572931983E-2</c:v>
                </c:pt>
                <c:pt idx="64">
                  <c:v>1.6384275572931983E-2</c:v>
                </c:pt>
                <c:pt idx="65">
                  <c:v>1.6384275572931983E-2</c:v>
                </c:pt>
                <c:pt idx="66">
                  <c:v>1.6384275572931983E-2</c:v>
                </c:pt>
                <c:pt idx="67">
                  <c:v>1.6384275572931983E-2</c:v>
                </c:pt>
                <c:pt idx="68">
                  <c:v>1.6384275572931983E-2</c:v>
                </c:pt>
                <c:pt idx="69">
                  <c:v>1.6384275572931983E-2</c:v>
                </c:pt>
                <c:pt idx="70">
                  <c:v>1.6384275572931983E-2</c:v>
                </c:pt>
                <c:pt idx="71">
                  <c:v>1.6384275572931983E-2</c:v>
                </c:pt>
                <c:pt idx="72">
                  <c:v>1.6384275572931983E-2</c:v>
                </c:pt>
                <c:pt idx="73">
                  <c:v>1.6384275572931983E-2</c:v>
                </c:pt>
                <c:pt idx="74">
                  <c:v>1.6384275572931983E-2</c:v>
                </c:pt>
                <c:pt idx="75">
                  <c:v>1.6384275572931983E-2</c:v>
                </c:pt>
                <c:pt idx="76">
                  <c:v>1.6384275572931983E-2</c:v>
                </c:pt>
                <c:pt idx="77">
                  <c:v>1.6384275572931983E-2</c:v>
                </c:pt>
                <c:pt idx="78">
                  <c:v>1.6384275572931983E-2</c:v>
                </c:pt>
                <c:pt idx="79">
                  <c:v>1.6384275572931983E-2</c:v>
                </c:pt>
                <c:pt idx="80">
                  <c:v>1.6384275572931983E-2</c:v>
                </c:pt>
                <c:pt idx="81">
                  <c:v>1.6384275572931983E-2</c:v>
                </c:pt>
                <c:pt idx="82">
                  <c:v>1.6384275572931983E-2</c:v>
                </c:pt>
                <c:pt idx="83">
                  <c:v>1.6384275572931983E-2</c:v>
                </c:pt>
                <c:pt idx="84">
                  <c:v>1.6384275572931983E-2</c:v>
                </c:pt>
                <c:pt idx="85">
                  <c:v>1.6384275572931983E-2</c:v>
                </c:pt>
                <c:pt idx="86">
                  <c:v>1.6384275572931983E-2</c:v>
                </c:pt>
                <c:pt idx="87">
                  <c:v>1.6384275572931983E-2</c:v>
                </c:pt>
                <c:pt idx="88">
                  <c:v>1.6384275572931983E-2</c:v>
                </c:pt>
                <c:pt idx="89">
                  <c:v>1.6384275572931983E-2</c:v>
                </c:pt>
                <c:pt idx="90">
                  <c:v>1.6384275572931983E-2</c:v>
                </c:pt>
                <c:pt idx="91">
                  <c:v>1.6384275572931983E-2</c:v>
                </c:pt>
                <c:pt idx="92">
                  <c:v>1.6384275572931983E-2</c:v>
                </c:pt>
                <c:pt idx="93">
                  <c:v>1.6384275572931983E-2</c:v>
                </c:pt>
                <c:pt idx="94">
                  <c:v>1.6384275572931983E-2</c:v>
                </c:pt>
                <c:pt idx="95">
                  <c:v>1.6384275572931983E-2</c:v>
                </c:pt>
                <c:pt idx="96">
                  <c:v>1.6384275572931983E-2</c:v>
                </c:pt>
                <c:pt idx="97">
                  <c:v>1.6384275572931983E-2</c:v>
                </c:pt>
                <c:pt idx="98">
                  <c:v>1.6384275572931983E-2</c:v>
                </c:pt>
                <c:pt idx="99">
                  <c:v>1.6384275572931983E-2</c:v>
                </c:pt>
                <c:pt idx="100">
                  <c:v>1.6384275572931983E-2</c:v>
                </c:pt>
                <c:pt idx="101">
                  <c:v>1.6384275572931983E-2</c:v>
                </c:pt>
                <c:pt idx="102">
                  <c:v>1.6384275572931983E-2</c:v>
                </c:pt>
                <c:pt idx="103">
                  <c:v>1.6384275572931983E-2</c:v>
                </c:pt>
                <c:pt idx="104">
                  <c:v>1.6384275572931983E-2</c:v>
                </c:pt>
                <c:pt idx="105">
                  <c:v>1.6384275572931983E-2</c:v>
                </c:pt>
                <c:pt idx="106">
                  <c:v>1.6384275572931983E-2</c:v>
                </c:pt>
                <c:pt idx="107">
                  <c:v>1.6384275572931983E-2</c:v>
                </c:pt>
                <c:pt idx="108">
                  <c:v>1.6384275572931983E-2</c:v>
                </c:pt>
                <c:pt idx="109">
                  <c:v>1.6384275572931983E-2</c:v>
                </c:pt>
                <c:pt idx="110">
                  <c:v>1.6384275572931983E-2</c:v>
                </c:pt>
                <c:pt idx="111">
                  <c:v>1.6384275572931983E-2</c:v>
                </c:pt>
                <c:pt idx="112">
                  <c:v>1.6384275572931983E-2</c:v>
                </c:pt>
                <c:pt idx="113">
                  <c:v>1.6384275572931983E-2</c:v>
                </c:pt>
                <c:pt idx="114">
                  <c:v>1.6384275572931983E-2</c:v>
                </c:pt>
                <c:pt idx="115">
                  <c:v>1.6384275572931983E-2</c:v>
                </c:pt>
                <c:pt idx="116">
                  <c:v>1.6384275572931983E-2</c:v>
                </c:pt>
                <c:pt idx="117">
                  <c:v>1.6384275572931983E-2</c:v>
                </c:pt>
                <c:pt idx="118">
                  <c:v>1.6384275572931983E-2</c:v>
                </c:pt>
                <c:pt idx="119">
                  <c:v>1.6384275572931983E-2</c:v>
                </c:pt>
                <c:pt idx="120">
                  <c:v>1.6384275572931983E-2</c:v>
                </c:pt>
                <c:pt idx="121">
                  <c:v>1.6384275572931983E-2</c:v>
                </c:pt>
                <c:pt idx="122">
                  <c:v>1.6384275572931983E-2</c:v>
                </c:pt>
                <c:pt idx="123">
                  <c:v>1.6384275572931983E-2</c:v>
                </c:pt>
                <c:pt idx="124">
                  <c:v>1.6384275572931983E-2</c:v>
                </c:pt>
                <c:pt idx="125">
                  <c:v>1.6384275572931983E-2</c:v>
                </c:pt>
                <c:pt idx="126">
                  <c:v>1.6384275572931983E-2</c:v>
                </c:pt>
                <c:pt idx="127">
                  <c:v>1.6384275572931983E-2</c:v>
                </c:pt>
                <c:pt idx="128">
                  <c:v>1.6384275572931983E-2</c:v>
                </c:pt>
                <c:pt idx="129">
                  <c:v>1.6384275572931983E-2</c:v>
                </c:pt>
                <c:pt idx="130">
                  <c:v>1.6384275572931983E-2</c:v>
                </c:pt>
                <c:pt idx="131">
                  <c:v>1.6384275572931983E-2</c:v>
                </c:pt>
                <c:pt idx="132">
                  <c:v>1.6384275572931983E-2</c:v>
                </c:pt>
                <c:pt idx="133">
                  <c:v>1.6384275572931983E-2</c:v>
                </c:pt>
                <c:pt idx="134">
                  <c:v>1.6384275572931983E-2</c:v>
                </c:pt>
                <c:pt idx="135">
                  <c:v>1.6384275572931983E-2</c:v>
                </c:pt>
                <c:pt idx="136">
                  <c:v>1.6384275572931983E-2</c:v>
                </c:pt>
                <c:pt idx="137">
                  <c:v>1.6384275572931983E-2</c:v>
                </c:pt>
                <c:pt idx="138">
                  <c:v>1.6384275572931983E-2</c:v>
                </c:pt>
                <c:pt idx="139">
                  <c:v>1.6384275572931983E-2</c:v>
                </c:pt>
                <c:pt idx="140">
                  <c:v>1.6384275572931983E-2</c:v>
                </c:pt>
                <c:pt idx="141">
                  <c:v>1.6384275572931983E-2</c:v>
                </c:pt>
                <c:pt idx="142">
                  <c:v>1.6384275572931983E-2</c:v>
                </c:pt>
                <c:pt idx="143">
                  <c:v>1.6384275572931983E-2</c:v>
                </c:pt>
                <c:pt idx="144">
                  <c:v>1.6384275572931983E-2</c:v>
                </c:pt>
                <c:pt idx="145">
                  <c:v>1.6384275572931983E-2</c:v>
                </c:pt>
                <c:pt idx="146">
                  <c:v>1.6384275572931983E-2</c:v>
                </c:pt>
                <c:pt idx="147">
                  <c:v>1.6384275572931983E-2</c:v>
                </c:pt>
                <c:pt idx="148">
                  <c:v>1.6384275572931983E-2</c:v>
                </c:pt>
                <c:pt idx="149">
                  <c:v>1.6384275572931983E-2</c:v>
                </c:pt>
                <c:pt idx="150">
                  <c:v>1.6384275572931983E-2</c:v>
                </c:pt>
                <c:pt idx="151">
                  <c:v>1.6384275572931983E-2</c:v>
                </c:pt>
                <c:pt idx="152">
                  <c:v>1.6384275572931983E-2</c:v>
                </c:pt>
                <c:pt idx="153">
                  <c:v>1.6384275572931983E-2</c:v>
                </c:pt>
                <c:pt idx="154">
                  <c:v>1.6384275572931983E-2</c:v>
                </c:pt>
                <c:pt idx="155">
                  <c:v>1.6384275572931983E-2</c:v>
                </c:pt>
                <c:pt idx="156">
                  <c:v>1.6384275572931983E-2</c:v>
                </c:pt>
                <c:pt idx="157">
                  <c:v>1.6384275572931983E-2</c:v>
                </c:pt>
                <c:pt idx="158">
                  <c:v>1.6384275572931983E-2</c:v>
                </c:pt>
                <c:pt idx="159">
                  <c:v>1.6384275572931983E-2</c:v>
                </c:pt>
                <c:pt idx="160">
                  <c:v>1.6384275572931983E-2</c:v>
                </c:pt>
                <c:pt idx="161">
                  <c:v>1.6384275572931983E-2</c:v>
                </c:pt>
                <c:pt idx="162">
                  <c:v>1.6384275572931983E-2</c:v>
                </c:pt>
                <c:pt idx="163">
                  <c:v>1.6384275572931983E-2</c:v>
                </c:pt>
                <c:pt idx="164">
                  <c:v>1.6384275572931983E-2</c:v>
                </c:pt>
                <c:pt idx="165">
                  <c:v>1.6384275572931983E-2</c:v>
                </c:pt>
                <c:pt idx="166">
                  <c:v>1.6384275572931983E-2</c:v>
                </c:pt>
                <c:pt idx="167">
                  <c:v>1.6384275572931983E-2</c:v>
                </c:pt>
                <c:pt idx="168">
                  <c:v>1.6384275572931983E-2</c:v>
                </c:pt>
                <c:pt idx="169">
                  <c:v>1.6384275572931983E-2</c:v>
                </c:pt>
                <c:pt idx="170">
                  <c:v>1.6384275572931983E-2</c:v>
                </c:pt>
                <c:pt idx="171">
                  <c:v>1.6384275572931983E-2</c:v>
                </c:pt>
                <c:pt idx="172">
                  <c:v>1.6384275572931983E-2</c:v>
                </c:pt>
                <c:pt idx="173">
                  <c:v>1.6384275572931983E-2</c:v>
                </c:pt>
                <c:pt idx="174">
                  <c:v>1.6384275572931983E-2</c:v>
                </c:pt>
                <c:pt idx="175">
                  <c:v>1.6384275572931983E-2</c:v>
                </c:pt>
                <c:pt idx="176">
                  <c:v>1.6384275572931983E-2</c:v>
                </c:pt>
                <c:pt idx="177">
                  <c:v>1.6384275572931983E-2</c:v>
                </c:pt>
                <c:pt idx="178">
                  <c:v>1.1103341863716309E-2</c:v>
                </c:pt>
                <c:pt idx="179">
                  <c:v>1.1103341863716309E-2</c:v>
                </c:pt>
                <c:pt idx="180">
                  <c:v>1.1103341863716309E-2</c:v>
                </c:pt>
                <c:pt idx="181">
                  <c:v>1.1103341863716309E-2</c:v>
                </c:pt>
                <c:pt idx="182">
                  <c:v>1.1103341863716309E-2</c:v>
                </c:pt>
                <c:pt idx="183">
                  <c:v>1.1103341863716309E-2</c:v>
                </c:pt>
                <c:pt idx="184">
                  <c:v>1.1103341863716309E-2</c:v>
                </c:pt>
                <c:pt idx="185">
                  <c:v>1.1103341863716309E-2</c:v>
                </c:pt>
                <c:pt idx="186">
                  <c:v>7.8967280002544271E-3</c:v>
                </c:pt>
                <c:pt idx="187">
                  <c:v>7.8967280002544271E-3</c:v>
                </c:pt>
                <c:pt idx="188">
                  <c:v>7.8967280002544271E-3</c:v>
                </c:pt>
                <c:pt idx="189">
                  <c:v>7.8967280002544271E-3</c:v>
                </c:pt>
                <c:pt idx="190">
                  <c:v>7.8967280002544271E-3</c:v>
                </c:pt>
                <c:pt idx="191">
                  <c:v>7.8967280002544271E-3</c:v>
                </c:pt>
                <c:pt idx="192">
                  <c:v>7.8967280002544271E-3</c:v>
                </c:pt>
                <c:pt idx="193">
                  <c:v>7.8967280002544271E-3</c:v>
                </c:pt>
                <c:pt idx="194">
                  <c:v>7.8967280002544271E-3</c:v>
                </c:pt>
                <c:pt idx="195">
                  <c:v>7.8967280002544271E-3</c:v>
                </c:pt>
                <c:pt idx="196">
                  <c:v>7.8967280002544271E-3</c:v>
                </c:pt>
                <c:pt idx="197">
                  <c:v>7.8967280002544271E-3</c:v>
                </c:pt>
                <c:pt idx="198">
                  <c:v>7.8967280002544271E-3</c:v>
                </c:pt>
                <c:pt idx="199">
                  <c:v>7.8967280002544271E-3</c:v>
                </c:pt>
                <c:pt idx="200">
                  <c:v>7.4683187186835864E-3</c:v>
                </c:pt>
                <c:pt idx="201">
                  <c:v>7.4683187186835864E-3</c:v>
                </c:pt>
                <c:pt idx="202">
                  <c:v>7.4683187186835864E-3</c:v>
                </c:pt>
                <c:pt idx="203">
                  <c:v>7.4683187186835864E-3</c:v>
                </c:pt>
                <c:pt idx="204">
                  <c:v>7.4683187186835864E-3</c:v>
                </c:pt>
                <c:pt idx="205">
                  <c:v>7.4683187186835864E-3</c:v>
                </c:pt>
                <c:pt idx="206">
                  <c:v>7.4683187186835864E-3</c:v>
                </c:pt>
                <c:pt idx="207">
                  <c:v>7.4683187186835864E-3</c:v>
                </c:pt>
                <c:pt idx="208">
                  <c:v>7.4683187186835864E-3</c:v>
                </c:pt>
                <c:pt idx="209">
                  <c:v>7.4683187186835864E-3</c:v>
                </c:pt>
                <c:pt idx="210">
                  <c:v>7.4683187186835864E-3</c:v>
                </c:pt>
                <c:pt idx="211">
                  <c:v>7.4683187186835864E-3</c:v>
                </c:pt>
                <c:pt idx="212">
                  <c:v>7.4683187186835864E-3</c:v>
                </c:pt>
                <c:pt idx="213">
                  <c:v>7.4683187186835864E-3</c:v>
                </c:pt>
                <c:pt idx="214">
                  <c:v>7.4683187186835864E-3</c:v>
                </c:pt>
                <c:pt idx="215">
                  <c:v>7.4683187186835864E-3</c:v>
                </c:pt>
                <c:pt idx="216">
                  <c:v>7.4260728012539579E-3</c:v>
                </c:pt>
                <c:pt idx="217">
                  <c:v>7.4260728012539579E-3</c:v>
                </c:pt>
                <c:pt idx="218">
                  <c:v>7.4260728012539579E-3</c:v>
                </c:pt>
                <c:pt idx="219">
                  <c:v>7.4260728012539579E-3</c:v>
                </c:pt>
                <c:pt idx="220">
                  <c:v>7.4260728012539579E-3</c:v>
                </c:pt>
                <c:pt idx="221">
                  <c:v>7.4260728012539579E-3</c:v>
                </c:pt>
                <c:pt idx="222">
                  <c:v>7.4260728012539579E-3</c:v>
                </c:pt>
                <c:pt idx="223">
                  <c:v>7.4260728012539579E-3</c:v>
                </c:pt>
                <c:pt idx="224">
                  <c:v>7.4260728012539579E-3</c:v>
                </c:pt>
                <c:pt idx="225">
                  <c:v>7.4260728012539579E-3</c:v>
                </c:pt>
                <c:pt idx="226">
                  <c:v>7.4260728012539579E-3</c:v>
                </c:pt>
                <c:pt idx="227">
                  <c:v>7.4260728012539579E-3</c:v>
                </c:pt>
                <c:pt idx="228">
                  <c:v>7.4260728012539579E-3</c:v>
                </c:pt>
                <c:pt idx="229">
                  <c:v>7.4260728012539579E-3</c:v>
                </c:pt>
                <c:pt idx="230">
                  <c:v>7.4260728012539579E-3</c:v>
                </c:pt>
                <c:pt idx="231">
                  <c:v>7.4260728012539579E-3</c:v>
                </c:pt>
                <c:pt idx="232">
                  <c:v>7.4260728012539579E-3</c:v>
                </c:pt>
                <c:pt idx="233">
                  <c:v>7.4260728012539579E-3</c:v>
                </c:pt>
                <c:pt idx="234">
                  <c:v>7.4260728012539579E-3</c:v>
                </c:pt>
                <c:pt idx="235">
                  <c:v>7.4260728012539579E-3</c:v>
                </c:pt>
                <c:pt idx="236">
                  <c:v>7.4260728012539579E-3</c:v>
                </c:pt>
                <c:pt idx="237">
                  <c:v>7.4260728012539579E-3</c:v>
                </c:pt>
                <c:pt idx="238">
                  <c:v>7.4260728012539579E-3</c:v>
                </c:pt>
                <c:pt idx="239">
                  <c:v>7.4260728012539579E-3</c:v>
                </c:pt>
                <c:pt idx="240">
                  <c:v>7.4260728012539579E-3</c:v>
                </c:pt>
                <c:pt idx="241">
                  <c:v>7.4260728012539579E-3</c:v>
                </c:pt>
                <c:pt idx="242">
                  <c:v>7.4260728012539579E-3</c:v>
                </c:pt>
                <c:pt idx="243">
                  <c:v>7.4260728012539579E-3</c:v>
                </c:pt>
                <c:pt idx="244">
                  <c:v>7.4260728012539579E-3</c:v>
                </c:pt>
                <c:pt idx="245">
                  <c:v>7.4260728012539579E-3</c:v>
                </c:pt>
                <c:pt idx="246">
                  <c:v>7.4260728012539579E-3</c:v>
                </c:pt>
                <c:pt idx="247">
                  <c:v>7.4260728012539579E-3</c:v>
                </c:pt>
                <c:pt idx="248">
                  <c:v>7.4260728012539579E-3</c:v>
                </c:pt>
                <c:pt idx="249">
                  <c:v>7.4260728012539579E-3</c:v>
                </c:pt>
                <c:pt idx="250">
                  <c:v>7.4260728012539579E-3</c:v>
                </c:pt>
                <c:pt idx="251">
                  <c:v>7.4260728012539579E-3</c:v>
                </c:pt>
                <c:pt idx="252">
                  <c:v>7.4260728012539579E-3</c:v>
                </c:pt>
                <c:pt idx="253">
                  <c:v>7.4260728012539579E-3</c:v>
                </c:pt>
                <c:pt idx="254">
                  <c:v>7.4260728012539579E-3</c:v>
                </c:pt>
                <c:pt idx="255">
                  <c:v>7.4260728012539579E-3</c:v>
                </c:pt>
                <c:pt idx="256">
                  <c:v>7.4260728012539579E-3</c:v>
                </c:pt>
                <c:pt idx="257">
                  <c:v>7.4260728012539579E-3</c:v>
                </c:pt>
                <c:pt idx="258">
                  <c:v>7.4260728012539579E-3</c:v>
                </c:pt>
                <c:pt idx="259">
                  <c:v>7.4260728012539579E-3</c:v>
                </c:pt>
                <c:pt idx="260">
                  <c:v>7.4260728012539579E-3</c:v>
                </c:pt>
                <c:pt idx="261">
                  <c:v>7.4260728012539579E-3</c:v>
                </c:pt>
                <c:pt idx="262">
                  <c:v>7.4260728012539579E-3</c:v>
                </c:pt>
                <c:pt idx="263">
                  <c:v>7.4260728012539579E-3</c:v>
                </c:pt>
                <c:pt idx="264">
                  <c:v>7.4260728012539579E-3</c:v>
                </c:pt>
                <c:pt idx="265">
                  <c:v>7.4260728012539579E-3</c:v>
                </c:pt>
                <c:pt idx="266">
                  <c:v>7.4260728012539579E-3</c:v>
                </c:pt>
                <c:pt idx="267">
                  <c:v>7.4260728012539579E-3</c:v>
                </c:pt>
                <c:pt idx="268">
                  <c:v>7.4260728012539579E-3</c:v>
                </c:pt>
                <c:pt idx="269">
                  <c:v>7.4260728012539579E-3</c:v>
                </c:pt>
                <c:pt idx="270">
                  <c:v>7.4260728012539579E-3</c:v>
                </c:pt>
                <c:pt idx="271">
                  <c:v>7.4260728012539579E-3</c:v>
                </c:pt>
                <c:pt idx="272">
                  <c:v>7.4260728012539579E-3</c:v>
                </c:pt>
                <c:pt idx="273">
                  <c:v>7.4260728012539579E-3</c:v>
                </c:pt>
                <c:pt idx="274">
                  <c:v>7.4260728012539579E-3</c:v>
                </c:pt>
                <c:pt idx="275">
                  <c:v>7.4260728012539579E-3</c:v>
                </c:pt>
                <c:pt idx="276">
                  <c:v>7.4260728012539579E-3</c:v>
                </c:pt>
                <c:pt idx="277">
                  <c:v>7.4260728012539579E-3</c:v>
                </c:pt>
                <c:pt idx="278">
                  <c:v>7.4260728012539579E-3</c:v>
                </c:pt>
                <c:pt idx="279">
                  <c:v>7.4260728012539579E-3</c:v>
                </c:pt>
                <c:pt idx="280">
                  <c:v>7.4260728012539579E-3</c:v>
                </c:pt>
                <c:pt idx="281">
                  <c:v>7.4260728012539579E-3</c:v>
                </c:pt>
                <c:pt idx="282">
                  <c:v>7.4260728012539579E-3</c:v>
                </c:pt>
                <c:pt idx="283">
                  <c:v>7.4260728012539579E-3</c:v>
                </c:pt>
                <c:pt idx="284">
                  <c:v>7.4260728012539579E-3</c:v>
                </c:pt>
                <c:pt idx="285">
                  <c:v>7.4260728012539579E-3</c:v>
                </c:pt>
                <c:pt idx="286">
                  <c:v>7.4260728012539579E-3</c:v>
                </c:pt>
                <c:pt idx="287">
                  <c:v>7.4260728012539579E-3</c:v>
                </c:pt>
                <c:pt idx="288">
                  <c:v>7.4260728012539579E-3</c:v>
                </c:pt>
                <c:pt idx="289">
                  <c:v>7.4260728012539579E-3</c:v>
                </c:pt>
                <c:pt idx="290">
                  <c:v>7.4260728012539579E-3</c:v>
                </c:pt>
                <c:pt idx="291">
                  <c:v>7.4260728012539579E-3</c:v>
                </c:pt>
                <c:pt idx="292">
                  <c:v>7.4260728012539579E-3</c:v>
                </c:pt>
                <c:pt idx="293">
                  <c:v>7.4260728012539579E-3</c:v>
                </c:pt>
                <c:pt idx="294">
                  <c:v>7.4260728012539579E-3</c:v>
                </c:pt>
                <c:pt idx="295">
                  <c:v>7.4260728012539579E-3</c:v>
                </c:pt>
                <c:pt idx="296">
                  <c:v>7.4260728012539579E-3</c:v>
                </c:pt>
                <c:pt idx="297">
                  <c:v>7.4260728012539579E-3</c:v>
                </c:pt>
                <c:pt idx="298">
                  <c:v>7.4260728012539579E-3</c:v>
                </c:pt>
                <c:pt idx="299">
                  <c:v>7.4260728012539579E-3</c:v>
                </c:pt>
                <c:pt idx="300">
                  <c:v>7.4260728012539579E-3</c:v>
                </c:pt>
                <c:pt idx="301">
                  <c:v>7.4260728012539579E-3</c:v>
                </c:pt>
                <c:pt idx="302">
                  <c:v>7.4260728012539579E-3</c:v>
                </c:pt>
                <c:pt idx="303">
                  <c:v>7.4260728012539579E-3</c:v>
                </c:pt>
                <c:pt idx="304">
                  <c:v>7.4260728012539579E-3</c:v>
                </c:pt>
                <c:pt idx="305">
                  <c:v>7.4260728012539579E-3</c:v>
                </c:pt>
                <c:pt idx="306">
                  <c:v>7.4260728012539579E-3</c:v>
                </c:pt>
                <c:pt idx="307">
                  <c:v>7.4260728012539579E-3</c:v>
                </c:pt>
                <c:pt idx="308">
                  <c:v>7.4260728012539579E-3</c:v>
                </c:pt>
                <c:pt idx="309">
                  <c:v>7.4260728012539579E-3</c:v>
                </c:pt>
                <c:pt idx="310">
                  <c:v>7.4260728012539579E-3</c:v>
                </c:pt>
                <c:pt idx="311">
                  <c:v>7.4260728012539579E-3</c:v>
                </c:pt>
                <c:pt idx="312">
                  <c:v>7.4260728012539579E-3</c:v>
                </c:pt>
                <c:pt idx="313">
                  <c:v>7.4260728012539579E-3</c:v>
                </c:pt>
                <c:pt idx="314">
                  <c:v>7.4260728012539579E-3</c:v>
                </c:pt>
                <c:pt idx="315">
                  <c:v>7.4260728012539579E-3</c:v>
                </c:pt>
                <c:pt idx="316">
                  <c:v>7.4260728012539579E-3</c:v>
                </c:pt>
                <c:pt idx="317">
                  <c:v>7.4260728012539579E-3</c:v>
                </c:pt>
                <c:pt idx="318">
                  <c:v>7.4260728012539579E-3</c:v>
                </c:pt>
                <c:pt idx="319">
                  <c:v>7.4260728012539579E-3</c:v>
                </c:pt>
                <c:pt idx="320">
                  <c:v>7.4260728012539579E-3</c:v>
                </c:pt>
                <c:pt idx="321">
                  <c:v>7.4260728012539579E-3</c:v>
                </c:pt>
                <c:pt idx="322">
                  <c:v>7.4260728012539579E-3</c:v>
                </c:pt>
                <c:pt idx="323">
                  <c:v>7.4260728012539579E-3</c:v>
                </c:pt>
                <c:pt idx="324">
                  <c:v>7.4260728012539579E-3</c:v>
                </c:pt>
                <c:pt idx="325">
                  <c:v>7.4260728012539579E-3</c:v>
                </c:pt>
                <c:pt idx="326">
                  <c:v>7.4260728012539579E-3</c:v>
                </c:pt>
                <c:pt idx="327">
                  <c:v>7.4260728012539579E-3</c:v>
                </c:pt>
                <c:pt idx="328">
                  <c:v>7.4260728012539579E-3</c:v>
                </c:pt>
                <c:pt idx="329">
                  <c:v>7.4260728012539579E-3</c:v>
                </c:pt>
                <c:pt idx="330">
                  <c:v>7.4260728012539579E-3</c:v>
                </c:pt>
                <c:pt idx="331">
                  <c:v>7.4260728012539579E-3</c:v>
                </c:pt>
                <c:pt idx="332">
                  <c:v>7.4260728012539579E-3</c:v>
                </c:pt>
                <c:pt idx="333">
                  <c:v>7.4260728012539579E-3</c:v>
                </c:pt>
                <c:pt idx="334">
                  <c:v>7.4260728012539579E-3</c:v>
                </c:pt>
                <c:pt idx="335">
                  <c:v>7.4260728012539579E-3</c:v>
                </c:pt>
                <c:pt idx="336">
                  <c:v>7.4260728012539579E-3</c:v>
                </c:pt>
                <c:pt idx="337">
                  <c:v>7.4260728012539579E-3</c:v>
                </c:pt>
                <c:pt idx="338">
                  <c:v>7.4260728012539579E-3</c:v>
                </c:pt>
                <c:pt idx="339">
                  <c:v>7.4260728012539579E-3</c:v>
                </c:pt>
                <c:pt idx="340">
                  <c:v>7.4260728012539579E-3</c:v>
                </c:pt>
                <c:pt idx="341">
                  <c:v>7.4260728012539579E-3</c:v>
                </c:pt>
                <c:pt idx="342">
                  <c:v>7.4260728012539579E-3</c:v>
                </c:pt>
                <c:pt idx="343">
                  <c:v>7.4260728012539579E-3</c:v>
                </c:pt>
                <c:pt idx="344">
                  <c:v>7.4260728012539579E-3</c:v>
                </c:pt>
                <c:pt idx="345">
                  <c:v>7.4260728012539579E-3</c:v>
                </c:pt>
                <c:pt idx="346">
                  <c:v>7.4260728012539579E-3</c:v>
                </c:pt>
                <c:pt idx="347">
                  <c:v>7.4260728012539579E-3</c:v>
                </c:pt>
                <c:pt idx="348">
                  <c:v>7.4260728012539579E-3</c:v>
                </c:pt>
                <c:pt idx="349">
                  <c:v>7.4260728012539579E-3</c:v>
                </c:pt>
                <c:pt idx="350">
                  <c:v>7.4260728012539579E-3</c:v>
                </c:pt>
                <c:pt idx="351">
                  <c:v>7.4260728012539579E-3</c:v>
                </c:pt>
                <c:pt idx="352">
                  <c:v>7.4260728012539579E-3</c:v>
                </c:pt>
                <c:pt idx="353">
                  <c:v>7.4260728012539579E-3</c:v>
                </c:pt>
                <c:pt idx="354">
                  <c:v>7.4260728012539579E-3</c:v>
                </c:pt>
                <c:pt idx="355">
                  <c:v>7.4260728012539579E-3</c:v>
                </c:pt>
                <c:pt idx="356">
                  <c:v>7.4260728012539579E-3</c:v>
                </c:pt>
                <c:pt idx="357">
                  <c:v>7.4260728012539579E-3</c:v>
                </c:pt>
                <c:pt idx="358">
                  <c:v>7.4260728012539579E-3</c:v>
                </c:pt>
                <c:pt idx="359">
                  <c:v>7.4260728012539579E-3</c:v>
                </c:pt>
                <c:pt idx="360">
                  <c:v>7.4260728012539579E-3</c:v>
                </c:pt>
                <c:pt idx="361">
                  <c:v>7.4260728012539579E-3</c:v>
                </c:pt>
                <c:pt idx="362">
                  <c:v>7.4260728012539579E-3</c:v>
                </c:pt>
                <c:pt idx="363">
                  <c:v>7.4260728012539579E-3</c:v>
                </c:pt>
                <c:pt idx="364">
                  <c:v>7.4260728012539579E-3</c:v>
                </c:pt>
                <c:pt idx="365">
                  <c:v>7.4260728012539579E-3</c:v>
                </c:pt>
                <c:pt idx="366">
                  <c:v>7.4260728012539579E-3</c:v>
                </c:pt>
                <c:pt idx="367">
                  <c:v>7.4260728012539579E-3</c:v>
                </c:pt>
                <c:pt idx="368">
                  <c:v>7.4260728012539579E-3</c:v>
                </c:pt>
                <c:pt idx="369">
                  <c:v>7.4260728012539579E-3</c:v>
                </c:pt>
                <c:pt idx="370">
                  <c:v>7.4260728012539579E-3</c:v>
                </c:pt>
                <c:pt idx="371">
                  <c:v>7.4260728012539579E-3</c:v>
                </c:pt>
                <c:pt idx="372">
                  <c:v>7.4260728012539579E-3</c:v>
                </c:pt>
                <c:pt idx="373">
                  <c:v>7.4260728012539579E-3</c:v>
                </c:pt>
                <c:pt idx="374">
                  <c:v>7.4260728012539579E-3</c:v>
                </c:pt>
                <c:pt idx="375">
                  <c:v>7.4260728012539579E-3</c:v>
                </c:pt>
                <c:pt idx="376">
                  <c:v>7.4260728012539579E-3</c:v>
                </c:pt>
                <c:pt idx="377">
                  <c:v>7.4260728012539579E-3</c:v>
                </c:pt>
                <c:pt idx="378">
                  <c:v>7.4260728012539579E-3</c:v>
                </c:pt>
                <c:pt idx="379">
                  <c:v>7.4260728012539579E-3</c:v>
                </c:pt>
                <c:pt idx="380">
                  <c:v>7.4260728012539579E-3</c:v>
                </c:pt>
                <c:pt idx="381">
                  <c:v>7.4260728012539579E-3</c:v>
                </c:pt>
                <c:pt idx="382">
                  <c:v>7.4260728012539579E-3</c:v>
                </c:pt>
                <c:pt idx="383">
                  <c:v>7.4260728012539579E-3</c:v>
                </c:pt>
                <c:pt idx="384">
                  <c:v>7.4260728012539579E-3</c:v>
                </c:pt>
                <c:pt idx="385">
                  <c:v>7.4260728012539579E-3</c:v>
                </c:pt>
                <c:pt idx="386">
                  <c:v>7.4260728012539579E-3</c:v>
                </c:pt>
                <c:pt idx="387">
                  <c:v>7.4260728012539579E-3</c:v>
                </c:pt>
                <c:pt idx="388">
                  <c:v>7.4260728012539579E-3</c:v>
                </c:pt>
                <c:pt idx="389">
                  <c:v>7.4260728012539579E-3</c:v>
                </c:pt>
                <c:pt idx="390">
                  <c:v>7.4260728012539579E-3</c:v>
                </c:pt>
                <c:pt idx="391">
                  <c:v>7.4260728012539579E-3</c:v>
                </c:pt>
                <c:pt idx="392">
                  <c:v>7.4260728012539579E-3</c:v>
                </c:pt>
                <c:pt idx="393">
                  <c:v>7.4260728012539579E-3</c:v>
                </c:pt>
                <c:pt idx="394">
                  <c:v>7.4260728012539579E-3</c:v>
                </c:pt>
                <c:pt idx="395">
                  <c:v>7.4260728012539579E-3</c:v>
                </c:pt>
                <c:pt idx="396">
                  <c:v>7.4260728012539579E-3</c:v>
                </c:pt>
                <c:pt idx="397">
                  <c:v>7.4260728012539579E-3</c:v>
                </c:pt>
                <c:pt idx="398">
                  <c:v>7.4260728012539579E-3</c:v>
                </c:pt>
                <c:pt idx="399">
                  <c:v>7.4260728012539579E-3</c:v>
                </c:pt>
                <c:pt idx="400">
                  <c:v>7.4260728012539579E-3</c:v>
                </c:pt>
                <c:pt idx="401">
                  <c:v>7.4260728012539579E-3</c:v>
                </c:pt>
                <c:pt idx="402">
                  <c:v>7.4260728012539579E-3</c:v>
                </c:pt>
                <c:pt idx="403">
                  <c:v>7.4260728012539579E-3</c:v>
                </c:pt>
                <c:pt idx="404">
                  <c:v>7.4260728012539579E-3</c:v>
                </c:pt>
                <c:pt idx="405">
                  <c:v>7.4260728012539579E-3</c:v>
                </c:pt>
                <c:pt idx="406">
                  <c:v>7.4260728012539579E-3</c:v>
                </c:pt>
                <c:pt idx="407">
                  <c:v>7.4260728012539579E-3</c:v>
                </c:pt>
                <c:pt idx="408">
                  <c:v>7.4260728012539579E-3</c:v>
                </c:pt>
                <c:pt idx="409">
                  <c:v>7.4260728012539579E-3</c:v>
                </c:pt>
                <c:pt idx="410">
                  <c:v>7.4260728012539579E-3</c:v>
                </c:pt>
                <c:pt idx="411">
                  <c:v>7.4260728012539579E-3</c:v>
                </c:pt>
                <c:pt idx="412">
                  <c:v>7.4260728012539579E-3</c:v>
                </c:pt>
                <c:pt idx="413">
                  <c:v>7.4260728012539579E-3</c:v>
                </c:pt>
                <c:pt idx="414">
                  <c:v>7.4260728012539579E-3</c:v>
                </c:pt>
                <c:pt idx="415">
                  <c:v>7.4260728012539579E-3</c:v>
                </c:pt>
                <c:pt idx="416">
                  <c:v>7.4260728012539579E-3</c:v>
                </c:pt>
                <c:pt idx="417">
                  <c:v>7.4260728012539579E-3</c:v>
                </c:pt>
                <c:pt idx="418">
                  <c:v>7.4260728012539579E-3</c:v>
                </c:pt>
                <c:pt idx="419">
                  <c:v>7.4260728012539579E-3</c:v>
                </c:pt>
                <c:pt idx="420">
                  <c:v>7.4260728012539579E-3</c:v>
                </c:pt>
                <c:pt idx="421">
                  <c:v>7.4260728012539579E-3</c:v>
                </c:pt>
                <c:pt idx="422">
                  <c:v>7.4260728012539579E-3</c:v>
                </c:pt>
                <c:pt idx="423">
                  <c:v>7.4260728012539579E-3</c:v>
                </c:pt>
                <c:pt idx="424">
                  <c:v>7.4260728012539579E-3</c:v>
                </c:pt>
                <c:pt idx="425">
                  <c:v>7.4260728012539579E-3</c:v>
                </c:pt>
                <c:pt idx="426">
                  <c:v>7.4260728012539579E-3</c:v>
                </c:pt>
                <c:pt idx="427">
                  <c:v>7.4260728012539579E-3</c:v>
                </c:pt>
                <c:pt idx="428">
                  <c:v>7.4260728012539579E-3</c:v>
                </c:pt>
                <c:pt idx="429">
                  <c:v>7.4260728012539579E-3</c:v>
                </c:pt>
                <c:pt idx="430">
                  <c:v>7.4260728012539579E-3</c:v>
                </c:pt>
                <c:pt idx="431">
                  <c:v>7.4260728012539579E-3</c:v>
                </c:pt>
                <c:pt idx="432">
                  <c:v>7.4260728012539579E-3</c:v>
                </c:pt>
                <c:pt idx="433">
                  <c:v>7.4260728012539579E-3</c:v>
                </c:pt>
                <c:pt idx="434">
                  <c:v>7.4260728012539579E-3</c:v>
                </c:pt>
                <c:pt idx="435">
                  <c:v>7.4260728012539579E-3</c:v>
                </c:pt>
                <c:pt idx="436">
                  <c:v>7.4260728012539579E-3</c:v>
                </c:pt>
                <c:pt idx="437">
                  <c:v>7.4260728012539579E-3</c:v>
                </c:pt>
                <c:pt idx="438">
                  <c:v>7.4260728012539579E-3</c:v>
                </c:pt>
                <c:pt idx="439">
                  <c:v>7.4260728012539579E-3</c:v>
                </c:pt>
                <c:pt idx="440">
                  <c:v>7.4260728012539579E-3</c:v>
                </c:pt>
                <c:pt idx="441">
                  <c:v>7.4260728012539579E-3</c:v>
                </c:pt>
                <c:pt idx="442">
                  <c:v>7.4260728012539579E-3</c:v>
                </c:pt>
                <c:pt idx="443">
                  <c:v>7.4260728012539579E-3</c:v>
                </c:pt>
                <c:pt idx="444">
                  <c:v>7.4260728012539579E-3</c:v>
                </c:pt>
                <c:pt idx="445">
                  <c:v>7.4260728012539579E-3</c:v>
                </c:pt>
                <c:pt idx="446">
                  <c:v>7.4260728012539579E-3</c:v>
                </c:pt>
                <c:pt idx="447">
                  <c:v>7.4260728012539579E-3</c:v>
                </c:pt>
                <c:pt idx="448">
                  <c:v>7.4260728012539579E-3</c:v>
                </c:pt>
                <c:pt idx="449">
                  <c:v>7.4260728012539579E-3</c:v>
                </c:pt>
                <c:pt idx="450">
                  <c:v>7.4260728012539579E-3</c:v>
                </c:pt>
                <c:pt idx="451">
                  <c:v>7.4260728012539579E-3</c:v>
                </c:pt>
                <c:pt idx="452">
                  <c:v>7.4260728012539579E-3</c:v>
                </c:pt>
                <c:pt idx="453">
                  <c:v>7.4260728012539579E-3</c:v>
                </c:pt>
                <c:pt idx="454">
                  <c:v>7.4260728012539579E-3</c:v>
                </c:pt>
                <c:pt idx="455">
                  <c:v>7.4260728012539579E-3</c:v>
                </c:pt>
                <c:pt idx="456">
                  <c:v>7.4260728012539579E-3</c:v>
                </c:pt>
                <c:pt idx="457">
                  <c:v>7.4260728012539579E-3</c:v>
                </c:pt>
                <c:pt idx="458">
                  <c:v>7.4260728012539579E-3</c:v>
                </c:pt>
                <c:pt idx="459">
                  <c:v>7.4260728012539579E-3</c:v>
                </c:pt>
                <c:pt idx="460">
                  <c:v>7.4260728012539579E-3</c:v>
                </c:pt>
                <c:pt idx="461">
                  <c:v>7.4260728012539579E-3</c:v>
                </c:pt>
                <c:pt idx="462">
                  <c:v>7.4260728012539579E-3</c:v>
                </c:pt>
                <c:pt idx="463">
                  <c:v>7.4260728012539579E-3</c:v>
                </c:pt>
                <c:pt idx="464">
                  <c:v>7.4260728012539579E-3</c:v>
                </c:pt>
                <c:pt idx="465">
                  <c:v>7.4260728012539579E-3</c:v>
                </c:pt>
                <c:pt idx="466">
                  <c:v>7.4260728012539579E-3</c:v>
                </c:pt>
                <c:pt idx="467">
                  <c:v>7.4260728012539579E-3</c:v>
                </c:pt>
                <c:pt idx="468">
                  <c:v>7.4260728012539579E-3</c:v>
                </c:pt>
                <c:pt idx="469">
                  <c:v>7.4260728012539579E-3</c:v>
                </c:pt>
                <c:pt idx="470">
                  <c:v>7.4260728012539579E-3</c:v>
                </c:pt>
                <c:pt idx="471">
                  <c:v>7.4260728012539579E-3</c:v>
                </c:pt>
                <c:pt idx="472">
                  <c:v>7.4260728012539579E-3</c:v>
                </c:pt>
                <c:pt idx="473">
                  <c:v>7.4260728012539579E-3</c:v>
                </c:pt>
                <c:pt idx="474">
                  <c:v>7.4260728012539579E-3</c:v>
                </c:pt>
                <c:pt idx="475">
                  <c:v>7.4260728012539579E-3</c:v>
                </c:pt>
                <c:pt idx="476">
                  <c:v>7.4260728012539579E-3</c:v>
                </c:pt>
                <c:pt idx="477">
                  <c:v>7.4260728012539579E-3</c:v>
                </c:pt>
                <c:pt idx="478">
                  <c:v>7.4260728012539579E-3</c:v>
                </c:pt>
                <c:pt idx="479">
                  <c:v>7.4260728012539579E-3</c:v>
                </c:pt>
                <c:pt idx="480">
                  <c:v>7.4260728012539579E-3</c:v>
                </c:pt>
                <c:pt idx="481">
                  <c:v>7.4260728012539579E-3</c:v>
                </c:pt>
                <c:pt idx="482">
                  <c:v>7.4260728012539579E-3</c:v>
                </c:pt>
                <c:pt idx="483">
                  <c:v>7.4260728012539579E-3</c:v>
                </c:pt>
                <c:pt idx="484">
                  <c:v>7.4260728012539579E-3</c:v>
                </c:pt>
                <c:pt idx="485">
                  <c:v>7.4260728012539579E-3</c:v>
                </c:pt>
                <c:pt idx="486">
                  <c:v>7.4260728012539579E-3</c:v>
                </c:pt>
                <c:pt idx="487">
                  <c:v>7.4260728012539579E-3</c:v>
                </c:pt>
                <c:pt idx="488">
                  <c:v>7.4260728012539579E-3</c:v>
                </c:pt>
                <c:pt idx="489">
                  <c:v>7.4260728012539579E-3</c:v>
                </c:pt>
                <c:pt idx="490">
                  <c:v>7.4260728012539579E-3</c:v>
                </c:pt>
                <c:pt idx="491">
                  <c:v>7.4260728012539579E-3</c:v>
                </c:pt>
                <c:pt idx="492">
                  <c:v>7.4260728012539579E-3</c:v>
                </c:pt>
                <c:pt idx="493">
                  <c:v>7.4260728012539579E-3</c:v>
                </c:pt>
                <c:pt idx="494">
                  <c:v>7.4260728012539579E-3</c:v>
                </c:pt>
                <c:pt idx="495">
                  <c:v>7.4260728012539579E-3</c:v>
                </c:pt>
                <c:pt idx="496">
                  <c:v>7.4260728012539579E-3</c:v>
                </c:pt>
                <c:pt idx="497">
                  <c:v>7.4260728012539579E-3</c:v>
                </c:pt>
                <c:pt idx="498">
                  <c:v>7.4260728012539579E-3</c:v>
                </c:pt>
                <c:pt idx="499">
                  <c:v>7.4260728012539579E-3</c:v>
                </c:pt>
                <c:pt idx="500">
                  <c:v>7.4260728012539579E-3</c:v>
                </c:pt>
                <c:pt idx="501">
                  <c:v>7.4260728012539579E-3</c:v>
                </c:pt>
                <c:pt idx="502">
                  <c:v>7.4260728012539579E-3</c:v>
                </c:pt>
                <c:pt idx="503">
                  <c:v>7.4260728012539579E-3</c:v>
                </c:pt>
                <c:pt idx="504">
                  <c:v>7.4260728012539579E-3</c:v>
                </c:pt>
                <c:pt idx="505">
                  <c:v>7.4260728012539579E-3</c:v>
                </c:pt>
                <c:pt idx="506">
                  <c:v>7.4260728012539579E-3</c:v>
                </c:pt>
                <c:pt idx="507">
                  <c:v>7.4260728012539579E-3</c:v>
                </c:pt>
                <c:pt idx="508">
                  <c:v>7.4260728012539579E-3</c:v>
                </c:pt>
                <c:pt idx="509">
                  <c:v>7.4260728012539579E-3</c:v>
                </c:pt>
                <c:pt idx="510">
                  <c:v>7.4260728012539579E-3</c:v>
                </c:pt>
                <c:pt idx="511">
                  <c:v>7.4260728012539579E-3</c:v>
                </c:pt>
                <c:pt idx="512">
                  <c:v>7.4260728012539579E-3</c:v>
                </c:pt>
                <c:pt idx="513">
                  <c:v>7.4260728012539579E-3</c:v>
                </c:pt>
                <c:pt idx="514">
                  <c:v>7.4260728012539579E-3</c:v>
                </c:pt>
                <c:pt idx="515">
                  <c:v>7.4260728012539579E-3</c:v>
                </c:pt>
                <c:pt idx="516">
                  <c:v>7.4260728012539579E-3</c:v>
                </c:pt>
                <c:pt idx="517">
                  <c:v>7.4260728012539579E-3</c:v>
                </c:pt>
                <c:pt idx="518">
                  <c:v>7.4260728012539579E-3</c:v>
                </c:pt>
                <c:pt idx="519">
                  <c:v>7.4260728012539579E-3</c:v>
                </c:pt>
                <c:pt idx="520">
                  <c:v>7.4260728012539579E-3</c:v>
                </c:pt>
                <c:pt idx="521">
                  <c:v>7.4260728012539579E-3</c:v>
                </c:pt>
                <c:pt idx="522">
                  <c:v>7.4260728012539579E-3</c:v>
                </c:pt>
                <c:pt idx="523">
                  <c:v>7.4260728012539579E-3</c:v>
                </c:pt>
                <c:pt idx="524">
                  <c:v>7.4260728012539579E-3</c:v>
                </c:pt>
                <c:pt idx="525">
                  <c:v>7.4260728012539579E-3</c:v>
                </c:pt>
                <c:pt idx="526">
                  <c:v>7.4260728012539579E-3</c:v>
                </c:pt>
                <c:pt idx="527">
                  <c:v>7.4260728012539579E-3</c:v>
                </c:pt>
                <c:pt idx="528">
                  <c:v>7.4260728012539579E-3</c:v>
                </c:pt>
                <c:pt idx="529">
                  <c:v>7.4260728012539579E-3</c:v>
                </c:pt>
                <c:pt idx="530">
                  <c:v>7.4260728012539579E-3</c:v>
                </c:pt>
                <c:pt idx="531">
                  <c:v>7.4260728012539579E-3</c:v>
                </c:pt>
                <c:pt idx="532">
                  <c:v>7.4260728012539579E-3</c:v>
                </c:pt>
                <c:pt idx="533">
                  <c:v>7.4260728012539579E-3</c:v>
                </c:pt>
                <c:pt idx="534">
                  <c:v>7.4260728012539579E-3</c:v>
                </c:pt>
                <c:pt idx="535">
                  <c:v>7.4260728012539579E-3</c:v>
                </c:pt>
                <c:pt idx="536">
                  <c:v>7.4260728012539579E-3</c:v>
                </c:pt>
                <c:pt idx="537">
                  <c:v>7.4260728012539579E-3</c:v>
                </c:pt>
                <c:pt idx="538">
                  <c:v>7.4260728012539579E-3</c:v>
                </c:pt>
                <c:pt idx="539">
                  <c:v>7.4260728012539579E-3</c:v>
                </c:pt>
                <c:pt idx="540">
                  <c:v>7.4260728012539579E-3</c:v>
                </c:pt>
                <c:pt idx="541">
                  <c:v>7.4260728012539579E-3</c:v>
                </c:pt>
                <c:pt idx="542">
                  <c:v>7.4260728012539579E-3</c:v>
                </c:pt>
                <c:pt idx="543">
                  <c:v>7.4260728012539579E-3</c:v>
                </c:pt>
                <c:pt idx="544">
                  <c:v>7.4260728012539579E-3</c:v>
                </c:pt>
                <c:pt idx="545">
                  <c:v>7.4260728012539579E-3</c:v>
                </c:pt>
                <c:pt idx="546">
                  <c:v>7.4260728012539579E-3</c:v>
                </c:pt>
                <c:pt idx="547">
                  <c:v>7.4260728012539579E-3</c:v>
                </c:pt>
                <c:pt idx="548">
                  <c:v>7.4260728012539579E-3</c:v>
                </c:pt>
                <c:pt idx="549">
                  <c:v>7.4260728012539579E-3</c:v>
                </c:pt>
                <c:pt idx="550">
                  <c:v>7.4260728012539579E-3</c:v>
                </c:pt>
                <c:pt idx="551">
                  <c:v>7.4260728012539579E-3</c:v>
                </c:pt>
                <c:pt idx="552">
                  <c:v>7.4260728012539579E-3</c:v>
                </c:pt>
                <c:pt idx="553">
                  <c:v>7.4260728012539579E-3</c:v>
                </c:pt>
                <c:pt idx="554">
                  <c:v>7.4260728012539579E-3</c:v>
                </c:pt>
                <c:pt idx="555">
                  <c:v>7.4260728012539579E-3</c:v>
                </c:pt>
                <c:pt idx="556">
                  <c:v>7.4260728012539579E-3</c:v>
                </c:pt>
                <c:pt idx="557">
                  <c:v>7.4260728012539579E-3</c:v>
                </c:pt>
                <c:pt idx="558">
                  <c:v>7.4260728012539579E-3</c:v>
                </c:pt>
                <c:pt idx="559">
                  <c:v>7.4260728012539579E-3</c:v>
                </c:pt>
                <c:pt idx="560">
                  <c:v>7.4260728012539579E-3</c:v>
                </c:pt>
                <c:pt idx="561">
                  <c:v>7.4260728012539579E-3</c:v>
                </c:pt>
                <c:pt idx="562">
                  <c:v>7.4260728012539579E-3</c:v>
                </c:pt>
                <c:pt idx="563">
                  <c:v>7.4260728012539579E-3</c:v>
                </c:pt>
                <c:pt idx="564">
                  <c:v>7.4260728012539579E-3</c:v>
                </c:pt>
                <c:pt idx="565">
                  <c:v>7.4260728012539579E-3</c:v>
                </c:pt>
                <c:pt idx="566">
                  <c:v>7.4260728012539579E-3</c:v>
                </c:pt>
                <c:pt idx="567">
                  <c:v>7.4260728012539579E-3</c:v>
                </c:pt>
                <c:pt idx="568">
                  <c:v>7.4260728012539579E-3</c:v>
                </c:pt>
                <c:pt idx="569">
                  <c:v>7.4260728012539579E-3</c:v>
                </c:pt>
                <c:pt idx="570">
                  <c:v>7.4260728012539579E-3</c:v>
                </c:pt>
                <c:pt idx="571">
                  <c:v>7.4260728012539579E-3</c:v>
                </c:pt>
                <c:pt idx="572">
                  <c:v>7.4260728012539579E-3</c:v>
                </c:pt>
                <c:pt idx="573">
                  <c:v>7.4260728012539579E-3</c:v>
                </c:pt>
                <c:pt idx="574">
                  <c:v>7.4260728012539579E-3</c:v>
                </c:pt>
                <c:pt idx="575">
                  <c:v>7.4260728012539579E-3</c:v>
                </c:pt>
                <c:pt idx="576">
                  <c:v>7.4260728012539579E-3</c:v>
                </c:pt>
                <c:pt idx="577">
                  <c:v>7.4260728012539579E-3</c:v>
                </c:pt>
                <c:pt idx="578">
                  <c:v>7.4260728012539579E-3</c:v>
                </c:pt>
                <c:pt idx="579">
                  <c:v>7.4260728012539579E-3</c:v>
                </c:pt>
                <c:pt idx="580">
                  <c:v>7.4260728012539579E-3</c:v>
                </c:pt>
                <c:pt idx="581">
                  <c:v>7.4260728012539579E-3</c:v>
                </c:pt>
                <c:pt idx="582">
                  <c:v>7.4260728012539579E-3</c:v>
                </c:pt>
                <c:pt idx="583">
                  <c:v>7.4260728012539579E-3</c:v>
                </c:pt>
                <c:pt idx="584">
                  <c:v>7.4260728012539579E-3</c:v>
                </c:pt>
                <c:pt idx="585">
                  <c:v>7.4260728012539579E-3</c:v>
                </c:pt>
                <c:pt idx="586">
                  <c:v>7.4260728012539579E-3</c:v>
                </c:pt>
                <c:pt idx="587">
                  <c:v>7.4260728012539579E-3</c:v>
                </c:pt>
                <c:pt idx="588">
                  <c:v>7.4260728012539579E-3</c:v>
                </c:pt>
                <c:pt idx="589">
                  <c:v>7.4260728012539579E-3</c:v>
                </c:pt>
                <c:pt idx="590">
                  <c:v>7.4260728012539579E-3</c:v>
                </c:pt>
                <c:pt idx="591">
                  <c:v>7.4260728012539579E-3</c:v>
                </c:pt>
                <c:pt idx="592">
                  <c:v>7.4260728012539579E-3</c:v>
                </c:pt>
                <c:pt idx="593">
                  <c:v>7.4260728012539579E-3</c:v>
                </c:pt>
                <c:pt idx="594">
                  <c:v>7.4260728012539579E-3</c:v>
                </c:pt>
                <c:pt idx="595">
                  <c:v>7.4260728012539579E-3</c:v>
                </c:pt>
                <c:pt idx="596">
                  <c:v>7.4260728012539579E-3</c:v>
                </c:pt>
                <c:pt idx="597">
                  <c:v>7.4260728012539579E-3</c:v>
                </c:pt>
                <c:pt idx="598">
                  <c:v>7.4260728012539579E-3</c:v>
                </c:pt>
                <c:pt idx="599">
                  <c:v>7.4260728012539579E-3</c:v>
                </c:pt>
                <c:pt idx="600">
                  <c:v>7.4260728012539579E-3</c:v>
                </c:pt>
                <c:pt idx="601">
                  <c:v>7.4260728012539579E-3</c:v>
                </c:pt>
                <c:pt idx="602">
                  <c:v>7.4260728012539579E-3</c:v>
                </c:pt>
                <c:pt idx="603">
                  <c:v>7.4260728012539579E-3</c:v>
                </c:pt>
                <c:pt idx="604">
                  <c:v>7.4260728012539579E-3</c:v>
                </c:pt>
                <c:pt idx="605">
                  <c:v>7.4260728012539579E-3</c:v>
                </c:pt>
                <c:pt idx="606">
                  <c:v>7.4260728012539579E-3</c:v>
                </c:pt>
                <c:pt idx="607">
                  <c:v>7.4260728012539579E-3</c:v>
                </c:pt>
                <c:pt idx="608">
                  <c:v>7.4260728012539579E-3</c:v>
                </c:pt>
                <c:pt idx="609">
                  <c:v>7.4260728012539579E-3</c:v>
                </c:pt>
                <c:pt idx="610">
                  <c:v>7.4260728012539579E-3</c:v>
                </c:pt>
                <c:pt idx="611">
                  <c:v>7.4260728012539579E-3</c:v>
                </c:pt>
                <c:pt idx="612">
                  <c:v>7.4260728012539579E-3</c:v>
                </c:pt>
                <c:pt idx="613">
                  <c:v>7.4260728012539579E-3</c:v>
                </c:pt>
                <c:pt idx="614">
                  <c:v>7.4260728012539579E-3</c:v>
                </c:pt>
                <c:pt idx="615">
                  <c:v>7.4260728012539579E-3</c:v>
                </c:pt>
                <c:pt idx="616">
                  <c:v>7.4260728012539579E-3</c:v>
                </c:pt>
                <c:pt idx="617">
                  <c:v>7.4260728012539579E-3</c:v>
                </c:pt>
                <c:pt idx="618">
                  <c:v>7.4260728012539579E-3</c:v>
                </c:pt>
                <c:pt idx="619">
                  <c:v>7.4260728012539579E-3</c:v>
                </c:pt>
                <c:pt idx="620">
                  <c:v>7.4260728012539579E-3</c:v>
                </c:pt>
                <c:pt idx="621">
                  <c:v>7.4260728012539579E-3</c:v>
                </c:pt>
                <c:pt idx="622">
                  <c:v>7.4260728012539579E-3</c:v>
                </c:pt>
                <c:pt idx="623">
                  <c:v>7.4260728012539579E-3</c:v>
                </c:pt>
                <c:pt idx="624">
                  <c:v>7.4260728012539579E-3</c:v>
                </c:pt>
                <c:pt idx="625">
                  <c:v>7.4260728012539579E-3</c:v>
                </c:pt>
                <c:pt idx="626">
                  <c:v>7.4260728012539579E-3</c:v>
                </c:pt>
                <c:pt idx="627">
                  <c:v>7.4260728012539579E-3</c:v>
                </c:pt>
                <c:pt idx="628">
                  <c:v>7.4260728012539579E-3</c:v>
                </c:pt>
                <c:pt idx="629">
                  <c:v>7.4260728012539579E-3</c:v>
                </c:pt>
                <c:pt idx="630">
                  <c:v>7.4260728012539579E-3</c:v>
                </c:pt>
                <c:pt idx="631">
                  <c:v>7.4260728012539579E-3</c:v>
                </c:pt>
                <c:pt idx="632">
                  <c:v>7.4260728012539579E-3</c:v>
                </c:pt>
                <c:pt idx="633">
                  <c:v>7.4260728012539579E-3</c:v>
                </c:pt>
                <c:pt idx="634">
                  <c:v>7.4260728012539579E-3</c:v>
                </c:pt>
                <c:pt idx="635">
                  <c:v>7.4260728012539579E-3</c:v>
                </c:pt>
                <c:pt idx="636">
                  <c:v>7.4260728012539579E-3</c:v>
                </c:pt>
                <c:pt idx="637">
                  <c:v>7.4260728012539579E-3</c:v>
                </c:pt>
                <c:pt idx="638">
                  <c:v>7.4260728012539579E-3</c:v>
                </c:pt>
                <c:pt idx="639">
                  <c:v>7.4260728012539579E-3</c:v>
                </c:pt>
                <c:pt idx="640">
                  <c:v>7.4260728012539579E-3</c:v>
                </c:pt>
                <c:pt idx="641">
                  <c:v>7.4260728012539579E-3</c:v>
                </c:pt>
                <c:pt idx="642">
                  <c:v>7.4260728012539579E-3</c:v>
                </c:pt>
                <c:pt idx="643">
                  <c:v>7.4260728012539579E-3</c:v>
                </c:pt>
                <c:pt idx="644">
                  <c:v>7.4260728012539579E-3</c:v>
                </c:pt>
                <c:pt idx="645">
                  <c:v>7.4260728012539579E-3</c:v>
                </c:pt>
                <c:pt idx="646">
                  <c:v>7.4260728012539579E-3</c:v>
                </c:pt>
                <c:pt idx="647">
                  <c:v>7.4260728012539579E-3</c:v>
                </c:pt>
                <c:pt idx="648">
                  <c:v>7.4260728012539579E-3</c:v>
                </c:pt>
                <c:pt idx="649">
                  <c:v>7.4260728012539579E-3</c:v>
                </c:pt>
                <c:pt idx="650">
                  <c:v>7.4260728012539579E-3</c:v>
                </c:pt>
                <c:pt idx="651">
                  <c:v>7.4260728012539579E-3</c:v>
                </c:pt>
                <c:pt idx="652">
                  <c:v>7.4260728012539579E-3</c:v>
                </c:pt>
                <c:pt idx="653">
                  <c:v>7.4260728012539579E-3</c:v>
                </c:pt>
                <c:pt idx="654">
                  <c:v>7.4260728012539579E-3</c:v>
                </c:pt>
                <c:pt idx="655">
                  <c:v>7.4260728012539579E-3</c:v>
                </c:pt>
                <c:pt idx="656">
                  <c:v>7.4260728012539579E-3</c:v>
                </c:pt>
                <c:pt idx="657">
                  <c:v>7.4260728012539579E-3</c:v>
                </c:pt>
                <c:pt idx="658">
                  <c:v>7.4260728012539579E-3</c:v>
                </c:pt>
                <c:pt idx="659">
                  <c:v>7.4260728012539579E-3</c:v>
                </c:pt>
                <c:pt idx="660">
                  <c:v>7.4260728012539579E-3</c:v>
                </c:pt>
                <c:pt idx="661">
                  <c:v>7.4260728012539579E-3</c:v>
                </c:pt>
                <c:pt idx="662">
                  <c:v>7.4260728012539579E-3</c:v>
                </c:pt>
                <c:pt idx="663">
                  <c:v>7.4260728012539579E-3</c:v>
                </c:pt>
                <c:pt idx="664">
                  <c:v>7.4260728012539579E-3</c:v>
                </c:pt>
                <c:pt idx="665">
                  <c:v>7.4260728012539579E-3</c:v>
                </c:pt>
                <c:pt idx="666">
                  <c:v>7.4260728012539579E-3</c:v>
                </c:pt>
                <c:pt idx="667">
                  <c:v>7.4260728012539579E-3</c:v>
                </c:pt>
                <c:pt idx="668">
                  <c:v>7.4260728012539579E-3</c:v>
                </c:pt>
                <c:pt idx="669">
                  <c:v>7.4260728012539579E-3</c:v>
                </c:pt>
                <c:pt idx="670">
                  <c:v>7.4260728012539579E-3</c:v>
                </c:pt>
                <c:pt idx="671">
                  <c:v>7.4260728012539579E-3</c:v>
                </c:pt>
                <c:pt idx="672">
                  <c:v>7.4260728012539579E-3</c:v>
                </c:pt>
                <c:pt idx="673">
                  <c:v>7.4260728012539579E-3</c:v>
                </c:pt>
                <c:pt idx="674">
                  <c:v>7.4260728012539579E-3</c:v>
                </c:pt>
                <c:pt idx="675">
                  <c:v>7.4260728012539579E-3</c:v>
                </c:pt>
                <c:pt idx="676">
                  <c:v>7.4260728012539579E-3</c:v>
                </c:pt>
                <c:pt idx="677">
                  <c:v>7.4260728012539579E-3</c:v>
                </c:pt>
                <c:pt idx="678">
                  <c:v>7.4260728012539579E-3</c:v>
                </c:pt>
                <c:pt idx="679">
                  <c:v>7.4260728012539579E-3</c:v>
                </c:pt>
                <c:pt idx="680">
                  <c:v>7.4260728012539579E-3</c:v>
                </c:pt>
                <c:pt idx="681">
                  <c:v>7.4260728012539579E-3</c:v>
                </c:pt>
                <c:pt idx="682">
                  <c:v>7.4260728012539579E-3</c:v>
                </c:pt>
                <c:pt idx="683">
                  <c:v>7.4260728012539579E-3</c:v>
                </c:pt>
                <c:pt idx="684">
                  <c:v>7.4260728012539579E-3</c:v>
                </c:pt>
                <c:pt idx="685">
                  <c:v>7.4260728012539579E-3</c:v>
                </c:pt>
                <c:pt idx="686">
                  <c:v>7.4260728012539579E-3</c:v>
                </c:pt>
                <c:pt idx="687">
                  <c:v>7.4260728012539579E-3</c:v>
                </c:pt>
                <c:pt idx="688">
                  <c:v>7.4260728012539579E-3</c:v>
                </c:pt>
                <c:pt idx="689">
                  <c:v>7.4260728012539579E-3</c:v>
                </c:pt>
                <c:pt idx="690">
                  <c:v>7.4260728012539579E-3</c:v>
                </c:pt>
                <c:pt idx="691">
                  <c:v>7.4260728012539579E-3</c:v>
                </c:pt>
                <c:pt idx="692">
                  <c:v>7.4260728012539579E-3</c:v>
                </c:pt>
                <c:pt idx="693">
                  <c:v>7.4260728012539579E-3</c:v>
                </c:pt>
                <c:pt idx="694">
                  <c:v>7.4260728012539579E-3</c:v>
                </c:pt>
                <c:pt idx="695">
                  <c:v>7.4260728012539579E-3</c:v>
                </c:pt>
                <c:pt idx="696">
                  <c:v>7.4260728012539579E-3</c:v>
                </c:pt>
                <c:pt idx="697">
                  <c:v>7.4260728012539579E-3</c:v>
                </c:pt>
                <c:pt idx="698">
                  <c:v>7.4260728012539579E-3</c:v>
                </c:pt>
                <c:pt idx="699">
                  <c:v>7.4260728012539579E-3</c:v>
                </c:pt>
                <c:pt idx="700">
                  <c:v>7.4260728012539579E-3</c:v>
                </c:pt>
                <c:pt idx="701">
                  <c:v>7.4260728012539579E-3</c:v>
                </c:pt>
                <c:pt idx="702">
                  <c:v>7.4260728012539579E-3</c:v>
                </c:pt>
                <c:pt idx="703">
                  <c:v>7.4260728012539579E-3</c:v>
                </c:pt>
                <c:pt idx="704">
                  <c:v>7.4260728012539579E-3</c:v>
                </c:pt>
                <c:pt idx="705">
                  <c:v>7.4260728012539579E-3</c:v>
                </c:pt>
                <c:pt idx="706">
                  <c:v>7.4260728012539579E-3</c:v>
                </c:pt>
                <c:pt idx="707">
                  <c:v>7.4260728012539579E-3</c:v>
                </c:pt>
                <c:pt idx="708">
                  <c:v>7.4260728012539579E-3</c:v>
                </c:pt>
                <c:pt idx="709">
                  <c:v>7.4260728012539579E-3</c:v>
                </c:pt>
                <c:pt idx="710">
                  <c:v>7.4260728012539579E-3</c:v>
                </c:pt>
                <c:pt idx="711">
                  <c:v>7.4260728012539579E-3</c:v>
                </c:pt>
                <c:pt idx="712">
                  <c:v>7.4260728012539579E-3</c:v>
                </c:pt>
                <c:pt idx="713">
                  <c:v>7.4260728012539579E-3</c:v>
                </c:pt>
                <c:pt idx="714">
                  <c:v>7.4260728012539579E-3</c:v>
                </c:pt>
                <c:pt idx="715">
                  <c:v>7.4260728012539579E-3</c:v>
                </c:pt>
                <c:pt idx="716">
                  <c:v>7.4260728012539579E-3</c:v>
                </c:pt>
                <c:pt idx="717">
                  <c:v>7.4260728012539579E-3</c:v>
                </c:pt>
                <c:pt idx="718">
                  <c:v>7.4260728012539579E-3</c:v>
                </c:pt>
                <c:pt idx="719">
                  <c:v>7.4260728012539579E-3</c:v>
                </c:pt>
                <c:pt idx="720">
                  <c:v>7.4260728012539579E-3</c:v>
                </c:pt>
                <c:pt idx="721">
                  <c:v>7.4260728012539579E-3</c:v>
                </c:pt>
                <c:pt idx="722">
                  <c:v>7.4260728012539579E-3</c:v>
                </c:pt>
                <c:pt idx="723">
                  <c:v>7.4260728012539579E-3</c:v>
                </c:pt>
                <c:pt idx="724">
                  <c:v>7.4260728012539579E-3</c:v>
                </c:pt>
                <c:pt idx="725">
                  <c:v>7.4260728012539579E-3</c:v>
                </c:pt>
                <c:pt idx="726">
                  <c:v>7.4260728012539579E-3</c:v>
                </c:pt>
                <c:pt idx="727">
                  <c:v>7.4260728012539579E-3</c:v>
                </c:pt>
                <c:pt idx="728">
                  <c:v>7.4260728012539579E-3</c:v>
                </c:pt>
                <c:pt idx="729">
                  <c:v>7.4260728012539579E-3</c:v>
                </c:pt>
                <c:pt idx="730">
                  <c:v>7.4260728012539579E-3</c:v>
                </c:pt>
                <c:pt idx="731">
                  <c:v>7.4260728012539579E-3</c:v>
                </c:pt>
                <c:pt idx="732">
                  <c:v>7.4260728012539579E-3</c:v>
                </c:pt>
                <c:pt idx="733">
                  <c:v>7.4260728012539579E-3</c:v>
                </c:pt>
                <c:pt idx="734">
                  <c:v>7.4260728012539579E-3</c:v>
                </c:pt>
                <c:pt idx="735">
                  <c:v>7.4260728012539579E-3</c:v>
                </c:pt>
                <c:pt idx="736">
                  <c:v>7.4260728012539579E-3</c:v>
                </c:pt>
                <c:pt idx="737">
                  <c:v>7.4260728012539579E-3</c:v>
                </c:pt>
                <c:pt idx="738">
                  <c:v>7.4260728012539579E-3</c:v>
                </c:pt>
                <c:pt idx="739">
                  <c:v>7.4260728012539579E-3</c:v>
                </c:pt>
                <c:pt idx="740">
                  <c:v>7.4260728012539579E-3</c:v>
                </c:pt>
                <c:pt idx="741">
                  <c:v>7.4260728012539579E-3</c:v>
                </c:pt>
                <c:pt idx="742">
                  <c:v>7.4260728012539579E-3</c:v>
                </c:pt>
                <c:pt idx="743">
                  <c:v>7.4260728012539579E-3</c:v>
                </c:pt>
                <c:pt idx="744">
                  <c:v>7.4260728012539579E-3</c:v>
                </c:pt>
                <c:pt idx="745">
                  <c:v>7.4260728012539579E-3</c:v>
                </c:pt>
                <c:pt idx="746">
                  <c:v>7.4260728012539579E-3</c:v>
                </c:pt>
                <c:pt idx="747">
                  <c:v>7.4260728012539579E-3</c:v>
                </c:pt>
                <c:pt idx="748">
                  <c:v>7.4260728012539579E-3</c:v>
                </c:pt>
                <c:pt idx="749">
                  <c:v>7.4260728012539579E-3</c:v>
                </c:pt>
                <c:pt idx="750">
                  <c:v>7.4260728012539579E-3</c:v>
                </c:pt>
                <c:pt idx="751">
                  <c:v>7.4260728012539579E-3</c:v>
                </c:pt>
                <c:pt idx="752">
                  <c:v>7.4260728012539579E-3</c:v>
                </c:pt>
                <c:pt idx="753">
                  <c:v>7.4260728012539579E-3</c:v>
                </c:pt>
                <c:pt idx="754">
                  <c:v>7.4260728012539579E-3</c:v>
                </c:pt>
                <c:pt idx="755">
                  <c:v>7.4260728012539579E-3</c:v>
                </c:pt>
                <c:pt idx="756">
                  <c:v>7.4260728012539579E-3</c:v>
                </c:pt>
                <c:pt idx="757">
                  <c:v>7.4260728012539579E-3</c:v>
                </c:pt>
                <c:pt idx="758">
                  <c:v>7.4260728012539579E-3</c:v>
                </c:pt>
                <c:pt idx="759">
                  <c:v>7.4260728012539579E-3</c:v>
                </c:pt>
                <c:pt idx="760">
                  <c:v>7.4260728012539579E-3</c:v>
                </c:pt>
                <c:pt idx="761">
                  <c:v>7.4260728012539579E-3</c:v>
                </c:pt>
                <c:pt idx="762">
                  <c:v>7.4260728012539579E-3</c:v>
                </c:pt>
                <c:pt idx="763">
                  <c:v>7.4260728012539579E-3</c:v>
                </c:pt>
                <c:pt idx="764">
                  <c:v>7.4260728012539579E-3</c:v>
                </c:pt>
                <c:pt idx="765">
                  <c:v>7.4260728012539579E-3</c:v>
                </c:pt>
                <c:pt idx="766">
                  <c:v>7.4260728012539579E-3</c:v>
                </c:pt>
                <c:pt idx="767">
                  <c:v>7.4260728012539579E-3</c:v>
                </c:pt>
                <c:pt idx="768">
                  <c:v>7.4260728012539579E-3</c:v>
                </c:pt>
                <c:pt idx="769">
                  <c:v>7.4260728012539579E-3</c:v>
                </c:pt>
                <c:pt idx="770">
                  <c:v>7.4260728012539579E-3</c:v>
                </c:pt>
                <c:pt idx="771">
                  <c:v>7.4260728012539579E-3</c:v>
                </c:pt>
                <c:pt idx="772">
                  <c:v>7.4260728012539579E-3</c:v>
                </c:pt>
                <c:pt idx="773">
                  <c:v>7.4260728012539579E-3</c:v>
                </c:pt>
                <c:pt idx="774">
                  <c:v>7.4260728012539579E-3</c:v>
                </c:pt>
                <c:pt idx="775">
                  <c:v>7.4260728012539579E-3</c:v>
                </c:pt>
                <c:pt idx="776">
                  <c:v>7.4260728012539579E-3</c:v>
                </c:pt>
                <c:pt idx="777">
                  <c:v>7.4260728012539579E-3</c:v>
                </c:pt>
                <c:pt idx="778">
                  <c:v>7.4260728012539579E-3</c:v>
                </c:pt>
                <c:pt idx="779">
                  <c:v>7.4260728012539579E-3</c:v>
                </c:pt>
                <c:pt idx="780">
                  <c:v>7.4260728012539579E-3</c:v>
                </c:pt>
                <c:pt idx="781">
                  <c:v>7.4260728012539579E-3</c:v>
                </c:pt>
                <c:pt idx="782">
                  <c:v>7.4260728012539579E-3</c:v>
                </c:pt>
                <c:pt idx="783">
                  <c:v>7.4260728012539579E-3</c:v>
                </c:pt>
                <c:pt idx="784">
                  <c:v>7.4260728012539579E-3</c:v>
                </c:pt>
                <c:pt idx="785">
                  <c:v>7.4260728012539579E-3</c:v>
                </c:pt>
                <c:pt idx="786">
                  <c:v>7.4260728012539579E-3</c:v>
                </c:pt>
                <c:pt idx="787">
                  <c:v>7.4260728012539579E-3</c:v>
                </c:pt>
                <c:pt idx="788">
                  <c:v>7.4260728012539579E-3</c:v>
                </c:pt>
                <c:pt idx="789">
                  <c:v>7.4260728012539579E-3</c:v>
                </c:pt>
                <c:pt idx="790">
                  <c:v>7.4260728012539579E-3</c:v>
                </c:pt>
                <c:pt idx="791">
                  <c:v>7.4260728012539579E-3</c:v>
                </c:pt>
                <c:pt idx="792">
                  <c:v>7.4260728012539579E-3</c:v>
                </c:pt>
                <c:pt idx="793">
                  <c:v>7.4260728012539579E-3</c:v>
                </c:pt>
                <c:pt idx="794">
                  <c:v>7.4260728012539579E-3</c:v>
                </c:pt>
                <c:pt idx="795">
                  <c:v>7.4260728012539579E-3</c:v>
                </c:pt>
                <c:pt idx="796">
                  <c:v>7.4260728012539579E-3</c:v>
                </c:pt>
                <c:pt idx="797">
                  <c:v>7.4260728012539579E-3</c:v>
                </c:pt>
                <c:pt idx="798">
                  <c:v>7.4260728012539579E-3</c:v>
                </c:pt>
                <c:pt idx="799">
                  <c:v>7.4260728012539579E-3</c:v>
                </c:pt>
                <c:pt idx="800">
                  <c:v>7.4260728012539579E-3</c:v>
                </c:pt>
                <c:pt idx="801">
                  <c:v>7.4260728012539579E-3</c:v>
                </c:pt>
                <c:pt idx="802">
                  <c:v>7.4260728012539579E-3</c:v>
                </c:pt>
                <c:pt idx="803">
                  <c:v>7.4260728012539579E-3</c:v>
                </c:pt>
                <c:pt idx="804">
                  <c:v>7.4260728012539579E-3</c:v>
                </c:pt>
                <c:pt idx="805">
                  <c:v>7.4260728012539579E-3</c:v>
                </c:pt>
                <c:pt idx="806">
                  <c:v>7.4260728012539579E-3</c:v>
                </c:pt>
                <c:pt idx="807">
                  <c:v>7.4260728012539579E-3</c:v>
                </c:pt>
                <c:pt idx="808">
                  <c:v>7.4260728012539579E-3</c:v>
                </c:pt>
                <c:pt idx="809">
                  <c:v>7.4260728012539579E-3</c:v>
                </c:pt>
                <c:pt idx="810">
                  <c:v>7.4260728012539579E-3</c:v>
                </c:pt>
                <c:pt idx="811">
                  <c:v>7.4260728012539579E-3</c:v>
                </c:pt>
                <c:pt idx="812">
                  <c:v>7.4260728012539579E-3</c:v>
                </c:pt>
                <c:pt idx="813">
                  <c:v>7.4260728012539579E-3</c:v>
                </c:pt>
                <c:pt idx="814">
                  <c:v>7.4260728012539579E-3</c:v>
                </c:pt>
                <c:pt idx="815">
                  <c:v>7.4260728012539579E-3</c:v>
                </c:pt>
                <c:pt idx="816">
                  <c:v>7.4260728012539579E-3</c:v>
                </c:pt>
                <c:pt idx="817">
                  <c:v>7.4260728012539579E-3</c:v>
                </c:pt>
                <c:pt idx="818">
                  <c:v>7.4260728012539579E-3</c:v>
                </c:pt>
                <c:pt idx="819">
                  <c:v>7.4260728012539579E-3</c:v>
                </c:pt>
                <c:pt idx="820">
                  <c:v>7.4260728012539579E-3</c:v>
                </c:pt>
                <c:pt idx="821">
                  <c:v>7.4260728012539579E-3</c:v>
                </c:pt>
                <c:pt idx="822">
                  <c:v>7.4260728012539579E-3</c:v>
                </c:pt>
                <c:pt idx="823">
                  <c:v>7.4260728012539579E-3</c:v>
                </c:pt>
                <c:pt idx="824">
                  <c:v>7.4260728012539579E-3</c:v>
                </c:pt>
                <c:pt idx="825">
                  <c:v>7.4260728012539579E-3</c:v>
                </c:pt>
                <c:pt idx="826">
                  <c:v>7.4260728012539579E-3</c:v>
                </c:pt>
                <c:pt idx="827">
                  <c:v>7.4260728012539579E-3</c:v>
                </c:pt>
                <c:pt idx="828">
                  <c:v>7.4260728012539579E-3</c:v>
                </c:pt>
                <c:pt idx="829">
                  <c:v>7.4260728012539579E-3</c:v>
                </c:pt>
                <c:pt idx="830">
                  <c:v>7.4260728012539579E-3</c:v>
                </c:pt>
                <c:pt idx="831">
                  <c:v>7.4260728012539579E-3</c:v>
                </c:pt>
                <c:pt idx="832">
                  <c:v>7.4260728012539579E-3</c:v>
                </c:pt>
                <c:pt idx="833">
                  <c:v>7.4260728012539579E-3</c:v>
                </c:pt>
                <c:pt idx="834">
                  <c:v>7.4260728012539579E-3</c:v>
                </c:pt>
                <c:pt idx="835">
                  <c:v>7.4260728012539579E-3</c:v>
                </c:pt>
                <c:pt idx="836">
                  <c:v>7.4260728012539579E-3</c:v>
                </c:pt>
                <c:pt idx="837">
                  <c:v>7.4260728012539579E-3</c:v>
                </c:pt>
                <c:pt idx="838">
                  <c:v>7.4260728012539579E-3</c:v>
                </c:pt>
                <c:pt idx="839">
                  <c:v>7.4260728012539579E-3</c:v>
                </c:pt>
                <c:pt idx="840">
                  <c:v>7.4260728012539579E-3</c:v>
                </c:pt>
                <c:pt idx="841">
                  <c:v>7.4260728012539579E-3</c:v>
                </c:pt>
                <c:pt idx="842">
                  <c:v>7.4260728012539579E-3</c:v>
                </c:pt>
                <c:pt idx="843">
                  <c:v>7.4260728012539579E-3</c:v>
                </c:pt>
                <c:pt idx="844">
                  <c:v>7.4260728012539579E-3</c:v>
                </c:pt>
                <c:pt idx="845">
                  <c:v>7.4260728012539579E-3</c:v>
                </c:pt>
                <c:pt idx="846">
                  <c:v>7.4260728012539579E-3</c:v>
                </c:pt>
                <c:pt idx="847">
                  <c:v>7.4260728012539579E-3</c:v>
                </c:pt>
                <c:pt idx="848">
                  <c:v>7.4260728012539579E-3</c:v>
                </c:pt>
                <c:pt idx="849">
                  <c:v>7.4260728012539579E-3</c:v>
                </c:pt>
                <c:pt idx="850">
                  <c:v>7.4260728012539579E-3</c:v>
                </c:pt>
                <c:pt idx="851">
                  <c:v>7.4260728012539579E-3</c:v>
                </c:pt>
                <c:pt idx="852">
                  <c:v>7.4260728012539579E-3</c:v>
                </c:pt>
                <c:pt idx="853">
                  <c:v>7.4260728012539579E-3</c:v>
                </c:pt>
                <c:pt idx="854">
                  <c:v>7.4260728012539579E-3</c:v>
                </c:pt>
                <c:pt idx="855">
                  <c:v>7.4260728012539579E-3</c:v>
                </c:pt>
                <c:pt idx="856">
                  <c:v>7.4260728012539579E-3</c:v>
                </c:pt>
                <c:pt idx="857">
                  <c:v>7.4260728012539579E-3</c:v>
                </c:pt>
                <c:pt idx="858">
                  <c:v>7.4260728012539579E-3</c:v>
                </c:pt>
                <c:pt idx="859">
                  <c:v>7.4260728012539579E-3</c:v>
                </c:pt>
                <c:pt idx="860">
                  <c:v>7.4260728012539579E-3</c:v>
                </c:pt>
                <c:pt idx="861">
                  <c:v>7.4260728012539579E-3</c:v>
                </c:pt>
                <c:pt idx="862">
                  <c:v>7.4260728012539579E-3</c:v>
                </c:pt>
                <c:pt idx="863">
                  <c:v>7.4260728012539579E-3</c:v>
                </c:pt>
                <c:pt idx="864">
                  <c:v>7.4260728012539579E-3</c:v>
                </c:pt>
                <c:pt idx="865">
                  <c:v>7.4260728012539579E-3</c:v>
                </c:pt>
                <c:pt idx="866">
                  <c:v>7.4260728012539579E-3</c:v>
                </c:pt>
                <c:pt idx="867">
                  <c:v>7.4260728012539579E-3</c:v>
                </c:pt>
                <c:pt idx="868">
                  <c:v>7.4260728012539579E-3</c:v>
                </c:pt>
                <c:pt idx="869">
                  <c:v>7.4260728012539579E-3</c:v>
                </c:pt>
                <c:pt idx="870">
                  <c:v>7.4260728012539579E-3</c:v>
                </c:pt>
                <c:pt idx="871">
                  <c:v>7.4260728012539579E-3</c:v>
                </c:pt>
                <c:pt idx="872">
                  <c:v>7.4260728012539579E-3</c:v>
                </c:pt>
                <c:pt idx="873">
                  <c:v>7.4260728012539579E-3</c:v>
                </c:pt>
                <c:pt idx="874">
                  <c:v>7.4260728012539579E-3</c:v>
                </c:pt>
                <c:pt idx="875">
                  <c:v>7.4260728012539579E-3</c:v>
                </c:pt>
                <c:pt idx="876">
                  <c:v>7.4260728012539579E-3</c:v>
                </c:pt>
                <c:pt idx="877">
                  <c:v>7.4260728012539579E-3</c:v>
                </c:pt>
                <c:pt idx="878">
                  <c:v>7.4260728012539579E-3</c:v>
                </c:pt>
                <c:pt idx="879">
                  <c:v>7.4260728012539579E-3</c:v>
                </c:pt>
                <c:pt idx="880">
                  <c:v>7.4260728012539579E-3</c:v>
                </c:pt>
                <c:pt idx="881">
                  <c:v>7.4260728012539579E-3</c:v>
                </c:pt>
                <c:pt idx="882">
                  <c:v>7.4260728012539579E-3</c:v>
                </c:pt>
                <c:pt idx="883">
                  <c:v>7.4260728012539579E-3</c:v>
                </c:pt>
                <c:pt idx="884">
                  <c:v>7.4260728012539579E-3</c:v>
                </c:pt>
                <c:pt idx="885">
                  <c:v>7.4260728012539579E-3</c:v>
                </c:pt>
                <c:pt idx="886">
                  <c:v>7.4260728012539579E-3</c:v>
                </c:pt>
                <c:pt idx="887">
                  <c:v>7.4260728012539579E-3</c:v>
                </c:pt>
                <c:pt idx="888">
                  <c:v>7.4260728012539579E-3</c:v>
                </c:pt>
                <c:pt idx="889">
                  <c:v>7.4260728012539579E-3</c:v>
                </c:pt>
                <c:pt idx="890">
                  <c:v>7.4260728012539579E-3</c:v>
                </c:pt>
                <c:pt idx="891">
                  <c:v>7.4260728012539579E-3</c:v>
                </c:pt>
                <c:pt idx="892">
                  <c:v>7.4260728012539579E-3</c:v>
                </c:pt>
                <c:pt idx="893">
                  <c:v>7.4260728012539579E-3</c:v>
                </c:pt>
                <c:pt idx="894">
                  <c:v>7.4260728012539579E-3</c:v>
                </c:pt>
                <c:pt idx="895">
                  <c:v>7.4260728012539579E-3</c:v>
                </c:pt>
                <c:pt idx="896">
                  <c:v>7.4260728012539579E-3</c:v>
                </c:pt>
                <c:pt idx="897">
                  <c:v>7.4260728012539579E-3</c:v>
                </c:pt>
                <c:pt idx="898">
                  <c:v>7.4260728012539579E-3</c:v>
                </c:pt>
                <c:pt idx="899">
                  <c:v>7.4260728012539579E-3</c:v>
                </c:pt>
                <c:pt idx="900">
                  <c:v>7.4260728012539579E-3</c:v>
                </c:pt>
                <c:pt idx="901">
                  <c:v>7.4260728012539579E-3</c:v>
                </c:pt>
                <c:pt idx="902">
                  <c:v>7.4260728012539579E-3</c:v>
                </c:pt>
                <c:pt idx="903">
                  <c:v>7.4260728012539579E-3</c:v>
                </c:pt>
                <c:pt idx="904">
                  <c:v>7.4260728012539579E-3</c:v>
                </c:pt>
                <c:pt idx="905">
                  <c:v>7.4260728012539579E-3</c:v>
                </c:pt>
                <c:pt idx="906">
                  <c:v>7.4260728012539579E-3</c:v>
                </c:pt>
                <c:pt idx="907">
                  <c:v>7.4260728012539579E-3</c:v>
                </c:pt>
                <c:pt idx="908">
                  <c:v>7.4260728012539579E-3</c:v>
                </c:pt>
                <c:pt idx="909">
                  <c:v>7.4260728012539579E-3</c:v>
                </c:pt>
                <c:pt idx="910">
                  <c:v>7.4260728012539579E-3</c:v>
                </c:pt>
                <c:pt idx="911">
                  <c:v>7.4260728012539579E-3</c:v>
                </c:pt>
                <c:pt idx="912">
                  <c:v>7.4260728012539579E-3</c:v>
                </c:pt>
                <c:pt idx="913">
                  <c:v>7.4260728012539579E-3</c:v>
                </c:pt>
                <c:pt idx="914">
                  <c:v>7.4260728012539579E-3</c:v>
                </c:pt>
                <c:pt idx="915">
                  <c:v>7.4260728012539579E-3</c:v>
                </c:pt>
                <c:pt idx="916">
                  <c:v>7.4260728012539579E-3</c:v>
                </c:pt>
                <c:pt idx="917">
                  <c:v>7.4260728012539579E-3</c:v>
                </c:pt>
                <c:pt idx="918">
                  <c:v>7.4260728012539579E-3</c:v>
                </c:pt>
                <c:pt idx="919">
                  <c:v>7.4260728012539579E-3</c:v>
                </c:pt>
                <c:pt idx="920">
                  <c:v>7.4260728012539579E-3</c:v>
                </c:pt>
                <c:pt idx="921">
                  <c:v>7.4260728012539579E-3</c:v>
                </c:pt>
                <c:pt idx="922">
                  <c:v>7.4260728012539579E-3</c:v>
                </c:pt>
                <c:pt idx="923">
                  <c:v>7.4260728012539579E-3</c:v>
                </c:pt>
                <c:pt idx="924">
                  <c:v>7.4260728012539579E-3</c:v>
                </c:pt>
                <c:pt idx="925">
                  <c:v>7.4260728012539579E-3</c:v>
                </c:pt>
                <c:pt idx="926">
                  <c:v>7.4260728012539579E-3</c:v>
                </c:pt>
                <c:pt idx="927">
                  <c:v>7.4260728012539579E-3</c:v>
                </c:pt>
                <c:pt idx="928">
                  <c:v>7.4260728012539579E-3</c:v>
                </c:pt>
                <c:pt idx="929">
                  <c:v>7.4260728012539579E-3</c:v>
                </c:pt>
                <c:pt idx="930">
                  <c:v>7.4260728012539579E-3</c:v>
                </c:pt>
                <c:pt idx="931">
                  <c:v>7.4260728012539579E-3</c:v>
                </c:pt>
                <c:pt idx="932">
                  <c:v>7.4260728012539579E-3</c:v>
                </c:pt>
                <c:pt idx="933">
                  <c:v>7.4260728012539579E-3</c:v>
                </c:pt>
                <c:pt idx="934">
                  <c:v>7.4260728012539579E-3</c:v>
                </c:pt>
                <c:pt idx="935">
                  <c:v>7.4260728012539579E-3</c:v>
                </c:pt>
                <c:pt idx="936">
                  <c:v>7.4260728012539579E-3</c:v>
                </c:pt>
                <c:pt idx="937">
                  <c:v>7.4260728012539579E-3</c:v>
                </c:pt>
                <c:pt idx="938">
                  <c:v>7.4260728012539579E-3</c:v>
                </c:pt>
                <c:pt idx="939">
                  <c:v>7.4260728012539579E-3</c:v>
                </c:pt>
                <c:pt idx="940">
                  <c:v>7.4260728012539579E-3</c:v>
                </c:pt>
                <c:pt idx="941">
                  <c:v>7.4260728012539579E-3</c:v>
                </c:pt>
                <c:pt idx="942">
                  <c:v>7.4260728012539579E-3</c:v>
                </c:pt>
                <c:pt idx="943">
                  <c:v>7.4260728012539579E-3</c:v>
                </c:pt>
                <c:pt idx="944">
                  <c:v>7.4260728012539579E-3</c:v>
                </c:pt>
                <c:pt idx="945">
                  <c:v>7.4260728012539579E-3</c:v>
                </c:pt>
                <c:pt idx="946">
                  <c:v>7.4168074317623178E-3</c:v>
                </c:pt>
                <c:pt idx="947">
                  <c:v>7.4106509521342234E-3</c:v>
                </c:pt>
                <c:pt idx="948">
                  <c:v>7.4106509521342234E-3</c:v>
                </c:pt>
                <c:pt idx="949">
                  <c:v>7.4106509521342234E-3</c:v>
                </c:pt>
                <c:pt idx="950">
                  <c:v>7.4106509521342234E-3</c:v>
                </c:pt>
                <c:pt idx="951">
                  <c:v>7.4106509521342234E-3</c:v>
                </c:pt>
                <c:pt idx="952">
                  <c:v>7.4106509521342234E-3</c:v>
                </c:pt>
                <c:pt idx="953">
                  <c:v>7.4106509521342234E-3</c:v>
                </c:pt>
                <c:pt idx="954">
                  <c:v>7.4106509521342234E-3</c:v>
                </c:pt>
                <c:pt idx="955">
                  <c:v>7.4106509521342234E-3</c:v>
                </c:pt>
                <c:pt idx="956">
                  <c:v>7.4106509521342234E-3</c:v>
                </c:pt>
                <c:pt idx="957">
                  <c:v>7.4106509521342234E-3</c:v>
                </c:pt>
                <c:pt idx="958">
                  <c:v>7.4106509521342234E-3</c:v>
                </c:pt>
                <c:pt idx="959">
                  <c:v>7.4106509521342234E-3</c:v>
                </c:pt>
                <c:pt idx="960">
                  <c:v>7.4106509521342234E-3</c:v>
                </c:pt>
                <c:pt idx="961">
                  <c:v>7.4106509521342234E-3</c:v>
                </c:pt>
                <c:pt idx="962">
                  <c:v>7.4106509521342234E-3</c:v>
                </c:pt>
                <c:pt idx="963">
                  <c:v>7.4106509521342234E-3</c:v>
                </c:pt>
                <c:pt idx="964">
                  <c:v>7.4106509521342234E-3</c:v>
                </c:pt>
                <c:pt idx="965">
                  <c:v>7.4106509521342234E-3</c:v>
                </c:pt>
                <c:pt idx="966">
                  <c:v>7.4106509521342234E-3</c:v>
                </c:pt>
                <c:pt idx="967">
                  <c:v>7.4106509521342234E-3</c:v>
                </c:pt>
                <c:pt idx="968">
                  <c:v>7.4106509521342234E-3</c:v>
                </c:pt>
                <c:pt idx="969">
                  <c:v>7.4106509521342234E-3</c:v>
                </c:pt>
                <c:pt idx="970">
                  <c:v>7.4106509521342234E-3</c:v>
                </c:pt>
                <c:pt idx="971">
                  <c:v>7.4106509521342234E-3</c:v>
                </c:pt>
                <c:pt idx="972">
                  <c:v>7.4106509521342234E-3</c:v>
                </c:pt>
                <c:pt idx="973">
                  <c:v>7.4106509521342234E-3</c:v>
                </c:pt>
                <c:pt idx="974">
                  <c:v>7.4106509521342234E-3</c:v>
                </c:pt>
                <c:pt idx="975">
                  <c:v>7.4106509521342234E-3</c:v>
                </c:pt>
                <c:pt idx="976">
                  <c:v>7.4106509521342234E-3</c:v>
                </c:pt>
                <c:pt idx="977">
                  <c:v>7.4106509521342234E-3</c:v>
                </c:pt>
                <c:pt idx="978">
                  <c:v>7.4106509521342234E-3</c:v>
                </c:pt>
                <c:pt idx="979">
                  <c:v>7.4106509521342234E-3</c:v>
                </c:pt>
                <c:pt idx="980">
                  <c:v>7.4106509521342234E-3</c:v>
                </c:pt>
                <c:pt idx="981">
                  <c:v>7.4106509521342234E-3</c:v>
                </c:pt>
                <c:pt idx="982">
                  <c:v>7.4106509521342234E-3</c:v>
                </c:pt>
                <c:pt idx="983">
                  <c:v>7.4106509521342234E-3</c:v>
                </c:pt>
                <c:pt idx="984">
                  <c:v>7.4106509521342234E-3</c:v>
                </c:pt>
                <c:pt idx="985">
                  <c:v>7.4106509521342234E-3</c:v>
                </c:pt>
                <c:pt idx="986">
                  <c:v>7.4106509521342234E-3</c:v>
                </c:pt>
                <c:pt idx="987">
                  <c:v>7.4106509521342234E-3</c:v>
                </c:pt>
                <c:pt idx="988">
                  <c:v>7.4106509521342234E-3</c:v>
                </c:pt>
                <c:pt idx="989">
                  <c:v>7.4106509521342234E-3</c:v>
                </c:pt>
                <c:pt idx="990">
                  <c:v>7.4106509521342234E-3</c:v>
                </c:pt>
                <c:pt idx="991">
                  <c:v>7.4106509521342234E-3</c:v>
                </c:pt>
                <c:pt idx="992">
                  <c:v>7.4106509521342234E-3</c:v>
                </c:pt>
                <c:pt idx="993">
                  <c:v>7.4106509521342234E-3</c:v>
                </c:pt>
                <c:pt idx="994">
                  <c:v>7.4106509521342234E-3</c:v>
                </c:pt>
                <c:pt idx="995">
                  <c:v>7.4106509521342234E-3</c:v>
                </c:pt>
                <c:pt idx="996">
                  <c:v>7.4106509521342234E-3</c:v>
                </c:pt>
                <c:pt idx="997">
                  <c:v>7.4106509521342234E-3</c:v>
                </c:pt>
                <c:pt idx="998">
                  <c:v>7.4106509521342234E-3</c:v>
                </c:pt>
                <c:pt idx="999">
                  <c:v>7.4106509521342234E-3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5FE-4C8D-AD4D-24E7EB99A208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Sheet1!$D$1:$D$1000</c:f>
              <c:numCache>
                <c:formatCode>General</c:formatCode>
                <c:ptCount val="1000"/>
                <c:pt idx="0">
                  <c:v>9.7534221001176369E-2</c:v>
                </c:pt>
                <c:pt idx="1">
                  <c:v>2.4324493302682382E-2</c:v>
                </c:pt>
                <c:pt idx="2">
                  <c:v>2.4324493302682382E-2</c:v>
                </c:pt>
                <c:pt idx="3">
                  <c:v>2.4324493302682382E-2</c:v>
                </c:pt>
                <c:pt idx="4">
                  <c:v>2.4324493302682382E-2</c:v>
                </c:pt>
                <c:pt idx="5">
                  <c:v>2.4324493302682382E-2</c:v>
                </c:pt>
                <c:pt idx="6">
                  <c:v>2.4324493302682382E-2</c:v>
                </c:pt>
                <c:pt idx="7">
                  <c:v>2.4324493302682382E-2</c:v>
                </c:pt>
                <c:pt idx="8">
                  <c:v>2.4324493302682382E-2</c:v>
                </c:pt>
                <c:pt idx="9">
                  <c:v>2.4324493302682382E-2</c:v>
                </c:pt>
                <c:pt idx="10">
                  <c:v>2.4324493302682382E-2</c:v>
                </c:pt>
                <c:pt idx="11">
                  <c:v>2.4324493302682382E-2</c:v>
                </c:pt>
                <c:pt idx="12">
                  <c:v>2.4324493302682382E-2</c:v>
                </c:pt>
                <c:pt idx="13">
                  <c:v>2.4324493302682382E-2</c:v>
                </c:pt>
                <c:pt idx="14">
                  <c:v>2.4324493302682382E-2</c:v>
                </c:pt>
                <c:pt idx="15">
                  <c:v>2.4324493302682382E-2</c:v>
                </c:pt>
                <c:pt idx="16">
                  <c:v>2.4324493302682382E-2</c:v>
                </c:pt>
                <c:pt idx="17">
                  <c:v>2.4324493302682382E-2</c:v>
                </c:pt>
                <c:pt idx="18">
                  <c:v>2.4324493302682382E-2</c:v>
                </c:pt>
                <c:pt idx="19">
                  <c:v>2.4324493302682382E-2</c:v>
                </c:pt>
                <c:pt idx="20">
                  <c:v>2.4324493302682382E-2</c:v>
                </c:pt>
                <c:pt idx="21">
                  <c:v>2.4324493302682382E-2</c:v>
                </c:pt>
                <c:pt idx="22">
                  <c:v>2.4324493302682382E-2</c:v>
                </c:pt>
                <c:pt idx="23">
                  <c:v>2.4324493302682382E-2</c:v>
                </c:pt>
                <c:pt idx="24">
                  <c:v>2.4324493302682382E-2</c:v>
                </c:pt>
                <c:pt idx="25">
                  <c:v>2.4324493302682382E-2</c:v>
                </c:pt>
                <c:pt idx="26">
                  <c:v>2.4324493302682382E-2</c:v>
                </c:pt>
                <c:pt idx="27">
                  <c:v>2.4324493302682382E-2</c:v>
                </c:pt>
                <c:pt idx="28">
                  <c:v>2.4324493302682382E-2</c:v>
                </c:pt>
                <c:pt idx="29">
                  <c:v>2.4324493302682382E-2</c:v>
                </c:pt>
                <c:pt idx="30">
                  <c:v>2.4324493302682382E-2</c:v>
                </c:pt>
                <c:pt idx="31">
                  <c:v>2.4324493302682382E-2</c:v>
                </c:pt>
                <c:pt idx="32">
                  <c:v>2.4324493302682382E-2</c:v>
                </c:pt>
                <c:pt idx="33">
                  <c:v>2.4324493302682382E-2</c:v>
                </c:pt>
                <c:pt idx="34">
                  <c:v>2.4324493302682382E-2</c:v>
                </c:pt>
                <c:pt idx="35">
                  <c:v>2.4324493302682382E-2</c:v>
                </c:pt>
                <c:pt idx="36">
                  <c:v>2.4324493302682382E-2</c:v>
                </c:pt>
                <c:pt idx="37">
                  <c:v>2.4324493302682382E-2</c:v>
                </c:pt>
                <c:pt idx="38">
                  <c:v>2.4324493302682382E-2</c:v>
                </c:pt>
                <c:pt idx="39">
                  <c:v>2.4324493302682382E-2</c:v>
                </c:pt>
                <c:pt idx="40">
                  <c:v>2.4324493302682382E-2</c:v>
                </c:pt>
                <c:pt idx="41">
                  <c:v>2.4324493302682382E-2</c:v>
                </c:pt>
                <c:pt idx="42">
                  <c:v>2.4324493302682382E-2</c:v>
                </c:pt>
                <c:pt idx="43">
                  <c:v>2.4324493302682382E-2</c:v>
                </c:pt>
                <c:pt idx="44">
                  <c:v>2.4324493302682382E-2</c:v>
                </c:pt>
                <c:pt idx="45">
                  <c:v>2.4324493302682382E-2</c:v>
                </c:pt>
                <c:pt idx="46">
                  <c:v>2.4324493302682382E-2</c:v>
                </c:pt>
                <c:pt idx="47">
                  <c:v>2.4324493302682382E-2</c:v>
                </c:pt>
                <c:pt idx="48">
                  <c:v>2.4324493302682382E-2</c:v>
                </c:pt>
                <c:pt idx="49">
                  <c:v>2.4324493302682382E-2</c:v>
                </c:pt>
                <c:pt idx="50">
                  <c:v>2.4324493302682382E-2</c:v>
                </c:pt>
                <c:pt idx="51">
                  <c:v>2.4324493302682382E-2</c:v>
                </c:pt>
                <c:pt idx="52">
                  <c:v>2.4324493302682382E-2</c:v>
                </c:pt>
                <c:pt idx="53">
                  <c:v>2.4324493302682382E-2</c:v>
                </c:pt>
                <c:pt idx="54">
                  <c:v>2.4324493302682382E-2</c:v>
                </c:pt>
                <c:pt idx="55">
                  <c:v>2.4324493302682382E-2</c:v>
                </c:pt>
                <c:pt idx="56">
                  <c:v>2.4324493302682382E-2</c:v>
                </c:pt>
                <c:pt idx="57">
                  <c:v>2.4324493302682382E-2</c:v>
                </c:pt>
                <c:pt idx="58">
                  <c:v>2.4324493302682382E-2</c:v>
                </c:pt>
                <c:pt idx="59">
                  <c:v>2.4324493302682382E-2</c:v>
                </c:pt>
                <c:pt idx="60">
                  <c:v>2.4324493302682382E-2</c:v>
                </c:pt>
                <c:pt idx="61">
                  <c:v>2.4324493302682382E-2</c:v>
                </c:pt>
                <c:pt idx="62">
                  <c:v>2.4324493302682382E-2</c:v>
                </c:pt>
                <c:pt idx="63">
                  <c:v>2.4324493302682382E-2</c:v>
                </c:pt>
                <c:pt idx="64">
                  <c:v>2.4324493302682382E-2</c:v>
                </c:pt>
                <c:pt idx="65">
                  <c:v>2.4324493302682382E-2</c:v>
                </c:pt>
                <c:pt idx="66">
                  <c:v>2.4324493302682382E-2</c:v>
                </c:pt>
                <c:pt idx="67">
                  <c:v>2.4324493302682382E-2</c:v>
                </c:pt>
                <c:pt idx="68">
                  <c:v>2.4324493302682382E-2</c:v>
                </c:pt>
                <c:pt idx="69">
                  <c:v>2.4324493302682382E-2</c:v>
                </c:pt>
                <c:pt idx="70">
                  <c:v>2.4324493302682382E-2</c:v>
                </c:pt>
                <c:pt idx="71">
                  <c:v>2.4324493302682382E-2</c:v>
                </c:pt>
                <c:pt idx="72">
                  <c:v>2.4324493302682382E-2</c:v>
                </c:pt>
                <c:pt idx="73">
                  <c:v>2.4324493302682382E-2</c:v>
                </c:pt>
                <c:pt idx="74">
                  <c:v>2.4324493302682382E-2</c:v>
                </c:pt>
                <c:pt idx="75">
                  <c:v>2.4324493302682382E-2</c:v>
                </c:pt>
                <c:pt idx="76">
                  <c:v>2.4324493302682382E-2</c:v>
                </c:pt>
                <c:pt idx="77">
                  <c:v>2.4324493302682382E-2</c:v>
                </c:pt>
                <c:pt idx="78">
                  <c:v>2.4324493302682382E-2</c:v>
                </c:pt>
                <c:pt idx="79">
                  <c:v>2.4324493302682382E-2</c:v>
                </c:pt>
                <c:pt idx="80">
                  <c:v>2.4324493302682382E-2</c:v>
                </c:pt>
                <c:pt idx="81">
                  <c:v>2.4324493302682382E-2</c:v>
                </c:pt>
                <c:pt idx="82">
                  <c:v>2.4324493302682382E-2</c:v>
                </c:pt>
                <c:pt idx="83">
                  <c:v>2.4324493302682382E-2</c:v>
                </c:pt>
                <c:pt idx="84">
                  <c:v>2.4324493302682382E-2</c:v>
                </c:pt>
                <c:pt idx="85">
                  <c:v>2.4324493302682382E-2</c:v>
                </c:pt>
                <c:pt idx="86">
                  <c:v>2.4324493302682382E-2</c:v>
                </c:pt>
                <c:pt idx="87">
                  <c:v>2.4324493302682382E-2</c:v>
                </c:pt>
                <c:pt idx="88">
                  <c:v>2.4324493302682382E-2</c:v>
                </c:pt>
                <c:pt idx="89">
                  <c:v>2.4324493302682382E-2</c:v>
                </c:pt>
                <c:pt idx="90">
                  <c:v>2.4324493302682382E-2</c:v>
                </c:pt>
                <c:pt idx="91">
                  <c:v>2.4324493302682382E-2</c:v>
                </c:pt>
                <c:pt idx="92">
                  <c:v>2.4324493302682382E-2</c:v>
                </c:pt>
                <c:pt idx="93">
                  <c:v>2.4324493302682382E-2</c:v>
                </c:pt>
                <c:pt idx="94">
                  <c:v>2.4324493302682382E-2</c:v>
                </c:pt>
                <c:pt idx="95">
                  <c:v>2.4324493302682382E-2</c:v>
                </c:pt>
                <c:pt idx="96">
                  <c:v>2.4324493302682382E-2</c:v>
                </c:pt>
                <c:pt idx="97">
                  <c:v>2.4324493302682382E-2</c:v>
                </c:pt>
                <c:pt idx="98">
                  <c:v>2.4324493302682382E-2</c:v>
                </c:pt>
                <c:pt idx="99">
                  <c:v>2.4324493302682382E-2</c:v>
                </c:pt>
                <c:pt idx="100">
                  <c:v>2.4324493302682382E-2</c:v>
                </c:pt>
                <c:pt idx="101">
                  <c:v>2.4324493302682382E-2</c:v>
                </c:pt>
                <c:pt idx="102">
                  <c:v>2.4324493302682382E-2</c:v>
                </c:pt>
                <c:pt idx="103">
                  <c:v>2.4324493302682382E-2</c:v>
                </c:pt>
                <c:pt idx="104">
                  <c:v>2.4324493302682382E-2</c:v>
                </c:pt>
                <c:pt idx="105">
                  <c:v>2.4324493302682382E-2</c:v>
                </c:pt>
                <c:pt idx="106">
                  <c:v>2.4324493302682382E-2</c:v>
                </c:pt>
                <c:pt idx="107">
                  <c:v>2.4324493302682382E-2</c:v>
                </c:pt>
                <c:pt idx="108">
                  <c:v>2.4324493302682382E-2</c:v>
                </c:pt>
                <c:pt idx="109">
                  <c:v>2.4324493302682382E-2</c:v>
                </c:pt>
                <c:pt idx="110">
                  <c:v>2.4324493302682382E-2</c:v>
                </c:pt>
                <c:pt idx="111">
                  <c:v>2.4324493302682382E-2</c:v>
                </c:pt>
                <c:pt idx="112">
                  <c:v>2.4324493302682382E-2</c:v>
                </c:pt>
                <c:pt idx="113">
                  <c:v>2.4324493302682382E-2</c:v>
                </c:pt>
                <c:pt idx="114">
                  <c:v>2.4324493302682382E-2</c:v>
                </c:pt>
                <c:pt idx="115">
                  <c:v>2.4324493302682382E-2</c:v>
                </c:pt>
                <c:pt idx="116">
                  <c:v>2.4324493302682382E-2</c:v>
                </c:pt>
                <c:pt idx="117">
                  <c:v>2.4324493302682382E-2</c:v>
                </c:pt>
                <c:pt idx="118">
                  <c:v>2.4324493302682382E-2</c:v>
                </c:pt>
                <c:pt idx="119">
                  <c:v>2.4324493302682382E-2</c:v>
                </c:pt>
                <c:pt idx="120">
                  <c:v>2.4324493302682382E-2</c:v>
                </c:pt>
                <c:pt idx="121">
                  <c:v>2.4324493302682382E-2</c:v>
                </c:pt>
                <c:pt idx="122">
                  <c:v>2.4324493302682382E-2</c:v>
                </c:pt>
                <c:pt idx="123">
                  <c:v>2.4324493302682382E-2</c:v>
                </c:pt>
                <c:pt idx="124">
                  <c:v>2.4324493302682382E-2</c:v>
                </c:pt>
                <c:pt idx="125">
                  <c:v>2.4324493302682382E-2</c:v>
                </c:pt>
                <c:pt idx="126">
                  <c:v>2.4324493302682382E-2</c:v>
                </c:pt>
                <c:pt idx="127">
                  <c:v>2.4324493302682382E-2</c:v>
                </c:pt>
                <c:pt idx="128">
                  <c:v>2.4324493302682382E-2</c:v>
                </c:pt>
                <c:pt idx="129">
                  <c:v>2.4324493302682382E-2</c:v>
                </c:pt>
                <c:pt idx="130">
                  <c:v>2.4324493302682382E-2</c:v>
                </c:pt>
                <c:pt idx="131">
                  <c:v>2.4324493302682382E-2</c:v>
                </c:pt>
                <c:pt idx="132">
                  <c:v>2.4324493302682382E-2</c:v>
                </c:pt>
                <c:pt idx="133">
                  <c:v>2.4324493302682382E-2</c:v>
                </c:pt>
                <c:pt idx="134">
                  <c:v>2.4324493302682382E-2</c:v>
                </c:pt>
                <c:pt idx="135">
                  <c:v>2.4324493302682382E-2</c:v>
                </c:pt>
                <c:pt idx="136">
                  <c:v>2.4324493302682382E-2</c:v>
                </c:pt>
                <c:pt idx="137">
                  <c:v>2.4324493302682382E-2</c:v>
                </c:pt>
                <c:pt idx="138">
                  <c:v>2.4324493302682382E-2</c:v>
                </c:pt>
                <c:pt idx="139">
                  <c:v>2.4324493302682382E-2</c:v>
                </c:pt>
                <c:pt idx="140">
                  <c:v>2.4324493302682382E-2</c:v>
                </c:pt>
                <c:pt idx="141">
                  <c:v>2.4324493302682382E-2</c:v>
                </c:pt>
                <c:pt idx="142">
                  <c:v>2.4324493302682382E-2</c:v>
                </c:pt>
                <c:pt idx="143">
                  <c:v>2.4324493302682382E-2</c:v>
                </c:pt>
                <c:pt idx="144">
                  <c:v>2.4324493302682382E-2</c:v>
                </c:pt>
                <c:pt idx="145">
                  <c:v>2.4324493302682382E-2</c:v>
                </c:pt>
                <c:pt idx="146">
                  <c:v>2.4324493302682382E-2</c:v>
                </c:pt>
                <c:pt idx="147">
                  <c:v>2.4324493302682382E-2</c:v>
                </c:pt>
                <c:pt idx="148">
                  <c:v>2.4324493302682382E-2</c:v>
                </c:pt>
                <c:pt idx="149">
                  <c:v>2.4324493302682382E-2</c:v>
                </c:pt>
                <c:pt idx="150">
                  <c:v>2.4324493302682382E-2</c:v>
                </c:pt>
                <c:pt idx="151">
                  <c:v>2.4324493302682382E-2</c:v>
                </c:pt>
                <c:pt idx="152">
                  <c:v>2.4324493302682382E-2</c:v>
                </c:pt>
                <c:pt idx="153">
                  <c:v>2.4324493302682382E-2</c:v>
                </c:pt>
                <c:pt idx="154">
                  <c:v>2.4324493302682382E-2</c:v>
                </c:pt>
                <c:pt idx="155">
                  <c:v>2.4324493302682382E-2</c:v>
                </c:pt>
                <c:pt idx="156">
                  <c:v>2.4324493302682382E-2</c:v>
                </c:pt>
                <c:pt idx="157">
                  <c:v>2.4324493302682382E-2</c:v>
                </c:pt>
                <c:pt idx="158">
                  <c:v>2.4324493302682382E-2</c:v>
                </c:pt>
                <c:pt idx="159">
                  <c:v>2.4324493302682382E-2</c:v>
                </c:pt>
                <c:pt idx="160">
                  <c:v>2.4324493302682382E-2</c:v>
                </c:pt>
                <c:pt idx="161">
                  <c:v>2.4324493302682382E-2</c:v>
                </c:pt>
                <c:pt idx="162">
                  <c:v>2.4324493302682382E-2</c:v>
                </c:pt>
                <c:pt idx="163">
                  <c:v>2.4324493302682382E-2</c:v>
                </c:pt>
                <c:pt idx="164">
                  <c:v>2.4324493302682382E-2</c:v>
                </c:pt>
                <c:pt idx="165">
                  <c:v>2.4324493302682382E-2</c:v>
                </c:pt>
                <c:pt idx="166">
                  <c:v>2.4324493302682382E-2</c:v>
                </c:pt>
                <c:pt idx="167">
                  <c:v>2.4324493302682382E-2</c:v>
                </c:pt>
                <c:pt idx="168">
                  <c:v>2.4324493302682382E-2</c:v>
                </c:pt>
                <c:pt idx="169">
                  <c:v>2.4324493302682382E-2</c:v>
                </c:pt>
                <c:pt idx="170">
                  <c:v>2.4324493302682382E-2</c:v>
                </c:pt>
                <c:pt idx="171">
                  <c:v>2.4324493302682382E-2</c:v>
                </c:pt>
                <c:pt idx="172">
                  <c:v>1.0442734316716829E-2</c:v>
                </c:pt>
                <c:pt idx="173">
                  <c:v>1.0442734316716829E-2</c:v>
                </c:pt>
                <c:pt idx="174">
                  <c:v>1.0442734316716829E-2</c:v>
                </c:pt>
                <c:pt idx="175">
                  <c:v>1.0442734316716829E-2</c:v>
                </c:pt>
                <c:pt idx="176">
                  <c:v>1.0442734316716829E-2</c:v>
                </c:pt>
                <c:pt idx="177">
                  <c:v>1.0442734316716829E-2</c:v>
                </c:pt>
                <c:pt idx="178">
                  <c:v>1.0442734316716829E-2</c:v>
                </c:pt>
                <c:pt idx="179">
                  <c:v>1.0442734316716829E-2</c:v>
                </c:pt>
                <c:pt idx="180">
                  <c:v>1.0442734316716829E-2</c:v>
                </c:pt>
                <c:pt idx="181">
                  <c:v>1.0442734316716829E-2</c:v>
                </c:pt>
                <c:pt idx="182">
                  <c:v>1.0442734316716829E-2</c:v>
                </c:pt>
                <c:pt idx="183">
                  <c:v>1.0442734316716829E-2</c:v>
                </c:pt>
                <c:pt idx="184">
                  <c:v>1.0442734316716829E-2</c:v>
                </c:pt>
                <c:pt idx="185">
                  <c:v>1.0442734316716829E-2</c:v>
                </c:pt>
                <c:pt idx="186">
                  <c:v>1.0442734316716829E-2</c:v>
                </c:pt>
                <c:pt idx="187">
                  <c:v>1.0442734316716829E-2</c:v>
                </c:pt>
                <c:pt idx="188">
                  <c:v>1.0442734316716829E-2</c:v>
                </c:pt>
                <c:pt idx="189">
                  <c:v>1.0442734316716829E-2</c:v>
                </c:pt>
                <c:pt idx="190">
                  <c:v>1.0442734316716829E-2</c:v>
                </c:pt>
                <c:pt idx="191">
                  <c:v>1.0442734316716829E-2</c:v>
                </c:pt>
                <c:pt idx="192">
                  <c:v>1.0442734316716829E-2</c:v>
                </c:pt>
                <c:pt idx="193">
                  <c:v>1.0442734316716829E-2</c:v>
                </c:pt>
                <c:pt idx="194">
                  <c:v>1.0442734316716829E-2</c:v>
                </c:pt>
                <c:pt idx="195">
                  <c:v>1.0442734316716829E-2</c:v>
                </c:pt>
                <c:pt idx="196">
                  <c:v>1.0442734316716829E-2</c:v>
                </c:pt>
                <c:pt idx="197">
                  <c:v>1.0442734316716829E-2</c:v>
                </c:pt>
                <c:pt idx="198">
                  <c:v>1.0442734316716829E-2</c:v>
                </c:pt>
                <c:pt idx="199">
                  <c:v>1.0442734316716829E-2</c:v>
                </c:pt>
                <c:pt idx="200">
                  <c:v>1.0442734316716829E-2</c:v>
                </c:pt>
                <c:pt idx="201">
                  <c:v>1.0442734316716829E-2</c:v>
                </c:pt>
                <c:pt idx="202">
                  <c:v>1.0442734316716829E-2</c:v>
                </c:pt>
                <c:pt idx="203">
                  <c:v>1.0442734316716829E-2</c:v>
                </c:pt>
                <c:pt idx="204">
                  <c:v>1.0442734316716829E-2</c:v>
                </c:pt>
                <c:pt idx="205">
                  <c:v>1.0442734316716829E-2</c:v>
                </c:pt>
                <c:pt idx="206">
                  <c:v>1.0442734316716829E-2</c:v>
                </c:pt>
                <c:pt idx="207">
                  <c:v>1.0442734316716829E-2</c:v>
                </c:pt>
                <c:pt idx="208">
                  <c:v>1.0442734316716829E-2</c:v>
                </c:pt>
                <c:pt idx="209">
                  <c:v>1.0442734316716829E-2</c:v>
                </c:pt>
                <c:pt idx="210">
                  <c:v>1.0442734316716829E-2</c:v>
                </c:pt>
                <c:pt idx="211">
                  <c:v>1.0442734316716829E-2</c:v>
                </c:pt>
                <c:pt idx="212">
                  <c:v>1.0442734316716829E-2</c:v>
                </c:pt>
                <c:pt idx="213">
                  <c:v>1.0442734316716829E-2</c:v>
                </c:pt>
                <c:pt idx="214">
                  <c:v>1.0442734316716829E-2</c:v>
                </c:pt>
                <c:pt idx="215">
                  <c:v>1.0442734316716829E-2</c:v>
                </c:pt>
                <c:pt idx="216">
                  <c:v>1.0442734316716829E-2</c:v>
                </c:pt>
                <c:pt idx="217">
                  <c:v>1.0442734316716829E-2</c:v>
                </c:pt>
                <c:pt idx="218">
                  <c:v>1.0442734316716829E-2</c:v>
                </c:pt>
                <c:pt idx="219">
                  <c:v>1.0442734316716829E-2</c:v>
                </c:pt>
                <c:pt idx="220">
                  <c:v>1.0442734316716829E-2</c:v>
                </c:pt>
                <c:pt idx="221">
                  <c:v>1.0442734316716829E-2</c:v>
                </c:pt>
                <c:pt idx="222">
                  <c:v>1.0442734316716829E-2</c:v>
                </c:pt>
                <c:pt idx="223">
                  <c:v>1.0442734316716829E-2</c:v>
                </c:pt>
                <c:pt idx="224">
                  <c:v>1.0442734316716829E-2</c:v>
                </c:pt>
                <c:pt idx="225">
                  <c:v>1.0442734316716829E-2</c:v>
                </c:pt>
                <c:pt idx="226">
                  <c:v>1.0442734316716829E-2</c:v>
                </c:pt>
                <c:pt idx="227">
                  <c:v>1.0442734316716829E-2</c:v>
                </c:pt>
                <c:pt idx="228">
                  <c:v>1.0442734316716829E-2</c:v>
                </c:pt>
                <c:pt idx="229">
                  <c:v>1.0442734316716829E-2</c:v>
                </c:pt>
                <c:pt idx="230">
                  <c:v>1.0442734316716829E-2</c:v>
                </c:pt>
                <c:pt idx="231">
                  <c:v>1.0442734316716829E-2</c:v>
                </c:pt>
                <c:pt idx="232">
                  <c:v>1.0442734316716829E-2</c:v>
                </c:pt>
                <c:pt idx="233">
                  <c:v>1.0442734316716829E-2</c:v>
                </c:pt>
                <c:pt idx="234">
                  <c:v>1.0442734316716829E-2</c:v>
                </c:pt>
                <c:pt idx="235">
                  <c:v>1.0442734316716829E-2</c:v>
                </c:pt>
                <c:pt idx="236">
                  <c:v>1.0442734316716829E-2</c:v>
                </c:pt>
                <c:pt idx="237">
                  <c:v>1.0442734316716829E-2</c:v>
                </c:pt>
                <c:pt idx="238">
                  <c:v>1.0442734316716829E-2</c:v>
                </c:pt>
                <c:pt idx="239">
                  <c:v>1.0442734316716829E-2</c:v>
                </c:pt>
                <c:pt idx="240">
                  <c:v>1.0442734316716829E-2</c:v>
                </c:pt>
                <c:pt idx="241">
                  <c:v>1.0442734316716829E-2</c:v>
                </c:pt>
                <c:pt idx="242">
                  <c:v>1.0442734316716829E-2</c:v>
                </c:pt>
                <c:pt idx="243">
                  <c:v>1.0442734316716829E-2</c:v>
                </c:pt>
                <c:pt idx="244">
                  <c:v>1.0442734316716829E-2</c:v>
                </c:pt>
                <c:pt idx="245">
                  <c:v>1.0442734316716829E-2</c:v>
                </c:pt>
                <c:pt idx="246">
                  <c:v>1.0442734316716829E-2</c:v>
                </c:pt>
                <c:pt idx="247">
                  <c:v>1.0442734316716829E-2</c:v>
                </c:pt>
                <c:pt idx="248">
                  <c:v>1.0442734316716829E-2</c:v>
                </c:pt>
                <c:pt idx="249">
                  <c:v>1.0442734316716829E-2</c:v>
                </c:pt>
                <c:pt idx="250">
                  <c:v>1.0442734316716829E-2</c:v>
                </c:pt>
                <c:pt idx="251">
                  <c:v>1.0442734316716829E-2</c:v>
                </c:pt>
                <c:pt idx="252">
                  <c:v>1.0442734316716829E-2</c:v>
                </c:pt>
                <c:pt idx="253">
                  <c:v>1.0442734316716829E-2</c:v>
                </c:pt>
                <c:pt idx="254">
                  <c:v>1.0442734316716829E-2</c:v>
                </c:pt>
                <c:pt idx="255">
                  <c:v>1.0442734316716829E-2</c:v>
                </c:pt>
                <c:pt idx="256">
                  <c:v>1.0442734316716829E-2</c:v>
                </c:pt>
                <c:pt idx="257">
                  <c:v>1.0442734316716829E-2</c:v>
                </c:pt>
                <c:pt idx="258">
                  <c:v>1.0442734316716829E-2</c:v>
                </c:pt>
                <c:pt idx="259">
                  <c:v>1.0442734316716829E-2</c:v>
                </c:pt>
                <c:pt idx="260">
                  <c:v>1.0442734316716829E-2</c:v>
                </c:pt>
                <c:pt idx="261">
                  <c:v>1.0442734316716829E-2</c:v>
                </c:pt>
                <c:pt idx="262">
                  <c:v>1.0442734316716829E-2</c:v>
                </c:pt>
                <c:pt idx="263">
                  <c:v>1.0442734316716829E-2</c:v>
                </c:pt>
                <c:pt idx="264">
                  <c:v>1.0442734316716829E-2</c:v>
                </c:pt>
                <c:pt idx="265">
                  <c:v>1.0442734316716829E-2</c:v>
                </c:pt>
                <c:pt idx="266">
                  <c:v>1.0442734316716829E-2</c:v>
                </c:pt>
                <c:pt idx="267">
                  <c:v>1.0442734316716829E-2</c:v>
                </c:pt>
                <c:pt idx="268">
                  <c:v>1.0442734316716829E-2</c:v>
                </c:pt>
                <c:pt idx="269">
                  <c:v>1.0442734316716829E-2</c:v>
                </c:pt>
                <c:pt idx="270">
                  <c:v>1.0442734316716829E-2</c:v>
                </c:pt>
                <c:pt idx="271">
                  <c:v>1.0442734316716829E-2</c:v>
                </c:pt>
                <c:pt idx="272">
                  <c:v>1.0442734316716829E-2</c:v>
                </c:pt>
                <c:pt idx="273">
                  <c:v>1.0442734316716829E-2</c:v>
                </c:pt>
                <c:pt idx="274">
                  <c:v>1.0442734316716829E-2</c:v>
                </c:pt>
                <c:pt idx="275">
                  <c:v>1.0442734316716829E-2</c:v>
                </c:pt>
                <c:pt idx="276">
                  <c:v>1.0442734316716829E-2</c:v>
                </c:pt>
                <c:pt idx="277">
                  <c:v>1.0442734316716829E-2</c:v>
                </c:pt>
                <c:pt idx="278">
                  <c:v>1.0442734316716829E-2</c:v>
                </c:pt>
                <c:pt idx="279">
                  <c:v>1.0442734316716829E-2</c:v>
                </c:pt>
                <c:pt idx="280">
                  <c:v>1.0442734316716829E-2</c:v>
                </c:pt>
                <c:pt idx="281">
                  <c:v>1.0442734316716829E-2</c:v>
                </c:pt>
                <c:pt idx="282">
                  <c:v>1.0442734316716829E-2</c:v>
                </c:pt>
                <c:pt idx="283">
                  <c:v>1.0442734316716829E-2</c:v>
                </c:pt>
                <c:pt idx="284">
                  <c:v>1.0442734316716829E-2</c:v>
                </c:pt>
                <c:pt idx="285">
                  <c:v>1.0442734316716829E-2</c:v>
                </c:pt>
                <c:pt idx="286">
                  <c:v>1.0442734316716829E-2</c:v>
                </c:pt>
                <c:pt idx="287">
                  <c:v>1.0442734316716829E-2</c:v>
                </c:pt>
                <c:pt idx="288">
                  <c:v>1.0442734316716829E-2</c:v>
                </c:pt>
                <c:pt idx="289">
                  <c:v>1.0442734316716829E-2</c:v>
                </c:pt>
                <c:pt idx="290">
                  <c:v>1.0442734316716829E-2</c:v>
                </c:pt>
                <c:pt idx="291">
                  <c:v>1.0442734316716829E-2</c:v>
                </c:pt>
                <c:pt idx="292">
                  <c:v>1.0442734316716829E-2</c:v>
                </c:pt>
                <c:pt idx="293">
                  <c:v>1.0442734316716829E-2</c:v>
                </c:pt>
                <c:pt idx="294">
                  <c:v>1.0442734316716829E-2</c:v>
                </c:pt>
                <c:pt idx="295">
                  <c:v>1.0442734316716829E-2</c:v>
                </c:pt>
                <c:pt idx="296">
                  <c:v>1.0442734316716829E-2</c:v>
                </c:pt>
                <c:pt idx="297">
                  <c:v>1.0442734316716829E-2</c:v>
                </c:pt>
                <c:pt idx="298">
                  <c:v>1.0442734316716829E-2</c:v>
                </c:pt>
                <c:pt idx="299">
                  <c:v>1.0442734316716829E-2</c:v>
                </c:pt>
                <c:pt idx="300">
                  <c:v>1.0442734316716829E-2</c:v>
                </c:pt>
                <c:pt idx="301">
                  <c:v>1.0442734316716829E-2</c:v>
                </c:pt>
                <c:pt idx="302">
                  <c:v>1.0442734316716829E-2</c:v>
                </c:pt>
                <c:pt idx="303">
                  <c:v>1.0442734316716829E-2</c:v>
                </c:pt>
                <c:pt idx="304">
                  <c:v>1.0442734316716829E-2</c:v>
                </c:pt>
                <c:pt idx="305">
                  <c:v>1.0442734316716829E-2</c:v>
                </c:pt>
                <c:pt idx="306">
                  <c:v>1.0442734316716829E-2</c:v>
                </c:pt>
                <c:pt idx="307">
                  <c:v>1.0442734316716829E-2</c:v>
                </c:pt>
                <c:pt idx="308">
                  <c:v>1.0442734316716829E-2</c:v>
                </c:pt>
                <c:pt idx="309">
                  <c:v>1.0442734316716829E-2</c:v>
                </c:pt>
                <c:pt idx="310">
                  <c:v>1.0442734316716829E-2</c:v>
                </c:pt>
                <c:pt idx="311">
                  <c:v>1.0442734316716829E-2</c:v>
                </c:pt>
                <c:pt idx="312">
                  <c:v>1.0442734316716829E-2</c:v>
                </c:pt>
                <c:pt idx="313">
                  <c:v>1.0442734316716829E-2</c:v>
                </c:pt>
                <c:pt idx="314">
                  <c:v>1.0442734316716829E-2</c:v>
                </c:pt>
                <c:pt idx="315">
                  <c:v>1.0442734316716829E-2</c:v>
                </c:pt>
                <c:pt idx="316">
                  <c:v>1.0442734316716829E-2</c:v>
                </c:pt>
                <c:pt idx="317">
                  <c:v>1.0442734316716829E-2</c:v>
                </c:pt>
                <c:pt idx="318">
                  <c:v>1.0442734316716829E-2</c:v>
                </c:pt>
                <c:pt idx="319">
                  <c:v>1.0442734316716829E-2</c:v>
                </c:pt>
                <c:pt idx="320">
                  <c:v>1.0442734316716829E-2</c:v>
                </c:pt>
                <c:pt idx="321">
                  <c:v>1.0442734316716829E-2</c:v>
                </c:pt>
                <c:pt idx="322">
                  <c:v>1.0442734316716829E-2</c:v>
                </c:pt>
                <c:pt idx="323">
                  <c:v>1.0442734316716829E-2</c:v>
                </c:pt>
                <c:pt idx="324">
                  <c:v>1.0442734316716829E-2</c:v>
                </c:pt>
                <c:pt idx="325">
                  <c:v>1.0442734316716829E-2</c:v>
                </c:pt>
                <c:pt idx="326">
                  <c:v>1.0442734316716829E-2</c:v>
                </c:pt>
                <c:pt idx="327">
                  <c:v>1.0442734316716829E-2</c:v>
                </c:pt>
                <c:pt idx="328">
                  <c:v>1.0442734316716829E-2</c:v>
                </c:pt>
                <c:pt idx="329">
                  <c:v>1.0442734316716829E-2</c:v>
                </c:pt>
                <c:pt idx="330">
                  <c:v>1.0442734316716829E-2</c:v>
                </c:pt>
                <c:pt idx="331">
                  <c:v>1.0442734316716829E-2</c:v>
                </c:pt>
                <c:pt idx="332">
                  <c:v>1.0442734316716829E-2</c:v>
                </c:pt>
                <c:pt idx="333">
                  <c:v>1.0442734316716829E-2</c:v>
                </c:pt>
                <c:pt idx="334">
                  <c:v>1.0442734316716829E-2</c:v>
                </c:pt>
                <c:pt idx="335">
                  <c:v>1.0442734316716829E-2</c:v>
                </c:pt>
                <c:pt idx="336">
                  <c:v>1.0442734316716829E-2</c:v>
                </c:pt>
                <c:pt idx="337">
                  <c:v>1.0442734316716829E-2</c:v>
                </c:pt>
                <c:pt idx="338">
                  <c:v>1.0442734316716829E-2</c:v>
                </c:pt>
                <c:pt idx="339">
                  <c:v>1.0442734316716829E-2</c:v>
                </c:pt>
                <c:pt idx="340">
                  <c:v>1.0442734316716829E-2</c:v>
                </c:pt>
                <c:pt idx="341">
                  <c:v>1.0442734316716829E-2</c:v>
                </c:pt>
                <c:pt idx="342">
                  <c:v>1.0442734316716829E-2</c:v>
                </c:pt>
                <c:pt idx="343">
                  <c:v>1.0442734316716829E-2</c:v>
                </c:pt>
                <c:pt idx="344">
                  <c:v>1.0442734316716829E-2</c:v>
                </c:pt>
                <c:pt idx="345">
                  <c:v>1.0442734316716829E-2</c:v>
                </c:pt>
                <c:pt idx="346">
                  <c:v>1.0442734316716829E-2</c:v>
                </c:pt>
                <c:pt idx="347">
                  <c:v>1.0442734316716829E-2</c:v>
                </c:pt>
                <c:pt idx="348">
                  <c:v>1.0442734316716829E-2</c:v>
                </c:pt>
                <c:pt idx="349">
                  <c:v>1.0442734316716829E-2</c:v>
                </c:pt>
                <c:pt idx="350">
                  <c:v>1.0442734316716829E-2</c:v>
                </c:pt>
                <c:pt idx="351">
                  <c:v>1.0442734316716829E-2</c:v>
                </c:pt>
                <c:pt idx="352">
                  <c:v>1.0442734316716829E-2</c:v>
                </c:pt>
                <c:pt idx="353">
                  <c:v>1.0442734316716829E-2</c:v>
                </c:pt>
                <c:pt idx="354">
                  <c:v>1.0442734316716829E-2</c:v>
                </c:pt>
                <c:pt idx="355">
                  <c:v>1.0442734316716829E-2</c:v>
                </c:pt>
                <c:pt idx="356">
                  <c:v>1.0442734316716829E-2</c:v>
                </c:pt>
                <c:pt idx="357">
                  <c:v>1.0442734316716829E-2</c:v>
                </c:pt>
                <c:pt idx="358">
                  <c:v>1.0442734316716829E-2</c:v>
                </c:pt>
                <c:pt idx="359">
                  <c:v>1.0442734316716829E-2</c:v>
                </c:pt>
                <c:pt idx="360">
                  <c:v>1.0442734316716829E-2</c:v>
                </c:pt>
                <c:pt idx="361">
                  <c:v>1.0442734316716829E-2</c:v>
                </c:pt>
                <c:pt idx="362">
                  <c:v>1.0442734316716829E-2</c:v>
                </c:pt>
                <c:pt idx="363">
                  <c:v>1.0442734316716829E-2</c:v>
                </c:pt>
                <c:pt idx="364">
                  <c:v>1.0442734316716829E-2</c:v>
                </c:pt>
                <c:pt idx="365">
                  <c:v>1.0442734316716829E-2</c:v>
                </c:pt>
                <c:pt idx="366">
                  <c:v>1.0442734316716829E-2</c:v>
                </c:pt>
                <c:pt idx="367">
                  <c:v>1.0442734316716829E-2</c:v>
                </c:pt>
                <c:pt idx="368">
                  <c:v>1.0442734316716829E-2</c:v>
                </c:pt>
                <c:pt idx="369">
                  <c:v>1.0442734316716829E-2</c:v>
                </c:pt>
                <c:pt idx="370">
                  <c:v>1.0442734316716829E-2</c:v>
                </c:pt>
                <c:pt idx="371">
                  <c:v>1.0442734316716829E-2</c:v>
                </c:pt>
                <c:pt idx="372">
                  <c:v>1.0442734316716829E-2</c:v>
                </c:pt>
                <c:pt idx="373">
                  <c:v>1.0442734316716829E-2</c:v>
                </c:pt>
                <c:pt idx="374">
                  <c:v>1.0442734316716829E-2</c:v>
                </c:pt>
                <c:pt idx="375">
                  <c:v>1.0442734316716829E-2</c:v>
                </c:pt>
                <c:pt idx="376">
                  <c:v>1.0442734316716829E-2</c:v>
                </c:pt>
                <c:pt idx="377">
                  <c:v>1.0442734316716829E-2</c:v>
                </c:pt>
                <c:pt idx="378">
                  <c:v>1.0442734316716829E-2</c:v>
                </c:pt>
                <c:pt idx="379">
                  <c:v>1.0442734316716829E-2</c:v>
                </c:pt>
                <c:pt idx="380">
                  <c:v>1.0442734316716829E-2</c:v>
                </c:pt>
                <c:pt idx="381">
                  <c:v>1.0442734316716829E-2</c:v>
                </c:pt>
                <c:pt idx="382">
                  <c:v>1.0442734316716829E-2</c:v>
                </c:pt>
                <c:pt idx="383">
                  <c:v>1.0442734316716829E-2</c:v>
                </c:pt>
                <c:pt idx="384">
                  <c:v>1.0442734316716829E-2</c:v>
                </c:pt>
                <c:pt idx="385">
                  <c:v>1.0442734316716829E-2</c:v>
                </c:pt>
                <c:pt idx="386">
                  <c:v>1.0442734316716829E-2</c:v>
                </c:pt>
                <c:pt idx="387">
                  <c:v>1.0442734316716829E-2</c:v>
                </c:pt>
                <c:pt idx="388">
                  <c:v>1.0442734316716829E-2</c:v>
                </c:pt>
                <c:pt idx="389">
                  <c:v>1.0442734316716829E-2</c:v>
                </c:pt>
                <c:pt idx="390">
                  <c:v>1.0442734316716829E-2</c:v>
                </c:pt>
                <c:pt idx="391">
                  <c:v>1.0442734316716829E-2</c:v>
                </c:pt>
                <c:pt idx="392">
                  <c:v>1.0442734316716829E-2</c:v>
                </c:pt>
                <c:pt idx="393">
                  <c:v>1.0442734316716829E-2</c:v>
                </c:pt>
                <c:pt idx="394">
                  <c:v>1.0442734316716829E-2</c:v>
                </c:pt>
                <c:pt idx="395">
                  <c:v>1.0442734316716829E-2</c:v>
                </c:pt>
                <c:pt idx="396">
                  <c:v>1.0442734316716829E-2</c:v>
                </c:pt>
                <c:pt idx="397">
                  <c:v>1.0442734316716829E-2</c:v>
                </c:pt>
                <c:pt idx="398">
                  <c:v>1.0442734316716829E-2</c:v>
                </c:pt>
                <c:pt idx="399">
                  <c:v>1.0442734316716829E-2</c:v>
                </c:pt>
                <c:pt idx="400">
                  <c:v>1.0442734316716829E-2</c:v>
                </c:pt>
                <c:pt idx="401">
                  <c:v>1.0442734316716829E-2</c:v>
                </c:pt>
                <c:pt idx="402">
                  <c:v>1.0442734316716829E-2</c:v>
                </c:pt>
                <c:pt idx="403">
                  <c:v>1.0442734316716829E-2</c:v>
                </c:pt>
                <c:pt idx="404">
                  <c:v>1.0442734316716829E-2</c:v>
                </c:pt>
                <c:pt idx="405">
                  <c:v>1.0442734316716829E-2</c:v>
                </c:pt>
                <c:pt idx="406">
                  <c:v>1.0442734316716829E-2</c:v>
                </c:pt>
                <c:pt idx="407">
                  <c:v>1.0442734316716829E-2</c:v>
                </c:pt>
                <c:pt idx="408">
                  <c:v>1.0442734316716829E-2</c:v>
                </c:pt>
                <c:pt idx="409">
                  <c:v>1.0442734316716829E-2</c:v>
                </c:pt>
                <c:pt idx="410">
                  <c:v>1.0442734316716829E-2</c:v>
                </c:pt>
                <c:pt idx="411">
                  <c:v>1.0442734316716829E-2</c:v>
                </c:pt>
                <c:pt idx="412">
                  <c:v>1.0442734316716829E-2</c:v>
                </c:pt>
                <c:pt idx="413">
                  <c:v>1.0442734316716829E-2</c:v>
                </c:pt>
                <c:pt idx="414">
                  <c:v>1.0442734316716829E-2</c:v>
                </c:pt>
                <c:pt idx="415">
                  <c:v>1.0442734316716829E-2</c:v>
                </c:pt>
                <c:pt idx="416">
                  <c:v>1.0442734316716829E-2</c:v>
                </c:pt>
                <c:pt idx="417">
                  <c:v>1.0442734316716829E-2</c:v>
                </c:pt>
                <c:pt idx="418">
                  <c:v>1.0442734316716829E-2</c:v>
                </c:pt>
                <c:pt idx="419">
                  <c:v>1.0442734316716829E-2</c:v>
                </c:pt>
                <c:pt idx="420">
                  <c:v>1.0442734316716829E-2</c:v>
                </c:pt>
                <c:pt idx="421">
                  <c:v>1.0442734316716829E-2</c:v>
                </c:pt>
                <c:pt idx="422">
                  <c:v>1.0442734316716829E-2</c:v>
                </c:pt>
                <c:pt idx="423">
                  <c:v>1.0442734316716829E-2</c:v>
                </c:pt>
                <c:pt idx="424">
                  <c:v>1.0442734316716829E-2</c:v>
                </c:pt>
                <c:pt idx="425">
                  <c:v>1.0442734316716829E-2</c:v>
                </c:pt>
                <c:pt idx="426">
                  <c:v>1.0442734316716829E-2</c:v>
                </c:pt>
                <c:pt idx="427">
                  <c:v>1.0442734316716829E-2</c:v>
                </c:pt>
                <c:pt idx="428">
                  <c:v>1.0442734316716829E-2</c:v>
                </c:pt>
                <c:pt idx="429">
                  <c:v>1.0442734316716829E-2</c:v>
                </c:pt>
                <c:pt idx="430">
                  <c:v>1.0442734316716829E-2</c:v>
                </c:pt>
                <c:pt idx="431">
                  <c:v>1.0442734316716829E-2</c:v>
                </c:pt>
                <c:pt idx="432">
                  <c:v>1.0442734316716829E-2</c:v>
                </c:pt>
                <c:pt idx="433">
                  <c:v>1.0442734316716829E-2</c:v>
                </c:pt>
                <c:pt idx="434">
                  <c:v>1.0442734316716829E-2</c:v>
                </c:pt>
                <c:pt idx="435">
                  <c:v>1.0442734316716829E-2</c:v>
                </c:pt>
                <c:pt idx="436">
                  <c:v>1.0442734316716829E-2</c:v>
                </c:pt>
                <c:pt idx="437">
                  <c:v>1.0442734316716829E-2</c:v>
                </c:pt>
                <c:pt idx="438">
                  <c:v>1.0442734316716829E-2</c:v>
                </c:pt>
                <c:pt idx="439">
                  <c:v>1.0442734316716829E-2</c:v>
                </c:pt>
                <c:pt idx="440">
                  <c:v>1.0442734316716829E-2</c:v>
                </c:pt>
                <c:pt idx="441">
                  <c:v>1.0442734316716829E-2</c:v>
                </c:pt>
                <c:pt idx="442">
                  <c:v>1.0442734316716829E-2</c:v>
                </c:pt>
                <c:pt idx="443">
                  <c:v>1.0442734316716829E-2</c:v>
                </c:pt>
                <c:pt idx="444">
                  <c:v>1.0442734316716829E-2</c:v>
                </c:pt>
                <c:pt idx="445">
                  <c:v>1.0442734316716829E-2</c:v>
                </c:pt>
                <c:pt idx="446">
                  <c:v>1.0442734316716829E-2</c:v>
                </c:pt>
                <c:pt idx="447">
                  <c:v>1.0442734316716829E-2</c:v>
                </c:pt>
                <c:pt idx="448">
                  <c:v>1.0442734316716829E-2</c:v>
                </c:pt>
                <c:pt idx="449">
                  <c:v>1.0442734316716829E-2</c:v>
                </c:pt>
                <c:pt idx="450">
                  <c:v>1.0442734316716829E-2</c:v>
                </c:pt>
                <c:pt idx="451">
                  <c:v>1.0442734316716829E-2</c:v>
                </c:pt>
                <c:pt idx="452">
                  <c:v>1.0442734316716829E-2</c:v>
                </c:pt>
                <c:pt idx="453">
                  <c:v>1.0442734316716829E-2</c:v>
                </c:pt>
                <c:pt idx="454">
                  <c:v>1.0442734316716829E-2</c:v>
                </c:pt>
                <c:pt idx="455">
                  <c:v>1.0442734316716829E-2</c:v>
                </c:pt>
                <c:pt idx="456">
                  <c:v>1.0442734316716829E-2</c:v>
                </c:pt>
                <c:pt idx="457">
                  <c:v>1.0442734316716829E-2</c:v>
                </c:pt>
                <c:pt idx="458">
                  <c:v>1.0442734316716829E-2</c:v>
                </c:pt>
                <c:pt idx="459">
                  <c:v>1.0442734316716829E-2</c:v>
                </c:pt>
                <c:pt idx="460">
                  <c:v>1.0442734316716829E-2</c:v>
                </c:pt>
                <c:pt idx="461">
                  <c:v>1.0442734316716829E-2</c:v>
                </c:pt>
                <c:pt idx="462">
                  <c:v>1.0442734316716829E-2</c:v>
                </c:pt>
                <c:pt idx="463">
                  <c:v>1.0442734316716829E-2</c:v>
                </c:pt>
                <c:pt idx="464">
                  <c:v>1.0442734316716829E-2</c:v>
                </c:pt>
                <c:pt idx="465">
                  <c:v>1.0442734316716829E-2</c:v>
                </c:pt>
                <c:pt idx="466">
                  <c:v>1.0442734316716829E-2</c:v>
                </c:pt>
                <c:pt idx="467">
                  <c:v>1.0442734316716829E-2</c:v>
                </c:pt>
                <c:pt idx="468">
                  <c:v>1.0442734316716829E-2</c:v>
                </c:pt>
                <c:pt idx="469">
                  <c:v>1.0442734316716829E-2</c:v>
                </c:pt>
                <c:pt idx="470">
                  <c:v>1.0442734316716829E-2</c:v>
                </c:pt>
                <c:pt idx="471">
                  <c:v>1.0442734316716829E-2</c:v>
                </c:pt>
                <c:pt idx="472">
                  <c:v>1.0442734316716829E-2</c:v>
                </c:pt>
                <c:pt idx="473">
                  <c:v>1.0442734316716829E-2</c:v>
                </c:pt>
                <c:pt idx="474">
                  <c:v>1.0442734316716829E-2</c:v>
                </c:pt>
                <c:pt idx="475">
                  <c:v>1.0442734316716829E-2</c:v>
                </c:pt>
                <c:pt idx="476">
                  <c:v>1.0442734316716829E-2</c:v>
                </c:pt>
                <c:pt idx="477">
                  <c:v>1.0442734316716829E-2</c:v>
                </c:pt>
                <c:pt idx="478">
                  <c:v>1.0442734316716829E-2</c:v>
                </c:pt>
                <c:pt idx="479">
                  <c:v>1.0442734316716829E-2</c:v>
                </c:pt>
                <c:pt idx="480">
                  <c:v>1.0442734316716829E-2</c:v>
                </c:pt>
                <c:pt idx="481">
                  <c:v>1.0442734316716829E-2</c:v>
                </c:pt>
                <c:pt idx="482">
                  <c:v>1.0442734316716829E-2</c:v>
                </c:pt>
                <c:pt idx="483">
                  <c:v>1.0442734316716829E-2</c:v>
                </c:pt>
                <c:pt idx="484">
                  <c:v>1.0442734316716829E-2</c:v>
                </c:pt>
                <c:pt idx="485">
                  <c:v>1.0442734316716829E-2</c:v>
                </c:pt>
                <c:pt idx="486">
                  <c:v>1.0442734316716829E-2</c:v>
                </c:pt>
                <c:pt idx="487">
                  <c:v>1.0442734316716829E-2</c:v>
                </c:pt>
                <c:pt idx="488">
                  <c:v>1.0442734316716829E-2</c:v>
                </c:pt>
                <c:pt idx="489">
                  <c:v>1.0442734316716829E-2</c:v>
                </c:pt>
                <c:pt idx="490">
                  <c:v>1.0442734316716829E-2</c:v>
                </c:pt>
                <c:pt idx="491">
                  <c:v>1.0442734316716829E-2</c:v>
                </c:pt>
                <c:pt idx="492">
                  <c:v>1.0442734316716829E-2</c:v>
                </c:pt>
                <c:pt idx="493">
                  <c:v>1.0442734316716829E-2</c:v>
                </c:pt>
                <c:pt idx="494">
                  <c:v>1.0442734316716829E-2</c:v>
                </c:pt>
                <c:pt idx="495">
                  <c:v>1.0442734316716829E-2</c:v>
                </c:pt>
                <c:pt idx="496">
                  <c:v>1.0442734316716829E-2</c:v>
                </c:pt>
                <c:pt idx="497">
                  <c:v>1.0442734316716829E-2</c:v>
                </c:pt>
                <c:pt idx="498">
                  <c:v>1.0442734316716829E-2</c:v>
                </c:pt>
                <c:pt idx="499">
                  <c:v>1.0442734316716829E-2</c:v>
                </c:pt>
                <c:pt idx="500">
                  <c:v>1.0442734316716829E-2</c:v>
                </c:pt>
                <c:pt idx="501">
                  <c:v>1.0442734316716829E-2</c:v>
                </c:pt>
                <c:pt idx="502">
                  <c:v>1.0442734316716829E-2</c:v>
                </c:pt>
                <c:pt idx="503">
                  <c:v>1.0442734316716829E-2</c:v>
                </c:pt>
                <c:pt idx="504">
                  <c:v>1.0442734316716829E-2</c:v>
                </c:pt>
                <c:pt idx="505">
                  <c:v>1.0442734316716829E-2</c:v>
                </c:pt>
                <c:pt idx="506">
                  <c:v>1.0442734316716829E-2</c:v>
                </c:pt>
                <c:pt idx="507">
                  <c:v>1.0442734316716829E-2</c:v>
                </c:pt>
                <c:pt idx="508">
                  <c:v>1.0442734316716829E-2</c:v>
                </c:pt>
                <c:pt idx="509">
                  <c:v>1.0442734316716829E-2</c:v>
                </c:pt>
                <c:pt idx="510">
                  <c:v>1.0442734316716829E-2</c:v>
                </c:pt>
                <c:pt idx="511">
                  <c:v>1.0442734316716829E-2</c:v>
                </c:pt>
                <c:pt idx="512">
                  <c:v>1.0442734316716829E-2</c:v>
                </c:pt>
                <c:pt idx="513">
                  <c:v>1.0442734316716829E-2</c:v>
                </c:pt>
                <c:pt idx="514">
                  <c:v>1.0442734316716829E-2</c:v>
                </c:pt>
                <c:pt idx="515">
                  <c:v>1.0442734316716829E-2</c:v>
                </c:pt>
                <c:pt idx="516">
                  <c:v>1.0442734316716829E-2</c:v>
                </c:pt>
                <c:pt idx="517">
                  <c:v>1.0442734316716829E-2</c:v>
                </c:pt>
                <c:pt idx="518">
                  <c:v>1.0442734316716829E-2</c:v>
                </c:pt>
                <c:pt idx="519">
                  <c:v>1.0442734316716829E-2</c:v>
                </c:pt>
                <c:pt idx="520">
                  <c:v>1.0442734316716829E-2</c:v>
                </c:pt>
                <c:pt idx="521">
                  <c:v>1.0442734316716829E-2</c:v>
                </c:pt>
                <c:pt idx="522">
                  <c:v>1.0442734316716829E-2</c:v>
                </c:pt>
                <c:pt idx="523">
                  <c:v>1.0442734316716829E-2</c:v>
                </c:pt>
                <c:pt idx="524">
                  <c:v>1.0442734316716829E-2</c:v>
                </c:pt>
                <c:pt idx="525">
                  <c:v>1.0442734316716829E-2</c:v>
                </c:pt>
                <c:pt idx="526">
                  <c:v>1.0442734316716829E-2</c:v>
                </c:pt>
                <c:pt idx="527">
                  <c:v>1.0442734316716829E-2</c:v>
                </c:pt>
                <c:pt idx="528">
                  <c:v>1.0442734316716829E-2</c:v>
                </c:pt>
                <c:pt idx="529">
                  <c:v>1.0442734316716829E-2</c:v>
                </c:pt>
                <c:pt idx="530">
                  <c:v>1.0442734316716829E-2</c:v>
                </c:pt>
                <c:pt idx="531">
                  <c:v>1.0442734316716829E-2</c:v>
                </c:pt>
                <c:pt idx="532">
                  <c:v>1.0442734316716829E-2</c:v>
                </c:pt>
                <c:pt idx="533">
                  <c:v>1.0442734316716829E-2</c:v>
                </c:pt>
                <c:pt idx="534">
                  <c:v>1.0442734316716829E-2</c:v>
                </c:pt>
                <c:pt idx="535">
                  <c:v>1.0442734316716829E-2</c:v>
                </c:pt>
                <c:pt idx="536">
                  <c:v>1.0442734316716829E-2</c:v>
                </c:pt>
                <c:pt idx="537">
                  <c:v>1.0442734316716829E-2</c:v>
                </c:pt>
                <c:pt idx="538">
                  <c:v>1.0442734316716829E-2</c:v>
                </c:pt>
                <c:pt idx="539">
                  <c:v>1.0442734316716829E-2</c:v>
                </c:pt>
                <c:pt idx="540">
                  <c:v>1.0442734316716829E-2</c:v>
                </c:pt>
                <c:pt idx="541">
                  <c:v>1.0442734316716829E-2</c:v>
                </c:pt>
                <c:pt idx="542">
                  <c:v>1.0442734316716829E-2</c:v>
                </c:pt>
                <c:pt idx="543">
                  <c:v>1.0442734316716829E-2</c:v>
                </c:pt>
                <c:pt idx="544">
                  <c:v>1.0442734316716829E-2</c:v>
                </c:pt>
                <c:pt idx="545">
                  <c:v>1.0442734316716829E-2</c:v>
                </c:pt>
                <c:pt idx="546">
                  <c:v>1.0442734316716829E-2</c:v>
                </c:pt>
                <c:pt idx="547">
                  <c:v>1.0442734316716829E-2</c:v>
                </c:pt>
                <c:pt idx="548">
                  <c:v>1.0442734316716829E-2</c:v>
                </c:pt>
                <c:pt idx="549">
                  <c:v>1.0442734316716829E-2</c:v>
                </c:pt>
                <c:pt idx="550">
                  <c:v>1.0442734316716829E-2</c:v>
                </c:pt>
                <c:pt idx="551">
                  <c:v>1.0442734316716829E-2</c:v>
                </c:pt>
                <c:pt idx="552">
                  <c:v>1.0442734316716829E-2</c:v>
                </c:pt>
                <c:pt idx="553">
                  <c:v>1.0442734316716829E-2</c:v>
                </c:pt>
                <c:pt idx="554">
                  <c:v>1.0442734316716829E-2</c:v>
                </c:pt>
                <c:pt idx="555">
                  <c:v>1.0442734316716829E-2</c:v>
                </c:pt>
                <c:pt idx="556">
                  <c:v>1.0442734316716829E-2</c:v>
                </c:pt>
                <c:pt idx="557">
                  <c:v>1.0442734316716829E-2</c:v>
                </c:pt>
                <c:pt idx="558">
                  <c:v>1.0442734316716829E-2</c:v>
                </c:pt>
                <c:pt idx="559">
                  <c:v>1.0442734316716829E-2</c:v>
                </c:pt>
                <c:pt idx="560">
                  <c:v>1.0442734316716829E-2</c:v>
                </c:pt>
                <c:pt idx="561">
                  <c:v>1.0442734316716829E-2</c:v>
                </c:pt>
                <c:pt idx="562">
                  <c:v>1.0442734316716829E-2</c:v>
                </c:pt>
                <c:pt idx="563">
                  <c:v>1.0442734316716829E-2</c:v>
                </c:pt>
                <c:pt idx="564">
                  <c:v>1.0442734316716829E-2</c:v>
                </c:pt>
                <c:pt idx="565">
                  <c:v>1.0442734316716829E-2</c:v>
                </c:pt>
                <c:pt idx="566">
                  <c:v>1.0442734316716829E-2</c:v>
                </c:pt>
                <c:pt idx="567">
                  <c:v>1.0442734316716829E-2</c:v>
                </c:pt>
                <c:pt idx="568">
                  <c:v>1.0442734316716829E-2</c:v>
                </c:pt>
                <c:pt idx="569">
                  <c:v>1.0442734316716829E-2</c:v>
                </c:pt>
                <c:pt idx="570">
                  <c:v>1.0442734316716829E-2</c:v>
                </c:pt>
                <c:pt idx="571">
                  <c:v>1.0442734316716829E-2</c:v>
                </c:pt>
                <c:pt idx="572">
                  <c:v>1.0442734316716829E-2</c:v>
                </c:pt>
                <c:pt idx="573">
                  <c:v>1.0442734316716829E-2</c:v>
                </c:pt>
                <c:pt idx="574">
                  <c:v>1.0442734316716829E-2</c:v>
                </c:pt>
                <c:pt idx="575">
                  <c:v>1.0442734316716829E-2</c:v>
                </c:pt>
                <c:pt idx="576">
                  <c:v>1.0442734316716829E-2</c:v>
                </c:pt>
                <c:pt idx="577">
                  <c:v>1.0442734316716829E-2</c:v>
                </c:pt>
                <c:pt idx="578">
                  <c:v>1.0442734316716829E-2</c:v>
                </c:pt>
                <c:pt idx="579">
                  <c:v>1.0442734316716829E-2</c:v>
                </c:pt>
                <c:pt idx="580">
                  <c:v>1.0442734316716829E-2</c:v>
                </c:pt>
                <c:pt idx="581">
                  <c:v>1.0442734316716829E-2</c:v>
                </c:pt>
                <c:pt idx="582">
                  <c:v>1.0442734316716829E-2</c:v>
                </c:pt>
                <c:pt idx="583">
                  <c:v>1.0442734316716829E-2</c:v>
                </c:pt>
                <c:pt idx="584">
                  <c:v>1.0442734316716829E-2</c:v>
                </c:pt>
                <c:pt idx="585">
                  <c:v>1.0442734316716829E-2</c:v>
                </c:pt>
                <c:pt idx="586">
                  <c:v>1.0442734316716829E-2</c:v>
                </c:pt>
                <c:pt idx="587">
                  <c:v>1.0442734316716829E-2</c:v>
                </c:pt>
                <c:pt idx="588">
                  <c:v>1.0442734316716829E-2</c:v>
                </c:pt>
                <c:pt idx="589">
                  <c:v>1.0442734316716829E-2</c:v>
                </c:pt>
                <c:pt idx="590">
                  <c:v>1.0442734316716829E-2</c:v>
                </c:pt>
                <c:pt idx="591">
                  <c:v>1.0442734316716829E-2</c:v>
                </c:pt>
                <c:pt idx="592">
                  <c:v>1.0442734316716829E-2</c:v>
                </c:pt>
                <c:pt idx="593">
                  <c:v>1.0442734316716829E-2</c:v>
                </c:pt>
                <c:pt idx="594">
                  <c:v>1.0442734316716829E-2</c:v>
                </c:pt>
                <c:pt idx="595">
                  <c:v>1.0442734316716829E-2</c:v>
                </c:pt>
                <c:pt idx="596">
                  <c:v>1.0442734316716829E-2</c:v>
                </c:pt>
                <c:pt idx="597">
                  <c:v>1.0442734316716829E-2</c:v>
                </c:pt>
                <c:pt idx="598">
                  <c:v>1.0442734316716829E-2</c:v>
                </c:pt>
                <c:pt idx="599">
                  <c:v>1.0442734316716829E-2</c:v>
                </c:pt>
                <c:pt idx="600">
                  <c:v>1.0442734316716829E-2</c:v>
                </c:pt>
                <c:pt idx="601">
                  <c:v>1.0442734316716829E-2</c:v>
                </c:pt>
                <c:pt idx="602">
                  <c:v>1.0442734316716829E-2</c:v>
                </c:pt>
                <c:pt idx="603">
                  <c:v>1.0442734316716829E-2</c:v>
                </c:pt>
                <c:pt idx="604">
                  <c:v>1.0442734316716829E-2</c:v>
                </c:pt>
                <c:pt idx="605">
                  <c:v>1.0442734316716829E-2</c:v>
                </c:pt>
                <c:pt idx="606">
                  <c:v>1.0442734316716829E-2</c:v>
                </c:pt>
                <c:pt idx="607">
                  <c:v>1.0442734316716829E-2</c:v>
                </c:pt>
                <c:pt idx="608">
                  <c:v>1.0442734316716829E-2</c:v>
                </c:pt>
                <c:pt idx="609">
                  <c:v>1.0442734316716829E-2</c:v>
                </c:pt>
                <c:pt idx="610">
                  <c:v>1.0442734316716829E-2</c:v>
                </c:pt>
                <c:pt idx="611">
                  <c:v>1.0442734316716829E-2</c:v>
                </c:pt>
                <c:pt idx="612">
                  <c:v>1.0442734316716829E-2</c:v>
                </c:pt>
                <c:pt idx="613">
                  <c:v>1.0442734316716829E-2</c:v>
                </c:pt>
                <c:pt idx="614">
                  <c:v>1.0442734316716829E-2</c:v>
                </c:pt>
                <c:pt idx="615">
                  <c:v>1.0442734316716829E-2</c:v>
                </c:pt>
                <c:pt idx="616">
                  <c:v>1.0442734316716829E-2</c:v>
                </c:pt>
                <c:pt idx="617">
                  <c:v>1.0442734316716829E-2</c:v>
                </c:pt>
                <c:pt idx="618">
                  <c:v>1.0442734316716829E-2</c:v>
                </c:pt>
                <c:pt idx="619">
                  <c:v>1.0442734316716829E-2</c:v>
                </c:pt>
                <c:pt idx="620">
                  <c:v>1.0442734316716829E-2</c:v>
                </c:pt>
                <c:pt idx="621">
                  <c:v>1.0442734316716829E-2</c:v>
                </c:pt>
                <c:pt idx="622">
                  <c:v>1.0442734316716829E-2</c:v>
                </c:pt>
                <c:pt idx="623">
                  <c:v>1.0442734316716829E-2</c:v>
                </c:pt>
                <c:pt idx="624">
                  <c:v>1.0442734316716829E-2</c:v>
                </c:pt>
                <c:pt idx="625">
                  <c:v>1.0442734316716829E-2</c:v>
                </c:pt>
                <c:pt idx="626">
                  <c:v>1.0442734316716829E-2</c:v>
                </c:pt>
                <c:pt idx="627">
                  <c:v>1.0442734316716829E-2</c:v>
                </c:pt>
                <c:pt idx="628">
                  <c:v>1.0442734316716829E-2</c:v>
                </c:pt>
                <c:pt idx="629">
                  <c:v>1.0442734316716829E-2</c:v>
                </c:pt>
                <c:pt idx="630">
                  <c:v>1.0442734316716829E-2</c:v>
                </c:pt>
                <c:pt idx="631">
                  <c:v>1.0442734316716829E-2</c:v>
                </c:pt>
                <c:pt idx="632">
                  <c:v>1.0442734316716829E-2</c:v>
                </c:pt>
                <c:pt idx="633">
                  <c:v>1.0442734316716829E-2</c:v>
                </c:pt>
                <c:pt idx="634">
                  <c:v>1.0442734316716829E-2</c:v>
                </c:pt>
                <c:pt idx="635">
                  <c:v>1.0442734316716829E-2</c:v>
                </c:pt>
                <c:pt idx="636">
                  <c:v>1.0442734316716829E-2</c:v>
                </c:pt>
                <c:pt idx="637">
                  <c:v>1.0442734316716829E-2</c:v>
                </c:pt>
                <c:pt idx="638">
                  <c:v>1.0442734316716829E-2</c:v>
                </c:pt>
                <c:pt idx="639">
                  <c:v>1.0442734316716829E-2</c:v>
                </c:pt>
                <c:pt idx="640">
                  <c:v>1.0442734316716829E-2</c:v>
                </c:pt>
                <c:pt idx="641">
                  <c:v>1.0442734316716829E-2</c:v>
                </c:pt>
                <c:pt idx="642">
                  <c:v>1.0442734316716829E-2</c:v>
                </c:pt>
                <c:pt idx="643">
                  <c:v>1.0442734316716829E-2</c:v>
                </c:pt>
                <c:pt idx="644">
                  <c:v>1.0442734316716829E-2</c:v>
                </c:pt>
                <c:pt idx="645">
                  <c:v>1.0442734316716829E-2</c:v>
                </c:pt>
                <c:pt idx="646">
                  <c:v>1.0442734316716829E-2</c:v>
                </c:pt>
                <c:pt idx="647">
                  <c:v>1.0442734316716829E-2</c:v>
                </c:pt>
                <c:pt idx="648">
                  <c:v>1.0442734316716829E-2</c:v>
                </c:pt>
                <c:pt idx="649">
                  <c:v>1.0442734316716829E-2</c:v>
                </c:pt>
                <c:pt idx="650">
                  <c:v>1.0442734316716829E-2</c:v>
                </c:pt>
                <c:pt idx="651">
                  <c:v>1.0442734316716829E-2</c:v>
                </c:pt>
                <c:pt idx="652">
                  <c:v>1.0442734316716829E-2</c:v>
                </c:pt>
                <c:pt idx="653">
                  <c:v>1.0442734316716829E-2</c:v>
                </c:pt>
                <c:pt idx="654">
                  <c:v>1.0442734316716829E-2</c:v>
                </c:pt>
                <c:pt idx="655">
                  <c:v>1.0442734316716829E-2</c:v>
                </c:pt>
                <c:pt idx="656">
                  <c:v>1.0442734316716829E-2</c:v>
                </c:pt>
                <c:pt idx="657">
                  <c:v>1.0442734316716829E-2</c:v>
                </c:pt>
                <c:pt idx="658">
                  <c:v>1.0442734316716829E-2</c:v>
                </c:pt>
                <c:pt idx="659">
                  <c:v>1.0442734316716829E-2</c:v>
                </c:pt>
                <c:pt idx="660">
                  <c:v>1.0442734316716829E-2</c:v>
                </c:pt>
                <c:pt idx="661">
                  <c:v>1.0442734316716829E-2</c:v>
                </c:pt>
                <c:pt idx="662">
                  <c:v>1.0442734316716829E-2</c:v>
                </c:pt>
                <c:pt idx="663">
                  <c:v>1.0442734316716829E-2</c:v>
                </c:pt>
                <c:pt idx="664">
                  <c:v>1.0442734316716829E-2</c:v>
                </c:pt>
                <c:pt idx="665">
                  <c:v>1.0442734316716829E-2</c:v>
                </c:pt>
                <c:pt idx="666">
                  <c:v>1.0442734316716829E-2</c:v>
                </c:pt>
                <c:pt idx="667">
                  <c:v>1.0442734316716829E-2</c:v>
                </c:pt>
                <c:pt idx="668">
                  <c:v>1.0442734316716829E-2</c:v>
                </c:pt>
                <c:pt idx="669">
                  <c:v>1.0442734316716829E-2</c:v>
                </c:pt>
                <c:pt idx="670">
                  <c:v>1.0442734316716829E-2</c:v>
                </c:pt>
                <c:pt idx="671">
                  <c:v>1.0442734316716829E-2</c:v>
                </c:pt>
                <c:pt idx="672">
                  <c:v>1.0442734316716829E-2</c:v>
                </c:pt>
                <c:pt idx="673">
                  <c:v>1.0442734316716829E-2</c:v>
                </c:pt>
                <c:pt idx="674">
                  <c:v>1.0442734316716829E-2</c:v>
                </c:pt>
                <c:pt idx="675">
                  <c:v>1.0442734316716829E-2</c:v>
                </c:pt>
                <c:pt idx="676">
                  <c:v>1.0442734316716829E-2</c:v>
                </c:pt>
                <c:pt idx="677">
                  <c:v>1.0442734316716829E-2</c:v>
                </c:pt>
                <c:pt idx="678">
                  <c:v>1.0442734316716829E-2</c:v>
                </c:pt>
                <c:pt idx="679">
                  <c:v>1.0442734316716829E-2</c:v>
                </c:pt>
                <c:pt idx="680">
                  <c:v>1.0442734316716829E-2</c:v>
                </c:pt>
                <c:pt idx="681">
                  <c:v>1.0442734316716829E-2</c:v>
                </c:pt>
                <c:pt idx="682">
                  <c:v>1.0442734316716829E-2</c:v>
                </c:pt>
                <c:pt idx="683">
                  <c:v>1.0442734316716829E-2</c:v>
                </c:pt>
                <c:pt idx="684">
                  <c:v>1.0442734316716829E-2</c:v>
                </c:pt>
                <c:pt idx="685">
                  <c:v>1.0442734316716829E-2</c:v>
                </c:pt>
                <c:pt idx="686">
                  <c:v>1.0442734316716829E-2</c:v>
                </c:pt>
                <c:pt idx="687">
                  <c:v>1.0442734316716829E-2</c:v>
                </c:pt>
                <c:pt idx="688">
                  <c:v>1.0442734316716829E-2</c:v>
                </c:pt>
                <c:pt idx="689">
                  <c:v>1.0442734316716829E-2</c:v>
                </c:pt>
                <c:pt idx="690">
                  <c:v>1.0442734316716829E-2</c:v>
                </c:pt>
                <c:pt idx="691">
                  <c:v>1.0442734316716829E-2</c:v>
                </c:pt>
                <c:pt idx="692">
                  <c:v>1.0442734316716829E-2</c:v>
                </c:pt>
                <c:pt idx="693">
                  <c:v>1.0442734316716829E-2</c:v>
                </c:pt>
                <c:pt idx="694">
                  <c:v>1.0442734316716829E-2</c:v>
                </c:pt>
                <c:pt idx="695">
                  <c:v>1.0442734316716829E-2</c:v>
                </c:pt>
                <c:pt idx="696">
                  <c:v>1.0442734316716829E-2</c:v>
                </c:pt>
                <c:pt idx="697">
                  <c:v>1.0442734316716829E-2</c:v>
                </c:pt>
                <c:pt idx="698">
                  <c:v>1.0442734316716829E-2</c:v>
                </c:pt>
                <c:pt idx="699">
                  <c:v>1.0442734316716829E-2</c:v>
                </c:pt>
                <c:pt idx="700">
                  <c:v>1.0442734316716829E-2</c:v>
                </c:pt>
                <c:pt idx="701">
                  <c:v>1.0442734316716829E-2</c:v>
                </c:pt>
                <c:pt idx="702">
                  <c:v>1.0442734316716829E-2</c:v>
                </c:pt>
                <c:pt idx="703">
                  <c:v>1.0442734316716829E-2</c:v>
                </c:pt>
                <c:pt idx="704">
                  <c:v>1.0442734316716829E-2</c:v>
                </c:pt>
                <c:pt idx="705">
                  <c:v>1.0442734316716829E-2</c:v>
                </c:pt>
                <c:pt idx="706">
                  <c:v>1.0442734316716829E-2</c:v>
                </c:pt>
                <c:pt idx="707">
                  <c:v>1.0442734316716829E-2</c:v>
                </c:pt>
                <c:pt idx="708">
                  <c:v>1.0442734316716829E-2</c:v>
                </c:pt>
                <c:pt idx="709">
                  <c:v>1.0442734316716829E-2</c:v>
                </c:pt>
                <c:pt idx="710">
                  <c:v>1.0442734316716829E-2</c:v>
                </c:pt>
                <c:pt idx="711">
                  <c:v>1.0442734316716829E-2</c:v>
                </c:pt>
                <c:pt idx="712">
                  <c:v>1.0442734316716829E-2</c:v>
                </c:pt>
                <c:pt idx="713">
                  <c:v>1.0442734316716829E-2</c:v>
                </c:pt>
                <c:pt idx="714">
                  <c:v>1.0442734316716829E-2</c:v>
                </c:pt>
                <c:pt idx="715">
                  <c:v>1.0442734316716829E-2</c:v>
                </c:pt>
                <c:pt idx="716">
                  <c:v>1.0442734316716829E-2</c:v>
                </c:pt>
                <c:pt idx="717">
                  <c:v>1.0442734316716829E-2</c:v>
                </c:pt>
                <c:pt idx="718">
                  <c:v>1.0442734316716829E-2</c:v>
                </c:pt>
                <c:pt idx="719">
                  <c:v>1.0442734316716829E-2</c:v>
                </c:pt>
                <c:pt idx="720">
                  <c:v>1.0442734316716829E-2</c:v>
                </c:pt>
                <c:pt idx="721">
                  <c:v>1.0442734316716829E-2</c:v>
                </c:pt>
                <c:pt idx="722">
                  <c:v>1.0442734316716829E-2</c:v>
                </c:pt>
                <c:pt idx="723">
                  <c:v>1.0442734316716829E-2</c:v>
                </c:pt>
                <c:pt idx="724">
                  <c:v>1.0442734316716829E-2</c:v>
                </c:pt>
                <c:pt idx="725">
                  <c:v>1.0442734316716829E-2</c:v>
                </c:pt>
                <c:pt idx="726">
                  <c:v>1.0442734316716829E-2</c:v>
                </c:pt>
                <c:pt idx="727">
                  <c:v>1.0442734316716829E-2</c:v>
                </c:pt>
                <c:pt idx="728">
                  <c:v>1.0442734316716829E-2</c:v>
                </c:pt>
                <c:pt idx="729">
                  <c:v>1.0442734316716829E-2</c:v>
                </c:pt>
                <c:pt idx="730">
                  <c:v>1.0442734316716829E-2</c:v>
                </c:pt>
                <c:pt idx="731">
                  <c:v>1.0442734316716829E-2</c:v>
                </c:pt>
                <c:pt idx="732">
                  <c:v>1.0442734316716829E-2</c:v>
                </c:pt>
                <c:pt idx="733">
                  <c:v>1.0442734316716829E-2</c:v>
                </c:pt>
                <c:pt idx="734">
                  <c:v>1.0442734316716829E-2</c:v>
                </c:pt>
                <c:pt idx="735">
                  <c:v>1.0442734316716829E-2</c:v>
                </c:pt>
                <c:pt idx="736">
                  <c:v>1.0442734316716829E-2</c:v>
                </c:pt>
                <c:pt idx="737">
                  <c:v>1.0442734316716829E-2</c:v>
                </c:pt>
                <c:pt idx="738">
                  <c:v>1.0442734316716829E-2</c:v>
                </c:pt>
                <c:pt idx="739">
                  <c:v>1.0442734316716829E-2</c:v>
                </c:pt>
                <c:pt idx="740">
                  <c:v>1.0442734316716829E-2</c:v>
                </c:pt>
                <c:pt idx="741">
                  <c:v>1.0442734316716829E-2</c:v>
                </c:pt>
                <c:pt idx="742">
                  <c:v>1.0442734316716829E-2</c:v>
                </c:pt>
                <c:pt idx="743">
                  <c:v>1.0442734316716829E-2</c:v>
                </c:pt>
                <c:pt idx="744">
                  <c:v>1.0442734316716829E-2</c:v>
                </c:pt>
                <c:pt idx="745">
                  <c:v>1.0442734316716829E-2</c:v>
                </c:pt>
                <c:pt idx="746">
                  <c:v>1.0442734316716829E-2</c:v>
                </c:pt>
                <c:pt idx="747">
                  <c:v>1.0442734316716829E-2</c:v>
                </c:pt>
                <c:pt idx="748">
                  <c:v>1.0442734316716829E-2</c:v>
                </c:pt>
                <c:pt idx="749">
                  <c:v>1.0442734316716829E-2</c:v>
                </c:pt>
                <c:pt idx="750">
                  <c:v>1.0442734316716829E-2</c:v>
                </c:pt>
                <c:pt idx="751">
                  <c:v>1.0442734316716829E-2</c:v>
                </c:pt>
                <c:pt idx="752">
                  <c:v>1.0442734316716829E-2</c:v>
                </c:pt>
                <c:pt idx="753">
                  <c:v>1.0442734316716829E-2</c:v>
                </c:pt>
                <c:pt idx="754">
                  <c:v>1.0442734316716829E-2</c:v>
                </c:pt>
                <c:pt idx="755">
                  <c:v>1.0442734316716829E-2</c:v>
                </c:pt>
                <c:pt idx="756">
                  <c:v>1.0442734316716829E-2</c:v>
                </c:pt>
                <c:pt idx="757">
                  <c:v>1.0442734316716829E-2</c:v>
                </c:pt>
                <c:pt idx="758">
                  <c:v>1.0442734316716829E-2</c:v>
                </c:pt>
                <c:pt idx="759">
                  <c:v>1.0442734316716829E-2</c:v>
                </c:pt>
                <c:pt idx="760">
                  <c:v>1.0442734316716829E-2</c:v>
                </c:pt>
                <c:pt idx="761">
                  <c:v>1.0442734316716829E-2</c:v>
                </c:pt>
                <c:pt idx="762">
                  <c:v>1.0442734316716829E-2</c:v>
                </c:pt>
                <c:pt idx="763">
                  <c:v>1.0442734316716829E-2</c:v>
                </c:pt>
                <c:pt idx="764">
                  <c:v>1.0442734316716829E-2</c:v>
                </c:pt>
                <c:pt idx="765">
                  <c:v>1.0442734316716829E-2</c:v>
                </c:pt>
                <c:pt idx="766">
                  <c:v>1.0442734316716829E-2</c:v>
                </c:pt>
                <c:pt idx="767">
                  <c:v>1.0442734316716829E-2</c:v>
                </c:pt>
                <c:pt idx="768">
                  <c:v>1.0442734316716829E-2</c:v>
                </c:pt>
                <c:pt idx="769">
                  <c:v>1.0442734316716829E-2</c:v>
                </c:pt>
                <c:pt idx="770">
                  <c:v>1.0442734316716829E-2</c:v>
                </c:pt>
                <c:pt idx="771">
                  <c:v>1.0442734316716829E-2</c:v>
                </c:pt>
                <c:pt idx="772">
                  <c:v>1.0442734316716829E-2</c:v>
                </c:pt>
                <c:pt idx="773">
                  <c:v>1.0442734316716829E-2</c:v>
                </c:pt>
                <c:pt idx="774">
                  <c:v>1.0442734316716829E-2</c:v>
                </c:pt>
                <c:pt idx="775">
                  <c:v>1.0442734316716829E-2</c:v>
                </c:pt>
                <c:pt idx="776">
                  <c:v>1.0442734316716829E-2</c:v>
                </c:pt>
                <c:pt idx="777">
                  <c:v>1.0442734316716829E-2</c:v>
                </c:pt>
                <c:pt idx="778">
                  <c:v>1.0442734316716829E-2</c:v>
                </c:pt>
                <c:pt idx="779">
                  <c:v>1.0442734316716829E-2</c:v>
                </c:pt>
                <c:pt idx="780">
                  <c:v>1.0442734316716829E-2</c:v>
                </c:pt>
                <c:pt idx="781">
                  <c:v>1.0442734316716829E-2</c:v>
                </c:pt>
                <c:pt idx="782">
                  <c:v>1.0442734316716829E-2</c:v>
                </c:pt>
                <c:pt idx="783">
                  <c:v>1.0442734316716829E-2</c:v>
                </c:pt>
                <c:pt idx="784">
                  <c:v>1.0442734316716829E-2</c:v>
                </c:pt>
                <c:pt idx="785">
                  <c:v>1.0442734316716829E-2</c:v>
                </c:pt>
                <c:pt idx="786">
                  <c:v>1.0442734316716829E-2</c:v>
                </c:pt>
                <c:pt idx="787">
                  <c:v>1.0442734316716829E-2</c:v>
                </c:pt>
                <c:pt idx="788">
                  <c:v>1.0442734316716829E-2</c:v>
                </c:pt>
                <c:pt idx="789">
                  <c:v>1.0442734316716829E-2</c:v>
                </c:pt>
                <c:pt idx="790">
                  <c:v>1.0442734316716829E-2</c:v>
                </c:pt>
                <c:pt idx="791">
                  <c:v>1.0442734316716829E-2</c:v>
                </c:pt>
                <c:pt idx="792">
                  <c:v>1.0442734316716829E-2</c:v>
                </c:pt>
                <c:pt idx="793">
                  <c:v>1.0442734316716829E-2</c:v>
                </c:pt>
                <c:pt idx="794">
                  <c:v>1.0442734316716829E-2</c:v>
                </c:pt>
                <c:pt idx="795">
                  <c:v>1.0442734316716829E-2</c:v>
                </c:pt>
                <c:pt idx="796">
                  <c:v>1.0442734316716829E-2</c:v>
                </c:pt>
                <c:pt idx="797">
                  <c:v>1.0442734316716829E-2</c:v>
                </c:pt>
                <c:pt idx="798">
                  <c:v>1.0442734316716829E-2</c:v>
                </c:pt>
                <c:pt idx="799">
                  <c:v>1.0442734316716829E-2</c:v>
                </c:pt>
                <c:pt idx="800">
                  <c:v>1.0442734316716829E-2</c:v>
                </c:pt>
                <c:pt idx="801">
                  <c:v>1.0442734316716829E-2</c:v>
                </c:pt>
                <c:pt idx="802">
                  <c:v>1.0442734316716829E-2</c:v>
                </c:pt>
                <c:pt idx="803">
                  <c:v>1.0442734316716829E-2</c:v>
                </c:pt>
                <c:pt idx="804">
                  <c:v>1.0442734316716829E-2</c:v>
                </c:pt>
                <c:pt idx="805">
                  <c:v>1.0442734316716829E-2</c:v>
                </c:pt>
                <c:pt idx="806">
                  <c:v>1.0442734316716829E-2</c:v>
                </c:pt>
                <c:pt idx="807">
                  <c:v>1.0442734316716829E-2</c:v>
                </c:pt>
                <c:pt idx="808">
                  <c:v>1.0442734316716829E-2</c:v>
                </c:pt>
                <c:pt idx="809">
                  <c:v>1.0442734316716829E-2</c:v>
                </c:pt>
                <c:pt idx="810">
                  <c:v>1.0442734316716829E-2</c:v>
                </c:pt>
                <c:pt idx="811">
                  <c:v>1.0442734316716829E-2</c:v>
                </c:pt>
                <c:pt idx="812">
                  <c:v>1.0442734316716829E-2</c:v>
                </c:pt>
                <c:pt idx="813">
                  <c:v>1.0442734316716829E-2</c:v>
                </c:pt>
                <c:pt idx="814">
                  <c:v>1.0442734316716829E-2</c:v>
                </c:pt>
                <c:pt idx="815">
                  <c:v>1.0442734316716829E-2</c:v>
                </c:pt>
                <c:pt idx="816">
                  <c:v>1.0442734316716829E-2</c:v>
                </c:pt>
                <c:pt idx="817">
                  <c:v>1.0442734316716829E-2</c:v>
                </c:pt>
                <c:pt idx="818">
                  <c:v>1.0442734316716829E-2</c:v>
                </c:pt>
                <c:pt idx="819">
                  <c:v>1.0442734316716829E-2</c:v>
                </c:pt>
                <c:pt idx="820">
                  <c:v>1.0442734316716829E-2</c:v>
                </c:pt>
                <c:pt idx="821">
                  <c:v>1.0442734316716829E-2</c:v>
                </c:pt>
                <c:pt idx="822">
                  <c:v>1.0442734316716829E-2</c:v>
                </c:pt>
                <c:pt idx="823">
                  <c:v>1.0442734316716829E-2</c:v>
                </c:pt>
                <c:pt idx="824">
                  <c:v>1.0442734316716829E-2</c:v>
                </c:pt>
                <c:pt idx="825">
                  <c:v>1.0442734316716829E-2</c:v>
                </c:pt>
                <c:pt idx="826">
                  <c:v>1.0442734316716829E-2</c:v>
                </c:pt>
                <c:pt idx="827">
                  <c:v>1.0442734316716829E-2</c:v>
                </c:pt>
                <c:pt idx="828">
                  <c:v>1.0442734316716829E-2</c:v>
                </c:pt>
                <c:pt idx="829">
                  <c:v>1.0442734316716829E-2</c:v>
                </c:pt>
                <c:pt idx="830">
                  <c:v>1.0442734316716829E-2</c:v>
                </c:pt>
                <c:pt idx="831">
                  <c:v>1.0442734316716829E-2</c:v>
                </c:pt>
                <c:pt idx="832">
                  <c:v>1.0442734316716829E-2</c:v>
                </c:pt>
                <c:pt idx="833">
                  <c:v>1.0442734316716829E-2</c:v>
                </c:pt>
                <c:pt idx="834">
                  <c:v>1.0442734316716829E-2</c:v>
                </c:pt>
                <c:pt idx="835">
                  <c:v>1.0442734316716829E-2</c:v>
                </c:pt>
                <c:pt idx="836">
                  <c:v>1.0442734316716829E-2</c:v>
                </c:pt>
                <c:pt idx="837">
                  <c:v>1.0442734316716829E-2</c:v>
                </c:pt>
                <c:pt idx="838">
                  <c:v>1.0442734316716829E-2</c:v>
                </c:pt>
                <c:pt idx="839">
                  <c:v>1.0442734316716829E-2</c:v>
                </c:pt>
                <c:pt idx="840">
                  <c:v>1.0442734316716829E-2</c:v>
                </c:pt>
                <c:pt idx="841">
                  <c:v>1.0442734316716829E-2</c:v>
                </c:pt>
                <c:pt idx="842">
                  <c:v>1.0442734316716829E-2</c:v>
                </c:pt>
                <c:pt idx="843">
                  <c:v>1.0442734316716829E-2</c:v>
                </c:pt>
                <c:pt idx="844">
                  <c:v>1.0442734316716829E-2</c:v>
                </c:pt>
                <c:pt idx="845">
                  <c:v>1.0442734316716829E-2</c:v>
                </c:pt>
                <c:pt idx="846">
                  <c:v>1.0442734316716829E-2</c:v>
                </c:pt>
                <c:pt idx="847">
                  <c:v>1.0442734316716829E-2</c:v>
                </c:pt>
                <c:pt idx="848">
                  <c:v>1.0442734316716829E-2</c:v>
                </c:pt>
                <c:pt idx="849">
                  <c:v>1.0442734316716829E-2</c:v>
                </c:pt>
                <c:pt idx="850">
                  <c:v>1.0442734316716829E-2</c:v>
                </c:pt>
                <c:pt idx="851">
                  <c:v>1.0442734316716829E-2</c:v>
                </c:pt>
                <c:pt idx="852">
                  <c:v>1.0442734316716829E-2</c:v>
                </c:pt>
                <c:pt idx="853">
                  <c:v>1.0442734316716829E-2</c:v>
                </c:pt>
                <c:pt idx="854">
                  <c:v>1.0442734316716829E-2</c:v>
                </c:pt>
                <c:pt idx="855">
                  <c:v>1.0442734316716829E-2</c:v>
                </c:pt>
                <c:pt idx="856">
                  <c:v>1.0442734316716829E-2</c:v>
                </c:pt>
                <c:pt idx="857">
                  <c:v>1.0442734316716829E-2</c:v>
                </c:pt>
                <c:pt idx="858">
                  <c:v>1.0442734316716829E-2</c:v>
                </c:pt>
                <c:pt idx="859">
                  <c:v>1.0442734316716829E-2</c:v>
                </c:pt>
                <c:pt idx="860">
                  <c:v>1.0442734316716829E-2</c:v>
                </c:pt>
                <c:pt idx="861">
                  <c:v>1.0442734316716829E-2</c:v>
                </c:pt>
                <c:pt idx="862">
                  <c:v>1.0442734316716829E-2</c:v>
                </c:pt>
                <c:pt idx="863">
                  <c:v>1.0442734316716829E-2</c:v>
                </c:pt>
                <c:pt idx="864">
                  <c:v>1.0442734316716829E-2</c:v>
                </c:pt>
                <c:pt idx="865">
                  <c:v>1.0442734316716829E-2</c:v>
                </c:pt>
                <c:pt idx="866">
                  <c:v>1.0442734316716829E-2</c:v>
                </c:pt>
                <c:pt idx="867">
                  <c:v>1.0442734316716829E-2</c:v>
                </c:pt>
                <c:pt idx="868">
                  <c:v>1.0442734316716829E-2</c:v>
                </c:pt>
                <c:pt idx="869">
                  <c:v>1.0442734316716829E-2</c:v>
                </c:pt>
                <c:pt idx="870">
                  <c:v>1.0442734316716829E-2</c:v>
                </c:pt>
                <c:pt idx="871">
                  <c:v>1.0442734316716829E-2</c:v>
                </c:pt>
                <c:pt idx="872">
                  <c:v>1.0442734316716829E-2</c:v>
                </c:pt>
                <c:pt idx="873">
                  <c:v>1.0442734316716829E-2</c:v>
                </c:pt>
                <c:pt idx="874">
                  <c:v>1.0442734316716829E-2</c:v>
                </c:pt>
                <c:pt idx="875">
                  <c:v>1.0442734316716829E-2</c:v>
                </c:pt>
                <c:pt idx="876">
                  <c:v>1.0442734316716829E-2</c:v>
                </c:pt>
                <c:pt idx="877">
                  <c:v>1.0442734316716829E-2</c:v>
                </c:pt>
                <c:pt idx="878">
                  <c:v>1.0442734316716829E-2</c:v>
                </c:pt>
                <c:pt idx="879">
                  <c:v>1.0442734316716829E-2</c:v>
                </c:pt>
                <c:pt idx="880">
                  <c:v>1.0442734316716829E-2</c:v>
                </c:pt>
                <c:pt idx="881">
                  <c:v>1.0442734316716829E-2</c:v>
                </c:pt>
                <c:pt idx="882">
                  <c:v>1.0442734316716829E-2</c:v>
                </c:pt>
                <c:pt idx="883">
                  <c:v>1.0442734316716829E-2</c:v>
                </c:pt>
                <c:pt idx="884">
                  <c:v>1.0442734316716829E-2</c:v>
                </c:pt>
                <c:pt idx="885">
                  <c:v>1.0442734316716829E-2</c:v>
                </c:pt>
                <c:pt idx="886">
                  <c:v>1.0442734316716829E-2</c:v>
                </c:pt>
                <c:pt idx="887">
                  <c:v>1.0442734316716829E-2</c:v>
                </c:pt>
                <c:pt idx="888">
                  <c:v>1.0442734316716829E-2</c:v>
                </c:pt>
                <c:pt idx="889">
                  <c:v>1.0442734316716829E-2</c:v>
                </c:pt>
                <c:pt idx="890">
                  <c:v>1.0442734316716829E-2</c:v>
                </c:pt>
                <c:pt idx="891">
                  <c:v>1.0442734316716829E-2</c:v>
                </c:pt>
                <c:pt idx="892">
                  <c:v>1.0442734316716829E-2</c:v>
                </c:pt>
                <c:pt idx="893">
                  <c:v>1.0442734316716829E-2</c:v>
                </c:pt>
                <c:pt idx="894">
                  <c:v>1.0442734316716829E-2</c:v>
                </c:pt>
                <c:pt idx="895">
                  <c:v>1.0442734316716829E-2</c:v>
                </c:pt>
                <c:pt idx="896">
                  <c:v>1.0442734316716829E-2</c:v>
                </c:pt>
                <c:pt idx="897">
                  <c:v>1.0442734316716829E-2</c:v>
                </c:pt>
                <c:pt idx="898">
                  <c:v>1.0442734316716829E-2</c:v>
                </c:pt>
                <c:pt idx="899">
                  <c:v>1.0442734316716829E-2</c:v>
                </c:pt>
                <c:pt idx="900">
                  <c:v>1.0442734316716829E-2</c:v>
                </c:pt>
                <c:pt idx="901">
                  <c:v>1.0442734316716829E-2</c:v>
                </c:pt>
                <c:pt idx="902">
                  <c:v>1.0442734316716829E-2</c:v>
                </c:pt>
                <c:pt idx="903">
                  <c:v>1.0442734316716829E-2</c:v>
                </c:pt>
                <c:pt idx="904">
                  <c:v>1.0442734316716829E-2</c:v>
                </c:pt>
                <c:pt idx="905">
                  <c:v>1.0442734316716829E-2</c:v>
                </c:pt>
                <c:pt idx="906">
                  <c:v>1.0442734316716829E-2</c:v>
                </c:pt>
                <c:pt idx="907">
                  <c:v>1.0442734316716829E-2</c:v>
                </c:pt>
                <c:pt idx="908">
                  <c:v>1.0442734316716829E-2</c:v>
                </c:pt>
                <c:pt idx="909">
                  <c:v>1.0442734316716829E-2</c:v>
                </c:pt>
                <c:pt idx="910">
                  <c:v>1.0442734316716829E-2</c:v>
                </c:pt>
                <c:pt idx="911">
                  <c:v>1.0442734316716829E-2</c:v>
                </c:pt>
                <c:pt idx="912">
                  <c:v>1.0442734316716829E-2</c:v>
                </c:pt>
                <c:pt idx="913">
                  <c:v>1.0442734316716829E-2</c:v>
                </c:pt>
                <c:pt idx="914">
                  <c:v>1.0442734316716829E-2</c:v>
                </c:pt>
                <c:pt idx="915">
                  <c:v>1.0442734316716829E-2</c:v>
                </c:pt>
                <c:pt idx="916">
                  <c:v>1.0442734316716829E-2</c:v>
                </c:pt>
                <c:pt idx="917">
                  <c:v>1.0442734316716829E-2</c:v>
                </c:pt>
                <c:pt idx="918">
                  <c:v>1.0442734316716829E-2</c:v>
                </c:pt>
                <c:pt idx="919">
                  <c:v>1.0442734316716829E-2</c:v>
                </c:pt>
                <c:pt idx="920">
                  <c:v>1.0442734316716829E-2</c:v>
                </c:pt>
                <c:pt idx="921">
                  <c:v>1.0442734316716829E-2</c:v>
                </c:pt>
                <c:pt idx="922">
                  <c:v>1.0442734316716829E-2</c:v>
                </c:pt>
                <c:pt idx="923">
                  <c:v>1.0442734316716829E-2</c:v>
                </c:pt>
                <c:pt idx="924">
                  <c:v>1.0442734316716829E-2</c:v>
                </c:pt>
                <c:pt idx="925">
                  <c:v>1.0442734316716829E-2</c:v>
                </c:pt>
                <c:pt idx="926">
                  <c:v>1.0442734316716829E-2</c:v>
                </c:pt>
                <c:pt idx="927">
                  <c:v>1.0442734316716829E-2</c:v>
                </c:pt>
                <c:pt idx="928">
                  <c:v>1.0442734316716829E-2</c:v>
                </c:pt>
                <c:pt idx="929">
                  <c:v>1.0442734316716829E-2</c:v>
                </c:pt>
                <c:pt idx="930">
                  <c:v>1.0442734316716829E-2</c:v>
                </c:pt>
                <c:pt idx="931">
                  <c:v>1.0442734316716829E-2</c:v>
                </c:pt>
                <c:pt idx="932">
                  <c:v>1.0442734316716829E-2</c:v>
                </c:pt>
                <c:pt idx="933">
                  <c:v>1.0442734316716829E-2</c:v>
                </c:pt>
                <c:pt idx="934">
                  <c:v>1.0442734316716829E-2</c:v>
                </c:pt>
                <c:pt idx="935">
                  <c:v>1.0442734316716829E-2</c:v>
                </c:pt>
                <c:pt idx="936">
                  <c:v>1.0442734316716829E-2</c:v>
                </c:pt>
                <c:pt idx="937">
                  <c:v>1.0442734316716829E-2</c:v>
                </c:pt>
                <c:pt idx="938">
                  <c:v>1.0442734316716829E-2</c:v>
                </c:pt>
                <c:pt idx="939">
                  <c:v>1.0442734316716829E-2</c:v>
                </c:pt>
                <c:pt idx="940">
                  <c:v>1.0442734316716829E-2</c:v>
                </c:pt>
                <c:pt idx="941">
                  <c:v>1.0442734316716829E-2</c:v>
                </c:pt>
                <c:pt idx="942">
                  <c:v>1.0442734316716829E-2</c:v>
                </c:pt>
                <c:pt idx="943">
                  <c:v>1.0442734316716829E-2</c:v>
                </c:pt>
                <c:pt idx="944">
                  <c:v>1.0442734316716829E-2</c:v>
                </c:pt>
                <c:pt idx="945">
                  <c:v>1.0442734316716829E-2</c:v>
                </c:pt>
                <c:pt idx="946">
                  <c:v>1.0442734316716829E-2</c:v>
                </c:pt>
                <c:pt idx="947">
                  <c:v>1.0442734316716829E-2</c:v>
                </c:pt>
                <c:pt idx="948">
                  <c:v>1.0442734316716829E-2</c:v>
                </c:pt>
                <c:pt idx="949">
                  <c:v>1.0442734316716829E-2</c:v>
                </c:pt>
                <c:pt idx="950">
                  <c:v>1.0442734316716829E-2</c:v>
                </c:pt>
                <c:pt idx="951">
                  <c:v>1.0442734316716829E-2</c:v>
                </c:pt>
                <c:pt idx="952">
                  <c:v>1.0442734316716829E-2</c:v>
                </c:pt>
                <c:pt idx="953">
                  <c:v>1.0442734316716829E-2</c:v>
                </c:pt>
                <c:pt idx="954">
                  <c:v>1.0442734316716829E-2</c:v>
                </c:pt>
                <c:pt idx="955">
                  <c:v>1.0442734316716829E-2</c:v>
                </c:pt>
                <c:pt idx="956">
                  <c:v>1.0442734316716829E-2</c:v>
                </c:pt>
                <c:pt idx="957">
                  <c:v>1.0442734316716829E-2</c:v>
                </c:pt>
                <c:pt idx="958">
                  <c:v>1.0442734316716829E-2</c:v>
                </c:pt>
                <c:pt idx="959">
                  <c:v>1.0442734316716829E-2</c:v>
                </c:pt>
                <c:pt idx="960">
                  <c:v>1.0442734316716829E-2</c:v>
                </c:pt>
                <c:pt idx="961">
                  <c:v>1.0442734316716829E-2</c:v>
                </c:pt>
                <c:pt idx="962">
                  <c:v>1.0442734316716829E-2</c:v>
                </c:pt>
                <c:pt idx="963">
                  <c:v>1.0442734316716829E-2</c:v>
                </c:pt>
                <c:pt idx="964">
                  <c:v>1.0442734316716829E-2</c:v>
                </c:pt>
                <c:pt idx="965">
                  <c:v>1.0442734316716829E-2</c:v>
                </c:pt>
                <c:pt idx="966">
                  <c:v>1.0442734316716829E-2</c:v>
                </c:pt>
                <c:pt idx="967">
                  <c:v>1.0442734316716829E-2</c:v>
                </c:pt>
                <c:pt idx="968">
                  <c:v>1.0442734316716829E-2</c:v>
                </c:pt>
                <c:pt idx="969">
                  <c:v>1.0442734316716829E-2</c:v>
                </c:pt>
                <c:pt idx="970">
                  <c:v>1.0442734316716829E-2</c:v>
                </c:pt>
                <c:pt idx="971">
                  <c:v>1.0442734316716829E-2</c:v>
                </c:pt>
                <c:pt idx="972">
                  <c:v>1.0442734316716829E-2</c:v>
                </c:pt>
                <c:pt idx="973">
                  <c:v>1.0442734316716829E-2</c:v>
                </c:pt>
                <c:pt idx="974">
                  <c:v>1.0442734316716829E-2</c:v>
                </c:pt>
                <c:pt idx="975">
                  <c:v>1.0442734316716829E-2</c:v>
                </c:pt>
                <c:pt idx="976">
                  <c:v>1.0442734316716829E-2</c:v>
                </c:pt>
                <c:pt idx="977">
                  <c:v>1.0442734316716829E-2</c:v>
                </c:pt>
                <c:pt idx="978">
                  <c:v>1.0442734316716829E-2</c:v>
                </c:pt>
                <c:pt idx="979">
                  <c:v>1.0442734316716829E-2</c:v>
                </c:pt>
                <c:pt idx="980">
                  <c:v>1.0442734316716829E-2</c:v>
                </c:pt>
                <c:pt idx="981">
                  <c:v>1.0442734316716829E-2</c:v>
                </c:pt>
                <c:pt idx="982">
                  <c:v>1.0442734316716829E-2</c:v>
                </c:pt>
                <c:pt idx="983">
                  <c:v>1.0442734316716829E-2</c:v>
                </c:pt>
                <c:pt idx="984">
                  <c:v>1.0442734316716829E-2</c:v>
                </c:pt>
                <c:pt idx="985">
                  <c:v>1.0442734316716829E-2</c:v>
                </c:pt>
                <c:pt idx="986">
                  <c:v>1.0442734316716829E-2</c:v>
                </c:pt>
                <c:pt idx="987">
                  <c:v>1.0442734316716829E-2</c:v>
                </c:pt>
                <c:pt idx="988">
                  <c:v>1.0442734316716829E-2</c:v>
                </c:pt>
                <c:pt idx="989">
                  <c:v>1.0442734316716829E-2</c:v>
                </c:pt>
                <c:pt idx="990">
                  <c:v>1.0442734316716829E-2</c:v>
                </c:pt>
                <c:pt idx="991">
                  <c:v>1.0442734316716829E-2</c:v>
                </c:pt>
                <c:pt idx="992">
                  <c:v>1.0442734316716829E-2</c:v>
                </c:pt>
                <c:pt idx="993">
                  <c:v>1.0442734316716829E-2</c:v>
                </c:pt>
                <c:pt idx="994">
                  <c:v>1.0442734316716829E-2</c:v>
                </c:pt>
                <c:pt idx="995">
                  <c:v>1.0442734316716829E-2</c:v>
                </c:pt>
                <c:pt idx="996">
                  <c:v>1.0442734316716829E-2</c:v>
                </c:pt>
                <c:pt idx="997">
                  <c:v>1.0442734316716829E-2</c:v>
                </c:pt>
                <c:pt idx="998">
                  <c:v>1.0442734316716829E-2</c:v>
                </c:pt>
                <c:pt idx="999">
                  <c:v>1.0442734316716829E-2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5FE-4C8D-AD4D-24E7EB99A208}"/>
            </c:ext>
          </c:extLst>
        </c:ser>
        <c:ser>
          <c:idx val="3"/>
          <c:order val="3"/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Sheet1!$E$1:$E$1000</c:f>
              <c:numCache>
                <c:formatCode>General</c:formatCode>
                <c:ptCount val="1000"/>
                <c:pt idx="0">
                  <c:v>0.94993281638440574</c:v>
                </c:pt>
                <c:pt idx="1">
                  <c:v>0.55641911970662328</c:v>
                </c:pt>
                <c:pt idx="2">
                  <c:v>0.55641911970662328</c:v>
                </c:pt>
                <c:pt idx="3">
                  <c:v>0.35464831510037131</c:v>
                </c:pt>
                <c:pt idx="4">
                  <c:v>0.35464831510037131</c:v>
                </c:pt>
                <c:pt idx="5">
                  <c:v>0.35464831510037131</c:v>
                </c:pt>
                <c:pt idx="6">
                  <c:v>0.35464831510037131</c:v>
                </c:pt>
                <c:pt idx="7">
                  <c:v>0.35464831510037131</c:v>
                </c:pt>
                <c:pt idx="8">
                  <c:v>0.35464831510037131</c:v>
                </c:pt>
                <c:pt idx="9">
                  <c:v>0.35464831510037131</c:v>
                </c:pt>
                <c:pt idx="10">
                  <c:v>0.35464831510037131</c:v>
                </c:pt>
                <c:pt idx="11">
                  <c:v>0.35464831510037131</c:v>
                </c:pt>
                <c:pt idx="12">
                  <c:v>0.35464831510037131</c:v>
                </c:pt>
                <c:pt idx="13">
                  <c:v>0.35464831510037131</c:v>
                </c:pt>
                <c:pt idx="14">
                  <c:v>0.35464831510037131</c:v>
                </c:pt>
                <c:pt idx="15">
                  <c:v>0.35464831510037131</c:v>
                </c:pt>
                <c:pt idx="16">
                  <c:v>0.35464831510037131</c:v>
                </c:pt>
                <c:pt idx="17">
                  <c:v>0.35464831510037131</c:v>
                </c:pt>
                <c:pt idx="18">
                  <c:v>0.35464831510037131</c:v>
                </c:pt>
                <c:pt idx="19">
                  <c:v>0.32894797635161377</c:v>
                </c:pt>
                <c:pt idx="20">
                  <c:v>0.32894797635161377</c:v>
                </c:pt>
                <c:pt idx="21">
                  <c:v>0.32894797635161377</c:v>
                </c:pt>
                <c:pt idx="22">
                  <c:v>0.32894797635161377</c:v>
                </c:pt>
                <c:pt idx="23">
                  <c:v>0.26645428384828818</c:v>
                </c:pt>
                <c:pt idx="24">
                  <c:v>0.26645428384828818</c:v>
                </c:pt>
                <c:pt idx="25">
                  <c:v>0.26645428384828818</c:v>
                </c:pt>
                <c:pt idx="26">
                  <c:v>0.26645428384828818</c:v>
                </c:pt>
                <c:pt idx="27">
                  <c:v>0.26645428384828818</c:v>
                </c:pt>
                <c:pt idx="28">
                  <c:v>0.26645428384828818</c:v>
                </c:pt>
                <c:pt idx="29">
                  <c:v>0.26645428384828818</c:v>
                </c:pt>
                <c:pt idx="30">
                  <c:v>0.26645428384828818</c:v>
                </c:pt>
                <c:pt idx="31">
                  <c:v>0.26645428384828818</c:v>
                </c:pt>
                <c:pt idx="32">
                  <c:v>0.26645428384828818</c:v>
                </c:pt>
                <c:pt idx="33">
                  <c:v>0.26645428384828818</c:v>
                </c:pt>
                <c:pt idx="34">
                  <c:v>0.26645428384828818</c:v>
                </c:pt>
                <c:pt idx="35">
                  <c:v>0.26645428384828818</c:v>
                </c:pt>
                <c:pt idx="36">
                  <c:v>0.26645428384828818</c:v>
                </c:pt>
                <c:pt idx="37">
                  <c:v>0.26645428384828818</c:v>
                </c:pt>
                <c:pt idx="38">
                  <c:v>0.26645428384828818</c:v>
                </c:pt>
                <c:pt idx="39">
                  <c:v>9.5157072183691405E-2</c:v>
                </c:pt>
                <c:pt idx="40">
                  <c:v>9.5157072183691405E-2</c:v>
                </c:pt>
                <c:pt idx="41">
                  <c:v>9.5157072183691405E-2</c:v>
                </c:pt>
                <c:pt idx="42">
                  <c:v>9.5157072183691405E-2</c:v>
                </c:pt>
                <c:pt idx="43">
                  <c:v>9.5157072183691405E-2</c:v>
                </c:pt>
                <c:pt idx="44">
                  <c:v>9.5157072183691405E-2</c:v>
                </c:pt>
                <c:pt idx="45">
                  <c:v>9.5157072183691405E-2</c:v>
                </c:pt>
                <c:pt idx="46">
                  <c:v>9.5157072183691405E-2</c:v>
                </c:pt>
                <c:pt idx="47">
                  <c:v>9.5157072183691405E-2</c:v>
                </c:pt>
                <c:pt idx="48">
                  <c:v>9.5157072183691405E-2</c:v>
                </c:pt>
                <c:pt idx="49">
                  <c:v>9.5157072183691405E-2</c:v>
                </c:pt>
                <c:pt idx="50">
                  <c:v>9.5157072183691405E-2</c:v>
                </c:pt>
                <c:pt idx="51">
                  <c:v>9.5157072183691405E-2</c:v>
                </c:pt>
                <c:pt idx="52">
                  <c:v>9.5157072183691405E-2</c:v>
                </c:pt>
                <c:pt idx="53">
                  <c:v>9.5157072183691405E-2</c:v>
                </c:pt>
                <c:pt idx="54">
                  <c:v>9.5157072183691405E-2</c:v>
                </c:pt>
                <c:pt idx="55">
                  <c:v>9.5157072183691405E-2</c:v>
                </c:pt>
                <c:pt idx="56">
                  <c:v>9.5157072183691405E-2</c:v>
                </c:pt>
                <c:pt idx="57">
                  <c:v>9.5157072183691405E-2</c:v>
                </c:pt>
                <c:pt idx="58">
                  <c:v>9.5157072183691405E-2</c:v>
                </c:pt>
                <c:pt idx="59">
                  <c:v>9.5157072183691405E-2</c:v>
                </c:pt>
                <c:pt idx="60">
                  <c:v>9.5157072183691405E-2</c:v>
                </c:pt>
                <c:pt idx="61">
                  <c:v>9.5157072183691405E-2</c:v>
                </c:pt>
                <c:pt idx="62">
                  <c:v>9.5157072183691405E-2</c:v>
                </c:pt>
                <c:pt idx="63">
                  <c:v>8.103428343732233E-3</c:v>
                </c:pt>
                <c:pt idx="64">
                  <c:v>8.103428343732233E-3</c:v>
                </c:pt>
                <c:pt idx="65">
                  <c:v>8.103428343732233E-3</c:v>
                </c:pt>
                <c:pt idx="66">
                  <c:v>8.103428343732233E-3</c:v>
                </c:pt>
                <c:pt idx="67">
                  <c:v>8.103428343732233E-3</c:v>
                </c:pt>
                <c:pt idx="68">
                  <c:v>8.103428343732233E-3</c:v>
                </c:pt>
                <c:pt idx="69">
                  <c:v>8.103428343732233E-3</c:v>
                </c:pt>
                <c:pt idx="70">
                  <c:v>8.103428343732233E-3</c:v>
                </c:pt>
                <c:pt idx="71">
                  <c:v>8.103428343732233E-3</c:v>
                </c:pt>
                <c:pt idx="72">
                  <c:v>8.103428343732233E-3</c:v>
                </c:pt>
                <c:pt idx="73">
                  <c:v>8.103428343732233E-3</c:v>
                </c:pt>
                <c:pt idx="74">
                  <c:v>8.103428343732233E-3</c:v>
                </c:pt>
                <c:pt idx="75">
                  <c:v>8.103428343732233E-3</c:v>
                </c:pt>
                <c:pt idx="76">
                  <c:v>8.103428343732233E-3</c:v>
                </c:pt>
                <c:pt idx="77">
                  <c:v>8.103428343732233E-3</c:v>
                </c:pt>
                <c:pt idx="78">
                  <c:v>8.103428343732233E-3</c:v>
                </c:pt>
                <c:pt idx="79">
                  <c:v>8.103428343732233E-3</c:v>
                </c:pt>
                <c:pt idx="80">
                  <c:v>8.103428343732233E-3</c:v>
                </c:pt>
                <c:pt idx="81">
                  <c:v>8.103428343732233E-3</c:v>
                </c:pt>
                <c:pt idx="82">
                  <c:v>8.103428343732233E-3</c:v>
                </c:pt>
                <c:pt idx="83">
                  <c:v>8.103428343732233E-3</c:v>
                </c:pt>
                <c:pt idx="84">
                  <c:v>8.103428343732233E-3</c:v>
                </c:pt>
                <c:pt idx="85">
                  <c:v>8.103428343732233E-3</c:v>
                </c:pt>
                <c:pt idx="86">
                  <c:v>8.103428343732233E-3</c:v>
                </c:pt>
                <c:pt idx="87">
                  <c:v>8.103428343732233E-3</c:v>
                </c:pt>
                <c:pt idx="88">
                  <c:v>8.103428343732233E-3</c:v>
                </c:pt>
                <c:pt idx="89">
                  <c:v>8.103428343732233E-3</c:v>
                </c:pt>
                <c:pt idx="90">
                  <c:v>8.103428343732233E-3</c:v>
                </c:pt>
                <c:pt idx="91">
                  <c:v>8.103428343732233E-3</c:v>
                </c:pt>
                <c:pt idx="92">
                  <c:v>8.103428343732233E-3</c:v>
                </c:pt>
                <c:pt idx="93">
                  <c:v>8.103428343732233E-3</c:v>
                </c:pt>
                <c:pt idx="94">
                  <c:v>8.103428343732233E-3</c:v>
                </c:pt>
                <c:pt idx="95">
                  <c:v>8.103428343732233E-3</c:v>
                </c:pt>
                <c:pt idx="96">
                  <c:v>8.103428343732233E-3</c:v>
                </c:pt>
                <c:pt idx="97">
                  <c:v>8.103428343732233E-3</c:v>
                </c:pt>
                <c:pt idx="98">
                  <c:v>8.103428343732233E-3</c:v>
                </c:pt>
                <c:pt idx="99">
                  <c:v>8.103428343732233E-3</c:v>
                </c:pt>
                <c:pt idx="100">
                  <c:v>8.103428343732233E-3</c:v>
                </c:pt>
                <c:pt idx="101">
                  <c:v>8.103428343732233E-3</c:v>
                </c:pt>
                <c:pt idx="102">
                  <c:v>8.103428343732233E-3</c:v>
                </c:pt>
                <c:pt idx="103">
                  <c:v>8.103428343732233E-3</c:v>
                </c:pt>
                <c:pt idx="104">
                  <c:v>8.103428343732233E-3</c:v>
                </c:pt>
                <c:pt idx="105">
                  <c:v>8.103428343732233E-3</c:v>
                </c:pt>
                <c:pt idx="106">
                  <c:v>8.103428343732233E-3</c:v>
                </c:pt>
                <c:pt idx="107">
                  <c:v>8.103428343732233E-3</c:v>
                </c:pt>
                <c:pt idx="108">
                  <c:v>8.103428343732233E-3</c:v>
                </c:pt>
                <c:pt idx="109">
                  <c:v>8.103428343732233E-3</c:v>
                </c:pt>
                <c:pt idx="110">
                  <c:v>8.103428343732233E-3</c:v>
                </c:pt>
                <c:pt idx="111">
                  <c:v>8.103428343732233E-3</c:v>
                </c:pt>
                <c:pt idx="112">
                  <c:v>8.103428343732233E-3</c:v>
                </c:pt>
                <c:pt idx="113">
                  <c:v>8.103428343732233E-3</c:v>
                </c:pt>
                <c:pt idx="114">
                  <c:v>8.103428343732233E-3</c:v>
                </c:pt>
                <c:pt idx="115">
                  <c:v>8.103428343732233E-3</c:v>
                </c:pt>
                <c:pt idx="116">
                  <c:v>8.103428343732233E-3</c:v>
                </c:pt>
                <c:pt idx="117">
                  <c:v>8.103428343732233E-3</c:v>
                </c:pt>
                <c:pt idx="118">
                  <c:v>8.103428343732233E-3</c:v>
                </c:pt>
                <c:pt idx="119">
                  <c:v>8.103428343732233E-3</c:v>
                </c:pt>
                <c:pt idx="120">
                  <c:v>8.103428343732233E-3</c:v>
                </c:pt>
                <c:pt idx="121">
                  <c:v>8.103428343732233E-3</c:v>
                </c:pt>
                <c:pt idx="122">
                  <c:v>8.103428343732233E-3</c:v>
                </c:pt>
                <c:pt idx="123">
                  <c:v>8.103428343732233E-3</c:v>
                </c:pt>
                <c:pt idx="124">
                  <c:v>8.103428343732233E-3</c:v>
                </c:pt>
                <c:pt idx="125">
                  <c:v>8.103428343732233E-3</c:v>
                </c:pt>
                <c:pt idx="126">
                  <c:v>8.103428343732233E-3</c:v>
                </c:pt>
                <c:pt idx="127">
                  <c:v>8.103428343732233E-3</c:v>
                </c:pt>
                <c:pt idx="128">
                  <c:v>8.103428343732233E-3</c:v>
                </c:pt>
                <c:pt idx="129">
                  <c:v>8.103428343732233E-3</c:v>
                </c:pt>
                <c:pt idx="130">
                  <c:v>8.103428343732233E-3</c:v>
                </c:pt>
                <c:pt idx="131">
                  <c:v>8.103428343732233E-3</c:v>
                </c:pt>
                <c:pt idx="132">
                  <c:v>8.103428343732233E-3</c:v>
                </c:pt>
                <c:pt idx="133">
                  <c:v>8.103428343732233E-3</c:v>
                </c:pt>
                <c:pt idx="134">
                  <c:v>8.103428343732233E-3</c:v>
                </c:pt>
                <c:pt idx="135">
                  <c:v>8.103428343732233E-3</c:v>
                </c:pt>
                <c:pt idx="136">
                  <c:v>8.103428343732233E-3</c:v>
                </c:pt>
                <c:pt idx="137">
                  <c:v>8.103428343732233E-3</c:v>
                </c:pt>
                <c:pt idx="138">
                  <c:v>8.103428343732233E-3</c:v>
                </c:pt>
                <c:pt idx="139">
                  <c:v>8.103428343732233E-3</c:v>
                </c:pt>
                <c:pt idx="140">
                  <c:v>8.103428343732233E-3</c:v>
                </c:pt>
                <c:pt idx="141">
                  <c:v>8.103428343732233E-3</c:v>
                </c:pt>
                <c:pt idx="142">
                  <c:v>8.103428343732233E-3</c:v>
                </c:pt>
                <c:pt idx="143">
                  <c:v>8.103428343732233E-3</c:v>
                </c:pt>
                <c:pt idx="144">
                  <c:v>8.103428343732233E-3</c:v>
                </c:pt>
                <c:pt idx="145">
                  <c:v>8.103428343732233E-3</c:v>
                </c:pt>
                <c:pt idx="146">
                  <c:v>8.103428343732233E-3</c:v>
                </c:pt>
                <c:pt idx="147">
                  <c:v>8.103428343732233E-3</c:v>
                </c:pt>
                <c:pt idx="148">
                  <c:v>8.103428343732233E-3</c:v>
                </c:pt>
                <c:pt idx="149">
                  <c:v>8.103428343732233E-3</c:v>
                </c:pt>
                <c:pt idx="150">
                  <c:v>8.103428343732233E-3</c:v>
                </c:pt>
                <c:pt idx="151">
                  <c:v>8.103428343732233E-3</c:v>
                </c:pt>
                <c:pt idx="152">
                  <c:v>8.103428343732233E-3</c:v>
                </c:pt>
                <c:pt idx="153">
                  <c:v>8.103428343732233E-3</c:v>
                </c:pt>
                <c:pt idx="154">
                  <c:v>8.103428343732233E-3</c:v>
                </c:pt>
                <c:pt idx="155">
                  <c:v>8.103428343732233E-3</c:v>
                </c:pt>
                <c:pt idx="156">
                  <c:v>8.103428343732233E-3</c:v>
                </c:pt>
                <c:pt idx="157">
                  <c:v>8.103428343732233E-3</c:v>
                </c:pt>
                <c:pt idx="158">
                  <c:v>8.103428343732233E-3</c:v>
                </c:pt>
                <c:pt idx="159">
                  <c:v>8.103428343732233E-3</c:v>
                </c:pt>
                <c:pt idx="160">
                  <c:v>8.103428343732233E-3</c:v>
                </c:pt>
                <c:pt idx="161">
                  <c:v>8.103428343732233E-3</c:v>
                </c:pt>
                <c:pt idx="162">
                  <c:v>8.103428343732233E-3</c:v>
                </c:pt>
                <c:pt idx="163">
                  <c:v>8.103428343732233E-3</c:v>
                </c:pt>
                <c:pt idx="164">
                  <c:v>8.103428343732233E-3</c:v>
                </c:pt>
                <c:pt idx="165">
                  <c:v>8.103428343732233E-3</c:v>
                </c:pt>
                <c:pt idx="166">
                  <c:v>8.103428343732233E-3</c:v>
                </c:pt>
                <c:pt idx="167">
                  <c:v>8.103428343732233E-3</c:v>
                </c:pt>
                <c:pt idx="168">
                  <c:v>8.103428343732233E-3</c:v>
                </c:pt>
                <c:pt idx="169">
                  <c:v>8.103428343732233E-3</c:v>
                </c:pt>
                <c:pt idx="170">
                  <c:v>8.103428343732233E-3</c:v>
                </c:pt>
                <c:pt idx="171">
                  <c:v>8.103428343732233E-3</c:v>
                </c:pt>
                <c:pt idx="172">
                  <c:v>8.103428343732233E-3</c:v>
                </c:pt>
                <c:pt idx="173">
                  <c:v>8.103428343732233E-3</c:v>
                </c:pt>
                <c:pt idx="174">
                  <c:v>8.103428343732233E-3</c:v>
                </c:pt>
                <c:pt idx="175">
                  <c:v>8.103428343732233E-3</c:v>
                </c:pt>
                <c:pt idx="176">
                  <c:v>8.103428343732233E-3</c:v>
                </c:pt>
                <c:pt idx="177">
                  <c:v>8.103428343732233E-3</c:v>
                </c:pt>
                <c:pt idx="178">
                  <c:v>8.103428343732233E-3</c:v>
                </c:pt>
                <c:pt idx="179">
                  <c:v>8.103428343732233E-3</c:v>
                </c:pt>
                <c:pt idx="180">
                  <c:v>8.103428343732233E-3</c:v>
                </c:pt>
                <c:pt idx="181">
                  <c:v>8.103428343732233E-3</c:v>
                </c:pt>
                <c:pt idx="182">
                  <c:v>8.103428343732233E-3</c:v>
                </c:pt>
                <c:pt idx="183">
                  <c:v>8.103428343732233E-3</c:v>
                </c:pt>
                <c:pt idx="184">
                  <c:v>8.103428343732233E-3</c:v>
                </c:pt>
                <c:pt idx="185">
                  <c:v>8.103428343732233E-3</c:v>
                </c:pt>
                <c:pt idx="186">
                  <c:v>8.103428343732233E-3</c:v>
                </c:pt>
                <c:pt idx="187">
                  <c:v>8.103428343732233E-3</c:v>
                </c:pt>
                <c:pt idx="188">
                  <c:v>8.103428343732233E-3</c:v>
                </c:pt>
                <c:pt idx="189">
                  <c:v>8.103428343732233E-3</c:v>
                </c:pt>
                <c:pt idx="190">
                  <c:v>8.103428343732233E-3</c:v>
                </c:pt>
                <c:pt idx="191">
                  <c:v>8.103428343732233E-3</c:v>
                </c:pt>
                <c:pt idx="192">
                  <c:v>8.103428343732233E-3</c:v>
                </c:pt>
                <c:pt idx="193">
                  <c:v>8.103428343732233E-3</c:v>
                </c:pt>
                <c:pt idx="194">
                  <c:v>8.103428343732233E-3</c:v>
                </c:pt>
                <c:pt idx="195">
                  <c:v>8.103428343732233E-3</c:v>
                </c:pt>
                <c:pt idx="196">
                  <c:v>8.103428343732233E-3</c:v>
                </c:pt>
                <c:pt idx="197">
                  <c:v>8.103428343732233E-3</c:v>
                </c:pt>
                <c:pt idx="198">
                  <c:v>8.103428343732233E-3</c:v>
                </c:pt>
                <c:pt idx="199">
                  <c:v>8.103428343732233E-3</c:v>
                </c:pt>
                <c:pt idx="200">
                  <c:v>8.103428343732233E-3</c:v>
                </c:pt>
                <c:pt idx="201">
                  <c:v>8.103428343732233E-3</c:v>
                </c:pt>
                <c:pt idx="202">
                  <c:v>8.103428343732233E-3</c:v>
                </c:pt>
                <c:pt idx="203">
                  <c:v>8.103428343732233E-3</c:v>
                </c:pt>
                <c:pt idx="204">
                  <c:v>8.103428343732233E-3</c:v>
                </c:pt>
                <c:pt idx="205">
                  <c:v>8.103428343732233E-3</c:v>
                </c:pt>
                <c:pt idx="206">
                  <c:v>8.103428343732233E-3</c:v>
                </c:pt>
                <c:pt idx="207">
                  <c:v>8.103428343732233E-3</c:v>
                </c:pt>
                <c:pt idx="208">
                  <c:v>8.103428343732233E-3</c:v>
                </c:pt>
                <c:pt idx="209">
                  <c:v>8.103428343732233E-3</c:v>
                </c:pt>
                <c:pt idx="210">
                  <c:v>8.103428343732233E-3</c:v>
                </c:pt>
                <c:pt idx="211">
                  <c:v>8.103428343732233E-3</c:v>
                </c:pt>
                <c:pt idx="212">
                  <c:v>8.103428343732233E-3</c:v>
                </c:pt>
                <c:pt idx="213">
                  <c:v>8.103428343732233E-3</c:v>
                </c:pt>
                <c:pt idx="214">
                  <c:v>8.103428343732233E-3</c:v>
                </c:pt>
                <c:pt idx="215">
                  <c:v>8.103428343732233E-3</c:v>
                </c:pt>
                <c:pt idx="216">
                  <c:v>8.103428343732233E-3</c:v>
                </c:pt>
                <c:pt idx="217">
                  <c:v>8.103428343732233E-3</c:v>
                </c:pt>
                <c:pt idx="218">
                  <c:v>8.103428343732233E-3</c:v>
                </c:pt>
                <c:pt idx="219">
                  <c:v>8.103428343732233E-3</c:v>
                </c:pt>
                <c:pt idx="220">
                  <c:v>8.103428343732233E-3</c:v>
                </c:pt>
                <c:pt idx="221">
                  <c:v>8.103428343732233E-3</c:v>
                </c:pt>
                <c:pt idx="222">
                  <c:v>8.103428343732233E-3</c:v>
                </c:pt>
                <c:pt idx="223">
                  <c:v>8.103428343732233E-3</c:v>
                </c:pt>
                <c:pt idx="224">
                  <c:v>8.103428343732233E-3</c:v>
                </c:pt>
                <c:pt idx="225">
                  <c:v>8.103428343732233E-3</c:v>
                </c:pt>
                <c:pt idx="226">
                  <c:v>8.103428343732233E-3</c:v>
                </c:pt>
                <c:pt idx="227">
                  <c:v>8.103428343732233E-3</c:v>
                </c:pt>
                <c:pt idx="228">
                  <c:v>8.103428343732233E-3</c:v>
                </c:pt>
                <c:pt idx="229">
                  <c:v>8.103428343732233E-3</c:v>
                </c:pt>
                <c:pt idx="230">
                  <c:v>8.103428343732233E-3</c:v>
                </c:pt>
                <c:pt idx="231">
                  <c:v>8.103428343732233E-3</c:v>
                </c:pt>
                <c:pt idx="232">
                  <c:v>8.103428343732233E-3</c:v>
                </c:pt>
                <c:pt idx="233">
                  <c:v>8.103428343732233E-3</c:v>
                </c:pt>
                <c:pt idx="234">
                  <c:v>8.103428343732233E-3</c:v>
                </c:pt>
                <c:pt idx="235">
                  <c:v>8.103428343732233E-3</c:v>
                </c:pt>
                <c:pt idx="236">
                  <c:v>8.103428343732233E-3</c:v>
                </c:pt>
                <c:pt idx="237">
                  <c:v>8.103428343732233E-3</c:v>
                </c:pt>
                <c:pt idx="238">
                  <c:v>8.103428343732233E-3</c:v>
                </c:pt>
                <c:pt idx="239">
                  <c:v>8.103428343732233E-3</c:v>
                </c:pt>
                <c:pt idx="240">
                  <c:v>8.103428343732233E-3</c:v>
                </c:pt>
                <c:pt idx="241">
                  <c:v>8.103428343732233E-3</c:v>
                </c:pt>
                <c:pt idx="242">
                  <c:v>8.103428343732233E-3</c:v>
                </c:pt>
                <c:pt idx="243">
                  <c:v>8.103428343732233E-3</c:v>
                </c:pt>
                <c:pt idx="244">
                  <c:v>8.103428343732233E-3</c:v>
                </c:pt>
                <c:pt idx="245">
                  <c:v>8.103428343732233E-3</c:v>
                </c:pt>
                <c:pt idx="246">
                  <c:v>8.103428343732233E-3</c:v>
                </c:pt>
                <c:pt idx="247">
                  <c:v>8.103428343732233E-3</c:v>
                </c:pt>
                <c:pt idx="248">
                  <c:v>8.103428343732233E-3</c:v>
                </c:pt>
                <c:pt idx="249">
                  <c:v>8.103428343732233E-3</c:v>
                </c:pt>
                <c:pt idx="250">
                  <c:v>8.103428343732233E-3</c:v>
                </c:pt>
                <c:pt idx="251">
                  <c:v>8.103428343732233E-3</c:v>
                </c:pt>
                <c:pt idx="252">
                  <c:v>8.103428343732233E-3</c:v>
                </c:pt>
                <c:pt idx="253">
                  <c:v>8.103428343732233E-3</c:v>
                </c:pt>
                <c:pt idx="254">
                  <c:v>8.103428343732233E-3</c:v>
                </c:pt>
                <c:pt idx="255">
                  <c:v>8.103428343732233E-3</c:v>
                </c:pt>
                <c:pt idx="256">
                  <c:v>8.103428343732233E-3</c:v>
                </c:pt>
                <c:pt idx="257">
                  <c:v>8.103428343732233E-3</c:v>
                </c:pt>
                <c:pt idx="258">
                  <c:v>8.103428343732233E-3</c:v>
                </c:pt>
                <c:pt idx="259">
                  <c:v>8.103428343732233E-3</c:v>
                </c:pt>
                <c:pt idx="260">
                  <c:v>8.103428343732233E-3</c:v>
                </c:pt>
                <c:pt idx="261">
                  <c:v>8.103428343732233E-3</c:v>
                </c:pt>
                <c:pt idx="262">
                  <c:v>8.103428343732233E-3</c:v>
                </c:pt>
                <c:pt idx="263">
                  <c:v>8.103428343732233E-3</c:v>
                </c:pt>
                <c:pt idx="264">
                  <c:v>8.103428343732233E-3</c:v>
                </c:pt>
                <c:pt idx="265">
                  <c:v>8.103428343732233E-3</c:v>
                </c:pt>
                <c:pt idx="266">
                  <c:v>8.103428343732233E-3</c:v>
                </c:pt>
                <c:pt idx="267">
                  <c:v>8.103428343732233E-3</c:v>
                </c:pt>
                <c:pt idx="268">
                  <c:v>8.103428343732233E-3</c:v>
                </c:pt>
                <c:pt idx="269">
                  <c:v>8.103428343732233E-3</c:v>
                </c:pt>
                <c:pt idx="270">
                  <c:v>8.103428343732233E-3</c:v>
                </c:pt>
                <c:pt idx="271">
                  <c:v>8.103428343732233E-3</c:v>
                </c:pt>
                <c:pt idx="272">
                  <c:v>8.103428343732233E-3</c:v>
                </c:pt>
                <c:pt idx="273">
                  <c:v>8.103428343732233E-3</c:v>
                </c:pt>
                <c:pt idx="274">
                  <c:v>8.103428343732233E-3</c:v>
                </c:pt>
                <c:pt idx="275">
                  <c:v>8.103428343732233E-3</c:v>
                </c:pt>
                <c:pt idx="276">
                  <c:v>8.103428343732233E-3</c:v>
                </c:pt>
                <c:pt idx="277">
                  <c:v>8.103428343732233E-3</c:v>
                </c:pt>
                <c:pt idx="278">
                  <c:v>8.103428343732233E-3</c:v>
                </c:pt>
                <c:pt idx="279">
                  <c:v>8.103428343732233E-3</c:v>
                </c:pt>
                <c:pt idx="280">
                  <c:v>8.103428343732233E-3</c:v>
                </c:pt>
                <c:pt idx="281">
                  <c:v>8.103428343732233E-3</c:v>
                </c:pt>
                <c:pt idx="282">
                  <c:v>8.103428343732233E-3</c:v>
                </c:pt>
                <c:pt idx="283">
                  <c:v>8.103428343732233E-3</c:v>
                </c:pt>
                <c:pt idx="284">
                  <c:v>8.103428343732233E-3</c:v>
                </c:pt>
                <c:pt idx="285">
                  <c:v>8.103428343732233E-3</c:v>
                </c:pt>
                <c:pt idx="286">
                  <c:v>8.103428343732233E-3</c:v>
                </c:pt>
                <c:pt idx="287">
                  <c:v>8.103428343732233E-3</c:v>
                </c:pt>
                <c:pt idx="288">
                  <c:v>8.103428343732233E-3</c:v>
                </c:pt>
                <c:pt idx="289">
                  <c:v>8.103428343732233E-3</c:v>
                </c:pt>
                <c:pt idx="290">
                  <c:v>8.103428343732233E-3</c:v>
                </c:pt>
                <c:pt idx="291">
                  <c:v>8.103428343732233E-3</c:v>
                </c:pt>
                <c:pt idx="292">
                  <c:v>8.103428343732233E-3</c:v>
                </c:pt>
                <c:pt idx="293">
                  <c:v>8.103428343732233E-3</c:v>
                </c:pt>
                <c:pt idx="294">
                  <c:v>8.103428343732233E-3</c:v>
                </c:pt>
                <c:pt idx="295">
                  <c:v>8.103428343732233E-3</c:v>
                </c:pt>
                <c:pt idx="296">
                  <c:v>8.103428343732233E-3</c:v>
                </c:pt>
                <c:pt idx="297">
                  <c:v>8.103428343732233E-3</c:v>
                </c:pt>
                <c:pt idx="298">
                  <c:v>8.103428343732233E-3</c:v>
                </c:pt>
                <c:pt idx="299">
                  <c:v>8.103428343732233E-3</c:v>
                </c:pt>
                <c:pt idx="300">
                  <c:v>8.103428343732233E-3</c:v>
                </c:pt>
                <c:pt idx="301">
                  <c:v>8.103428343732233E-3</c:v>
                </c:pt>
                <c:pt idx="302">
                  <c:v>8.103428343732233E-3</c:v>
                </c:pt>
                <c:pt idx="303">
                  <c:v>8.103428343732233E-3</c:v>
                </c:pt>
                <c:pt idx="304">
                  <c:v>8.103428343732233E-3</c:v>
                </c:pt>
                <c:pt idx="305">
                  <c:v>8.103428343732233E-3</c:v>
                </c:pt>
                <c:pt idx="306">
                  <c:v>8.103428343732233E-3</c:v>
                </c:pt>
                <c:pt idx="307">
                  <c:v>8.103428343732233E-3</c:v>
                </c:pt>
                <c:pt idx="308">
                  <c:v>8.103428343732233E-3</c:v>
                </c:pt>
                <c:pt idx="309">
                  <c:v>8.103428343732233E-3</c:v>
                </c:pt>
                <c:pt idx="310">
                  <c:v>8.103428343732233E-3</c:v>
                </c:pt>
                <c:pt idx="311">
                  <c:v>8.103428343732233E-3</c:v>
                </c:pt>
                <c:pt idx="312">
                  <c:v>8.103428343732233E-3</c:v>
                </c:pt>
                <c:pt idx="313">
                  <c:v>8.103428343732233E-3</c:v>
                </c:pt>
                <c:pt idx="314">
                  <c:v>8.103428343732233E-3</c:v>
                </c:pt>
                <c:pt idx="315">
                  <c:v>8.103428343732233E-3</c:v>
                </c:pt>
                <c:pt idx="316">
                  <c:v>8.103428343732233E-3</c:v>
                </c:pt>
                <c:pt idx="317">
                  <c:v>8.103428343732233E-3</c:v>
                </c:pt>
                <c:pt idx="318">
                  <c:v>8.103428343732233E-3</c:v>
                </c:pt>
                <c:pt idx="319">
                  <c:v>8.103428343732233E-3</c:v>
                </c:pt>
                <c:pt idx="320">
                  <c:v>8.103428343732233E-3</c:v>
                </c:pt>
                <c:pt idx="321">
                  <c:v>8.103428343732233E-3</c:v>
                </c:pt>
                <c:pt idx="322">
                  <c:v>8.103428343732233E-3</c:v>
                </c:pt>
                <c:pt idx="323">
                  <c:v>8.103428343732233E-3</c:v>
                </c:pt>
                <c:pt idx="324">
                  <c:v>8.103428343732233E-3</c:v>
                </c:pt>
                <c:pt idx="325">
                  <c:v>8.103428343732233E-3</c:v>
                </c:pt>
                <c:pt idx="326">
                  <c:v>8.103428343732233E-3</c:v>
                </c:pt>
                <c:pt idx="327">
                  <c:v>8.103428343732233E-3</c:v>
                </c:pt>
                <c:pt idx="328">
                  <c:v>8.103428343732233E-3</c:v>
                </c:pt>
                <c:pt idx="329">
                  <c:v>8.103428343732233E-3</c:v>
                </c:pt>
                <c:pt idx="330">
                  <c:v>8.103428343732233E-3</c:v>
                </c:pt>
                <c:pt idx="331">
                  <c:v>8.103428343732233E-3</c:v>
                </c:pt>
                <c:pt idx="332">
                  <c:v>8.103428343732233E-3</c:v>
                </c:pt>
                <c:pt idx="333">
                  <c:v>8.103428343732233E-3</c:v>
                </c:pt>
                <c:pt idx="334">
                  <c:v>8.103428343732233E-3</c:v>
                </c:pt>
                <c:pt idx="335">
                  <c:v>8.103428343732233E-3</c:v>
                </c:pt>
                <c:pt idx="336">
                  <c:v>8.103428343732233E-3</c:v>
                </c:pt>
                <c:pt idx="337">
                  <c:v>8.103428343732233E-3</c:v>
                </c:pt>
                <c:pt idx="338">
                  <c:v>8.103428343732233E-3</c:v>
                </c:pt>
                <c:pt idx="339">
                  <c:v>8.103428343732233E-3</c:v>
                </c:pt>
                <c:pt idx="340">
                  <c:v>8.103428343732233E-3</c:v>
                </c:pt>
                <c:pt idx="341">
                  <c:v>8.103428343732233E-3</c:v>
                </c:pt>
                <c:pt idx="342">
                  <c:v>8.103428343732233E-3</c:v>
                </c:pt>
                <c:pt idx="343">
                  <c:v>8.103428343732233E-3</c:v>
                </c:pt>
                <c:pt idx="344">
                  <c:v>8.103428343732233E-3</c:v>
                </c:pt>
                <c:pt idx="345">
                  <c:v>8.103428343732233E-3</c:v>
                </c:pt>
                <c:pt idx="346">
                  <c:v>8.103428343732233E-3</c:v>
                </c:pt>
                <c:pt idx="347">
                  <c:v>8.103428343732233E-3</c:v>
                </c:pt>
                <c:pt idx="348">
                  <c:v>8.103428343732233E-3</c:v>
                </c:pt>
                <c:pt idx="349">
                  <c:v>8.103428343732233E-3</c:v>
                </c:pt>
                <c:pt idx="350">
                  <c:v>8.103428343732233E-3</c:v>
                </c:pt>
                <c:pt idx="351">
                  <c:v>8.103428343732233E-3</c:v>
                </c:pt>
                <c:pt idx="352">
                  <c:v>8.103428343732233E-3</c:v>
                </c:pt>
                <c:pt idx="353">
                  <c:v>8.103428343732233E-3</c:v>
                </c:pt>
                <c:pt idx="354">
                  <c:v>8.103428343732233E-3</c:v>
                </c:pt>
                <c:pt idx="355">
                  <c:v>8.103428343732233E-3</c:v>
                </c:pt>
                <c:pt idx="356">
                  <c:v>8.103428343732233E-3</c:v>
                </c:pt>
                <c:pt idx="357">
                  <c:v>8.103428343732233E-3</c:v>
                </c:pt>
                <c:pt idx="358">
                  <c:v>8.103428343732233E-3</c:v>
                </c:pt>
                <c:pt idx="359">
                  <c:v>8.103428343732233E-3</c:v>
                </c:pt>
                <c:pt idx="360">
                  <c:v>8.103428343732233E-3</c:v>
                </c:pt>
                <c:pt idx="361">
                  <c:v>8.103428343732233E-3</c:v>
                </c:pt>
                <c:pt idx="362">
                  <c:v>8.103428343732233E-3</c:v>
                </c:pt>
                <c:pt idx="363">
                  <c:v>8.103428343732233E-3</c:v>
                </c:pt>
                <c:pt idx="364">
                  <c:v>8.103428343732233E-3</c:v>
                </c:pt>
                <c:pt idx="365">
                  <c:v>8.103428343732233E-3</c:v>
                </c:pt>
                <c:pt idx="366">
                  <c:v>8.103428343732233E-3</c:v>
                </c:pt>
                <c:pt idx="367">
                  <c:v>8.103428343732233E-3</c:v>
                </c:pt>
                <c:pt idx="368">
                  <c:v>8.103428343732233E-3</c:v>
                </c:pt>
                <c:pt idx="369">
                  <c:v>8.103428343732233E-3</c:v>
                </c:pt>
                <c:pt idx="370">
                  <c:v>8.103428343732233E-3</c:v>
                </c:pt>
                <c:pt idx="371">
                  <c:v>8.103428343732233E-3</c:v>
                </c:pt>
                <c:pt idx="372">
                  <c:v>8.103428343732233E-3</c:v>
                </c:pt>
                <c:pt idx="373">
                  <c:v>8.103428343732233E-3</c:v>
                </c:pt>
                <c:pt idx="374">
                  <c:v>8.103428343732233E-3</c:v>
                </c:pt>
                <c:pt idx="375">
                  <c:v>8.103428343732233E-3</c:v>
                </c:pt>
                <c:pt idx="376">
                  <c:v>8.103428343732233E-3</c:v>
                </c:pt>
                <c:pt idx="377">
                  <c:v>8.103428343732233E-3</c:v>
                </c:pt>
                <c:pt idx="378">
                  <c:v>8.103428343732233E-3</c:v>
                </c:pt>
                <c:pt idx="379">
                  <c:v>8.103428343732233E-3</c:v>
                </c:pt>
                <c:pt idx="380">
                  <c:v>8.103428343732233E-3</c:v>
                </c:pt>
                <c:pt idx="381">
                  <c:v>8.103428343732233E-3</c:v>
                </c:pt>
                <c:pt idx="382">
                  <c:v>8.103428343732233E-3</c:v>
                </c:pt>
                <c:pt idx="383">
                  <c:v>8.103428343732233E-3</c:v>
                </c:pt>
                <c:pt idx="384">
                  <c:v>8.103428343732233E-3</c:v>
                </c:pt>
                <c:pt idx="385">
                  <c:v>8.103428343732233E-3</c:v>
                </c:pt>
                <c:pt idx="386">
                  <c:v>8.103428343732233E-3</c:v>
                </c:pt>
                <c:pt idx="387">
                  <c:v>8.103428343732233E-3</c:v>
                </c:pt>
                <c:pt idx="388">
                  <c:v>8.103428343732233E-3</c:v>
                </c:pt>
                <c:pt idx="389">
                  <c:v>8.103428343732233E-3</c:v>
                </c:pt>
                <c:pt idx="390">
                  <c:v>8.103428343732233E-3</c:v>
                </c:pt>
                <c:pt idx="391">
                  <c:v>8.103428343732233E-3</c:v>
                </c:pt>
                <c:pt idx="392">
                  <c:v>8.103428343732233E-3</c:v>
                </c:pt>
                <c:pt idx="393">
                  <c:v>8.103428343732233E-3</c:v>
                </c:pt>
                <c:pt idx="394">
                  <c:v>8.103428343732233E-3</c:v>
                </c:pt>
                <c:pt idx="395">
                  <c:v>8.103428343732233E-3</c:v>
                </c:pt>
                <c:pt idx="396">
                  <c:v>8.103428343732233E-3</c:v>
                </c:pt>
                <c:pt idx="397">
                  <c:v>8.103428343732233E-3</c:v>
                </c:pt>
                <c:pt idx="398">
                  <c:v>8.103428343732233E-3</c:v>
                </c:pt>
                <c:pt idx="399">
                  <c:v>8.103428343732233E-3</c:v>
                </c:pt>
                <c:pt idx="400">
                  <c:v>8.103428343732233E-3</c:v>
                </c:pt>
                <c:pt idx="401">
                  <c:v>8.103428343732233E-3</c:v>
                </c:pt>
                <c:pt idx="402">
                  <c:v>8.103428343732233E-3</c:v>
                </c:pt>
                <c:pt idx="403">
                  <c:v>8.103428343732233E-3</c:v>
                </c:pt>
                <c:pt idx="404">
                  <c:v>8.103428343732233E-3</c:v>
                </c:pt>
                <c:pt idx="405">
                  <c:v>8.103428343732233E-3</c:v>
                </c:pt>
                <c:pt idx="406">
                  <c:v>8.103428343732233E-3</c:v>
                </c:pt>
                <c:pt idx="407">
                  <c:v>8.103428343732233E-3</c:v>
                </c:pt>
                <c:pt idx="408">
                  <c:v>8.103428343732233E-3</c:v>
                </c:pt>
                <c:pt idx="409">
                  <c:v>8.103428343732233E-3</c:v>
                </c:pt>
                <c:pt idx="410">
                  <c:v>8.103428343732233E-3</c:v>
                </c:pt>
                <c:pt idx="411">
                  <c:v>8.103428343732233E-3</c:v>
                </c:pt>
                <c:pt idx="412">
                  <c:v>8.103428343732233E-3</c:v>
                </c:pt>
                <c:pt idx="413">
                  <c:v>8.103428343732233E-3</c:v>
                </c:pt>
                <c:pt idx="414">
                  <c:v>8.103428343732233E-3</c:v>
                </c:pt>
                <c:pt idx="415">
                  <c:v>8.103428343732233E-3</c:v>
                </c:pt>
                <c:pt idx="416">
                  <c:v>8.103428343732233E-3</c:v>
                </c:pt>
                <c:pt idx="417">
                  <c:v>8.103428343732233E-3</c:v>
                </c:pt>
                <c:pt idx="418">
                  <c:v>8.103428343732233E-3</c:v>
                </c:pt>
                <c:pt idx="419">
                  <c:v>8.103428343732233E-3</c:v>
                </c:pt>
                <c:pt idx="420">
                  <c:v>8.103428343732233E-3</c:v>
                </c:pt>
                <c:pt idx="421">
                  <c:v>8.103428343732233E-3</c:v>
                </c:pt>
                <c:pt idx="422">
                  <c:v>8.103428343732233E-3</c:v>
                </c:pt>
                <c:pt idx="423">
                  <c:v>8.103428343732233E-3</c:v>
                </c:pt>
                <c:pt idx="424">
                  <c:v>8.103428343732233E-3</c:v>
                </c:pt>
                <c:pt idx="425">
                  <c:v>8.103428343732233E-3</c:v>
                </c:pt>
                <c:pt idx="426">
                  <c:v>8.103428343732233E-3</c:v>
                </c:pt>
                <c:pt idx="427">
                  <c:v>8.103428343732233E-3</c:v>
                </c:pt>
                <c:pt idx="428">
                  <c:v>8.103428343732233E-3</c:v>
                </c:pt>
                <c:pt idx="429">
                  <c:v>8.103428343732233E-3</c:v>
                </c:pt>
                <c:pt idx="430">
                  <c:v>8.103428343732233E-3</c:v>
                </c:pt>
                <c:pt idx="431">
                  <c:v>8.103428343732233E-3</c:v>
                </c:pt>
                <c:pt idx="432">
                  <c:v>8.103428343732233E-3</c:v>
                </c:pt>
                <c:pt idx="433">
                  <c:v>8.103428343732233E-3</c:v>
                </c:pt>
                <c:pt idx="434">
                  <c:v>8.103428343732233E-3</c:v>
                </c:pt>
                <c:pt idx="435">
                  <c:v>8.103428343732233E-3</c:v>
                </c:pt>
                <c:pt idx="436">
                  <c:v>8.103428343732233E-3</c:v>
                </c:pt>
                <c:pt idx="437">
                  <c:v>8.103428343732233E-3</c:v>
                </c:pt>
                <c:pt idx="438">
                  <c:v>8.103428343732233E-3</c:v>
                </c:pt>
                <c:pt idx="439">
                  <c:v>8.103428343732233E-3</c:v>
                </c:pt>
                <c:pt idx="440">
                  <c:v>8.103428343732233E-3</c:v>
                </c:pt>
                <c:pt idx="441">
                  <c:v>8.103428343732233E-3</c:v>
                </c:pt>
                <c:pt idx="442">
                  <c:v>8.103428343732233E-3</c:v>
                </c:pt>
                <c:pt idx="443">
                  <c:v>8.103428343732233E-3</c:v>
                </c:pt>
                <c:pt idx="444">
                  <c:v>8.103428343732233E-3</c:v>
                </c:pt>
                <c:pt idx="445">
                  <c:v>8.103428343732233E-3</c:v>
                </c:pt>
                <c:pt idx="446">
                  <c:v>8.103428343732233E-3</c:v>
                </c:pt>
                <c:pt idx="447">
                  <c:v>8.103428343732233E-3</c:v>
                </c:pt>
                <c:pt idx="448">
                  <c:v>8.103428343732233E-3</c:v>
                </c:pt>
                <c:pt idx="449">
                  <c:v>8.103428343732233E-3</c:v>
                </c:pt>
                <c:pt idx="450">
                  <c:v>8.103428343732233E-3</c:v>
                </c:pt>
                <c:pt idx="451">
                  <c:v>8.103428343732233E-3</c:v>
                </c:pt>
                <c:pt idx="452">
                  <c:v>8.103428343732233E-3</c:v>
                </c:pt>
                <c:pt idx="453">
                  <c:v>8.103428343732233E-3</c:v>
                </c:pt>
                <c:pt idx="454">
                  <c:v>8.103428343732233E-3</c:v>
                </c:pt>
                <c:pt idx="455">
                  <c:v>5.6022799593063999E-3</c:v>
                </c:pt>
                <c:pt idx="456">
                  <c:v>5.6022799593063999E-3</c:v>
                </c:pt>
                <c:pt idx="457">
                  <c:v>5.6022799593063999E-3</c:v>
                </c:pt>
                <c:pt idx="458">
                  <c:v>5.6022799593063999E-3</c:v>
                </c:pt>
                <c:pt idx="459">
                  <c:v>5.6022799593063999E-3</c:v>
                </c:pt>
                <c:pt idx="460">
                  <c:v>5.6022799593063999E-3</c:v>
                </c:pt>
                <c:pt idx="461">
                  <c:v>5.6022799593063999E-3</c:v>
                </c:pt>
                <c:pt idx="462">
                  <c:v>5.6022799593063999E-3</c:v>
                </c:pt>
                <c:pt idx="463">
                  <c:v>5.6022799593063999E-3</c:v>
                </c:pt>
                <c:pt idx="464">
                  <c:v>5.6022799593063999E-3</c:v>
                </c:pt>
                <c:pt idx="465">
                  <c:v>5.6022799593063999E-3</c:v>
                </c:pt>
                <c:pt idx="466">
                  <c:v>5.6022799593063999E-3</c:v>
                </c:pt>
                <c:pt idx="467">
                  <c:v>5.6022799593063999E-3</c:v>
                </c:pt>
                <c:pt idx="468">
                  <c:v>5.6022799593063999E-3</c:v>
                </c:pt>
                <c:pt idx="469">
                  <c:v>5.6022799593063999E-3</c:v>
                </c:pt>
                <c:pt idx="470">
                  <c:v>5.6022799593063999E-3</c:v>
                </c:pt>
                <c:pt idx="471">
                  <c:v>5.6022799593063999E-3</c:v>
                </c:pt>
                <c:pt idx="472">
                  <c:v>5.6022799593063999E-3</c:v>
                </c:pt>
                <c:pt idx="473">
                  <c:v>5.6022799593063999E-3</c:v>
                </c:pt>
                <c:pt idx="474">
                  <c:v>5.6022799593063999E-3</c:v>
                </c:pt>
                <c:pt idx="475">
                  <c:v>5.6022799593063999E-3</c:v>
                </c:pt>
                <c:pt idx="476">
                  <c:v>5.6022799593063999E-3</c:v>
                </c:pt>
                <c:pt idx="477">
                  <c:v>5.6022799593063999E-3</c:v>
                </c:pt>
                <c:pt idx="478">
                  <c:v>5.6022799593063999E-3</c:v>
                </c:pt>
                <c:pt idx="479">
                  <c:v>5.6022799593063999E-3</c:v>
                </c:pt>
                <c:pt idx="480">
                  <c:v>5.6022799593063999E-3</c:v>
                </c:pt>
                <c:pt idx="481">
                  <c:v>5.6022799593063999E-3</c:v>
                </c:pt>
                <c:pt idx="482">
                  <c:v>5.6022799593063999E-3</c:v>
                </c:pt>
                <c:pt idx="483">
                  <c:v>5.6022799593063999E-3</c:v>
                </c:pt>
                <c:pt idx="484">
                  <c:v>5.6022799593063999E-3</c:v>
                </c:pt>
                <c:pt idx="485">
                  <c:v>5.6022799593063999E-3</c:v>
                </c:pt>
                <c:pt idx="486">
                  <c:v>5.6022799593063999E-3</c:v>
                </c:pt>
                <c:pt idx="487">
                  <c:v>5.6022799593063999E-3</c:v>
                </c:pt>
                <c:pt idx="488">
                  <c:v>5.6022799593063999E-3</c:v>
                </c:pt>
                <c:pt idx="489">
                  <c:v>5.6022799593063999E-3</c:v>
                </c:pt>
                <c:pt idx="490">
                  <c:v>5.6022799593063999E-3</c:v>
                </c:pt>
                <c:pt idx="491">
                  <c:v>5.6022799593063999E-3</c:v>
                </c:pt>
                <c:pt idx="492">
                  <c:v>5.6022799593063999E-3</c:v>
                </c:pt>
                <c:pt idx="493">
                  <c:v>5.6022799593063999E-3</c:v>
                </c:pt>
                <c:pt idx="494">
                  <c:v>5.6022799593063999E-3</c:v>
                </c:pt>
                <c:pt idx="495">
                  <c:v>5.6022799593063999E-3</c:v>
                </c:pt>
                <c:pt idx="496">
                  <c:v>5.6022799593063999E-3</c:v>
                </c:pt>
                <c:pt idx="497">
                  <c:v>5.6022799593063999E-3</c:v>
                </c:pt>
                <c:pt idx="498">
                  <c:v>5.6022799593063999E-3</c:v>
                </c:pt>
                <c:pt idx="499">
                  <c:v>5.6022799593063999E-3</c:v>
                </c:pt>
                <c:pt idx="500">
                  <c:v>5.6022799593063999E-3</c:v>
                </c:pt>
                <c:pt idx="501">
                  <c:v>5.6022799593063999E-3</c:v>
                </c:pt>
                <c:pt idx="502">
                  <c:v>5.6022799593063999E-3</c:v>
                </c:pt>
                <c:pt idx="503">
                  <c:v>5.6022799593063999E-3</c:v>
                </c:pt>
                <c:pt idx="504">
                  <c:v>5.6022799593063999E-3</c:v>
                </c:pt>
                <c:pt idx="505">
                  <c:v>5.6022799593063999E-3</c:v>
                </c:pt>
                <c:pt idx="506">
                  <c:v>5.6022799593063999E-3</c:v>
                </c:pt>
                <c:pt idx="507">
                  <c:v>5.6022799593063999E-3</c:v>
                </c:pt>
                <c:pt idx="508">
                  <c:v>5.6022799593063999E-3</c:v>
                </c:pt>
                <c:pt idx="509">
                  <c:v>5.6022799593063999E-3</c:v>
                </c:pt>
                <c:pt idx="510">
                  <c:v>5.6022799593063999E-3</c:v>
                </c:pt>
                <c:pt idx="511">
                  <c:v>5.6022799593063999E-3</c:v>
                </c:pt>
                <c:pt idx="512">
                  <c:v>5.6022799593063999E-3</c:v>
                </c:pt>
                <c:pt idx="513">
                  <c:v>5.6022799593063999E-3</c:v>
                </c:pt>
                <c:pt idx="514">
                  <c:v>5.6022799593063999E-3</c:v>
                </c:pt>
                <c:pt idx="515">
                  <c:v>5.6022799593063999E-3</c:v>
                </c:pt>
                <c:pt idx="516">
                  <c:v>5.6022799593063999E-3</c:v>
                </c:pt>
                <c:pt idx="517">
                  <c:v>5.6022799593063999E-3</c:v>
                </c:pt>
                <c:pt idx="518">
                  <c:v>5.6022799593063999E-3</c:v>
                </c:pt>
                <c:pt idx="519">
                  <c:v>5.6022799593063999E-3</c:v>
                </c:pt>
                <c:pt idx="520">
                  <c:v>5.6022799593063999E-3</c:v>
                </c:pt>
                <c:pt idx="521">
                  <c:v>5.6022799593063999E-3</c:v>
                </c:pt>
                <c:pt idx="522">
                  <c:v>5.6022799593063999E-3</c:v>
                </c:pt>
                <c:pt idx="523">
                  <c:v>5.6022799593063999E-3</c:v>
                </c:pt>
                <c:pt idx="524">
                  <c:v>5.6022799593063999E-3</c:v>
                </c:pt>
                <c:pt idx="525">
                  <c:v>5.6022799593063999E-3</c:v>
                </c:pt>
                <c:pt idx="526">
                  <c:v>5.6022799593063999E-3</c:v>
                </c:pt>
                <c:pt idx="527">
                  <c:v>5.6022799593063999E-3</c:v>
                </c:pt>
                <c:pt idx="528">
                  <c:v>5.6022799593063999E-3</c:v>
                </c:pt>
                <c:pt idx="529">
                  <c:v>5.6022799593063999E-3</c:v>
                </c:pt>
                <c:pt idx="530">
                  <c:v>5.6022799593063999E-3</c:v>
                </c:pt>
                <c:pt idx="531">
                  <c:v>5.6022799593063999E-3</c:v>
                </c:pt>
                <c:pt idx="532">
                  <c:v>5.6022799593063999E-3</c:v>
                </c:pt>
                <c:pt idx="533">
                  <c:v>5.6022799593063999E-3</c:v>
                </c:pt>
                <c:pt idx="534">
                  <c:v>5.6022799593063999E-3</c:v>
                </c:pt>
                <c:pt idx="535">
                  <c:v>5.6022799593063999E-3</c:v>
                </c:pt>
                <c:pt idx="536">
                  <c:v>5.6022799593063999E-3</c:v>
                </c:pt>
                <c:pt idx="537">
                  <c:v>5.6022799593063999E-3</c:v>
                </c:pt>
                <c:pt idx="538">
                  <c:v>5.6022799593063999E-3</c:v>
                </c:pt>
                <c:pt idx="539">
                  <c:v>5.6022799593063999E-3</c:v>
                </c:pt>
                <c:pt idx="540">
                  <c:v>5.6022799593063999E-3</c:v>
                </c:pt>
                <c:pt idx="541">
                  <c:v>5.6022799593063999E-3</c:v>
                </c:pt>
                <c:pt idx="542">
                  <c:v>5.6022799593063999E-3</c:v>
                </c:pt>
                <c:pt idx="543">
                  <c:v>5.6022799593063999E-3</c:v>
                </c:pt>
                <c:pt idx="544">
                  <c:v>5.6022799593063999E-3</c:v>
                </c:pt>
                <c:pt idx="545">
                  <c:v>5.6022799593063999E-3</c:v>
                </c:pt>
                <c:pt idx="546">
                  <c:v>5.6022799593063999E-3</c:v>
                </c:pt>
                <c:pt idx="547">
                  <c:v>5.6022799593063999E-3</c:v>
                </c:pt>
                <c:pt idx="548">
                  <c:v>5.6022799593063999E-3</c:v>
                </c:pt>
                <c:pt idx="549">
                  <c:v>5.6022799593063999E-3</c:v>
                </c:pt>
                <c:pt idx="550">
                  <c:v>5.6022799593063999E-3</c:v>
                </c:pt>
                <c:pt idx="551">
                  <c:v>5.6022799593063999E-3</c:v>
                </c:pt>
                <c:pt idx="552">
                  <c:v>5.6022799593063999E-3</c:v>
                </c:pt>
                <c:pt idx="553">
                  <c:v>5.6022799593063999E-3</c:v>
                </c:pt>
                <c:pt idx="554">
                  <c:v>5.6022799593063999E-3</c:v>
                </c:pt>
                <c:pt idx="555">
                  <c:v>5.6022799593063999E-3</c:v>
                </c:pt>
                <c:pt idx="556">
                  <c:v>5.6022799593063999E-3</c:v>
                </c:pt>
                <c:pt idx="557">
                  <c:v>5.6022799593063999E-3</c:v>
                </c:pt>
                <c:pt idx="558">
                  <c:v>5.6022799593063999E-3</c:v>
                </c:pt>
                <c:pt idx="559">
                  <c:v>5.6022799593063999E-3</c:v>
                </c:pt>
                <c:pt idx="560">
                  <c:v>5.6022799593063999E-3</c:v>
                </c:pt>
                <c:pt idx="561">
                  <c:v>5.6022799593063999E-3</c:v>
                </c:pt>
                <c:pt idx="562">
                  <c:v>5.6022799593063999E-3</c:v>
                </c:pt>
                <c:pt idx="563">
                  <c:v>5.6022799593063999E-3</c:v>
                </c:pt>
                <c:pt idx="564">
                  <c:v>5.6022799593063999E-3</c:v>
                </c:pt>
                <c:pt idx="565">
                  <c:v>5.6022799593063999E-3</c:v>
                </c:pt>
                <c:pt idx="566">
                  <c:v>5.6022799593063999E-3</c:v>
                </c:pt>
                <c:pt idx="567">
                  <c:v>5.6022799593063999E-3</c:v>
                </c:pt>
                <c:pt idx="568">
                  <c:v>5.6022799593063999E-3</c:v>
                </c:pt>
                <c:pt idx="569">
                  <c:v>5.6022799593063999E-3</c:v>
                </c:pt>
                <c:pt idx="570">
                  <c:v>5.6022799593063999E-3</c:v>
                </c:pt>
                <c:pt idx="571">
                  <c:v>5.6022799593063999E-3</c:v>
                </c:pt>
                <c:pt idx="572">
                  <c:v>5.6022799593063999E-3</c:v>
                </c:pt>
                <c:pt idx="573">
                  <c:v>5.6022799593063999E-3</c:v>
                </c:pt>
                <c:pt idx="574">
                  <c:v>5.6022799593063999E-3</c:v>
                </c:pt>
                <c:pt idx="575">
                  <c:v>5.6022799593063999E-3</c:v>
                </c:pt>
                <c:pt idx="576">
                  <c:v>5.6022799593063999E-3</c:v>
                </c:pt>
                <c:pt idx="577">
                  <c:v>5.6022799593063999E-3</c:v>
                </c:pt>
                <c:pt idx="578">
                  <c:v>5.6022799593063999E-3</c:v>
                </c:pt>
                <c:pt idx="579">
                  <c:v>5.6022799593063999E-3</c:v>
                </c:pt>
                <c:pt idx="580">
                  <c:v>5.6022799593063999E-3</c:v>
                </c:pt>
                <c:pt idx="581">
                  <c:v>5.6022799593063999E-3</c:v>
                </c:pt>
                <c:pt idx="582">
                  <c:v>5.6022799593063999E-3</c:v>
                </c:pt>
                <c:pt idx="583">
                  <c:v>5.6022799593063999E-3</c:v>
                </c:pt>
                <c:pt idx="584">
                  <c:v>5.6022799593063999E-3</c:v>
                </c:pt>
                <c:pt idx="585">
                  <c:v>5.6022799593063999E-3</c:v>
                </c:pt>
                <c:pt idx="586">
                  <c:v>5.6022799593063999E-3</c:v>
                </c:pt>
                <c:pt idx="587">
                  <c:v>5.6022799593063999E-3</c:v>
                </c:pt>
                <c:pt idx="588">
                  <c:v>5.6022799593063999E-3</c:v>
                </c:pt>
                <c:pt idx="589">
                  <c:v>5.6022799593063999E-3</c:v>
                </c:pt>
                <c:pt idx="590">
                  <c:v>5.6022799593063999E-3</c:v>
                </c:pt>
                <c:pt idx="591">
                  <c:v>5.6022799593063999E-3</c:v>
                </c:pt>
                <c:pt idx="592">
                  <c:v>5.6022799593063999E-3</c:v>
                </c:pt>
                <c:pt idx="593">
                  <c:v>5.6022799593063999E-3</c:v>
                </c:pt>
                <c:pt idx="594">
                  <c:v>5.6022799593063999E-3</c:v>
                </c:pt>
                <c:pt idx="595">
                  <c:v>5.6022799593063999E-3</c:v>
                </c:pt>
                <c:pt idx="596">
                  <c:v>5.6022799593063999E-3</c:v>
                </c:pt>
                <c:pt idx="597">
                  <c:v>5.6022799593063999E-3</c:v>
                </c:pt>
                <c:pt idx="598">
                  <c:v>5.6022799593063999E-3</c:v>
                </c:pt>
                <c:pt idx="599">
                  <c:v>5.6022799593063999E-3</c:v>
                </c:pt>
                <c:pt idx="600">
                  <c:v>5.6022799593063999E-3</c:v>
                </c:pt>
                <c:pt idx="601">
                  <c:v>5.6022799593063999E-3</c:v>
                </c:pt>
                <c:pt idx="602">
                  <c:v>5.6022799593063999E-3</c:v>
                </c:pt>
                <c:pt idx="603">
                  <c:v>5.6022799593063999E-3</c:v>
                </c:pt>
                <c:pt idx="604">
                  <c:v>5.6022799593063999E-3</c:v>
                </c:pt>
                <c:pt idx="605">
                  <c:v>5.6022799593063999E-3</c:v>
                </c:pt>
                <c:pt idx="606">
                  <c:v>5.6022799593063999E-3</c:v>
                </c:pt>
                <c:pt idx="607">
                  <c:v>5.6022799593063999E-3</c:v>
                </c:pt>
                <c:pt idx="608">
                  <c:v>5.6022799593063999E-3</c:v>
                </c:pt>
                <c:pt idx="609">
                  <c:v>5.6022799593063999E-3</c:v>
                </c:pt>
                <c:pt idx="610">
                  <c:v>5.6022799593063999E-3</c:v>
                </c:pt>
                <c:pt idx="611">
                  <c:v>5.6022799593063999E-3</c:v>
                </c:pt>
                <c:pt idx="612">
                  <c:v>5.6022799593063999E-3</c:v>
                </c:pt>
                <c:pt idx="613">
                  <c:v>5.6022799593063999E-3</c:v>
                </c:pt>
                <c:pt idx="614">
                  <c:v>5.6022799593063999E-3</c:v>
                </c:pt>
                <c:pt idx="615">
                  <c:v>5.6022799593063999E-3</c:v>
                </c:pt>
                <c:pt idx="616">
                  <c:v>5.6022799593063999E-3</c:v>
                </c:pt>
                <c:pt idx="617">
                  <c:v>5.6022799593063999E-3</c:v>
                </c:pt>
                <c:pt idx="618">
                  <c:v>5.6022799593063999E-3</c:v>
                </c:pt>
                <c:pt idx="619">
                  <c:v>5.6022799593063999E-3</c:v>
                </c:pt>
                <c:pt idx="620">
                  <c:v>5.6022799593063999E-3</c:v>
                </c:pt>
                <c:pt idx="621">
                  <c:v>5.6022799593063999E-3</c:v>
                </c:pt>
                <c:pt idx="622">
                  <c:v>5.6022799593063999E-3</c:v>
                </c:pt>
                <c:pt idx="623">
                  <c:v>5.6022799593063999E-3</c:v>
                </c:pt>
                <c:pt idx="624">
                  <c:v>5.6022799593063999E-3</c:v>
                </c:pt>
                <c:pt idx="625">
                  <c:v>5.6022799593063999E-3</c:v>
                </c:pt>
                <c:pt idx="626">
                  <c:v>5.6022799593063999E-3</c:v>
                </c:pt>
                <c:pt idx="627">
                  <c:v>5.6022799593063999E-3</c:v>
                </c:pt>
                <c:pt idx="628">
                  <c:v>5.6022799593063999E-3</c:v>
                </c:pt>
                <c:pt idx="629">
                  <c:v>5.6022799593063999E-3</c:v>
                </c:pt>
                <c:pt idx="630">
                  <c:v>5.6022799593063999E-3</c:v>
                </c:pt>
                <c:pt idx="631">
                  <c:v>5.6022799593063999E-3</c:v>
                </c:pt>
                <c:pt idx="632">
                  <c:v>5.6022799593063999E-3</c:v>
                </c:pt>
                <c:pt idx="633">
                  <c:v>5.6022799593063999E-3</c:v>
                </c:pt>
                <c:pt idx="634">
                  <c:v>5.6022799593063999E-3</c:v>
                </c:pt>
                <c:pt idx="635">
                  <c:v>5.6022799593063999E-3</c:v>
                </c:pt>
                <c:pt idx="636">
                  <c:v>5.6022799593063999E-3</c:v>
                </c:pt>
                <c:pt idx="637">
                  <c:v>5.6022799593063999E-3</c:v>
                </c:pt>
                <c:pt idx="638">
                  <c:v>5.6022799593063999E-3</c:v>
                </c:pt>
                <c:pt idx="639">
                  <c:v>5.6022799593063999E-3</c:v>
                </c:pt>
                <c:pt idx="640">
                  <c:v>5.6022799593063999E-3</c:v>
                </c:pt>
                <c:pt idx="641">
                  <c:v>5.6022799593063999E-3</c:v>
                </c:pt>
                <c:pt idx="642">
                  <c:v>5.6022799593063999E-3</c:v>
                </c:pt>
                <c:pt idx="643">
                  <c:v>5.6022799593063999E-3</c:v>
                </c:pt>
                <c:pt idx="644">
                  <c:v>5.6022799593063999E-3</c:v>
                </c:pt>
                <c:pt idx="645">
                  <c:v>5.6022799593063999E-3</c:v>
                </c:pt>
                <c:pt idx="646">
                  <c:v>5.6022799593063999E-3</c:v>
                </c:pt>
                <c:pt idx="647">
                  <c:v>5.6022799593063999E-3</c:v>
                </c:pt>
                <c:pt idx="648">
                  <c:v>5.6022799593063999E-3</c:v>
                </c:pt>
                <c:pt idx="649">
                  <c:v>5.6022799593063999E-3</c:v>
                </c:pt>
                <c:pt idx="650">
                  <c:v>5.6022799593063999E-3</c:v>
                </c:pt>
                <c:pt idx="651">
                  <c:v>5.6022799593063999E-3</c:v>
                </c:pt>
                <c:pt idx="652">
                  <c:v>5.6022799593063999E-3</c:v>
                </c:pt>
                <c:pt idx="653">
                  <c:v>5.6022799593063999E-3</c:v>
                </c:pt>
                <c:pt idx="654">
                  <c:v>5.6022799593063999E-3</c:v>
                </c:pt>
                <c:pt idx="655">
                  <c:v>5.6022799593063999E-3</c:v>
                </c:pt>
                <c:pt idx="656">
                  <c:v>5.6022799593063999E-3</c:v>
                </c:pt>
                <c:pt idx="657">
                  <c:v>5.6022799593063999E-3</c:v>
                </c:pt>
                <c:pt idx="658">
                  <c:v>5.6022799593063999E-3</c:v>
                </c:pt>
                <c:pt idx="659">
                  <c:v>5.6022799593063999E-3</c:v>
                </c:pt>
                <c:pt idx="660">
                  <c:v>5.6022799593063999E-3</c:v>
                </c:pt>
                <c:pt idx="661">
                  <c:v>5.6022799593063999E-3</c:v>
                </c:pt>
                <c:pt idx="662">
                  <c:v>5.6022799593063999E-3</c:v>
                </c:pt>
                <c:pt idx="663">
                  <c:v>5.6022799593063999E-3</c:v>
                </c:pt>
                <c:pt idx="664">
                  <c:v>5.6022799593063999E-3</c:v>
                </c:pt>
                <c:pt idx="665">
                  <c:v>5.6022799593063999E-3</c:v>
                </c:pt>
                <c:pt idx="666">
                  <c:v>5.6022799593063999E-3</c:v>
                </c:pt>
                <c:pt idx="667">
                  <c:v>5.6022799593063999E-3</c:v>
                </c:pt>
                <c:pt idx="668">
                  <c:v>5.6022799593063999E-3</c:v>
                </c:pt>
                <c:pt idx="669">
                  <c:v>5.6022799593063999E-3</c:v>
                </c:pt>
                <c:pt idx="670">
                  <c:v>5.6022799593063999E-3</c:v>
                </c:pt>
                <c:pt idx="671">
                  <c:v>5.6022799593063999E-3</c:v>
                </c:pt>
                <c:pt idx="672">
                  <c:v>5.6022799593063999E-3</c:v>
                </c:pt>
                <c:pt idx="673">
                  <c:v>5.6022799593063999E-3</c:v>
                </c:pt>
                <c:pt idx="674">
                  <c:v>5.6022799593063999E-3</c:v>
                </c:pt>
                <c:pt idx="675">
                  <c:v>5.6022799593063999E-3</c:v>
                </c:pt>
                <c:pt idx="676">
                  <c:v>5.6022799593063999E-3</c:v>
                </c:pt>
                <c:pt idx="677">
                  <c:v>5.6022799593063999E-3</c:v>
                </c:pt>
                <c:pt idx="678">
                  <c:v>5.6022799593063999E-3</c:v>
                </c:pt>
                <c:pt idx="679">
                  <c:v>5.6022799593063999E-3</c:v>
                </c:pt>
                <c:pt idx="680">
                  <c:v>5.6022799593063999E-3</c:v>
                </c:pt>
                <c:pt idx="681">
                  <c:v>5.6022799593063999E-3</c:v>
                </c:pt>
                <c:pt idx="682">
                  <c:v>5.6022799593063999E-3</c:v>
                </c:pt>
                <c:pt idx="683">
                  <c:v>5.6022799593063999E-3</c:v>
                </c:pt>
                <c:pt idx="684">
                  <c:v>5.6022799593063999E-3</c:v>
                </c:pt>
                <c:pt idx="685">
                  <c:v>5.6022799593063999E-3</c:v>
                </c:pt>
                <c:pt idx="686">
                  <c:v>5.6022799593063999E-3</c:v>
                </c:pt>
                <c:pt idx="687">
                  <c:v>5.6022799593063999E-3</c:v>
                </c:pt>
                <c:pt idx="688">
                  <c:v>5.6022799593063999E-3</c:v>
                </c:pt>
                <c:pt idx="689">
                  <c:v>5.6022799593063999E-3</c:v>
                </c:pt>
                <c:pt idx="690">
                  <c:v>5.6022799593063999E-3</c:v>
                </c:pt>
                <c:pt idx="691">
                  <c:v>5.6022799593063999E-3</c:v>
                </c:pt>
                <c:pt idx="692">
                  <c:v>5.6022799593063999E-3</c:v>
                </c:pt>
                <c:pt idx="693">
                  <c:v>5.6022799593063999E-3</c:v>
                </c:pt>
                <c:pt idx="694">
                  <c:v>5.6022799593063999E-3</c:v>
                </c:pt>
                <c:pt idx="695">
                  <c:v>5.6022799593063999E-3</c:v>
                </c:pt>
                <c:pt idx="696">
                  <c:v>5.6022799593063999E-3</c:v>
                </c:pt>
                <c:pt idx="697">
                  <c:v>5.6022799593063999E-3</c:v>
                </c:pt>
                <c:pt idx="698">
                  <c:v>5.6022799593063999E-3</c:v>
                </c:pt>
                <c:pt idx="699">
                  <c:v>5.6022799593063999E-3</c:v>
                </c:pt>
                <c:pt idx="700">
                  <c:v>5.6022799593063999E-3</c:v>
                </c:pt>
                <c:pt idx="701">
                  <c:v>5.6022799593063999E-3</c:v>
                </c:pt>
                <c:pt idx="702">
                  <c:v>5.6022799593063999E-3</c:v>
                </c:pt>
                <c:pt idx="703">
                  <c:v>5.6022799593063999E-3</c:v>
                </c:pt>
                <c:pt idx="704">
                  <c:v>5.6022799593063999E-3</c:v>
                </c:pt>
                <c:pt idx="705">
                  <c:v>5.6022799593063999E-3</c:v>
                </c:pt>
                <c:pt idx="706">
                  <c:v>5.6022799593063999E-3</c:v>
                </c:pt>
                <c:pt idx="707">
                  <c:v>5.6022799593063999E-3</c:v>
                </c:pt>
                <c:pt idx="708">
                  <c:v>5.6022799593063999E-3</c:v>
                </c:pt>
                <c:pt idx="709">
                  <c:v>5.6022799593063999E-3</c:v>
                </c:pt>
                <c:pt idx="710">
                  <c:v>5.6022799593063999E-3</c:v>
                </c:pt>
                <c:pt idx="711">
                  <c:v>5.6022799593063999E-3</c:v>
                </c:pt>
                <c:pt idx="712">
                  <c:v>5.6022799593063999E-3</c:v>
                </c:pt>
                <c:pt idx="713">
                  <c:v>5.6022799593063999E-3</c:v>
                </c:pt>
                <c:pt idx="714">
                  <c:v>5.6022799593063999E-3</c:v>
                </c:pt>
                <c:pt idx="715">
                  <c:v>5.6022799593063999E-3</c:v>
                </c:pt>
                <c:pt idx="716">
                  <c:v>5.6022799593063999E-3</c:v>
                </c:pt>
                <c:pt idx="717">
                  <c:v>5.6022799593063999E-3</c:v>
                </c:pt>
                <c:pt idx="718">
                  <c:v>5.6022799593063999E-3</c:v>
                </c:pt>
                <c:pt idx="719">
                  <c:v>5.6022799593063999E-3</c:v>
                </c:pt>
                <c:pt idx="720">
                  <c:v>5.6022799593063999E-3</c:v>
                </c:pt>
                <c:pt idx="721">
                  <c:v>5.6022799593063999E-3</c:v>
                </c:pt>
                <c:pt idx="722">
                  <c:v>5.6022799593063999E-3</c:v>
                </c:pt>
                <c:pt idx="723">
                  <c:v>5.6022799593063999E-3</c:v>
                </c:pt>
                <c:pt idx="724">
                  <c:v>5.6022799593063999E-3</c:v>
                </c:pt>
                <c:pt idx="725">
                  <c:v>5.6022799593063999E-3</c:v>
                </c:pt>
                <c:pt idx="726">
                  <c:v>5.6022799593063999E-3</c:v>
                </c:pt>
                <c:pt idx="727">
                  <c:v>5.6022799593063999E-3</c:v>
                </c:pt>
                <c:pt idx="728">
                  <c:v>5.6022799593063999E-3</c:v>
                </c:pt>
                <c:pt idx="729">
                  <c:v>5.6022799593063999E-3</c:v>
                </c:pt>
                <c:pt idx="730">
                  <c:v>5.6022799593063999E-3</c:v>
                </c:pt>
                <c:pt idx="731">
                  <c:v>5.6022799593063999E-3</c:v>
                </c:pt>
                <c:pt idx="732">
                  <c:v>5.6022799593063999E-3</c:v>
                </c:pt>
                <c:pt idx="733">
                  <c:v>5.6022799593063999E-3</c:v>
                </c:pt>
                <c:pt idx="734">
                  <c:v>5.6022799593063999E-3</c:v>
                </c:pt>
                <c:pt idx="735">
                  <c:v>5.6022799593063999E-3</c:v>
                </c:pt>
                <c:pt idx="736">
                  <c:v>5.6022799593063999E-3</c:v>
                </c:pt>
                <c:pt idx="737">
                  <c:v>5.6022799593063999E-3</c:v>
                </c:pt>
                <c:pt idx="738">
                  <c:v>5.6022799593063999E-3</c:v>
                </c:pt>
                <c:pt idx="739">
                  <c:v>5.6022799593063999E-3</c:v>
                </c:pt>
                <c:pt idx="740">
                  <c:v>5.6022799593063999E-3</c:v>
                </c:pt>
                <c:pt idx="741">
                  <c:v>5.6022799593063999E-3</c:v>
                </c:pt>
                <c:pt idx="742">
                  <c:v>5.6022799593063999E-3</c:v>
                </c:pt>
                <c:pt idx="743">
                  <c:v>5.6022799593063999E-3</c:v>
                </c:pt>
                <c:pt idx="744">
                  <c:v>5.6022799593063999E-3</c:v>
                </c:pt>
                <c:pt idx="745">
                  <c:v>5.6022799593063999E-3</c:v>
                </c:pt>
                <c:pt idx="746">
                  <c:v>5.6022799593063999E-3</c:v>
                </c:pt>
                <c:pt idx="747">
                  <c:v>5.6022799593063999E-3</c:v>
                </c:pt>
                <c:pt idx="748">
                  <c:v>5.6022799593063999E-3</c:v>
                </c:pt>
                <c:pt idx="749">
                  <c:v>5.6022799593063999E-3</c:v>
                </c:pt>
                <c:pt idx="750">
                  <c:v>5.6022799593063999E-3</c:v>
                </c:pt>
                <c:pt idx="751">
                  <c:v>5.6022799593063999E-3</c:v>
                </c:pt>
                <c:pt idx="752">
                  <c:v>5.6022799593063999E-3</c:v>
                </c:pt>
                <c:pt idx="753">
                  <c:v>5.6022799593063999E-3</c:v>
                </c:pt>
                <c:pt idx="754">
                  <c:v>5.6022799593063999E-3</c:v>
                </c:pt>
                <c:pt idx="755">
                  <c:v>5.6022799593063999E-3</c:v>
                </c:pt>
                <c:pt idx="756">
                  <c:v>5.6022799593063999E-3</c:v>
                </c:pt>
                <c:pt idx="757">
                  <c:v>5.6022799593063999E-3</c:v>
                </c:pt>
                <c:pt idx="758">
                  <c:v>5.6022799593063999E-3</c:v>
                </c:pt>
                <c:pt idx="759">
                  <c:v>5.6022799593063999E-3</c:v>
                </c:pt>
                <c:pt idx="760">
                  <c:v>5.6022799593063999E-3</c:v>
                </c:pt>
                <c:pt idx="761">
                  <c:v>5.6022799593063999E-3</c:v>
                </c:pt>
                <c:pt idx="762">
                  <c:v>5.6022799593063999E-3</c:v>
                </c:pt>
                <c:pt idx="763">
                  <c:v>5.6022799593063999E-3</c:v>
                </c:pt>
                <c:pt idx="764">
                  <c:v>5.6022799593063999E-3</c:v>
                </c:pt>
                <c:pt idx="765">
                  <c:v>5.6022799593063999E-3</c:v>
                </c:pt>
                <c:pt idx="766">
                  <c:v>5.6022799593063999E-3</c:v>
                </c:pt>
                <c:pt idx="767">
                  <c:v>5.6022799593063999E-3</c:v>
                </c:pt>
                <c:pt idx="768">
                  <c:v>5.6022799593063999E-3</c:v>
                </c:pt>
                <c:pt idx="769">
                  <c:v>5.6022799593063999E-3</c:v>
                </c:pt>
                <c:pt idx="770">
                  <c:v>5.6022799593063999E-3</c:v>
                </c:pt>
                <c:pt idx="771">
                  <c:v>5.6022799593063999E-3</c:v>
                </c:pt>
                <c:pt idx="772">
                  <c:v>5.6022799593063999E-3</c:v>
                </c:pt>
                <c:pt idx="773">
                  <c:v>5.6022799593063999E-3</c:v>
                </c:pt>
                <c:pt idx="774">
                  <c:v>5.6022799593063999E-3</c:v>
                </c:pt>
                <c:pt idx="775">
                  <c:v>5.6022799593063999E-3</c:v>
                </c:pt>
                <c:pt idx="776">
                  <c:v>5.6022799593063999E-3</c:v>
                </c:pt>
                <c:pt idx="777">
                  <c:v>5.6022799593063999E-3</c:v>
                </c:pt>
                <c:pt idx="778">
                  <c:v>5.6022799593063999E-3</c:v>
                </c:pt>
                <c:pt idx="779">
                  <c:v>5.6022799593063999E-3</c:v>
                </c:pt>
                <c:pt idx="780">
                  <c:v>5.6022799593063999E-3</c:v>
                </c:pt>
                <c:pt idx="781">
                  <c:v>5.6022799593063999E-3</c:v>
                </c:pt>
                <c:pt idx="782">
                  <c:v>5.6022799593063999E-3</c:v>
                </c:pt>
                <c:pt idx="783">
                  <c:v>5.6022799593063999E-3</c:v>
                </c:pt>
                <c:pt idx="784">
                  <c:v>5.6022799593063999E-3</c:v>
                </c:pt>
                <c:pt idx="785">
                  <c:v>5.6022799593063999E-3</c:v>
                </c:pt>
                <c:pt idx="786">
                  <c:v>5.6022799593063999E-3</c:v>
                </c:pt>
                <c:pt idx="787">
                  <c:v>5.6022799593063999E-3</c:v>
                </c:pt>
                <c:pt idx="788">
                  <c:v>5.6022799593063999E-3</c:v>
                </c:pt>
                <c:pt idx="789">
                  <c:v>5.6022799593063999E-3</c:v>
                </c:pt>
                <c:pt idx="790">
                  <c:v>5.6022799593063999E-3</c:v>
                </c:pt>
                <c:pt idx="791">
                  <c:v>5.6022799593063999E-3</c:v>
                </c:pt>
                <c:pt idx="792">
                  <c:v>5.6022799593063999E-3</c:v>
                </c:pt>
                <c:pt idx="793">
                  <c:v>5.6022799593063999E-3</c:v>
                </c:pt>
                <c:pt idx="794">
                  <c:v>5.6022799593063999E-3</c:v>
                </c:pt>
                <c:pt idx="795">
                  <c:v>5.6022799593063999E-3</c:v>
                </c:pt>
                <c:pt idx="796">
                  <c:v>5.6022799593063999E-3</c:v>
                </c:pt>
                <c:pt idx="797">
                  <c:v>5.6022799593063999E-3</c:v>
                </c:pt>
                <c:pt idx="798">
                  <c:v>5.6022799593063999E-3</c:v>
                </c:pt>
                <c:pt idx="799">
                  <c:v>5.6022799593063999E-3</c:v>
                </c:pt>
                <c:pt idx="800">
                  <c:v>5.6022799593063999E-3</c:v>
                </c:pt>
                <c:pt idx="801">
                  <c:v>5.6022799593063999E-3</c:v>
                </c:pt>
                <c:pt idx="802">
                  <c:v>5.6022799593063999E-3</c:v>
                </c:pt>
                <c:pt idx="803">
                  <c:v>5.6022799593063999E-3</c:v>
                </c:pt>
                <c:pt idx="804">
                  <c:v>5.6022799593063999E-3</c:v>
                </c:pt>
                <c:pt idx="805">
                  <c:v>5.6022799593063999E-3</c:v>
                </c:pt>
                <c:pt idx="806">
                  <c:v>5.6022799593063999E-3</c:v>
                </c:pt>
                <c:pt idx="807">
                  <c:v>5.6022799593063999E-3</c:v>
                </c:pt>
                <c:pt idx="808">
                  <c:v>5.6022799593063999E-3</c:v>
                </c:pt>
                <c:pt idx="809">
                  <c:v>5.6022799593063999E-3</c:v>
                </c:pt>
                <c:pt idx="810">
                  <c:v>5.6022799593063999E-3</c:v>
                </c:pt>
                <c:pt idx="811">
                  <c:v>5.6022799593063999E-3</c:v>
                </c:pt>
                <c:pt idx="812">
                  <c:v>5.6022799593063999E-3</c:v>
                </c:pt>
                <c:pt idx="813">
                  <c:v>5.6022799593063999E-3</c:v>
                </c:pt>
                <c:pt idx="814">
                  <c:v>5.6022799593063999E-3</c:v>
                </c:pt>
                <c:pt idx="815">
                  <c:v>5.6022799593063999E-3</c:v>
                </c:pt>
                <c:pt idx="816">
                  <c:v>5.6022799593063999E-3</c:v>
                </c:pt>
                <c:pt idx="817">
                  <c:v>5.6022799593063999E-3</c:v>
                </c:pt>
                <c:pt idx="818">
                  <c:v>5.6022799593063999E-3</c:v>
                </c:pt>
                <c:pt idx="819">
                  <c:v>5.6022799593063999E-3</c:v>
                </c:pt>
                <c:pt idx="820">
                  <c:v>5.6022799593063999E-3</c:v>
                </c:pt>
                <c:pt idx="821">
                  <c:v>5.6022799593063999E-3</c:v>
                </c:pt>
                <c:pt idx="822">
                  <c:v>5.6022799593063999E-3</c:v>
                </c:pt>
                <c:pt idx="823">
                  <c:v>5.6022799593063999E-3</c:v>
                </c:pt>
                <c:pt idx="824">
                  <c:v>5.6022799593063999E-3</c:v>
                </c:pt>
                <c:pt idx="825">
                  <c:v>5.6022799593063999E-3</c:v>
                </c:pt>
                <c:pt idx="826">
                  <c:v>5.6022799593063999E-3</c:v>
                </c:pt>
                <c:pt idx="827">
                  <c:v>5.6022799593063999E-3</c:v>
                </c:pt>
                <c:pt idx="828">
                  <c:v>5.6022799593063999E-3</c:v>
                </c:pt>
                <c:pt idx="829">
                  <c:v>5.6022799593063999E-3</c:v>
                </c:pt>
                <c:pt idx="830">
                  <c:v>5.6022799593063999E-3</c:v>
                </c:pt>
                <c:pt idx="831">
                  <c:v>5.6022799593063999E-3</c:v>
                </c:pt>
                <c:pt idx="832">
                  <c:v>5.6022799593063999E-3</c:v>
                </c:pt>
                <c:pt idx="833">
                  <c:v>5.6022799593063999E-3</c:v>
                </c:pt>
                <c:pt idx="834">
                  <c:v>5.6022799593063999E-3</c:v>
                </c:pt>
                <c:pt idx="835">
                  <c:v>5.6022799593063999E-3</c:v>
                </c:pt>
                <c:pt idx="836">
                  <c:v>5.6022799593063999E-3</c:v>
                </c:pt>
                <c:pt idx="837">
                  <c:v>5.6022799593063999E-3</c:v>
                </c:pt>
                <c:pt idx="838">
                  <c:v>5.6022799593063999E-3</c:v>
                </c:pt>
                <c:pt idx="839">
                  <c:v>5.6022799593063999E-3</c:v>
                </c:pt>
                <c:pt idx="840">
                  <c:v>5.6022799593063999E-3</c:v>
                </c:pt>
                <c:pt idx="841">
                  <c:v>5.6022799593063999E-3</c:v>
                </c:pt>
                <c:pt idx="842">
                  <c:v>5.6022799593063999E-3</c:v>
                </c:pt>
                <c:pt idx="843">
                  <c:v>5.6022799593063999E-3</c:v>
                </c:pt>
                <c:pt idx="844">
                  <c:v>5.6022799593063999E-3</c:v>
                </c:pt>
                <c:pt idx="845">
                  <c:v>5.6022799593063999E-3</c:v>
                </c:pt>
                <c:pt idx="846">
                  <c:v>5.6022799593063999E-3</c:v>
                </c:pt>
                <c:pt idx="847">
                  <c:v>5.6022799593063999E-3</c:v>
                </c:pt>
                <c:pt idx="848">
                  <c:v>5.6022799593063999E-3</c:v>
                </c:pt>
                <c:pt idx="849">
                  <c:v>5.6022799593063999E-3</c:v>
                </c:pt>
                <c:pt idx="850">
                  <c:v>5.6022799593063999E-3</c:v>
                </c:pt>
                <c:pt idx="851">
                  <c:v>5.6022799593063999E-3</c:v>
                </c:pt>
                <c:pt idx="852">
                  <c:v>5.6022799593063999E-3</c:v>
                </c:pt>
                <c:pt idx="853">
                  <c:v>5.6022799593063999E-3</c:v>
                </c:pt>
                <c:pt idx="854">
                  <c:v>5.6022799593063999E-3</c:v>
                </c:pt>
                <c:pt idx="855">
                  <c:v>5.6022799593063999E-3</c:v>
                </c:pt>
                <c:pt idx="856">
                  <c:v>5.6022799593063999E-3</c:v>
                </c:pt>
                <c:pt idx="857">
                  <c:v>5.6022799593063999E-3</c:v>
                </c:pt>
                <c:pt idx="858">
                  <c:v>5.6022799593063999E-3</c:v>
                </c:pt>
                <c:pt idx="859">
                  <c:v>5.6022799593063999E-3</c:v>
                </c:pt>
                <c:pt idx="860">
                  <c:v>5.6022799593063999E-3</c:v>
                </c:pt>
                <c:pt idx="861">
                  <c:v>5.6022799593063999E-3</c:v>
                </c:pt>
                <c:pt idx="862">
                  <c:v>5.6022799593063999E-3</c:v>
                </c:pt>
                <c:pt idx="863">
                  <c:v>5.6022799593063999E-3</c:v>
                </c:pt>
                <c:pt idx="864">
                  <c:v>5.6022799593063999E-3</c:v>
                </c:pt>
                <c:pt idx="865">
                  <c:v>5.6022799593063999E-3</c:v>
                </c:pt>
                <c:pt idx="866">
                  <c:v>5.6022799593063999E-3</c:v>
                </c:pt>
                <c:pt idx="867">
                  <c:v>5.6022799593063999E-3</c:v>
                </c:pt>
                <c:pt idx="868">
                  <c:v>5.6022799593063999E-3</c:v>
                </c:pt>
                <c:pt idx="869">
                  <c:v>5.6022799593063999E-3</c:v>
                </c:pt>
                <c:pt idx="870">
                  <c:v>5.6022799593063999E-3</c:v>
                </c:pt>
                <c:pt idx="871">
                  <c:v>5.6022799593063999E-3</c:v>
                </c:pt>
                <c:pt idx="872">
                  <c:v>5.6022799593063999E-3</c:v>
                </c:pt>
                <c:pt idx="873">
                  <c:v>5.6022799593063999E-3</c:v>
                </c:pt>
                <c:pt idx="874">
                  <c:v>5.6022799593063999E-3</c:v>
                </c:pt>
                <c:pt idx="875">
                  <c:v>5.6022799593063999E-3</c:v>
                </c:pt>
                <c:pt idx="876">
                  <c:v>5.6022799593063999E-3</c:v>
                </c:pt>
                <c:pt idx="877">
                  <c:v>5.6022799593063999E-3</c:v>
                </c:pt>
                <c:pt idx="878">
                  <c:v>5.6022799593063999E-3</c:v>
                </c:pt>
                <c:pt idx="879">
                  <c:v>5.6022799593063999E-3</c:v>
                </c:pt>
                <c:pt idx="880">
                  <c:v>5.6022799593063999E-3</c:v>
                </c:pt>
                <c:pt idx="881">
                  <c:v>5.6022799593063999E-3</c:v>
                </c:pt>
                <c:pt idx="882">
                  <c:v>5.6022799593063999E-3</c:v>
                </c:pt>
                <c:pt idx="883">
                  <c:v>5.6022799593063999E-3</c:v>
                </c:pt>
                <c:pt idx="884">
                  <c:v>5.6022799593063999E-3</c:v>
                </c:pt>
                <c:pt idx="885">
                  <c:v>5.6022799593063999E-3</c:v>
                </c:pt>
                <c:pt idx="886">
                  <c:v>5.6022799593063999E-3</c:v>
                </c:pt>
                <c:pt idx="887">
                  <c:v>5.6022799593063999E-3</c:v>
                </c:pt>
                <c:pt idx="888">
                  <c:v>5.6022799593063999E-3</c:v>
                </c:pt>
                <c:pt idx="889">
                  <c:v>5.6022799593063999E-3</c:v>
                </c:pt>
                <c:pt idx="890">
                  <c:v>5.6022799593063999E-3</c:v>
                </c:pt>
                <c:pt idx="891">
                  <c:v>5.6022799593063999E-3</c:v>
                </c:pt>
                <c:pt idx="892">
                  <c:v>5.6022799593063999E-3</c:v>
                </c:pt>
                <c:pt idx="893">
                  <c:v>5.6022799593063999E-3</c:v>
                </c:pt>
                <c:pt idx="894">
                  <c:v>5.6022799593063999E-3</c:v>
                </c:pt>
                <c:pt idx="895">
                  <c:v>5.6022799593063999E-3</c:v>
                </c:pt>
                <c:pt idx="896">
                  <c:v>5.6022799593063999E-3</c:v>
                </c:pt>
                <c:pt idx="897">
                  <c:v>5.6022799593063999E-3</c:v>
                </c:pt>
                <c:pt idx="898">
                  <c:v>5.6022799593063999E-3</c:v>
                </c:pt>
                <c:pt idx="899">
                  <c:v>5.6022799593063999E-3</c:v>
                </c:pt>
                <c:pt idx="900">
                  <c:v>5.6022799593063999E-3</c:v>
                </c:pt>
                <c:pt idx="901">
                  <c:v>5.6022799593063999E-3</c:v>
                </c:pt>
                <c:pt idx="902">
                  <c:v>5.6022799593063999E-3</c:v>
                </c:pt>
                <c:pt idx="903">
                  <c:v>5.6022799593063999E-3</c:v>
                </c:pt>
                <c:pt idx="904">
                  <c:v>5.6022799593063999E-3</c:v>
                </c:pt>
                <c:pt idx="905">
                  <c:v>5.6022799593063999E-3</c:v>
                </c:pt>
                <c:pt idx="906">
                  <c:v>5.6022799593063999E-3</c:v>
                </c:pt>
                <c:pt idx="907">
                  <c:v>5.6022799593063999E-3</c:v>
                </c:pt>
                <c:pt idx="908">
                  <c:v>5.6022799593063999E-3</c:v>
                </c:pt>
                <c:pt idx="909">
                  <c:v>5.6022799593063999E-3</c:v>
                </c:pt>
                <c:pt idx="910">
                  <c:v>5.6022799593063999E-3</c:v>
                </c:pt>
                <c:pt idx="911">
                  <c:v>5.6022799593063999E-3</c:v>
                </c:pt>
                <c:pt idx="912">
                  <c:v>5.6022799593063999E-3</c:v>
                </c:pt>
                <c:pt idx="913">
                  <c:v>5.6022799593063999E-3</c:v>
                </c:pt>
                <c:pt idx="914">
                  <c:v>5.6022799593063999E-3</c:v>
                </c:pt>
                <c:pt idx="915">
                  <c:v>5.6022799593063999E-3</c:v>
                </c:pt>
                <c:pt idx="916">
                  <c:v>5.6022799593063999E-3</c:v>
                </c:pt>
                <c:pt idx="917">
                  <c:v>5.6022799593063999E-3</c:v>
                </c:pt>
                <c:pt idx="918">
                  <c:v>5.6022799593063999E-3</c:v>
                </c:pt>
                <c:pt idx="919">
                  <c:v>5.6022799593063999E-3</c:v>
                </c:pt>
                <c:pt idx="920">
                  <c:v>5.6022799593063999E-3</c:v>
                </c:pt>
                <c:pt idx="921">
                  <c:v>5.6022799593063999E-3</c:v>
                </c:pt>
                <c:pt idx="922">
                  <c:v>5.6022799593063999E-3</c:v>
                </c:pt>
                <c:pt idx="923">
                  <c:v>5.6022799593063999E-3</c:v>
                </c:pt>
                <c:pt idx="924">
                  <c:v>5.6022799593063999E-3</c:v>
                </c:pt>
                <c:pt idx="925">
                  <c:v>5.6022799593063999E-3</c:v>
                </c:pt>
                <c:pt idx="926">
                  <c:v>5.6022799593063999E-3</c:v>
                </c:pt>
                <c:pt idx="927">
                  <c:v>5.6022799593063999E-3</c:v>
                </c:pt>
                <c:pt idx="928">
                  <c:v>5.6022799593063999E-3</c:v>
                </c:pt>
                <c:pt idx="929">
                  <c:v>5.6022799593063999E-3</c:v>
                </c:pt>
                <c:pt idx="930">
                  <c:v>5.6022799593063999E-3</c:v>
                </c:pt>
                <c:pt idx="931">
                  <c:v>5.6022799593063999E-3</c:v>
                </c:pt>
                <c:pt idx="932">
                  <c:v>5.6022799593063999E-3</c:v>
                </c:pt>
                <c:pt idx="933">
                  <c:v>5.6022799593063999E-3</c:v>
                </c:pt>
                <c:pt idx="934">
                  <c:v>5.6022799593063999E-3</c:v>
                </c:pt>
                <c:pt idx="935">
                  <c:v>5.6022799593063999E-3</c:v>
                </c:pt>
                <c:pt idx="936">
                  <c:v>5.6022799593063999E-3</c:v>
                </c:pt>
                <c:pt idx="937">
                  <c:v>5.6022799593063999E-3</c:v>
                </c:pt>
                <c:pt idx="938">
                  <c:v>5.6022799593063999E-3</c:v>
                </c:pt>
                <c:pt idx="939">
                  <c:v>5.6022799593063999E-3</c:v>
                </c:pt>
                <c:pt idx="940">
                  <c:v>5.6022799593063999E-3</c:v>
                </c:pt>
                <c:pt idx="941">
                  <c:v>5.6022799593063999E-3</c:v>
                </c:pt>
                <c:pt idx="942">
                  <c:v>5.6022799593063999E-3</c:v>
                </c:pt>
                <c:pt idx="943">
                  <c:v>5.6022799593063999E-3</c:v>
                </c:pt>
                <c:pt idx="944">
                  <c:v>5.6022799593063999E-3</c:v>
                </c:pt>
                <c:pt idx="945">
                  <c:v>5.6022799593063999E-3</c:v>
                </c:pt>
                <c:pt idx="946">
                  <c:v>5.6022799593063999E-3</c:v>
                </c:pt>
                <c:pt idx="947">
                  <c:v>5.6022799593063999E-3</c:v>
                </c:pt>
                <c:pt idx="948">
                  <c:v>5.6022799593063999E-3</c:v>
                </c:pt>
                <c:pt idx="949">
                  <c:v>5.6022799593063999E-3</c:v>
                </c:pt>
                <c:pt idx="950">
                  <c:v>5.6022799593063999E-3</c:v>
                </c:pt>
                <c:pt idx="951">
                  <c:v>5.6022799593063999E-3</c:v>
                </c:pt>
                <c:pt idx="952">
                  <c:v>5.6022799593063999E-3</c:v>
                </c:pt>
                <c:pt idx="953">
                  <c:v>5.6022799593063999E-3</c:v>
                </c:pt>
                <c:pt idx="954">
                  <c:v>5.6022799593063999E-3</c:v>
                </c:pt>
                <c:pt idx="955">
                  <c:v>5.6022799593063999E-3</c:v>
                </c:pt>
                <c:pt idx="956">
                  <c:v>5.6022799593063999E-3</c:v>
                </c:pt>
                <c:pt idx="957">
                  <c:v>5.6022799593063999E-3</c:v>
                </c:pt>
                <c:pt idx="958">
                  <c:v>5.6022799593063999E-3</c:v>
                </c:pt>
                <c:pt idx="959">
                  <c:v>5.6022799593063999E-3</c:v>
                </c:pt>
                <c:pt idx="960">
                  <c:v>5.6022799593063999E-3</c:v>
                </c:pt>
                <c:pt idx="961">
                  <c:v>5.6022799593063999E-3</c:v>
                </c:pt>
                <c:pt idx="962">
                  <c:v>5.6022799593063999E-3</c:v>
                </c:pt>
                <c:pt idx="963">
                  <c:v>5.6022799593063999E-3</c:v>
                </c:pt>
                <c:pt idx="964">
                  <c:v>5.6022799593063999E-3</c:v>
                </c:pt>
                <c:pt idx="965">
                  <c:v>5.6022799593063999E-3</c:v>
                </c:pt>
                <c:pt idx="966">
                  <c:v>5.6022799593063999E-3</c:v>
                </c:pt>
                <c:pt idx="967">
                  <c:v>5.6022799593063999E-3</c:v>
                </c:pt>
                <c:pt idx="968">
                  <c:v>5.6022799593063999E-3</c:v>
                </c:pt>
                <c:pt idx="969">
                  <c:v>5.6022799593063999E-3</c:v>
                </c:pt>
                <c:pt idx="970">
                  <c:v>5.6022799593063999E-3</c:v>
                </c:pt>
                <c:pt idx="971">
                  <c:v>5.6022799593063999E-3</c:v>
                </c:pt>
                <c:pt idx="972">
                  <c:v>5.6022799593063999E-3</c:v>
                </c:pt>
                <c:pt idx="973">
                  <c:v>5.6022799593063999E-3</c:v>
                </c:pt>
                <c:pt idx="974">
                  <c:v>5.6022799593063999E-3</c:v>
                </c:pt>
                <c:pt idx="975">
                  <c:v>5.6022799593063999E-3</c:v>
                </c:pt>
                <c:pt idx="976">
                  <c:v>5.6022799593063999E-3</c:v>
                </c:pt>
                <c:pt idx="977">
                  <c:v>5.6022799593063999E-3</c:v>
                </c:pt>
                <c:pt idx="978">
                  <c:v>5.6022799593063999E-3</c:v>
                </c:pt>
                <c:pt idx="979">
                  <c:v>5.6022799593063999E-3</c:v>
                </c:pt>
                <c:pt idx="980">
                  <c:v>5.6022799593063999E-3</c:v>
                </c:pt>
                <c:pt idx="981">
                  <c:v>5.6022799593063999E-3</c:v>
                </c:pt>
                <c:pt idx="982">
                  <c:v>5.6022799593063999E-3</c:v>
                </c:pt>
                <c:pt idx="983">
                  <c:v>5.6022799593063999E-3</c:v>
                </c:pt>
                <c:pt idx="984">
                  <c:v>5.6022799593063999E-3</c:v>
                </c:pt>
                <c:pt idx="985">
                  <c:v>5.6022799593063999E-3</c:v>
                </c:pt>
                <c:pt idx="986">
                  <c:v>5.6022799593063999E-3</c:v>
                </c:pt>
                <c:pt idx="987">
                  <c:v>5.6022799593063999E-3</c:v>
                </c:pt>
                <c:pt idx="988">
                  <c:v>5.6022799593063999E-3</c:v>
                </c:pt>
                <c:pt idx="989">
                  <c:v>5.6022799593063999E-3</c:v>
                </c:pt>
                <c:pt idx="990">
                  <c:v>5.6022799593063999E-3</c:v>
                </c:pt>
                <c:pt idx="991">
                  <c:v>5.6022799593063999E-3</c:v>
                </c:pt>
                <c:pt idx="992">
                  <c:v>5.6022799593063999E-3</c:v>
                </c:pt>
                <c:pt idx="993">
                  <c:v>5.6022799593063999E-3</c:v>
                </c:pt>
                <c:pt idx="994">
                  <c:v>5.6022799593063999E-3</c:v>
                </c:pt>
                <c:pt idx="995">
                  <c:v>5.6022799593063999E-3</c:v>
                </c:pt>
                <c:pt idx="996">
                  <c:v>5.6022799593063999E-3</c:v>
                </c:pt>
                <c:pt idx="997">
                  <c:v>5.6022799593063999E-3</c:v>
                </c:pt>
                <c:pt idx="998">
                  <c:v>5.6022799593063999E-3</c:v>
                </c:pt>
                <c:pt idx="999">
                  <c:v>5.6022799593063999E-3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5FE-4C8D-AD4D-24E7EB99A208}"/>
            </c:ext>
          </c:extLst>
        </c:ser>
        <c:ser>
          <c:idx val="4"/>
          <c:order val="4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Sheet1!$F$1:$F$1000</c:f>
              <c:numCache>
                <c:formatCode>General</c:formatCode>
                <c:ptCount val="1000"/>
                <c:pt idx="0">
                  <c:v>1.0814962061605897</c:v>
                </c:pt>
                <c:pt idx="1">
                  <c:v>1.0126923899862081</c:v>
                </c:pt>
                <c:pt idx="2">
                  <c:v>1.0126923899862081</c:v>
                </c:pt>
                <c:pt idx="3">
                  <c:v>0.58928653978463452</c:v>
                </c:pt>
                <c:pt idx="4">
                  <c:v>0.58928653978463452</c:v>
                </c:pt>
                <c:pt idx="5">
                  <c:v>0.58928653978463452</c:v>
                </c:pt>
                <c:pt idx="6">
                  <c:v>0.58928653978463452</c:v>
                </c:pt>
                <c:pt idx="7">
                  <c:v>0.58928653978463452</c:v>
                </c:pt>
                <c:pt idx="8">
                  <c:v>0.58928653978463452</c:v>
                </c:pt>
                <c:pt idx="9">
                  <c:v>0.58928653978463452</c:v>
                </c:pt>
                <c:pt idx="10">
                  <c:v>0.58928653978463452</c:v>
                </c:pt>
                <c:pt idx="11">
                  <c:v>0.58928653978463452</c:v>
                </c:pt>
                <c:pt idx="12">
                  <c:v>0.58928653978463452</c:v>
                </c:pt>
                <c:pt idx="13">
                  <c:v>0.58928653978463452</c:v>
                </c:pt>
                <c:pt idx="14">
                  <c:v>0.58928653978463452</c:v>
                </c:pt>
                <c:pt idx="15">
                  <c:v>0.58928653978463452</c:v>
                </c:pt>
                <c:pt idx="16">
                  <c:v>0.58928653978463452</c:v>
                </c:pt>
                <c:pt idx="17">
                  <c:v>0.58928653978463452</c:v>
                </c:pt>
                <c:pt idx="18">
                  <c:v>0.58928653978463452</c:v>
                </c:pt>
                <c:pt idx="19">
                  <c:v>0.58928653978463452</c:v>
                </c:pt>
                <c:pt idx="20">
                  <c:v>0.58928653978463452</c:v>
                </c:pt>
                <c:pt idx="21">
                  <c:v>0.58928653978463452</c:v>
                </c:pt>
                <c:pt idx="22">
                  <c:v>0.58928653978463452</c:v>
                </c:pt>
                <c:pt idx="23">
                  <c:v>0.58928653978463452</c:v>
                </c:pt>
                <c:pt idx="24">
                  <c:v>0.58928653978463452</c:v>
                </c:pt>
                <c:pt idx="25">
                  <c:v>0.58928653978463452</c:v>
                </c:pt>
                <c:pt idx="26">
                  <c:v>0.58928653978463452</c:v>
                </c:pt>
                <c:pt idx="27">
                  <c:v>0.58928653978463452</c:v>
                </c:pt>
                <c:pt idx="28">
                  <c:v>0.58928653978463452</c:v>
                </c:pt>
                <c:pt idx="29">
                  <c:v>0.58928653978463452</c:v>
                </c:pt>
                <c:pt idx="30">
                  <c:v>0.58928653978463452</c:v>
                </c:pt>
                <c:pt idx="31">
                  <c:v>0.58928653978463452</c:v>
                </c:pt>
                <c:pt idx="32">
                  <c:v>0.58928653978463452</c:v>
                </c:pt>
                <c:pt idx="33">
                  <c:v>0.58928653978463452</c:v>
                </c:pt>
                <c:pt idx="34">
                  <c:v>0.40671000024533244</c:v>
                </c:pt>
                <c:pt idx="35">
                  <c:v>0.40671000024533244</c:v>
                </c:pt>
                <c:pt idx="36">
                  <c:v>0.40671000024533244</c:v>
                </c:pt>
                <c:pt idx="37">
                  <c:v>0.40671000024533244</c:v>
                </c:pt>
                <c:pt idx="38">
                  <c:v>0.40671000024533244</c:v>
                </c:pt>
                <c:pt idx="39">
                  <c:v>0.40671000024533244</c:v>
                </c:pt>
                <c:pt idx="40">
                  <c:v>1.3809174831711291E-2</c:v>
                </c:pt>
                <c:pt idx="41">
                  <c:v>1.3809174831711291E-2</c:v>
                </c:pt>
                <c:pt idx="42">
                  <c:v>1.3809174831711291E-2</c:v>
                </c:pt>
                <c:pt idx="43">
                  <c:v>1.3809174831711291E-2</c:v>
                </c:pt>
                <c:pt idx="44">
                  <c:v>1.3809174831711291E-2</c:v>
                </c:pt>
                <c:pt idx="45">
                  <c:v>1.3809174831711291E-2</c:v>
                </c:pt>
                <c:pt idx="46">
                  <c:v>1.3809174831711291E-2</c:v>
                </c:pt>
                <c:pt idx="47">
                  <c:v>1.3809174831711291E-2</c:v>
                </c:pt>
                <c:pt idx="48">
                  <c:v>1.3809174831711291E-2</c:v>
                </c:pt>
                <c:pt idx="49">
                  <c:v>1.3809174831711291E-2</c:v>
                </c:pt>
                <c:pt idx="50">
                  <c:v>1.3809174831711291E-2</c:v>
                </c:pt>
                <c:pt idx="51">
                  <c:v>1.3809174831711291E-2</c:v>
                </c:pt>
                <c:pt idx="52">
                  <c:v>1.3809174831711291E-2</c:v>
                </c:pt>
                <c:pt idx="53">
                  <c:v>1.3809174831711291E-2</c:v>
                </c:pt>
                <c:pt idx="54">
                  <c:v>1.3809174831711291E-2</c:v>
                </c:pt>
                <c:pt idx="55">
                  <c:v>1.3809174831711291E-2</c:v>
                </c:pt>
                <c:pt idx="56">
                  <c:v>1.3809174831711291E-2</c:v>
                </c:pt>
                <c:pt idx="57">
                  <c:v>1.3809174831711291E-2</c:v>
                </c:pt>
                <c:pt idx="58">
                  <c:v>1.3809174831711291E-2</c:v>
                </c:pt>
                <c:pt idx="59">
                  <c:v>1.3809174831711291E-2</c:v>
                </c:pt>
                <c:pt idx="60">
                  <c:v>1.3809174831711291E-2</c:v>
                </c:pt>
                <c:pt idx="61">
                  <c:v>1.3809174831711291E-2</c:v>
                </c:pt>
                <c:pt idx="62">
                  <c:v>1.3809174831711291E-2</c:v>
                </c:pt>
                <c:pt idx="63">
                  <c:v>1.3809174831711291E-2</c:v>
                </c:pt>
                <c:pt idx="64">
                  <c:v>1.3809174831711291E-2</c:v>
                </c:pt>
                <c:pt idx="65">
                  <c:v>1.3809174831711291E-2</c:v>
                </c:pt>
                <c:pt idx="66">
                  <c:v>1.3809174831711291E-2</c:v>
                </c:pt>
                <c:pt idx="67">
                  <c:v>1.3809174831711291E-2</c:v>
                </c:pt>
                <c:pt idx="68">
                  <c:v>1.3809174831711291E-2</c:v>
                </c:pt>
                <c:pt idx="69">
                  <c:v>1.3809174831711291E-2</c:v>
                </c:pt>
                <c:pt idx="70">
                  <c:v>1.3809174831711291E-2</c:v>
                </c:pt>
                <c:pt idx="71">
                  <c:v>1.3809174831711291E-2</c:v>
                </c:pt>
                <c:pt idx="72">
                  <c:v>1.3809174831711291E-2</c:v>
                </c:pt>
                <c:pt idx="73">
                  <c:v>1.3809174831711291E-2</c:v>
                </c:pt>
                <c:pt idx="74">
                  <c:v>1.3809174831711291E-2</c:v>
                </c:pt>
                <c:pt idx="75">
                  <c:v>1.3809174831711291E-2</c:v>
                </c:pt>
                <c:pt idx="76">
                  <c:v>1.3809174831711291E-2</c:v>
                </c:pt>
                <c:pt idx="77">
                  <c:v>1.3809174831711291E-2</c:v>
                </c:pt>
                <c:pt idx="78">
                  <c:v>1.3809174831711291E-2</c:v>
                </c:pt>
                <c:pt idx="79">
                  <c:v>1.3809174831711291E-2</c:v>
                </c:pt>
                <c:pt idx="80">
                  <c:v>1.3809174831711291E-2</c:v>
                </c:pt>
                <c:pt idx="81">
                  <c:v>1.3809174831711291E-2</c:v>
                </c:pt>
                <c:pt idx="82">
                  <c:v>1.3809174831711291E-2</c:v>
                </c:pt>
                <c:pt idx="83">
                  <c:v>1.3809174831711291E-2</c:v>
                </c:pt>
                <c:pt idx="84">
                  <c:v>1.3809174831711291E-2</c:v>
                </c:pt>
                <c:pt idx="85">
                  <c:v>1.3809174831711291E-2</c:v>
                </c:pt>
                <c:pt idx="86">
                  <c:v>1.3809174831711291E-2</c:v>
                </c:pt>
                <c:pt idx="87">
                  <c:v>1.3809174831711291E-2</c:v>
                </c:pt>
                <c:pt idx="88">
                  <c:v>1.3809174831711291E-2</c:v>
                </c:pt>
                <c:pt idx="89">
                  <c:v>1.3809174831711291E-2</c:v>
                </c:pt>
                <c:pt idx="90">
                  <c:v>1.3809174831711291E-2</c:v>
                </c:pt>
                <c:pt idx="91">
                  <c:v>1.3809174831711291E-2</c:v>
                </c:pt>
                <c:pt idx="92">
                  <c:v>1.3809174831711291E-2</c:v>
                </c:pt>
                <c:pt idx="93">
                  <c:v>1.3809174831711291E-2</c:v>
                </c:pt>
                <c:pt idx="94">
                  <c:v>8.5152028972796945E-3</c:v>
                </c:pt>
                <c:pt idx="95">
                  <c:v>8.5152028972796945E-3</c:v>
                </c:pt>
                <c:pt idx="96">
                  <c:v>8.5152028972796945E-3</c:v>
                </c:pt>
                <c:pt idx="97">
                  <c:v>8.5152028972796945E-3</c:v>
                </c:pt>
                <c:pt idx="98">
                  <c:v>8.5152028972796945E-3</c:v>
                </c:pt>
                <c:pt idx="99">
                  <c:v>8.5152028972796945E-3</c:v>
                </c:pt>
                <c:pt idx="100">
                  <c:v>8.5152028972796945E-3</c:v>
                </c:pt>
                <c:pt idx="101">
                  <c:v>8.5152028972796945E-3</c:v>
                </c:pt>
                <c:pt idx="102">
                  <c:v>8.5152028972796945E-3</c:v>
                </c:pt>
                <c:pt idx="103">
                  <c:v>8.5152028972796945E-3</c:v>
                </c:pt>
                <c:pt idx="104">
                  <c:v>8.5152028972796945E-3</c:v>
                </c:pt>
                <c:pt idx="105">
                  <c:v>8.5152028972796945E-3</c:v>
                </c:pt>
                <c:pt idx="106">
                  <c:v>8.5152028972796945E-3</c:v>
                </c:pt>
                <c:pt idx="107">
                  <c:v>8.5152028972796945E-3</c:v>
                </c:pt>
                <c:pt idx="108">
                  <c:v>8.5152028972796945E-3</c:v>
                </c:pt>
                <c:pt idx="109">
                  <c:v>8.5152028972796945E-3</c:v>
                </c:pt>
                <c:pt idx="110">
                  <c:v>8.5152028972796945E-3</c:v>
                </c:pt>
                <c:pt idx="111">
                  <c:v>8.5152028972796945E-3</c:v>
                </c:pt>
                <c:pt idx="112">
                  <c:v>8.5152028972796945E-3</c:v>
                </c:pt>
                <c:pt idx="113">
                  <c:v>8.5152028972796945E-3</c:v>
                </c:pt>
                <c:pt idx="114">
                  <c:v>8.5152028972796945E-3</c:v>
                </c:pt>
                <c:pt idx="115">
                  <c:v>8.5152028972796945E-3</c:v>
                </c:pt>
                <c:pt idx="116">
                  <c:v>8.5152028972796945E-3</c:v>
                </c:pt>
                <c:pt idx="117">
                  <c:v>8.5152028972796945E-3</c:v>
                </c:pt>
                <c:pt idx="118">
                  <c:v>8.5152028972796945E-3</c:v>
                </c:pt>
                <c:pt idx="119">
                  <c:v>8.5152028972796945E-3</c:v>
                </c:pt>
                <c:pt idx="120">
                  <c:v>8.5152028972796945E-3</c:v>
                </c:pt>
                <c:pt idx="121">
                  <c:v>8.5152028972796945E-3</c:v>
                </c:pt>
                <c:pt idx="122">
                  <c:v>8.5152028972796945E-3</c:v>
                </c:pt>
                <c:pt idx="123">
                  <c:v>8.5152028972796945E-3</c:v>
                </c:pt>
                <c:pt idx="124">
                  <c:v>8.5152028972796945E-3</c:v>
                </c:pt>
                <c:pt idx="125">
                  <c:v>8.5152028972796945E-3</c:v>
                </c:pt>
                <c:pt idx="126">
                  <c:v>8.5152028972796945E-3</c:v>
                </c:pt>
                <c:pt idx="127">
                  <c:v>8.5152028972796945E-3</c:v>
                </c:pt>
                <c:pt idx="128">
                  <c:v>8.5152028972796945E-3</c:v>
                </c:pt>
                <c:pt idx="129">
                  <c:v>8.5152028972796945E-3</c:v>
                </c:pt>
                <c:pt idx="130">
                  <c:v>8.5152028972796945E-3</c:v>
                </c:pt>
                <c:pt idx="131">
                  <c:v>8.5152028972796945E-3</c:v>
                </c:pt>
                <c:pt idx="132">
                  <c:v>8.5152028972796945E-3</c:v>
                </c:pt>
                <c:pt idx="133">
                  <c:v>8.5152028972796945E-3</c:v>
                </c:pt>
                <c:pt idx="134">
                  <c:v>8.5152028972796945E-3</c:v>
                </c:pt>
                <c:pt idx="135">
                  <c:v>8.5152028972796945E-3</c:v>
                </c:pt>
                <c:pt idx="136">
                  <c:v>8.5152028972796945E-3</c:v>
                </c:pt>
                <c:pt idx="137">
                  <c:v>8.5152028972796945E-3</c:v>
                </c:pt>
                <c:pt idx="138">
                  <c:v>8.5152028972796945E-3</c:v>
                </c:pt>
                <c:pt idx="139">
                  <c:v>8.5152028972796945E-3</c:v>
                </c:pt>
                <c:pt idx="140">
                  <c:v>8.5152028972796945E-3</c:v>
                </c:pt>
                <c:pt idx="141">
                  <c:v>8.5152028972796945E-3</c:v>
                </c:pt>
                <c:pt idx="142">
                  <c:v>8.5152028972796945E-3</c:v>
                </c:pt>
                <c:pt idx="143">
                  <c:v>8.5152028972796945E-3</c:v>
                </c:pt>
                <c:pt idx="144">
                  <c:v>8.5152028972796945E-3</c:v>
                </c:pt>
                <c:pt idx="145">
                  <c:v>8.5152028972796945E-3</c:v>
                </c:pt>
                <c:pt idx="146">
                  <c:v>8.5152028972796945E-3</c:v>
                </c:pt>
                <c:pt idx="147">
                  <c:v>8.5152028972796945E-3</c:v>
                </c:pt>
                <c:pt idx="148">
                  <c:v>8.5152028972796945E-3</c:v>
                </c:pt>
                <c:pt idx="149">
                  <c:v>8.5152028972796945E-3</c:v>
                </c:pt>
                <c:pt idx="150">
                  <c:v>8.5152028972796945E-3</c:v>
                </c:pt>
                <c:pt idx="151">
                  <c:v>8.5152028972796945E-3</c:v>
                </c:pt>
                <c:pt idx="152">
                  <c:v>8.5152028972796945E-3</c:v>
                </c:pt>
                <c:pt idx="153">
                  <c:v>8.5152028972796945E-3</c:v>
                </c:pt>
                <c:pt idx="154">
                  <c:v>8.5152028972796945E-3</c:v>
                </c:pt>
                <c:pt idx="155">
                  <c:v>8.5152028972796945E-3</c:v>
                </c:pt>
                <c:pt idx="156">
                  <c:v>8.5152028972796945E-3</c:v>
                </c:pt>
                <c:pt idx="157">
                  <c:v>8.5152028972796945E-3</c:v>
                </c:pt>
                <c:pt idx="158">
                  <c:v>8.5152028972796945E-3</c:v>
                </c:pt>
                <c:pt idx="159">
                  <c:v>8.5152028972796945E-3</c:v>
                </c:pt>
                <c:pt idx="160">
                  <c:v>8.5152028972796945E-3</c:v>
                </c:pt>
                <c:pt idx="161">
                  <c:v>8.5152028972796945E-3</c:v>
                </c:pt>
                <c:pt idx="162">
                  <c:v>8.5152028972796945E-3</c:v>
                </c:pt>
                <c:pt idx="163">
                  <c:v>8.5152028972796945E-3</c:v>
                </c:pt>
                <c:pt idx="164">
                  <c:v>8.5152028972796945E-3</c:v>
                </c:pt>
                <c:pt idx="165">
                  <c:v>8.5152028972796945E-3</c:v>
                </c:pt>
                <c:pt idx="166">
                  <c:v>8.5152028972796945E-3</c:v>
                </c:pt>
                <c:pt idx="167">
                  <c:v>8.5152028972796945E-3</c:v>
                </c:pt>
                <c:pt idx="168">
                  <c:v>8.5152028972796945E-3</c:v>
                </c:pt>
                <c:pt idx="169">
                  <c:v>8.5152028972796945E-3</c:v>
                </c:pt>
                <c:pt idx="170">
                  <c:v>8.5152028972796945E-3</c:v>
                </c:pt>
                <c:pt idx="171">
                  <c:v>8.5152028972796945E-3</c:v>
                </c:pt>
                <c:pt idx="172">
                  <c:v>8.5152028972796945E-3</c:v>
                </c:pt>
                <c:pt idx="173">
                  <c:v>8.5152028972796945E-3</c:v>
                </c:pt>
                <c:pt idx="174">
                  <c:v>8.5152028972796945E-3</c:v>
                </c:pt>
                <c:pt idx="175">
                  <c:v>8.5152028972796945E-3</c:v>
                </c:pt>
                <c:pt idx="176">
                  <c:v>8.5152028972796945E-3</c:v>
                </c:pt>
                <c:pt idx="177">
                  <c:v>8.5152028972796945E-3</c:v>
                </c:pt>
                <c:pt idx="178">
                  <c:v>8.5152028972796945E-3</c:v>
                </c:pt>
                <c:pt idx="179">
                  <c:v>8.5152028972796945E-3</c:v>
                </c:pt>
                <c:pt idx="180">
                  <c:v>8.5152028972796945E-3</c:v>
                </c:pt>
                <c:pt idx="181">
                  <c:v>8.5152028972796945E-3</c:v>
                </c:pt>
                <c:pt idx="182">
                  <c:v>8.5152028972796945E-3</c:v>
                </c:pt>
                <c:pt idx="183">
                  <c:v>8.5152028972796945E-3</c:v>
                </c:pt>
                <c:pt idx="184">
                  <c:v>8.5152028972796945E-3</c:v>
                </c:pt>
                <c:pt idx="185">
                  <c:v>8.5152028972796945E-3</c:v>
                </c:pt>
                <c:pt idx="186">
                  <c:v>8.5152028972796945E-3</c:v>
                </c:pt>
                <c:pt idx="187">
                  <c:v>8.5152028972796945E-3</c:v>
                </c:pt>
                <c:pt idx="188">
                  <c:v>8.5152028972796945E-3</c:v>
                </c:pt>
                <c:pt idx="189">
                  <c:v>8.5152028972796945E-3</c:v>
                </c:pt>
                <c:pt idx="190">
                  <c:v>8.5152028972796945E-3</c:v>
                </c:pt>
                <c:pt idx="191">
                  <c:v>8.5152028972796945E-3</c:v>
                </c:pt>
                <c:pt idx="192">
                  <c:v>8.5152028972796945E-3</c:v>
                </c:pt>
                <c:pt idx="193">
                  <c:v>8.5152028972796945E-3</c:v>
                </c:pt>
                <c:pt idx="194">
                  <c:v>8.5152028972796945E-3</c:v>
                </c:pt>
                <c:pt idx="195">
                  <c:v>8.5152028972796945E-3</c:v>
                </c:pt>
                <c:pt idx="196">
                  <c:v>8.5152028972796945E-3</c:v>
                </c:pt>
                <c:pt idx="197">
                  <c:v>8.5152028972796945E-3</c:v>
                </c:pt>
                <c:pt idx="198">
                  <c:v>8.5152028972796945E-3</c:v>
                </c:pt>
                <c:pt idx="199">
                  <c:v>8.5152028972796945E-3</c:v>
                </c:pt>
                <c:pt idx="200">
                  <c:v>8.5152028972796945E-3</c:v>
                </c:pt>
                <c:pt idx="201">
                  <c:v>8.5152028972796945E-3</c:v>
                </c:pt>
                <c:pt idx="202">
                  <c:v>8.5152028972796945E-3</c:v>
                </c:pt>
                <c:pt idx="203">
                  <c:v>8.5152028972796945E-3</c:v>
                </c:pt>
                <c:pt idx="204">
                  <c:v>8.5152028972796945E-3</c:v>
                </c:pt>
                <c:pt idx="205">
                  <c:v>8.5152028972796945E-3</c:v>
                </c:pt>
                <c:pt idx="206">
                  <c:v>8.5152028972796945E-3</c:v>
                </c:pt>
                <c:pt idx="207">
                  <c:v>8.5152028972796945E-3</c:v>
                </c:pt>
                <c:pt idx="208">
                  <c:v>8.5152028972796945E-3</c:v>
                </c:pt>
                <c:pt idx="209">
                  <c:v>8.5152028972796945E-3</c:v>
                </c:pt>
                <c:pt idx="210">
                  <c:v>8.5152028972796945E-3</c:v>
                </c:pt>
                <c:pt idx="211">
                  <c:v>8.5152028972796945E-3</c:v>
                </c:pt>
                <c:pt idx="212">
                  <c:v>8.5152028972796945E-3</c:v>
                </c:pt>
                <c:pt idx="213">
                  <c:v>8.5152028972796945E-3</c:v>
                </c:pt>
                <c:pt idx="214">
                  <c:v>8.5152028972796945E-3</c:v>
                </c:pt>
                <c:pt idx="215">
                  <c:v>8.5152028972796945E-3</c:v>
                </c:pt>
                <c:pt idx="216">
                  <c:v>8.5152028972796945E-3</c:v>
                </c:pt>
                <c:pt idx="217">
                  <c:v>8.5152028972796945E-3</c:v>
                </c:pt>
                <c:pt idx="218">
                  <c:v>8.5152028972796945E-3</c:v>
                </c:pt>
                <c:pt idx="219">
                  <c:v>8.5152028972796945E-3</c:v>
                </c:pt>
                <c:pt idx="220">
                  <c:v>8.5152028972796945E-3</c:v>
                </c:pt>
                <c:pt idx="221">
                  <c:v>8.5152028972796945E-3</c:v>
                </c:pt>
                <c:pt idx="222">
                  <c:v>8.5152028972796945E-3</c:v>
                </c:pt>
                <c:pt idx="223">
                  <c:v>8.5152028972796945E-3</c:v>
                </c:pt>
                <c:pt idx="224">
                  <c:v>8.5152028972796945E-3</c:v>
                </c:pt>
                <c:pt idx="225">
                  <c:v>8.5152028972796945E-3</c:v>
                </c:pt>
                <c:pt idx="226">
                  <c:v>8.5152028972796945E-3</c:v>
                </c:pt>
                <c:pt idx="227">
                  <c:v>8.5152028972796945E-3</c:v>
                </c:pt>
                <c:pt idx="228">
                  <c:v>8.5152028972796945E-3</c:v>
                </c:pt>
                <c:pt idx="229">
                  <c:v>8.5152028972796945E-3</c:v>
                </c:pt>
                <c:pt idx="230">
                  <c:v>8.5152028972796945E-3</c:v>
                </c:pt>
                <c:pt idx="231">
                  <c:v>8.5152028972796945E-3</c:v>
                </c:pt>
                <c:pt idx="232">
                  <c:v>8.5152028972796945E-3</c:v>
                </c:pt>
                <c:pt idx="233">
                  <c:v>8.5152028972796945E-3</c:v>
                </c:pt>
                <c:pt idx="234">
                  <c:v>8.5152028972796945E-3</c:v>
                </c:pt>
                <c:pt idx="235">
                  <c:v>8.5152028972796945E-3</c:v>
                </c:pt>
                <c:pt idx="236">
                  <c:v>8.5152028972796945E-3</c:v>
                </c:pt>
                <c:pt idx="237">
                  <c:v>8.5152028972796945E-3</c:v>
                </c:pt>
                <c:pt idx="238">
                  <c:v>8.5152028972796945E-3</c:v>
                </c:pt>
                <c:pt idx="239">
                  <c:v>8.5152028972796945E-3</c:v>
                </c:pt>
                <c:pt idx="240">
                  <c:v>8.5152028972796945E-3</c:v>
                </c:pt>
                <c:pt idx="241">
                  <c:v>8.5152028972796945E-3</c:v>
                </c:pt>
                <c:pt idx="242">
                  <c:v>8.5152028972796945E-3</c:v>
                </c:pt>
                <c:pt idx="243">
                  <c:v>8.5152028972796945E-3</c:v>
                </c:pt>
                <c:pt idx="244">
                  <c:v>8.5152028972796945E-3</c:v>
                </c:pt>
                <c:pt idx="245">
                  <c:v>8.5152028972796945E-3</c:v>
                </c:pt>
                <c:pt idx="246">
                  <c:v>8.5152028972796945E-3</c:v>
                </c:pt>
                <c:pt idx="247">
                  <c:v>8.5152028972796945E-3</c:v>
                </c:pt>
                <c:pt idx="248">
                  <c:v>8.5152028972796945E-3</c:v>
                </c:pt>
                <c:pt idx="249">
                  <c:v>8.5152028972796945E-3</c:v>
                </c:pt>
                <c:pt idx="250">
                  <c:v>8.5152028972796945E-3</c:v>
                </c:pt>
                <c:pt idx="251">
                  <c:v>8.5152028972796945E-3</c:v>
                </c:pt>
                <c:pt idx="252">
                  <c:v>8.5152028972796945E-3</c:v>
                </c:pt>
                <c:pt idx="253">
                  <c:v>8.5152028972796945E-3</c:v>
                </c:pt>
                <c:pt idx="254">
                  <c:v>8.5152028972796945E-3</c:v>
                </c:pt>
                <c:pt idx="255">
                  <c:v>8.5152028972796945E-3</c:v>
                </c:pt>
                <c:pt idx="256">
                  <c:v>8.5152028972796945E-3</c:v>
                </c:pt>
                <c:pt idx="257">
                  <c:v>8.5152028972796945E-3</c:v>
                </c:pt>
                <c:pt idx="258">
                  <c:v>8.5152028972796945E-3</c:v>
                </c:pt>
                <c:pt idx="259">
                  <c:v>8.5152028972796945E-3</c:v>
                </c:pt>
                <c:pt idx="260">
                  <c:v>8.5152028972796945E-3</c:v>
                </c:pt>
                <c:pt idx="261">
                  <c:v>8.5152028972796945E-3</c:v>
                </c:pt>
                <c:pt idx="262">
                  <c:v>8.5152028972796945E-3</c:v>
                </c:pt>
                <c:pt idx="263">
                  <c:v>8.5152028972796945E-3</c:v>
                </c:pt>
                <c:pt idx="264">
                  <c:v>8.5152028972796945E-3</c:v>
                </c:pt>
                <c:pt idx="265">
                  <c:v>8.5152028972796945E-3</c:v>
                </c:pt>
                <c:pt idx="266">
                  <c:v>8.5152028972796945E-3</c:v>
                </c:pt>
                <c:pt idx="267">
                  <c:v>8.5152028972796945E-3</c:v>
                </c:pt>
                <c:pt idx="268">
                  <c:v>8.5152028972796945E-3</c:v>
                </c:pt>
                <c:pt idx="269">
                  <c:v>8.5152028972796945E-3</c:v>
                </c:pt>
                <c:pt idx="270">
                  <c:v>8.5152028972796945E-3</c:v>
                </c:pt>
                <c:pt idx="271">
                  <c:v>8.5152028972796945E-3</c:v>
                </c:pt>
                <c:pt idx="272">
                  <c:v>8.5152028972796945E-3</c:v>
                </c:pt>
                <c:pt idx="273">
                  <c:v>8.5152028972796945E-3</c:v>
                </c:pt>
                <c:pt idx="274">
                  <c:v>8.5152028972796945E-3</c:v>
                </c:pt>
                <c:pt idx="275">
                  <c:v>8.5152028972796945E-3</c:v>
                </c:pt>
                <c:pt idx="276">
                  <c:v>8.5152028972796945E-3</c:v>
                </c:pt>
                <c:pt idx="277">
                  <c:v>8.5152028972796945E-3</c:v>
                </c:pt>
                <c:pt idx="278">
                  <c:v>8.5152028972796945E-3</c:v>
                </c:pt>
                <c:pt idx="279">
                  <c:v>8.5152028972796945E-3</c:v>
                </c:pt>
                <c:pt idx="280">
                  <c:v>8.5152028972796945E-3</c:v>
                </c:pt>
                <c:pt idx="281">
                  <c:v>8.5152028972796945E-3</c:v>
                </c:pt>
                <c:pt idx="282">
                  <c:v>8.5152028972796945E-3</c:v>
                </c:pt>
                <c:pt idx="283">
                  <c:v>8.5152028972796945E-3</c:v>
                </c:pt>
                <c:pt idx="284">
                  <c:v>8.5152028972796945E-3</c:v>
                </c:pt>
                <c:pt idx="285">
                  <c:v>8.5152028972796945E-3</c:v>
                </c:pt>
                <c:pt idx="286">
                  <c:v>8.5152028972796945E-3</c:v>
                </c:pt>
                <c:pt idx="287">
                  <c:v>8.5152028972796945E-3</c:v>
                </c:pt>
                <c:pt idx="288">
                  <c:v>8.5152028972796945E-3</c:v>
                </c:pt>
                <c:pt idx="289">
                  <c:v>8.5152028972796945E-3</c:v>
                </c:pt>
                <c:pt idx="290">
                  <c:v>8.5152028972796945E-3</c:v>
                </c:pt>
                <c:pt idx="291">
                  <c:v>8.5152028972796945E-3</c:v>
                </c:pt>
                <c:pt idx="292">
                  <c:v>8.5152028972796945E-3</c:v>
                </c:pt>
                <c:pt idx="293">
                  <c:v>8.5152028972796945E-3</c:v>
                </c:pt>
                <c:pt idx="294">
                  <c:v>8.5152028972796945E-3</c:v>
                </c:pt>
                <c:pt idx="295">
                  <c:v>8.5152028972796945E-3</c:v>
                </c:pt>
                <c:pt idx="296">
                  <c:v>8.5152028972796945E-3</c:v>
                </c:pt>
                <c:pt idx="297">
                  <c:v>8.5152028972796945E-3</c:v>
                </c:pt>
                <c:pt idx="298">
                  <c:v>8.5152028972796945E-3</c:v>
                </c:pt>
                <c:pt idx="299">
                  <c:v>8.5152028972796945E-3</c:v>
                </c:pt>
                <c:pt idx="300">
                  <c:v>8.5152028972796945E-3</c:v>
                </c:pt>
                <c:pt idx="301">
                  <c:v>8.5152028972796945E-3</c:v>
                </c:pt>
                <c:pt idx="302">
                  <c:v>8.5152028972796945E-3</c:v>
                </c:pt>
                <c:pt idx="303">
                  <c:v>8.5152028972796945E-3</c:v>
                </c:pt>
                <c:pt idx="304">
                  <c:v>8.5152028972796945E-3</c:v>
                </c:pt>
                <c:pt idx="305">
                  <c:v>8.5152028972796945E-3</c:v>
                </c:pt>
                <c:pt idx="306">
                  <c:v>8.5152028972796945E-3</c:v>
                </c:pt>
                <c:pt idx="307">
                  <c:v>8.5152028972796945E-3</c:v>
                </c:pt>
                <c:pt idx="308">
                  <c:v>8.5152028972796945E-3</c:v>
                </c:pt>
                <c:pt idx="309">
                  <c:v>8.5152028972796945E-3</c:v>
                </c:pt>
                <c:pt idx="310">
                  <c:v>8.5152028972796945E-3</c:v>
                </c:pt>
                <c:pt idx="311">
                  <c:v>8.5152028972796945E-3</c:v>
                </c:pt>
                <c:pt idx="312">
                  <c:v>8.5152028972796945E-3</c:v>
                </c:pt>
                <c:pt idx="313">
                  <c:v>8.5152028972796945E-3</c:v>
                </c:pt>
                <c:pt idx="314">
                  <c:v>8.5152028972796945E-3</c:v>
                </c:pt>
                <c:pt idx="315">
                  <c:v>8.5152028972796945E-3</c:v>
                </c:pt>
                <c:pt idx="316">
                  <c:v>8.5152028972796945E-3</c:v>
                </c:pt>
                <c:pt idx="317">
                  <c:v>8.5152028972796945E-3</c:v>
                </c:pt>
                <c:pt idx="318">
                  <c:v>8.5152028972796945E-3</c:v>
                </c:pt>
                <c:pt idx="319">
                  <c:v>8.5152028972796945E-3</c:v>
                </c:pt>
                <c:pt idx="320">
                  <c:v>8.5152028972796945E-3</c:v>
                </c:pt>
                <c:pt idx="321">
                  <c:v>8.5152028972796945E-3</c:v>
                </c:pt>
                <c:pt idx="322">
                  <c:v>8.5152028972796945E-3</c:v>
                </c:pt>
                <c:pt idx="323">
                  <c:v>8.5152028972796945E-3</c:v>
                </c:pt>
                <c:pt idx="324">
                  <c:v>8.5152028972796945E-3</c:v>
                </c:pt>
                <c:pt idx="325">
                  <c:v>8.5152028972796945E-3</c:v>
                </c:pt>
                <c:pt idx="326">
                  <c:v>8.5152028972796945E-3</c:v>
                </c:pt>
                <c:pt idx="327">
                  <c:v>8.5152028972796945E-3</c:v>
                </c:pt>
                <c:pt idx="328">
                  <c:v>8.5152028972796945E-3</c:v>
                </c:pt>
                <c:pt idx="329">
                  <c:v>8.5152028972796945E-3</c:v>
                </c:pt>
                <c:pt idx="330">
                  <c:v>8.5152028972796945E-3</c:v>
                </c:pt>
                <c:pt idx="331">
                  <c:v>8.5152028972796945E-3</c:v>
                </c:pt>
                <c:pt idx="332">
                  <c:v>8.5152028972796945E-3</c:v>
                </c:pt>
                <c:pt idx="333">
                  <c:v>8.5152028972796945E-3</c:v>
                </c:pt>
                <c:pt idx="334">
                  <c:v>8.5152028972796945E-3</c:v>
                </c:pt>
                <c:pt idx="335">
                  <c:v>8.5152028972796945E-3</c:v>
                </c:pt>
                <c:pt idx="336">
                  <c:v>8.5152028972796945E-3</c:v>
                </c:pt>
                <c:pt idx="337">
                  <c:v>8.5152028972796945E-3</c:v>
                </c:pt>
                <c:pt idx="338">
                  <c:v>8.5152028972796945E-3</c:v>
                </c:pt>
                <c:pt idx="339">
                  <c:v>8.5152028972796945E-3</c:v>
                </c:pt>
                <c:pt idx="340">
                  <c:v>8.5152028972796945E-3</c:v>
                </c:pt>
                <c:pt idx="341">
                  <c:v>8.5152028972796945E-3</c:v>
                </c:pt>
                <c:pt idx="342">
                  <c:v>8.5152028972796945E-3</c:v>
                </c:pt>
                <c:pt idx="343">
                  <c:v>8.5152028972796945E-3</c:v>
                </c:pt>
                <c:pt idx="344">
                  <c:v>8.5152028972796945E-3</c:v>
                </c:pt>
                <c:pt idx="345">
                  <c:v>8.5152028972796945E-3</c:v>
                </c:pt>
                <c:pt idx="346">
                  <c:v>8.5152028972796945E-3</c:v>
                </c:pt>
                <c:pt idx="347">
                  <c:v>8.5152028972796945E-3</c:v>
                </c:pt>
                <c:pt idx="348">
                  <c:v>8.5152028972796945E-3</c:v>
                </c:pt>
                <c:pt idx="349">
                  <c:v>8.5152028972796945E-3</c:v>
                </c:pt>
                <c:pt idx="350">
                  <c:v>8.5152028972796945E-3</c:v>
                </c:pt>
                <c:pt idx="351">
                  <c:v>8.5152028972796945E-3</c:v>
                </c:pt>
                <c:pt idx="352">
                  <c:v>8.5152028972796945E-3</c:v>
                </c:pt>
                <c:pt idx="353">
                  <c:v>8.5152028972796945E-3</c:v>
                </c:pt>
                <c:pt idx="354">
                  <c:v>8.5152028972796945E-3</c:v>
                </c:pt>
                <c:pt idx="355">
                  <c:v>8.5152028972796945E-3</c:v>
                </c:pt>
                <c:pt idx="356">
                  <c:v>8.5152028972796945E-3</c:v>
                </c:pt>
                <c:pt idx="357">
                  <c:v>8.5152028972796945E-3</c:v>
                </c:pt>
                <c:pt idx="358">
                  <c:v>8.5152028972796945E-3</c:v>
                </c:pt>
                <c:pt idx="359">
                  <c:v>8.5152028972796945E-3</c:v>
                </c:pt>
                <c:pt idx="360">
                  <c:v>8.5152028972796945E-3</c:v>
                </c:pt>
                <c:pt idx="361">
                  <c:v>8.5152028972796945E-3</c:v>
                </c:pt>
                <c:pt idx="362">
                  <c:v>8.5152028972796945E-3</c:v>
                </c:pt>
                <c:pt idx="363">
                  <c:v>8.5152028972796945E-3</c:v>
                </c:pt>
                <c:pt idx="364">
                  <c:v>8.5152028972796945E-3</c:v>
                </c:pt>
                <c:pt idx="365">
                  <c:v>8.5152028972796945E-3</c:v>
                </c:pt>
                <c:pt idx="366">
                  <c:v>8.5152028972796945E-3</c:v>
                </c:pt>
                <c:pt idx="367">
                  <c:v>8.5152028972796945E-3</c:v>
                </c:pt>
                <c:pt idx="368">
                  <c:v>8.5152028972796945E-3</c:v>
                </c:pt>
                <c:pt idx="369">
                  <c:v>8.5152028972796945E-3</c:v>
                </c:pt>
                <c:pt idx="370">
                  <c:v>8.5152028972796945E-3</c:v>
                </c:pt>
                <c:pt idx="371">
                  <c:v>8.5152028972796945E-3</c:v>
                </c:pt>
                <c:pt idx="372">
                  <c:v>8.5152028972796945E-3</c:v>
                </c:pt>
                <c:pt idx="373">
                  <c:v>8.5152028972796945E-3</c:v>
                </c:pt>
                <c:pt idx="374">
                  <c:v>8.5152028972796945E-3</c:v>
                </c:pt>
                <c:pt idx="375">
                  <c:v>8.5152028972796945E-3</c:v>
                </c:pt>
                <c:pt idx="376">
                  <c:v>8.5152028972796945E-3</c:v>
                </c:pt>
                <c:pt idx="377">
                  <c:v>8.5152028972796945E-3</c:v>
                </c:pt>
                <c:pt idx="378">
                  <c:v>8.5152028972796945E-3</c:v>
                </c:pt>
                <c:pt idx="379">
                  <c:v>8.5152028972796945E-3</c:v>
                </c:pt>
                <c:pt idx="380">
                  <c:v>8.5152028972796945E-3</c:v>
                </c:pt>
                <c:pt idx="381">
                  <c:v>8.5152028972796945E-3</c:v>
                </c:pt>
                <c:pt idx="382">
                  <c:v>8.5152028972796945E-3</c:v>
                </c:pt>
                <c:pt idx="383">
                  <c:v>8.5152028972796945E-3</c:v>
                </c:pt>
                <c:pt idx="384">
                  <c:v>8.5152028972796945E-3</c:v>
                </c:pt>
                <c:pt idx="385">
                  <c:v>8.5152028972796945E-3</c:v>
                </c:pt>
                <c:pt idx="386">
                  <c:v>8.5152028972796945E-3</c:v>
                </c:pt>
                <c:pt idx="387">
                  <c:v>8.5152028972796945E-3</c:v>
                </c:pt>
                <c:pt idx="388">
                  <c:v>8.5152028972796945E-3</c:v>
                </c:pt>
                <c:pt idx="389">
                  <c:v>8.5152028972796945E-3</c:v>
                </c:pt>
                <c:pt idx="390">
                  <c:v>8.5152028972796945E-3</c:v>
                </c:pt>
                <c:pt idx="391">
                  <c:v>8.5152028972796945E-3</c:v>
                </c:pt>
                <c:pt idx="392">
                  <c:v>8.5152028972796945E-3</c:v>
                </c:pt>
                <c:pt idx="393">
                  <c:v>8.5152028972796945E-3</c:v>
                </c:pt>
                <c:pt idx="394">
                  <c:v>8.5152028972796945E-3</c:v>
                </c:pt>
                <c:pt idx="395">
                  <c:v>8.5152028972796945E-3</c:v>
                </c:pt>
                <c:pt idx="396">
                  <c:v>8.5152028972796945E-3</c:v>
                </c:pt>
                <c:pt idx="397">
                  <c:v>8.5152028972796945E-3</c:v>
                </c:pt>
                <c:pt idx="398">
                  <c:v>8.5152028972796945E-3</c:v>
                </c:pt>
                <c:pt idx="399">
                  <c:v>8.5152028972796945E-3</c:v>
                </c:pt>
                <c:pt idx="400">
                  <c:v>8.5152028972796945E-3</c:v>
                </c:pt>
                <c:pt idx="401">
                  <c:v>8.5152028972796945E-3</c:v>
                </c:pt>
                <c:pt idx="402">
                  <c:v>8.5152028972796945E-3</c:v>
                </c:pt>
                <c:pt idx="403">
                  <c:v>8.5152028972796945E-3</c:v>
                </c:pt>
                <c:pt idx="404">
                  <c:v>8.5152028972796945E-3</c:v>
                </c:pt>
                <c:pt idx="405">
                  <c:v>8.5152028972796945E-3</c:v>
                </c:pt>
                <c:pt idx="406">
                  <c:v>8.5152028972796945E-3</c:v>
                </c:pt>
                <c:pt idx="407">
                  <c:v>8.5152028972796945E-3</c:v>
                </c:pt>
                <c:pt idx="408">
                  <c:v>8.5152028972796945E-3</c:v>
                </c:pt>
                <c:pt idx="409">
                  <c:v>8.5152028972796945E-3</c:v>
                </c:pt>
                <c:pt idx="410">
                  <c:v>8.5152028972796945E-3</c:v>
                </c:pt>
                <c:pt idx="411">
                  <c:v>8.5152028972796945E-3</c:v>
                </c:pt>
                <c:pt idx="412">
                  <c:v>8.5152028972796945E-3</c:v>
                </c:pt>
                <c:pt idx="413">
                  <c:v>8.5152028972796945E-3</c:v>
                </c:pt>
                <c:pt idx="414">
                  <c:v>8.5152028972796945E-3</c:v>
                </c:pt>
                <c:pt idx="415">
                  <c:v>8.5152028972796945E-3</c:v>
                </c:pt>
                <c:pt idx="416">
                  <c:v>8.5152028972796945E-3</c:v>
                </c:pt>
                <c:pt idx="417">
                  <c:v>8.5152028972796945E-3</c:v>
                </c:pt>
                <c:pt idx="418">
                  <c:v>8.5152028972796945E-3</c:v>
                </c:pt>
                <c:pt idx="419">
                  <c:v>8.5152028972796945E-3</c:v>
                </c:pt>
                <c:pt idx="420">
                  <c:v>8.5152028972796945E-3</c:v>
                </c:pt>
                <c:pt idx="421">
                  <c:v>8.5152028972796945E-3</c:v>
                </c:pt>
                <c:pt idx="422">
                  <c:v>8.5152028972796945E-3</c:v>
                </c:pt>
                <c:pt idx="423">
                  <c:v>8.5152028972796945E-3</c:v>
                </c:pt>
                <c:pt idx="424">
                  <c:v>8.5152028972796945E-3</c:v>
                </c:pt>
                <c:pt idx="425">
                  <c:v>8.5152028972796945E-3</c:v>
                </c:pt>
                <c:pt idx="426">
                  <c:v>8.5152028972796945E-3</c:v>
                </c:pt>
                <c:pt idx="427">
                  <c:v>8.5152028972796945E-3</c:v>
                </c:pt>
                <c:pt idx="428">
                  <c:v>8.5152028972796945E-3</c:v>
                </c:pt>
                <c:pt idx="429">
                  <c:v>8.5152028972796945E-3</c:v>
                </c:pt>
                <c:pt idx="430">
                  <c:v>8.5152028972796945E-3</c:v>
                </c:pt>
                <c:pt idx="431">
                  <c:v>8.5152028972796945E-3</c:v>
                </c:pt>
                <c:pt idx="432">
                  <c:v>8.5152028972796945E-3</c:v>
                </c:pt>
                <c:pt idx="433">
                  <c:v>8.5152028972796945E-3</c:v>
                </c:pt>
                <c:pt idx="434">
                  <c:v>8.5152028972796945E-3</c:v>
                </c:pt>
                <c:pt idx="435">
                  <c:v>8.5152028972796945E-3</c:v>
                </c:pt>
                <c:pt idx="436">
                  <c:v>8.5152028972796945E-3</c:v>
                </c:pt>
                <c:pt idx="437">
                  <c:v>8.5152028972796945E-3</c:v>
                </c:pt>
                <c:pt idx="438">
                  <c:v>8.5152028972796945E-3</c:v>
                </c:pt>
                <c:pt idx="439">
                  <c:v>8.5152028972796945E-3</c:v>
                </c:pt>
                <c:pt idx="440">
                  <c:v>8.5152028972796945E-3</c:v>
                </c:pt>
                <c:pt idx="441">
                  <c:v>8.5152028972796945E-3</c:v>
                </c:pt>
                <c:pt idx="442">
                  <c:v>8.5152028972796945E-3</c:v>
                </c:pt>
                <c:pt idx="443">
                  <c:v>8.5152028972796945E-3</c:v>
                </c:pt>
                <c:pt idx="444">
                  <c:v>8.5152028972796945E-3</c:v>
                </c:pt>
                <c:pt idx="445">
                  <c:v>8.5152028972796945E-3</c:v>
                </c:pt>
                <c:pt idx="446">
                  <c:v>8.5152028972796945E-3</c:v>
                </c:pt>
                <c:pt idx="447">
                  <c:v>8.5152028972796945E-3</c:v>
                </c:pt>
                <c:pt idx="448">
                  <c:v>8.5152028972796945E-3</c:v>
                </c:pt>
                <c:pt idx="449">
                  <c:v>8.5152028972796945E-3</c:v>
                </c:pt>
                <c:pt idx="450">
                  <c:v>8.5152028972796945E-3</c:v>
                </c:pt>
                <c:pt idx="451">
                  <c:v>8.5152028972796945E-3</c:v>
                </c:pt>
                <c:pt idx="452">
                  <c:v>8.5152028972796945E-3</c:v>
                </c:pt>
                <c:pt idx="453">
                  <c:v>8.5152028972796945E-3</c:v>
                </c:pt>
                <c:pt idx="454">
                  <c:v>8.5152028972796945E-3</c:v>
                </c:pt>
                <c:pt idx="455">
                  <c:v>8.5152028972796945E-3</c:v>
                </c:pt>
                <c:pt idx="456">
                  <c:v>8.5152028972796945E-3</c:v>
                </c:pt>
                <c:pt idx="457">
                  <c:v>8.5152028972796945E-3</c:v>
                </c:pt>
                <c:pt idx="458">
                  <c:v>8.5152028972796945E-3</c:v>
                </c:pt>
                <c:pt idx="459">
                  <c:v>8.5152028972796945E-3</c:v>
                </c:pt>
                <c:pt idx="460">
                  <c:v>8.5152028972796945E-3</c:v>
                </c:pt>
                <c:pt idx="461">
                  <c:v>8.5152028972796945E-3</c:v>
                </c:pt>
                <c:pt idx="462">
                  <c:v>8.5152028972796945E-3</c:v>
                </c:pt>
                <c:pt idx="463">
                  <c:v>8.5152028972796945E-3</c:v>
                </c:pt>
                <c:pt idx="464">
                  <c:v>8.5152028972796945E-3</c:v>
                </c:pt>
                <c:pt idx="465">
                  <c:v>8.5152028972796945E-3</c:v>
                </c:pt>
                <c:pt idx="466">
                  <c:v>8.5152028972796945E-3</c:v>
                </c:pt>
                <c:pt idx="467">
                  <c:v>8.5152028972796945E-3</c:v>
                </c:pt>
                <c:pt idx="468">
                  <c:v>8.5152028972796945E-3</c:v>
                </c:pt>
                <c:pt idx="469">
                  <c:v>8.5152028972796945E-3</c:v>
                </c:pt>
                <c:pt idx="470">
                  <c:v>8.5152028972796945E-3</c:v>
                </c:pt>
                <c:pt idx="471">
                  <c:v>8.5152028972796945E-3</c:v>
                </c:pt>
                <c:pt idx="472">
                  <c:v>8.5152028972796945E-3</c:v>
                </c:pt>
                <c:pt idx="473">
                  <c:v>8.5152028972796945E-3</c:v>
                </c:pt>
                <c:pt idx="474">
                  <c:v>8.5152028972796945E-3</c:v>
                </c:pt>
                <c:pt idx="475">
                  <c:v>8.5152028972796945E-3</c:v>
                </c:pt>
                <c:pt idx="476">
                  <c:v>8.5152028972796945E-3</c:v>
                </c:pt>
                <c:pt idx="477">
                  <c:v>8.5152028972796945E-3</c:v>
                </c:pt>
                <c:pt idx="478">
                  <c:v>8.5152028972796945E-3</c:v>
                </c:pt>
                <c:pt idx="479">
                  <c:v>8.5152028972796945E-3</c:v>
                </c:pt>
                <c:pt idx="480">
                  <c:v>8.5152028972796945E-3</c:v>
                </c:pt>
                <c:pt idx="481">
                  <c:v>8.5152028972796945E-3</c:v>
                </c:pt>
                <c:pt idx="482">
                  <c:v>8.5152028972796945E-3</c:v>
                </c:pt>
                <c:pt idx="483">
                  <c:v>8.5152028972796945E-3</c:v>
                </c:pt>
                <c:pt idx="484">
                  <c:v>8.5152028972796945E-3</c:v>
                </c:pt>
                <c:pt idx="485">
                  <c:v>8.5152028972796945E-3</c:v>
                </c:pt>
                <c:pt idx="486">
                  <c:v>8.5152028972796945E-3</c:v>
                </c:pt>
                <c:pt idx="487">
                  <c:v>8.5152028972796945E-3</c:v>
                </c:pt>
                <c:pt idx="488">
                  <c:v>8.5152028972796945E-3</c:v>
                </c:pt>
                <c:pt idx="489">
                  <c:v>8.5152028972796945E-3</c:v>
                </c:pt>
                <c:pt idx="490">
                  <c:v>8.5152028972796945E-3</c:v>
                </c:pt>
                <c:pt idx="491">
                  <c:v>8.5152028972796945E-3</c:v>
                </c:pt>
                <c:pt idx="492">
                  <c:v>8.5152028972796945E-3</c:v>
                </c:pt>
                <c:pt idx="493">
                  <c:v>8.5152028972796945E-3</c:v>
                </c:pt>
                <c:pt idx="494">
                  <c:v>8.5152028972796945E-3</c:v>
                </c:pt>
                <c:pt idx="495">
                  <c:v>8.5152028972796945E-3</c:v>
                </c:pt>
                <c:pt idx="496">
                  <c:v>8.5152028972796945E-3</c:v>
                </c:pt>
                <c:pt idx="497">
                  <c:v>8.5152028972796945E-3</c:v>
                </c:pt>
                <c:pt idx="498">
                  <c:v>8.5152028972796945E-3</c:v>
                </c:pt>
                <c:pt idx="499">
                  <c:v>8.5152028972796945E-3</c:v>
                </c:pt>
                <c:pt idx="500">
                  <c:v>8.5152028972796945E-3</c:v>
                </c:pt>
                <c:pt idx="501">
                  <c:v>8.5152028972796945E-3</c:v>
                </c:pt>
                <c:pt idx="502">
                  <c:v>8.5152028972796945E-3</c:v>
                </c:pt>
                <c:pt idx="503">
                  <c:v>8.5152028972796945E-3</c:v>
                </c:pt>
                <c:pt idx="504">
                  <c:v>8.5152028972796945E-3</c:v>
                </c:pt>
                <c:pt idx="505">
                  <c:v>8.5152028972796945E-3</c:v>
                </c:pt>
                <c:pt idx="506">
                  <c:v>8.5152028972796945E-3</c:v>
                </c:pt>
                <c:pt idx="507">
                  <c:v>8.5152028972796945E-3</c:v>
                </c:pt>
                <c:pt idx="508">
                  <c:v>8.5152028972796945E-3</c:v>
                </c:pt>
                <c:pt idx="509">
                  <c:v>8.5152028972796945E-3</c:v>
                </c:pt>
                <c:pt idx="510">
                  <c:v>8.5152028972796945E-3</c:v>
                </c:pt>
                <c:pt idx="511">
                  <c:v>8.5152028972796945E-3</c:v>
                </c:pt>
                <c:pt idx="512">
                  <c:v>8.5152028972796945E-3</c:v>
                </c:pt>
                <c:pt idx="513">
                  <c:v>8.5152028972796945E-3</c:v>
                </c:pt>
                <c:pt idx="514">
                  <c:v>8.5152028972796945E-3</c:v>
                </c:pt>
                <c:pt idx="515">
                  <c:v>8.5152028972796945E-3</c:v>
                </c:pt>
                <c:pt idx="516">
                  <c:v>8.5152028972796945E-3</c:v>
                </c:pt>
                <c:pt idx="517">
                  <c:v>8.5152028972796945E-3</c:v>
                </c:pt>
                <c:pt idx="518">
                  <c:v>8.5152028972796945E-3</c:v>
                </c:pt>
                <c:pt idx="519">
                  <c:v>8.5152028972796945E-3</c:v>
                </c:pt>
                <c:pt idx="520">
                  <c:v>8.5152028972796945E-3</c:v>
                </c:pt>
                <c:pt idx="521">
                  <c:v>8.5152028972796945E-3</c:v>
                </c:pt>
                <c:pt idx="522">
                  <c:v>8.5152028972796945E-3</c:v>
                </c:pt>
                <c:pt idx="523">
                  <c:v>8.5152028972796945E-3</c:v>
                </c:pt>
                <c:pt idx="524">
                  <c:v>8.5152028972796945E-3</c:v>
                </c:pt>
                <c:pt idx="525">
                  <c:v>8.5152028972796945E-3</c:v>
                </c:pt>
                <c:pt idx="526">
                  <c:v>8.5152028972796945E-3</c:v>
                </c:pt>
                <c:pt idx="527">
                  <c:v>8.5152028972796945E-3</c:v>
                </c:pt>
                <c:pt idx="528">
                  <c:v>8.5152028972796945E-3</c:v>
                </c:pt>
                <c:pt idx="529">
                  <c:v>8.5152028972796945E-3</c:v>
                </c:pt>
                <c:pt idx="530">
                  <c:v>8.5152028972796945E-3</c:v>
                </c:pt>
                <c:pt idx="531">
                  <c:v>8.5152028972796945E-3</c:v>
                </c:pt>
                <c:pt idx="532">
                  <c:v>8.5152028972796945E-3</c:v>
                </c:pt>
                <c:pt idx="533">
                  <c:v>8.5152028972796945E-3</c:v>
                </c:pt>
                <c:pt idx="534">
                  <c:v>8.5152028972796945E-3</c:v>
                </c:pt>
                <c:pt idx="535">
                  <c:v>8.5152028972796945E-3</c:v>
                </c:pt>
                <c:pt idx="536">
                  <c:v>8.5152028972796945E-3</c:v>
                </c:pt>
                <c:pt idx="537">
                  <c:v>8.5152028972796945E-3</c:v>
                </c:pt>
                <c:pt idx="538">
                  <c:v>8.5152028972796945E-3</c:v>
                </c:pt>
                <c:pt idx="539">
                  <c:v>8.5152028972796945E-3</c:v>
                </c:pt>
                <c:pt idx="540">
                  <c:v>8.5152028972796945E-3</c:v>
                </c:pt>
                <c:pt idx="541">
                  <c:v>8.5152028972796945E-3</c:v>
                </c:pt>
                <c:pt idx="542">
                  <c:v>8.5152028972796945E-3</c:v>
                </c:pt>
                <c:pt idx="543">
                  <c:v>8.5152028972796945E-3</c:v>
                </c:pt>
                <c:pt idx="544">
                  <c:v>8.5152028972796945E-3</c:v>
                </c:pt>
                <c:pt idx="545">
                  <c:v>8.5152028972796945E-3</c:v>
                </c:pt>
                <c:pt idx="546">
                  <c:v>8.5152028972796945E-3</c:v>
                </c:pt>
                <c:pt idx="547">
                  <c:v>8.5152028972796945E-3</c:v>
                </c:pt>
                <c:pt idx="548">
                  <c:v>8.5152028972796945E-3</c:v>
                </c:pt>
                <c:pt idx="549">
                  <c:v>8.5152028972796945E-3</c:v>
                </c:pt>
                <c:pt idx="550">
                  <c:v>8.5152028972796945E-3</c:v>
                </c:pt>
                <c:pt idx="551">
                  <c:v>8.5152028972796945E-3</c:v>
                </c:pt>
                <c:pt idx="552">
                  <c:v>8.5152028972796945E-3</c:v>
                </c:pt>
                <c:pt idx="553">
                  <c:v>8.5152028972796945E-3</c:v>
                </c:pt>
                <c:pt idx="554">
                  <c:v>8.5152028972796945E-3</c:v>
                </c:pt>
                <c:pt idx="555">
                  <c:v>8.5152028972796945E-3</c:v>
                </c:pt>
                <c:pt idx="556">
                  <c:v>8.5152028972796945E-3</c:v>
                </c:pt>
                <c:pt idx="557">
                  <c:v>8.5152028972796945E-3</c:v>
                </c:pt>
                <c:pt idx="558">
                  <c:v>8.5152028972796945E-3</c:v>
                </c:pt>
                <c:pt idx="559">
                  <c:v>8.5152028972796945E-3</c:v>
                </c:pt>
                <c:pt idx="560">
                  <c:v>8.5152028972796945E-3</c:v>
                </c:pt>
                <c:pt idx="561">
                  <c:v>8.5152028972796945E-3</c:v>
                </c:pt>
                <c:pt idx="562">
                  <c:v>8.5152028972796945E-3</c:v>
                </c:pt>
                <c:pt idx="563">
                  <c:v>8.5152028972796945E-3</c:v>
                </c:pt>
                <c:pt idx="564">
                  <c:v>8.5152028972796945E-3</c:v>
                </c:pt>
                <c:pt idx="565">
                  <c:v>8.5152028972796945E-3</c:v>
                </c:pt>
                <c:pt idx="566">
                  <c:v>8.5152028972796945E-3</c:v>
                </c:pt>
                <c:pt idx="567">
                  <c:v>8.5152028972796945E-3</c:v>
                </c:pt>
                <c:pt idx="568">
                  <c:v>8.5152028972796945E-3</c:v>
                </c:pt>
                <c:pt idx="569">
                  <c:v>8.5152028972796945E-3</c:v>
                </c:pt>
                <c:pt idx="570">
                  <c:v>8.5152028972796945E-3</c:v>
                </c:pt>
                <c:pt idx="571">
                  <c:v>8.5152028972796945E-3</c:v>
                </c:pt>
                <c:pt idx="572">
                  <c:v>8.5152028972796945E-3</c:v>
                </c:pt>
                <c:pt idx="573">
                  <c:v>8.5152028972796945E-3</c:v>
                </c:pt>
                <c:pt idx="574">
                  <c:v>8.5152028972796945E-3</c:v>
                </c:pt>
                <c:pt idx="575">
                  <c:v>8.5152028972796945E-3</c:v>
                </c:pt>
                <c:pt idx="576">
                  <c:v>8.5152028972796945E-3</c:v>
                </c:pt>
                <c:pt idx="577">
                  <c:v>8.5152028972796945E-3</c:v>
                </c:pt>
                <c:pt idx="578">
                  <c:v>8.5152028972796945E-3</c:v>
                </c:pt>
                <c:pt idx="579">
                  <c:v>8.5152028972796945E-3</c:v>
                </c:pt>
                <c:pt idx="580">
                  <c:v>8.5152028972796945E-3</c:v>
                </c:pt>
                <c:pt idx="581">
                  <c:v>8.5152028972796945E-3</c:v>
                </c:pt>
                <c:pt idx="582">
                  <c:v>8.5152028972796945E-3</c:v>
                </c:pt>
                <c:pt idx="583">
                  <c:v>8.5152028972796945E-3</c:v>
                </c:pt>
                <c:pt idx="584">
                  <c:v>8.5152028972796945E-3</c:v>
                </c:pt>
                <c:pt idx="585">
                  <c:v>8.5152028972796945E-3</c:v>
                </c:pt>
                <c:pt idx="586">
                  <c:v>8.5152028972796945E-3</c:v>
                </c:pt>
                <c:pt idx="587">
                  <c:v>8.5152028972796945E-3</c:v>
                </c:pt>
                <c:pt idx="588">
                  <c:v>8.5152028972796945E-3</c:v>
                </c:pt>
                <c:pt idx="589">
                  <c:v>8.5152028972796945E-3</c:v>
                </c:pt>
                <c:pt idx="590">
                  <c:v>8.5152028972796945E-3</c:v>
                </c:pt>
                <c:pt idx="591">
                  <c:v>8.5152028972796945E-3</c:v>
                </c:pt>
                <c:pt idx="592">
                  <c:v>8.5152028972796945E-3</c:v>
                </c:pt>
                <c:pt idx="593">
                  <c:v>8.5152028972796945E-3</c:v>
                </c:pt>
                <c:pt idx="594">
                  <c:v>8.5152028972796945E-3</c:v>
                </c:pt>
                <c:pt idx="595">
                  <c:v>8.5152028972796945E-3</c:v>
                </c:pt>
                <c:pt idx="596">
                  <c:v>8.5152028972796945E-3</c:v>
                </c:pt>
                <c:pt idx="597">
                  <c:v>8.5152028972796945E-3</c:v>
                </c:pt>
                <c:pt idx="598">
                  <c:v>8.5152028972796945E-3</c:v>
                </c:pt>
                <c:pt idx="599">
                  <c:v>8.5152028972796945E-3</c:v>
                </c:pt>
                <c:pt idx="600">
                  <c:v>8.5152028972796945E-3</c:v>
                </c:pt>
                <c:pt idx="601">
                  <c:v>8.5152028972796945E-3</c:v>
                </c:pt>
                <c:pt idx="602">
                  <c:v>8.5152028972796945E-3</c:v>
                </c:pt>
                <c:pt idx="603">
                  <c:v>8.5152028972796945E-3</c:v>
                </c:pt>
                <c:pt idx="604">
                  <c:v>8.5152028972796945E-3</c:v>
                </c:pt>
                <c:pt idx="605">
                  <c:v>8.5152028972796945E-3</c:v>
                </c:pt>
                <c:pt idx="606">
                  <c:v>8.5152028972796945E-3</c:v>
                </c:pt>
                <c:pt idx="607">
                  <c:v>8.5152028972796945E-3</c:v>
                </c:pt>
                <c:pt idx="608">
                  <c:v>8.5152028972796945E-3</c:v>
                </c:pt>
                <c:pt idx="609">
                  <c:v>8.5152028972796945E-3</c:v>
                </c:pt>
                <c:pt idx="610">
                  <c:v>8.5152028972796945E-3</c:v>
                </c:pt>
                <c:pt idx="611">
                  <c:v>8.5152028972796945E-3</c:v>
                </c:pt>
                <c:pt idx="612">
                  <c:v>8.5152028972796945E-3</c:v>
                </c:pt>
                <c:pt idx="613">
                  <c:v>8.5152028972796945E-3</c:v>
                </c:pt>
                <c:pt idx="614">
                  <c:v>8.5152028972796945E-3</c:v>
                </c:pt>
                <c:pt idx="615">
                  <c:v>8.5152028972796945E-3</c:v>
                </c:pt>
                <c:pt idx="616">
                  <c:v>8.5152028972796945E-3</c:v>
                </c:pt>
                <c:pt idx="617">
                  <c:v>8.5152028972796945E-3</c:v>
                </c:pt>
                <c:pt idx="618">
                  <c:v>8.5152028972796945E-3</c:v>
                </c:pt>
                <c:pt idx="619">
                  <c:v>8.5152028972796945E-3</c:v>
                </c:pt>
                <c:pt idx="620">
                  <c:v>8.5152028972796945E-3</c:v>
                </c:pt>
                <c:pt idx="621">
                  <c:v>8.5152028972796945E-3</c:v>
                </c:pt>
                <c:pt idx="622">
                  <c:v>8.5152028972796945E-3</c:v>
                </c:pt>
                <c:pt idx="623">
                  <c:v>8.5152028972796945E-3</c:v>
                </c:pt>
                <c:pt idx="624">
                  <c:v>8.5152028972796945E-3</c:v>
                </c:pt>
                <c:pt idx="625">
                  <c:v>8.5152028972796945E-3</c:v>
                </c:pt>
                <c:pt idx="626">
                  <c:v>8.5152028972796945E-3</c:v>
                </c:pt>
                <c:pt idx="627">
                  <c:v>8.5152028972796945E-3</c:v>
                </c:pt>
                <c:pt idx="628">
                  <c:v>8.5152028972796945E-3</c:v>
                </c:pt>
                <c:pt idx="629">
                  <c:v>8.5152028972796945E-3</c:v>
                </c:pt>
                <c:pt idx="630">
                  <c:v>8.5152028972796945E-3</c:v>
                </c:pt>
                <c:pt idx="631">
                  <c:v>8.5152028972796945E-3</c:v>
                </c:pt>
                <c:pt idx="632">
                  <c:v>8.5152028972796945E-3</c:v>
                </c:pt>
                <c:pt idx="633">
                  <c:v>8.5152028972796945E-3</c:v>
                </c:pt>
                <c:pt idx="634">
                  <c:v>8.5152028972796945E-3</c:v>
                </c:pt>
                <c:pt idx="635">
                  <c:v>8.5152028972796945E-3</c:v>
                </c:pt>
                <c:pt idx="636">
                  <c:v>8.5152028972796945E-3</c:v>
                </c:pt>
                <c:pt idx="637">
                  <c:v>8.5152028972796945E-3</c:v>
                </c:pt>
                <c:pt idx="638">
                  <c:v>8.5152028972796945E-3</c:v>
                </c:pt>
                <c:pt idx="639">
                  <c:v>8.5152028972796945E-3</c:v>
                </c:pt>
                <c:pt idx="640">
                  <c:v>8.5152028972796945E-3</c:v>
                </c:pt>
                <c:pt idx="641">
                  <c:v>8.5152028972796945E-3</c:v>
                </c:pt>
                <c:pt idx="642">
                  <c:v>8.5152028972796945E-3</c:v>
                </c:pt>
                <c:pt idx="643">
                  <c:v>8.5152028972796945E-3</c:v>
                </c:pt>
                <c:pt idx="644">
                  <c:v>8.5152028972796945E-3</c:v>
                </c:pt>
                <c:pt idx="645">
                  <c:v>8.5152028972796945E-3</c:v>
                </c:pt>
                <c:pt idx="646">
                  <c:v>8.5152028972796945E-3</c:v>
                </c:pt>
                <c:pt idx="647">
                  <c:v>8.5152028972796945E-3</c:v>
                </c:pt>
                <c:pt idx="648">
                  <c:v>8.5152028972796945E-3</c:v>
                </c:pt>
                <c:pt idx="649">
                  <c:v>8.5152028972796945E-3</c:v>
                </c:pt>
                <c:pt idx="650">
                  <c:v>8.5152028972796945E-3</c:v>
                </c:pt>
                <c:pt idx="651">
                  <c:v>8.5152028972796945E-3</c:v>
                </c:pt>
                <c:pt idx="652">
                  <c:v>8.5152028972796945E-3</c:v>
                </c:pt>
                <c:pt idx="653">
                  <c:v>8.5152028972796945E-3</c:v>
                </c:pt>
                <c:pt idx="654">
                  <c:v>8.5152028972796945E-3</c:v>
                </c:pt>
                <c:pt idx="655">
                  <c:v>8.5152028972796945E-3</c:v>
                </c:pt>
                <c:pt idx="656">
                  <c:v>8.5152028972796945E-3</c:v>
                </c:pt>
                <c:pt idx="657">
                  <c:v>8.5152028972796945E-3</c:v>
                </c:pt>
                <c:pt idx="658">
                  <c:v>8.5152028972796945E-3</c:v>
                </c:pt>
                <c:pt idx="659">
                  <c:v>8.5152028972796945E-3</c:v>
                </c:pt>
                <c:pt idx="660">
                  <c:v>8.5152028972796945E-3</c:v>
                </c:pt>
                <c:pt idx="661">
                  <c:v>8.5152028972796945E-3</c:v>
                </c:pt>
                <c:pt idx="662">
                  <c:v>8.5152028972796945E-3</c:v>
                </c:pt>
                <c:pt idx="663">
                  <c:v>8.5152028972796945E-3</c:v>
                </c:pt>
                <c:pt idx="664">
                  <c:v>8.5152028972796945E-3</c:v>
                </c:pt>
                <c:pt idx="665">
                  <c:v>8.5152028972796945E-3</c:v>
                </c:pt>
                <c:pt idx="666">
                  <c:v>8.5152028972796945E-3</c:v>
                </c:pt>
                <c:pt idx="667">
                  <c:v>8.5152028972796945E-3</c:v>
                </c:pt>
                <c:pt idx="668">
                  <c:v>8.5152028972796945E-3</c:v>
                </c:pt>
                <c:pt idx="669">
                  <c:v>8.5152028972796945E-3</c:v>
                </c:pt>
                <c:pt idx="670">
                  <c:v>8.5152028972796945E-3</c:v>
                </c:pt>
                <c:pt idx="671">
                  <c:v>8.5152028972796945E-3</c:v>
                </c:pt>
                <c:pt idx="672">
                  <c:v>8.5152028972796945E-3</c:v>
                </c:pt>
                <c:pt idx="673">
                  <c:v>8.5152028972796945E-3</c:v>
                </c:pt>
                <c:pt idx="674">
                  <c:v>8.5152028972796945E-3</c:v>
                </c:pt>
                <c:pt idx="675">
                  <c:v>8.5152028972796945E-3</c:v>
                </c:pt>
                <c:pt idx="676">
                  <c:v>8.5152028972796945E-3</c:v>
                </c:pt>
                <c:pt idx="677">
                  <c:v>8.5152028972796945E-3</c:v>
                </c:pt>
                <c:pt idx="678">
                  <c:v>8.5152028972796945E-3</c:v>
                </c:pt>
                <c:pt idx="679">
                  <c:v>8.5152028972796945E-3</c:v>
                </c:pt>
                <c:pt idx="680">
                  <c:v>8.5152028972796945E-3</c:v>
                </c:pt>
                <c:pt idx="681">
                  <c:v>8.5152028972796945E-3</c:v>
                </c:pt>
                <c:pt idx="682">
                  <c:v>8.5152028972796945E-3</c:v>
                </c:pt>
                <c:pt idx="683">
                  <c:v>8.5152028972796945E-3</c:v>
                </c:pt>
                <c:pt idx="684">
                  <c:v>8.5152028972796945E-3</c:v>
                </c:pt>
                <c:pt idx="685">
                  <c:v>8.5152028972796945E-3</c:v>
                </c:pt>
                <c:pt idx="686">
                  <c:v>8.5152028972796945E-3</c:v>
                </c:pt>
                <c:pt idx="687">
                  <c:v>8.5152028972796945E-3</c:v>
                </c:pt>
                <c:pt idx="688">
                  <c:v>8.5152028972796945E-3</c:v>
                </c:pt>
                <c:pt idx="689">
                  <c:v>8.5152028972796945E-3</c:v>
                </c:pt>
                <c:pt idx="690">
                  <c:v>8.5152028972796945E-3</c:v>
                </c:pt>
                <c:pt idx="691">
                  <c:v>8.5152028972796945E-3</c:v>
                </c:pt>
                <c:pt idx="692">
                  <c:v>8.5152028972796945E-3</c:v>
                </c:pt>
                <c:pt idx="693">
                  <c:v>8.5152028972796945E-3</c:v>
                </c:pt>
                <c:pt idx="694">
                  <c:v>8.5152028972796945E-3</c:v>
                </c:pt>
                <c:pt idx="695">
                  <c:v>8.5152028972796945E-3</c:v>
                </c:pt>
                <c:pt idx="696">
                  <c:v>8.5152028972796945E-3</c:v>
                </c:pt>
                <c:pt idx="697">
                  <c:v>8.5152028972796945E-3</c:v>
                </c:pt>
                <c:pt idx="698">
                  <c:v>8.5152028972796945E-3</c:v>
                </c:pt>
                <c:pt idx="699">
                  <c:v>8.5152028972796945E-3</c:v>
                </c:pt>
                <c:pt idx="700">
                  <c:v>8.5152028972796945E-3</c:v>
                </c:pt>
                <c:pt idx="701">
                  <c:v>8.5152028972796945E-3</c:v>
                </c:pt>
                <c:pt idx="702">
                  <c:v>8.5152028972796945E-3</c:v>
                </c:pt>
                <c:pt idx="703">
                  <c:v>8.5152028972796945E-3</c:v>
                </c:pt>
                <c:pt idx="704">
                  <c:v>8.5152028972796945E-3</c:v>
                </c:pt>
                <c:pt idx="705">
                  <c:v>8.5152028972796945E-3</c:v>
                </c:pt>
                <c:pt idx="706">
                  <c:v>8.5152028972796945E-3</c:v>
                </c:pt>
                <c:pt idx="707">
                  <c:v>8.5152028972796945E-3</c:v>
                </c:pt>
                <c:pt idx="708">
                  <c:v>8.5152028972796945E-3</c:v>
                </c:pt>
                <c:pt idx="709">
                  <c:v>8.5152028972796945E-3</c:v>
                </c:pt>
                <c:pt idx="710">
                  <c:v>8.5152028972796945E-3</c:v>
                </c:pt>
                <c:pt idx="711">
                  <c:v>8.5152028972796945E-3</c:v>
                </c:pt>
                <c:pt idx="712">
                  <c:v>8.5152028972796945E-3</c:v>
                </c:pt>
                <c:pt idx="713">
                  <c:v>8.5152028972796945E-3</c:v>
                </c:pt>
                <c:pt idx="714">
                  <c:v>8.5152028972796945E-3</c:v>
                </c:pt>
                <c:pt idx="715">
                  <c:v>8.5152028972796945E-3</c:v>
                </c:pt>
                <c:pt idx="716">
                  <c:v>8.5152028972796945E-3</c:v>
                </c:pt>
                <c:pt idx="717">
                  <c:v>8.5152028972796945E-3</c:v>
                </c:pt>
                <c:pt idx="718">
                  <c:v>8.5152028972796945E-3</c:v>
                </c:pt>
                <c:pt idx="719">
                  <c:v>8.5152028972796945E-3</c:v>
                </c:pt>
                <c:pt idx="720">
                  <c:v>8.5152028972796945E-3</c:v>
                </c:pt>
                <c:pt idx="721">
                  <c:v>8.5152028972796945E-3</c:v>
                </c:pt>
                <c:pt idx="722">
                  <c:v>8.5152028972796945E-3</c:v>
                </c:pt>
                <c:pt idx="723">
                  <c:v>8.5152028972796945E-3</c:v>
                </c:pt>
                <c:pt idx="724">
                  <c:v>8.5152028972796945E-3</c:v>
                </c:pt>
                <c:pt idx="725">
                  <c:v>8.5152028972796945E-3</c:v>
                </c:pt>
                <c:pt idx="726">
                  <c:v>8.5152028972796945E-3</c:v>
                </c:pt>
                <c:pt idx="727">
                  <c:v>8.5152028972796945E-3</c:v>
                </c:pt>
                <c:pt idx="728">
                  <c:v>8.5152028972796945E-3</c:v>
                </c:pt>
                <c:pt idx="729">
                  <c:v>8.5152028972796945E-3</c:v>
                </c:pt>
                <c:pt idx="730">
                  <c:v>8.5152028972796945E-3</c:v>
                </c:pt>
                <c:pt idx="731">
                  <c:v>8.5152028972796945E-3</c:v>
                </c:pt>
                <c:pt idx="732">
                  <c:v>8.5152028972796945E-3</c:v>
                </c:pt>
                <c:pt idx="733">
                  <c:v>8.5152028972796945E-3</c:v>
                </c:pt>
                <c:pt idx="734">
                  <c:v>8.5152028972796945E-3</c:v>
                </c:pt>
                <c:pt idx="735">
                  <c:v>8.5152028972796945E-3</c:v>
                </c:pt>
                <c:pt idx="736">
                  <c:v>8.5152028972796945E-3</c:v>
                </c:pt>
                <c:pt idx="737">
                  <c:v>8.5152028972796945E-3</c:v>
                </c:pt>
                <c:pt idx="738">
                  <c:v>8.5152028972796945E-3</c:v>
                </c:pt>
                <c:pt idx="739">
                  <c:v>8.5152028972796945E-3</c:v>
                </c:pt>
                <c:pt idx="740">
                  <c:v>8.5152028972796945E-3</c:v>
                </c:pt>
                <c:pt idx="741">
                  <c:v>8.5152028972796945E-3</c:v>
                </c:pt>
                <c:pt idx="742">
                  <c:v>8.5152028972796945E-3</c:v>
                </c:pt>
                <c:pt idx="743">
                  <c:v>8.5152028972796945E-3</c:v>
                </c:pt>
                <c:pt idx="744">
                  <c:v>8.5152028972796945E-3</c:v>
                </c:pt>
                <c:pt idx="745">
                  <c:v>8.5152028972796945E-3</c:v>
                </c:pt>
                <c:pt idx="746">
                  <c:v>8.5152028972796945E-3</c:v>
                </c:pt>
                <c:pt idx="747">
                  <c:v>8.5152028972796945E-3</c:v>
                </c:pt>
                <c:pt idx="748">
                  <c:v>8.5152028972796945E-3</c:v>
                </c:pt>
                <c:pt idx="749">
                  <c:v>8.5152028972796945E-3</c:v>
                </c:pt>
                <c:pt idx="750">
                  <c:v>8.5152028972796945E-3</c:v>
                </c:pt>
                <c:pt idx="751">
                  <c:v>8.5152028972796945E-3</c:v>
                </c:pt>
                <c:pt idx="752">
                  <c:v>8.5152028972796945E-3</c:v>
                </c:pt>
                <c:pt idx="753">
                  <c:v>8.5152028972796945E-3</c:v>
                </c:pt>
                <c:pt idx="754">
                  <c:v>8.5152028972796945E-3</c:v>
                </c:pt>
                <c:pt idx="755">
                  <c:v>8.5152028972796945E-3</c:v>
                </c:pt>
                <c:pt idx="756">
                  <c:v>8.5152028972796945E-3</c:v>
                </c:pt>
                <c:pt idx="757">
                  <c:v>8.5152028972796945E-3</c:v>
                </c:pt>
                <c:pt idx="758">
                  <c:v>8.5152028972796945E-3</c:v>
                </c:pt>
                <c:pt idx="759">
                  <c:v>8.5152028972796945E-3</c:v>
                </c:pt>
                <c:pt idx="760">
                  <c:v>8.5152028972796945E-3</c:v>
                </c:pt>
                <c:pt idx="761">
                  <c:v>8.5152028972796945E-3</c:v>
                </c:pt>
                <c:pt idx="762">
                  <c:v>8.5152028972796945E-3</c:v>
                </c:pt>
                <c:pt idx="763">
                  <c:v>8.5152028972796945E-3</c:v>
                </c:pt>
                <c:pt idx="764">
                  <c:v>8.5152028972796945E-3</c:v>
                </c:pt>
                <c:pt idx="765">
                  <c:v>8.5152028972796945E-3</c:v>
                </c:pt>
                <c:pt idx="766">
                  <c:v>8.5152028972796945E-3</c:v>
                </c:pt>
                <c:pt idx="767">
                  <c:v>8.5152028972796945E-3</c:v>
                </c:pt>
                <c:pt idx="768">
                  <c:v>8.5152028972796945E-3</c:v>
                </c:pt>
                <c:pt idx="769">
                  <c:v>8.5152028972796945E-3</c:v>
                </c:pt>
                <c:pt idx="770">
                  <c:v>8.5152028972796945E-3</c:v>
                </c:pt>
                <c:pt idx="771">
                  <c:v>8.5152028972796945E-3</c:v>
                </c:pt>
                <c:pt idx="772">
                  <c:v>8.5152028972796945E-3</c:v>
                </c:pt>
                <c:pt idx="773">
                  <c:v>8.5152028972796945E-3</c:v>
                </c:pt>
                <c:pt idx="774">
                  <c:v>8.5152028972796945E-3</c:v>
                </c:pt>
                <c:pt idx="775">
                  <c:v>8.5152028972796945E-3</c:v>
                </c:pt>
                <c:pt idx="776">
                  <c:v>8.5152028972796945E-3</c:v>
                </c:pt>
                <c:pt idx="777">
                  <c:v>8.5152028972796945E-3</c:v>
                </c:pt>
                <c:pt idx="778">
                  <c:v>8.5152028972796945E-3</c:v>
                </c:pt>
                <c:pt idx="779">
                  <c:v>8.5152028972796945E-3</c:v>
                </c:pt>
                <c:pt idx="780">
                  <c:v>8.5152028972796945E-3</c:v>
                </c:pt>
                <c:pt idx="781">
                  <c:v>8.5152028972796945E-3</c:v>
                </c:pt>
                <c:pt idx="782">
                  <c:v>8.5152028972796945E-3</c:v>
                </c:pt>
                <c:pt idx="783">
                  <c:v>8.5152028972796945E-3</c:v>
                </c:pt>
                <c:pt idx="784">
                  <c:v>8.5152028972796945E-3</c:v>
                </c:pt>
                <c:pt idx="785">
                  <c:v>8.5152028972796945E-3</c:v>
                </c:pt>
                <c:pt idx="786">
                  <c:v>8.5152028972796945E-3</c:v>
                </c:pt>
                <c:pt idx="787">
                  <c:v>8.5152028972796945E-3</c:v>
                </c:pt>
                <c:pt idx="788">
                  <c:v>8.5152028972796945E-3</c:v>
                </c:pt>
                <c:pt idx="789">
                  <c:v>8.5152028972796945E-3</c:v>
                </c:pt>
                <c:pt idx="790">
                  <c:v>8.5152028972796945E-3</c:v>
                </c:pt>
                <c:pt idx="791">
                  <c:v>8.5152028972796945E-3</c:v>
                </c:pt>
                <c:pt idx="792">
                  <c:v>8.5152028972796945E-3</c:v>
                </c:pt>
                <c:pt idx="793">
                  <c:v>8.5152028972796945E-3</c:v>
                </c:pt>
                <c:pt idx="794">
                  <c:v>8.5152028972796945E-3</c:v>
                </c:pt>
                <c:pt idx="795">
                  <c:v>8.5152028972796945E-3</c:v>
                </c:pt>
                <c:pt idx="796">
                  <c:v>8.5152028972796945E-3</c:v>
                </c:pt>
                <c:pt idx="797">
                  <c:v>8.5152028972796945E-3</c:v>
                </c:pt>
                <c:pt idx="798">
                  <c:v>8.5152028972796945E-3</c:v>
                </c:pt>
                <c:pt idx="799">
                  <c:v>8.5152028972796945E-3</c:v>
                </c:pt>
                <c:pt idx="800">
                  <c:v>8.5152028972796945E-3</c:v>
                </c:pt>
                <c:pt idx="801">
                  <c:v>8.5152028972796945E-3</c:v>
                </c:pt>
                <c:pt idx="802">
                  <c:v>8.5152028972796945E-3</c:v>
                </c:pt>
                <c:pt idx="803">
                  <c:v>8.5152028972796945E-3</c:v>
                </c:pt>
                <c:pt idx="804">
                  <c:v>8.5152028972796945E-3</c:v>
                </c:pt>
                <c:pt idx="805">
                  <c:v>8.5152028972796945E-3</c:v>
                </c:pt>
                <c:pt idx="806">
                  <c:v>8.5152028972796945E-3</c:v>
                </c:pt>
                <c:pt idx="807">
                  <c:v>8.5152028972796945E-3</c:v>
                </c:pt>
                <c:pt idx="808">
                  <c:v>8.5152028972796945E-3</c:v>
                </c:pt>
                <c:pt idx="809">
                  <c:v>8.5152028972796945E-3</c:v>
                </c:pt>
                <c:pt idx="810">
                  <c:v>8.5152028972796945E-3</c:v>
                </c:pt>
                <c:pt idx="811">
                  <c:v>8.5152028972796945E-3</c:v>
                </c:pt>
                <c:pt idx="812">
                  <c:v>8.5152028972796945E-3</c:v>
                </c:pt>
                <c:pt idx="813">
                  <c:v>8.5152028972796945E-3</c:v>
                </c:pt>
                <c:pt idx="814">
                  <c:v>8.5152028972796945E-3</c:v>
                </c:pt>
                <c:pt idx="815">
                  <c:v>8.5152028972796945E-3</c:v>
                </c:pt>
                <c:pt idx="816">
                  <c:v>8.5152028972796945E-3</c:v>
                </c:pt>
                <c:pt idx="817">
                  <c:v>8.5152028972796945E-3</c:v>
                </c:pt>
                <c:pt idx="818">
                  <c:v>8.5152028972796945E-3</c:v>
                </c:pt>
                <c:pt idx="819">
                  <c:v>8.5152028972796945E-3</c:v>
                </c:pt>
                <c:pt idx="820">
                  <c:v>8.5152028972796945E-3</c:v>
                </c:pt>
                <c:pt idx="821">
                  <c:v>8.5152028972796945E-3</c:v>
                </c:pt>
                <c:pt idx="822">
                  <c:v>8.5152028972796945E-3</c:v>
                </c:pt>
                <c:pt idx="823">
                  <c:v>8.5152028972796945E-3</c:v>
                </c:pt>
                <c:pt idx="824">
                  <c:v>8.5152028972796945E-3</c:v>
                </c:pt>
                <c:pt idx="825">
                  <c:v>8.5152028972796945E-3</c:v>
                </c:pt>
                <c:pt idx="826">
                  <c:v>8.5152028972796945E-3</c:v>
                </c:pt>
                <c:pt idx="827">
                  <c:v>8.5152028972796945E-3</c:v>
                </c:pt>
                <c:pt idx="828">
                  <c:v>8.5152028972796945E-3</c:v>
                </c:pt>
                <c:pt idx="829">
                  <c:v>8.5152028972796945E-3</c:v>
                </c:pt>
                <c:pt idx="830">
                  <c:v>8.5152028972796945E-3</c:v>
                </c:pt>
                <c:pt idx="831">
                  <c:v>8.5152028972796945E-3</c:v>
                </c:pt>
                <c:pt idx="832">
                  <c:v>8.5152028972796945E-3</c:v>
                </c:pt>
                <c:pt idx="833">
                  <c:v>8.5152028972796945E-3</c:v>
                </c:pt>
                <c:pt idx="834">
                  <c:v>8.5152028972796945E-3</c:v>
                </c:pt>
                <c:pt idx="835">
                  <c:v>8.5152028972796945E-3</c:v>
                </c:pt>
                <c:pt idx="836">
                  <c:v>8.5152028972796945E-3</c:v>
                </c:pt>
                <c:pt idx="837">
                  <c:v>8.5152028972796945E-3</c:v>
                </c:pt>
                <c:pt idx="838">
                  <c:v>8.5152028972796945E-3</c:v>
                </c:pt>
                <c:pt idx="839">
                  <c:v>8.5152028972796945E-3</c:v>
                </c:pt>
                <c:pt idx="840">
                  <c:v>8.5152028972796945E-3</c:v>
                </c:pt>
                <c:pt idx="841">
                  <c:v>8.5152028972796945E-3</c:v>
                </c:pt>
                <c:pt idx="842">
                  <c:v>8.5152028972796945E-3</c:v>
                </c:pt>
                <c:pt idx="843">
                  <c:v>8.5152028972796945E-3</c:v>
                </c:pt>
                <c:pt idx="844">
                  <c:v>8.5152028972796945E-3</c:v>
                </c:pt>
                <c:pt idx="845">
                  <c:v>8.5152028972796945E-3</c:v>
                </c:pt>
                <c:pt idx="846">
                  <c:v>8.5152028972796945E-3</c:v>
                </c:pt>
                <c:pt idx="847">
                  <c:v>8.5152028972796945E-3</c:v>
                </c:pt>
                <c:pt idx="848">
                  <c:v>8.5152028972796945E-3</c:v>
                </c:pt>
                <c:pt idx="849">
                  <c:v>8.5152028972796945E-3</c:v>
                </c:pt>
                <c:pt idx="850">
                  <c:v>8.5152028972796945E-3</c:v>
                </c:pt>
                <c:pt idx="851">
                  <c:v>8.5152028972796945E-3</c:v>
                </c:pt>
                <c:pt idx="852">
                  <c:v>8.5152028972796945E-3</c:v>
                </c:pt>
                <c:pt idx="853">
                  <c:v>8.5152028972796945E-3</c:v>
                </c:pt>
                <c:pt idx="854">
                  <c:v>8.5152028972796945E-3</c:v>
                </c:pt>
                <c:pt idx="855">
                  <c:v>8.5152028972796945E-3</c:v>
                </c:pt>
                <c:pt idx="856">
                  <c:v>8.5152028972796945E-3</c:v>
                </c:pt>
                <c:pt idx="857">
                  <c:v>8.5152028972796945E-3</c:v>
                </c:pt>
                <c:pt idx="858">
                  <c:v>8.5152028972796945E-3</c:v>
                </c:pt>
                <c:pt idx="859">
                  <c:v>8.5152028972796945E-3</c:v>
                </c:pt>
                <c:pt idx="860">
                  <c:v>8.5152028972796945E-3</c:v>
                </c:pt>
                <c:pt idx="861">
                  <c:v>8.5152028972796945E-3</c:v>
                </c:pt>
                <c:pt idx="862">
                  <c:v>8.5152028972796945E-3</c:v>
                </c:pt>
                <c:pt idx="863">
                  <c:v>8.5152028972796945E-3</c:v>
                </c:pt>
                <c:pt idx="864">
                  <c:v>8.5152028972796945E-3</c:v>
                </c:pt>
                <c:pt idx="865">
                  <c:v>8.5152028972796945E-3</c:v>
                </c:pt>
                <c:pt idx="866">
                  <c:v>8.5152028972796945E-3</c:v>
                </c:pt>
                <c:pt idx="867">
                  <c:v>8.5152028972796945E-3</c:v>
                </c:pt>
                <c:pt idx="868">
                  <c:v>8.5152028972796945E-3</c:v>
                </c:pt>
                <c:pt idx="869">
                  <c:v>8.5152028972796945E-3</c:v>
                </c:pt>
                <c:pt idx="870">
                  <c:v>8.5152028972796945E-3</c:v>
                </c:pt>
                <c:pt idx="871">
                  <c:v>8.5152028972796945E-3</c:v>
                </c:pt>
                <c:pt idx="872">
                  <c:v>8.5152028972796945E-3</c:v>
                </c:pt>
                <c:pt idx="873">
                  <c:v>8.5152028972796945E-3</c:v>
                </c:pt>
                <c:pt idx="874">
                  <c:v>8.5152028972796945E-3</c:v>
                </c:pt>
                <c:pt idx="875">
                  <c:v>8.5152028972796945E-3</c:v>
                </c:pt>
                <c:pt idx="876">
                  <c:v>8.5152028972796945E-3</c:v>
                </c:pt>
                <c:pt idx="877">
                  <c:v>8.5152028972796945E-3</c:v>
                </c:pt>
                <c:pt idx="878">
                  <c:v>8.5152028972796945E-3</c:v>
                </c:pt>
                <c:pt idx="879">
                  <c:v>8.5152028972796945E-3</c:v>
                </c:pt>
                <c:pt idx="880">
                  <c:v>8.5152028972796945E-3</c:v>
                </c:pt>
                <c:pt idx="881">
                  <c:v>8.5152028972796945E-3</c:v>
                </c:pt>
                <c:pt idx="882">
                  <c:v>8.5152028972796945E-3</c:v>
                </c:pt>
                <c:pt idx="883">
                  <c:v>8.5152028972796945E-3</c:v>
                </c:pt>
                <c:pt idx="884">
                  <c:v>8.5152028972796945E-3</c:v>
                </c:pt>
                <c:pt idx="885">
                  <c:v>8.5152028972796945E-3</c:v>
                </c:pt>
                <c:pt idx="886">
                  <c:v>8.5152028972796945E-3</c:v>
                </c:pt>
                <c:pt idx="887">
                  <c:v>8.5152028972796945E-3</c:v>
                </c:pt>
                <c:pt idx="888">
                  <c:v>8.5152028972796945E-3</c:v>
                </c:pt>
                <c:pt idx="889">
                  <c:v>8.5152028972796945E-3</c:v>
                </c:pt>
                <c:pt idx="890">
                  <c:v>8.5152028972796945E-3</c:v>
                </c:pt>
                <c:pt idx="891">
                  <c:v>8.5152028972796945E-3</c:v>
                </c:pt>
                <c:pt idx="892">
                  <c:v>8.5152028972796945E-3</c:v>
                </c:pt>
                <c:pt idx="893">
                  <c:v>8.5152028972796945E-3</c:v>
                </c:pt>
                <c:pt idx="894">
                  <c:v>8.5152028972796945E-3</c:v>
                </c:pt>
                <c:pt idx="895">
                  <c:v>8.5152028972796945E-3</c:v>
                </c:pt>
                <c:pt idx="896">
                  <c:v>8.5152028972796945E-3</c:v>
                </c:pt>
                <c:pt idx="897">
                  <c:v>8.5152028972796945E-3</c:v>
                </c:pt>
                <c:pt idx="898">
                  <c:v>8.5152028972796945E-3</c:v>
                </c:pt>
                <c:pt idx="899">
                  <c:v>8.5152028972796945E-3</c:v>
                </c:pt>
                <c:pt idx="900">
                  <c:v>8.5152028972796945E-3</c:v>
                </c:pt>
                <c:pt idx="901">
                  <c:v>8.5152028972796945E-3</c:v>
                </c:pt>
                <c:pt idx="902">
                  <c:v>8.5152028972796945E-3</c:v>
                </c:pt>
                <c:pt idx="903">
                  <c:v>8.5152028972796945E-3</c:v>
                </c:pt>
                <c:pt idx="904">
                  <c:v>8.5152028972796945E-3</c:v>
                </c:pt>
                <c:pt idx="905">
                  <c:v>8.5152028972796945E-3</c:v>
                </c:pt>
                <c:pt idx="906">
                  <c:v>8.5152028972796945E-3</c:v>
                </c:pt>
                <c:pt idx="907">
                  <c:v>8.5152028972796945E-3</c:v>
                </c:pt>
                <c:pt idx="908">
                  <c:v>8.5152028972796945E-3</c:v>
                </c:pt>
                <c:pt idx="909">
                  <c:v>8.5152028972796945E-3</c:v>
                </c:pt>
                <c:pt idx="910">
                  <c:v>8.5152028972796945E-3</c:v>
                </c:pt>
                <c:pt idx="911">
                  <c:v>8.5152028972796945E-3</c:v>
                </c:pt>
                <c:pt idx="912">
                  <c:v>8.5152028972796945E-3</c:v>
                </c:pt>
                <c:pt idx="913">
                  <c:v>8.5152028972796945E-3</c:v>
                </c:pt>
                <c:pt idx="914">
                  <c:v>8.5152028972796945E-3</c:v>
                </c:pt>
                <c:pt idx="915">
                  <c:v>8.5152028972796945E-3</c:v>
                </c:pt>
                <c:pt idx="916">
                  <c:v>8.5152028972796945E-3</c:v>
                </c:pt>
                <c:pt idx="917">
                  <c:v>8.5152028972796945E-3</c:v>
                </c:pt>
                <c:pt idx="918">
                  <c:v>8.5152028972796945E-3</c:v>
                </c:pt>
                <c:pt idx="919">
                  <c:v>8.5152028972796945E-3</c:v>
                </c:pt>
                <c:pt idx="920">
                  <c:v>8.5152028972796945E-3</c:v>
                </c:pt>
                <c:pt idx="921">
                  <c:v>8.5152028972796945E-3</c:v>
                </c:pt>
                <c:pt idx="922">
                  <c:v>8.5152028972796945E-3</c:v>
                </c:pt>
                <c:pt idx="923">
                  <c:v>8.5152028972796945E-3</c:v>
                </c:pt>
                <c:pt idx="924">
                  <c:v>8.5152028972796945E-3</c:v>
                </c:pt>
                <c:pt idx="925">
                  <c:v>8.5152028972796945E-3</c:v>
                </c:pt>
                <c:pt idx="926">
                  <c:v>8.5152028972796945E-3</c:v>
                </c:pt>
                <c:pt idx="927">
                  <c:v>8.5152028972796945E-3</c:v>
                </c:pt>
                <c:pt idx="928">
                  <c:v>8.5152028972796945E-3</c:v>
                </c:pt>
                <c:pt idx="929">
                  <c:v>8.5152028972796945E-3</c:v>
                </c:pt>
                <c:pt idx="930">
                  <c:v>8.5152028972796945E-3</c:v>
                </c:pt>
                <c:pt idx="931">
                  <c:v>8.5152028972796945E-3</c:v>
                </c:pt>
                <c:pt idx="932">
                  <c:v>8.5152028972796945E-3</c:v>
                </c:pt>
                <c:pt idx="933">
                  <c:v>8.5152028972796945E-3</c:v>
                </c:pt>
                <c:pt idx="934">
                  <c:v>8.5152028972796945E-3</c:v>
                </c:pt>
                <c:pt idx="935">
                  <c:v>8.5152028972796945E-3</c:v>
                </c:pt>
                <c:pt idx="936">
                  <c:v>8.5152028972796945E-3</c:v>
                </c:pt>
                <c:pt idx="937">
                  <c:v>8.5152028972796945E-3</c:v>
                </c:pt>
                <c:pt idx="938">
                  <c:v>8.5152028972796945E-3</c:v>
                </c:pt>
                <c:pt idx="939">
                  <c:v>8.5152028972796945E-3</c:v>
                </c:pt>
                <c:pt idx="940">
                  <c:v>8.5152028972796945E-3</c:v>
                </c:pt>
                <c:pt idx="941">
                  <c:v>8.5152028972796945E-3</c:v>
                </c:pt>
                <c:pt idx="942">
                  <c:v>8.5152028972796945E-3</c:v>
                </c:pt>
                <c:pt idx="943">
                  <c:v>8.5152028972796945E-3</c:v>
                </c:pt>
                <c:pt idx="944">
                  <c:v>8.5152028972796945E-3</c:v>
                </c:pt>
                <c:pt idx="945">
                  <c:v>8.5152028972796945E-3</c:v>
                </c:pt>
                <c:pt idx="946">
                  <c:v>8.5152028972796945E-3</c:v>
                </c:pt>
                <c:pt idx="947">
                  <c:v>8.5152028972796945E-3</c:v>
                </c:pt>
                <c:pt idx="948">
                  <c:v>8.5152028972796945E-3</c:v>
                </c:pt>
                <c:pt idx="949">
                  <c:v>8.5152028972796945E-3</c:v>
                </c:pt>
                <c:pt idx="950">
                  <c:v>8.5152028972796945E-3</c:v>
                </c:pt>
                <c:pt idx="951">
                  <c:v>8.5152028972796945E-3</c:v>
                </c:pt>
                <c:pt idx="952">
                  <c:v>8.5152028972796945E-3</c:v>
                </c:pt>
                <c:pt idx="953">
                  <c:v>8.5152028972796945E-3</c:v>
                </c:pt>
                <c:pt idx="954">
                  <c:v>8.5152028972796945E-3</c:v>
                </c:pt>
                <c:pt idx="955">
                  <c:v>8.5152028972796945E-3</c:v>
                </c:pt>
                <c:pt idx="956">
                  <c:v>8.5152028972796945E-3</c:v>
                </c:pt>
                <c:pt idx="957">
                  <c:v>8.5152028972796945E-3</c:v>
                </c:pt>
                <c:pt idx="958">
                  <c:v>8.5152028972796945E-3</c:v>
                </c:pt>
                <c:pt idx="959">
                  <c:v>8.5152028972796945E-3</c:v>
                </c:pt>
                <c:pt idx="960">
                  <c:v>8.5152028972796945E-3</c:v>
                </c:pt>
                <c:pt idx="961">
                  <c:v>8.5152028972796945E-3</c:v>
                </c:pt>
                <c:pt idx="962">
                  <c:v>8.5152028972796945E-3</c:v>
                </c:pt>
                <c:pt idx="963">
                  <c:v>8.5152028972796945E-3</c:v>
                </c:pt>
                <c:pt idx="964">
                  <c:v>8.5152028972796945E-3</c:v>
                </c:pt>
                <c:pt idx="965">
                  <c:v>8.5152028972796945E-3</c:v>
                </c:pt>
                <c:pt idx="966">
                  <c:v>8.5152028972796945E-3</c:v>
                </c:pt>
                <c:pt idx="967">
                  <c:v>8.5152028972796945E-3</c:v>
                </c:pt>
                <c:pt idx="968">
                  <c:v>8.5152028972796945E-3</c:v>
                </c:pt>
                <c:pt idx="969">
                  <c:v>8.5152028972796945E-3</c:v>
                </c:pt>
                <c:pt idx="970">
                  <c:v>8.5152028972796945E-3</c:v>
                </c:pt>
                <c:pt idx="971">
                  <c:v>8.5152028972796945E-3</c:v>
                </c:pt>
                <c:pt idx="972">
                  <c:v>8.5152028972796945E-3</c:v>
                </c:pt>
                <c:pt idx="973">
                  <c:v>8.5152028972796945E-3</c:v>
                </c:pt>
                <c:pt idx="974">
                  <c:v>8.5152028972796945E-3</c:v>
                </c:pt>
                <c:pt idx="975">
                  <c:v>8.5152028972796945E-3</c:v>
                </c:pt>
                <c:pt idx="976">
                  <c:v>8.5152028972796945E-3</c:v>
                </c:pt>
                <c:pt idx="977">
                  <c:v>8.5152028972796945E-3</c:v>
                </c:pt>
                <c:pt idx="978">
                  <c:v>8.5152028972796945E-3</c:v>
                </c:pt>
                <c:pt idx="979">
                  <c:v>8.5152028972796945E-3</c:v>
                </c:pt>
                <c:pt idx="980">
                  <c:v>8.5152028972796945E-3</c:v>
                </c:pt>
                <c:pt idx="981">
                  <c:v>8.5152028972796945E-3</c:v>
                </c:pt>
                <c:pt idx="982">
                  <c:v>8.5152028972796945E-3</c:v>
                </c:pt>
                <c:pt idx="983">
                  <c:v>8.5152028972796945E-3</c:v>
                </c:pt>
                <c:pt idx="984">
                  <c:v>8.5152028972796945E-3</c:v>
                </c:pt>
                <c:pt idx="985">
                  <c:v>8.5152028972796945E-3</c:v>
                </c:pt>
                <c:pt idx="986">
                  <c:v>8.5152028972796945E-3</c:v>
                </c:pt>
                <c:pt idx="987">
                  <c:v>8.5152028972796945E-3</c:v>
                </c:pt>
                <c:pt idx="988">
                  <c:v>8.5152028972796945E-3</c:v>
                </c:pt>
                <c:pt idx="989">
                  <c:v>8.5152028972796945E-3</c:v>
                </c:pt>
                <c:pt idx="990">
                  <c:v>8.5152028972796945E-3</c:v>
                </c:pt>
                <c:pt idx="991">
                  <c:v>8.5152028972796945E-3</c:v>
                </c:pt>
                <c:pt idx="992">
                  <c:v>8.5152028972796945E-3</c:v>
                </c:pt>
                <c:pt idx="993">
                  <c:v>8.5152028972796945E-3</c:v>
                </c:pt>
                <c:pt idx="994">
                  <c:v>8.5152028972796945E-3</c:v>
                </c:pt>
                <c:pt idx="995">
                  <c:v>8.5152028972796945E-3</c:v>
                </c:pt>
                <c:pt idx="996">
                  <c:v>8.5152028972796945E-3</c:v>
                </c:pt>
                <c:pt idx="997">
                  <c:v>8.5152028972796945E-3</c:v>
                </c:pt>
                <c:pt idx="998">
                  <c:v>8.5152028972796945E-3</c:v>
                </c:pt>
                <c:pt idx="999">
                  <c:v>8.5152028972796945E-3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25FE-4C8D-AD4D-24E7EB99A208}"/>
            </c:ext>
          </c:extLst>
        </c:ser>
        <c:ser>
          <c:idx val="5"/>
          <c:order val="5"/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Sheet1!$G$1:$G$1000</c:f>
              <c:numCache>
                <c:formatCode>General</c:formatCode>
                <c:ptCount val="1000"/>
                <c:pt idx="0">
                  <c:v>0.73434370802470683</c:v>
                </c:pt>
                <c:pt idx="1">
                  <c:v>0.73434370802470683</c:v>
                </c:pt>
                <c:pt idx="2">
                  <c:v>0.73434370802470683</c:v>
                </c:pt>
                <c:pt idx="3">
                  <c:v>0.73434370802470683</c:v>
                </c:pt>
                <c:pt idx="4">
                  <c:v>0.73434370802470683</c:v>
                </c:pt>
                <c:pt idx="5">
                  <c:v>0.73434370802470683</c:v>
                </c:pt>
                <c:pt idx="6">
                  <c:v>0.73434370802470683</c:v>
                </c:pt>
                <c:pt idx="7">
                  <c:v>0.26824750587059121</c:v>
                </c:pt>
                <c:pt idx="8">
                  <c:v>0.26824750587059121</c:v>
                </c:pt>
                <c:pt idx="9">
                  <c:v>0.26824750587059121</c:v>
                </c:pt>
                <c:pt idx="10">
                  <c:v>0.26824750587059121</c:v>
                </c:pt>
                <c:pt idx="11">
                  <c:v>0.26824750587059121</c:v>
                </c:pt>
                <c:pt idx="12">
                  <c:v>0.26824750587059121</c:v>
                </c:pt>
                <c:pt idx="13">
                  <c:v>0.26824750587059121</c:v>
                </c:pt>
                <c:pt idx="14">
                  <c:v>0.26824750587059121</c:v>
                </c:pt>
                <c:pt idx="15">
                  <c:v>0.15922805878608248</c:v>
                </c:pt>
                <c:pt idx="16">
                  <c:v>0.15922805878608248</c:v>
                </c:pt>
                <c:pt idx="17">
                  <c:v>0.15922805878608248</c:v>
                </c:pt>
                <c:pt idx="18">
                  <c:v>0.15922805878608248</c:v>
                </c:pt>
                <c:pt idx="19">
                  <c:v>0.15922805878608248</c:v>
                </c:pt>
                <c:pt idx="20">
                  <c:v>0.15922805878608248</c:v>
                </c:pt>
                <c:pt idx="21">
                  <c:v>0.15922805878608248</c:v>
                </c:pt>
                <c:pt idx="22">
                  <c:v>0.15922805878608248</c:v>
                </c:pt>
                <c:pt idx="23">
                  <c:v>0.15922805878608248</c:v>
                </c:pt>
                <c:pt idx="24">
                  <c:v>0.15922805878608248</c:v>
                </c:pt>
                <c:pt idx="25">
                  <c:v>0.15922805878608248</c:v>
                </c:pt>
                <c:pt idx="26">
                  <c:v>0.15922805878608248</c:v>
                </c:pt>
                <c:pt idx="27">
                  <c:v>0.15922805878608248</c:v>
                </c:pt>
                <c:pt idx="28">
                  <c:v>0.15922805878608248</c:v>
                </c:pt>
                <c:pt idx="29">
                  <c:v>0.15922805878608248</c:v>
                </c:pt>
                <c:pt idx="30">
                  <c:v>0.15922805878608248</c:v>
                </c:pt>
                <c:pt idx="31">
                  <c:v>0.15444292757985179</c:v>
                </c:pt>
                <c:pt idx="32">
                  <c:v>0.15444292757985179</c:v>
                </c:pt>
                <c:pt idx="33">
                  <c:v>0.15444292757985179</c:v>
                </c:pt>
                <c:pt idx="34">
                  <c:v>0.15444292757985179</c:v>
                </c:pt>
                <c:pt idx="35">
                  <c:v>0.15444292757985179</c:v>
                </c:pt>
                <c:pt idx="36">
                  <c:v>0.15444292757985179</c:v>
                </c:pt>
                <c:pt idx="37">
                  <c:v>0.15444292757985179</c:v>
                </c:pt>
                <c:pt idx="38">
                  <c:v>0.15444292757985179</c:v>
                </c:pt>
                <c:pt idx="39">
                  <c:v>0.15444292757985179</c:v>
                </c:pt>
                <c:pt idx="40">
                  <c:v>0.15444292757985179</c:v>
                </c:pt>
                <c:pt idx="41">
                  <c:v>0.15444292757985179</c:v>
                </c:pt>
                <c:pt idx="42">
                  <c:v>0.15444292757985179</c:v>
                </c:pt>
                <c:pt idx="43">
                  <c:v>0.15444292757985179</c:v>
                </c:pt>
                <c:pt idx="44">
                  <c:v>0.15444292757985179</c:v>
                </c:pt>
                <c:pt idx="45">
                  <c:v>0.15444292757985179</c:v>
                </c:pt>
                <c:pt idx="46">
                  <c:v>0.15444292757985179</c:v>
                </c:pt>
                <c:pt idx="47">
                  <c:v>0.15444292757985179</c:v>
                </c:pt>
                <c:pt idx="48">
                  <c:v>0.15444292757985179</c:v>
                </c:pt>
                <c:pt idx="49">
                  <c:v>0.15444292757985179</c:v>
                </c:pt>
                <c:pt idx="50">
                  <c:v>0.15444292757985179</c:v>
                </c:pt>
                <c:pt idx="51">
                  <c:v>0.15444292757985179</c:v>
                </c:pt>
                <c:pt idx="52">
                  <c:v>0.15444292757985179</c:v>
                </c:pt>
                <c:pt idx="53">
                  <c:v>0.15444292757985179</c:v>
                </c:pt>
                <c:pt idx="54">
                  <c:v>0.15444292757985179</c:v>
                </c:pt>
                <c:pt idx="55">
                  <c:v>0.15444292757985179</c:v>
                </c:pt>
                <c:pt idx="56">
                  <c:v>0.15444292757985179</c:v>
                </c:pt>
                <c:pt idx="57">
                  <c:v>0.15444292757985179</c:v>
                </c:pt>
                <c:pt idx="58">
                  <c:v>0.15444292757985179</c:v>
                </c:pt>
                <c:pt idx="59">
                  <c:v>0.15444292757985179</c:v>
                </c:pt>
                <c:pt idx="60">
                  <c:v>0.15444292757985179</c:v>
                </c:pt>
                <c:pt idx="61">
                  <c:v>0.15444292757985179</c:v>
                </c:pt>
                <c:pt idx="62">
                  <c:v>0.15444292757985179</c:v>
                </c:pt>
                <c:pt idx="63">
                  <c:v>0.13568683506927259</c:v>
                </c:pt>
                <c:pt idx="64">
                  <c:v>0.13568683506927259</c:v>
                </c:pt>
                <c:pt idx="65">
                  <c:v>3.6199154520549337E-2</c:v>
                </c:pt>
                <c:pt idx="66">
                  <c:v>3.6199154520549337E-2</c:v>
                </c:pt>
                <c:pt idx="67">
                  <c:v>3.6199154520549337E-2</c:v>
                </c:pt>
                <c:pt idx="68">
                  <c:v>3.6199154520549337E-2</c:v>
                </c:pt>
                <c:pt idx="69">
                  <c:v>3.6199154520549337E-2</c:v>
                </c:pt>
                <c:pt idx="70">
                  <c:v>3.6199154520549337E-2</c:v>
                </c:pt>
                <c:pt idx="71">
                  <c:v>3.6199154520549337E-2</c:v>
                </c:pt>
                <c:pt idx="72">
                  <c:v>3.6199154520549337E-2</c:v>
                </c:pt>
                <c:pt idx="73">
                  <c:v>3.6199154520549337E-2</c:v>
                </c:pt>
                <c:pt idx="74">
                  <c:v>3.6199154520549337E-2</c:v>
                </c:pt>
                <c:pt idx="75">
                  <c:v>3.6199154520549337E-2</c:v>
                </c:pt>
                <c:pt idx="76">
                  <c:v>3.6199154520549337E-2</c:v>
                </c:pt>
                <c:pt idx="77">
                  <c:v>3.6199154520549337E-2</c:v>
                </c:pt>
                <c:pt idx="78">
                  <c:v>3.6199154520549337E-2</c:v>
                </c:pt>
                <c:pt idx="79">
                  <c:v>3.6199154520549337E-2</c:v>
                </c:pt>
                <c:pt idx="80">
                  <c:v>3.6199154520549337E-2</c:v>
                </c:pt>
                <c:pt idx="81">
                  <c:v>3.6199154520549337E-2</c:v>
                </c:pt>
                <c:pt idx="82">
                  <c:v>3.6199154520549337E-2</c:v>
                </c:pt>
                <c:pt idx="83">
                  <c:v>3.6199154520549337E-2</c:v>
                </c:pt>
                <c:pt idx="84">
                  <c:v>3.6199154520549337E-2</c:v>
                </c:pt>
                <c:pt idx="85">
                  <c:v>3.6199154520549337E-2</c:v>
                </c:pt>
                <c:pt idx="86">
                  <c:v>3.6199154520549337E-2</c:v>
                </c:pt>
                <c:pt idx="87">
                  <c:v>3.6199154520549337E-2</c:v>
                </c:pt>
                <c:pt idx="88">
                  <c:v>3.6199154520549337E-2</c:v>
                </c:pt>
                <c:pt idx="89">
                  <c:v>3.6199154520549337E-2</c:v>
                </c:pt>
                <c:pt idx="90">
                  <c:v>3.6199154520549337E-2</c:v>
                </c:pt>
                <c:pt idx="91">
                  <c:v>3.6199154520549337E-2</c:v>
                </c:pt>
                <c:pt idx="92">
                  <c:v>3.6199154520549337E-2</c:v>
                </c:pt>
                <c:pt idx="93">
                  <c:v>3.6199154520549337E-2</c:v>
                </c:pt>
                <c:pt idx="94">
                  <c:v>3.6199154520549337E-2</c:v>
                </c:pt>
                <c:pt idx="95">
                  <c:v>3.6199154520549337E-2</c:v>
                </c:pt>
                <c:pt idx="96">
                  <c:v>3.6199154520549337E-2</c:v>
                </c:pt>
                <c:pt idx="97">
                  <c:v>3.6199154520549337E-2</c:v>
                </c:pt>
                <c:pt idx="98">
                  <c:v>3.6199154520549337E-2</c:v>
                </c:pt>
                <c:pt idx="99">
                  <c:v>3.6199154520549337E-2</c:v>
                </c:pt>
                <c:pt idx="100">
                  <c:v>3.6199154520549337E-2</c:v>
                </c:pt>
                <c:pt idx="101">
                  <c:v>3.6199154520549337E-2</c:v>
                </c:pt>
                <c:pt idx="102">
                  <c:v>3.6199154520549337E-2</c:v>
                </c:pt>
                <c:pt idx="103">
                  <c:v>3.6199154520549337E-2</c:v>
                </c:pt>
                <c:pt idx="104">
                  <c:v>3.6199154520549337E-2</c:v>
                </c:pt>
                <c:pt idx="105">
                  <c:v>3.6199154520549337E-2</c:v>
                </c:pt>
                <c:pt idx="106">
                  <c:v>3.6199154520549337E-2</c:v>
                </c:pt>
                <c:pt idx="107">
                  <c:v>3.6199154520549337E-2</c:v>
                </c:pt>
                <c:pt idx="108">
                  <c:v>3.6199154520549337E-2</c:v>
                </c:pt>
                <c:pt idx="109">
                  <c:v>3.6199154520549337E-2</c:v>
                </c:pt>
                <c:pt idx="110">
                  <c:v>3.6199154520549337E-2</c:v>
                </c:pt>
                <c:pt idx="111">
                  <c:v>3.6199154520549337E-2</c:v>
                </c:pt>
                <c:pt idx="112">
                  <c:v>3.6199154520549337E-2</c:v>
                </c:pt>
                <c:pt idx="113">
                  <c:v>3.6199154520549337E-2</c:v>
                </c:pt>
                <c:pt idx="114">
                  <c:v>3.6199154520549337E-2</c:v>
                </c:pt>
                <c:pt idx="115">
                  <c:v>3.6199154520549337E-2</c:v>
                </c:pt>
                <c:pt idx="116">
                  <c:v>3.6199154520549337E-2</c:v>
                </c:pt>
                <c:pt idx="117">
                  <c:v>3.6199154520549337E-2</c:v>
                </c:pt>
                <c:pt idx="118">
                  <c:v>3.6199154520549337E-2</c:v>
                </c:pt>
                <c:pt idx="119">
                  <c:v>3.6199154520549337E-2</c:v>
                </c:pt>
                <c:pt idx="120">
                  <c:v>3.6199154520549337E-2</c:v>
                </c:pt>
                <c:pt idx="121">
                  <c:v>3.6199154520549337E-2</c:v>
                </c:pt>
                <c:pt idx="122">
                  <c:v>3.6199154520549337E-2</c:v>
                </c:pt>
                <c:pt idx="123">
                  <c:v>3.6199154520549337E-2</c:v>
                </c:pt>
                <c:pt idx="124">
                  <c:v>3.6199154520549337E-2</c:v>
                </c:pt>
                <c:pt idx="125">
                  <c:v>3.6199154520549337E-2</c:v>
                </c:pt>
                <c:pt idx="126">
                  <c:v>3.6199154520549337E-2</c:v>
                </c:pt>
                <c:pt idx="127">
                  <c:v>3.6199154520549337E-2</c:v>
                </c:pt>
                <c:pt idx="128">
                  <c:v>3.6199154520549337E-2</c:v>
                </c:pt>
                <c:pt idx="129">
                  <c:v>3.6199154520549337E-2</c:v>
                </c:pt>
                <c:pt idx="130">
                  <c:v>3.6199154520549337E-2</c:v>
                </c:pt>
                <c:pt idx="131">
                  <c:v>3.6199154520549337E-2</c:v>
                </c:pt>
                <c:pt idx="132">
                  <c:v>3.6199154520549337E-2</c:v>
                </c:pt>
                <c:pt idx="133">
                  <c:v>3.6199154520549337E-2</c:v>
                </c:pt>
                <c:pt idx="134">
                  <c:v>3.6199154520549337E-2</c:v>
                </c:pt>
                <c:pt idx="135">
                  <c:v>3.6199154520549337E-2</c:v>
                </c:pt>
                <c:pt idx="136">
                  <c:v>3.6199154520549337E-2</c:v>
                </c:pt>
                <c:pt idx="137">
                  <c:v>3.6199154520549337E-2</c:v>
                </c:pt>
                <c:pt idx="138">
                  <c:v>3.6199154520549337E-2</c:v>
                </c:pt>
                <c:pt idx="139">
                  <c:v>3.6199154520549337E-2</c:v>
                </c:pt>
                <c:pt idx="140">
                  <c:v>3.6199154520549337E-2</c:v>
                </c:pt>
                <c:pt idx="141">
                  <c:v>3.6199154520549337E-2</c:v>
                </c:pt>
                <c:pt idx="142">
                  <c:v>3.6199154520549337E-2</c:v>
                </c:pt>
                <c:pt idx="143">
                  <c:v>3.6199154520549337E-2</c:v>
                </c:pt>
                <c:pt idx="144">
                  <c:v>3.6199154520549337E-2</c:v>
                </c:pt>
                <c:pt idx="145">
                  <c:v>3.6199154520549337E-2</c:v>
                </c:pt>
                <c:pt idx="146">
                  <c:v>3.6199154520549337E-2</c:v>
                </c:pt>
                <c:pt idx="147">
                  <c:v>3.6199154520549337E-2</c:v>
                </c:pt>
                <c:pt idx="148">
                  <c:v>2.831421118150379E-3</c:v>
                </c:pt>
                <c:pt idx="149">
                  <c:v>2.831421118150379E-3</c:v>
                </c:pt>
                <c:pt idx="150">
                  <c:v>2.831421118150379E-3</c:v>
                </c:pt>
                <c:pt idx="151">
                  <c:v>2.831421118150379E-3</c:v>
                </c:pt>
                <c:pt idx="152">
                  <c:v>2.831421118150379E-3</c:v>
                </c:pt>
                <c:pt idx="153">
                  <c:v>2.831421118150379E-3</c:v>
                </c:pt>
                <c:pt idx="154">
                  <c:v>2.831421118150379E-3</c:v>
                </c:pt>
                <c:pt idx="155">
                  <c:v>2.831421118150379E-3</c:v>
                </c:pt>
                <c:pt idx="156">
                  <c:v>2.831421118150379E-3</c:v>
                </c:pt>
                <c:pt idx="157">
                  <c:v>2.831421118150379E-3</c:v>
                </c:pt>
                <c:pt idx="158">
                  <c:v>2.831421118150379E-3</c:v>
                </c:pt>
                <c:pt idx="159">
                  <c:v>2.831421118150379E-3</c:v>
                </c:pt>
                <c:pt idx="160">
                  <c:v>2.831421118150379E-3</c:v>
                </c:pt>
                <c:pt idx="161">
                  <c:v>2.831421118150379E-3</c:v>
                </c:pt>
                <c:pt idx="162">
                  <c:v>2.831421118150379E-3</c:v>
                </c:pt>
                <c:pt idx="163">
                  <c:v>2.831421118150379E-3</c:v>
                </c:pt>
                <c:pt idx="164">
                  <c:v>2.831421118150379E-3</c:v>
                </c:pt>
                <c:pt idx="165">
                  <c:v>2.831421118150379E-3</c:v>
                </c:pt>
                <c:pt idx="166">
                  <c:v>2.831421118150379E-3</c:v>
                </c:pt>
                <c:pt idx="167">
                  <c:v>2.831421118150379E-3</c:v>
                </c:pt>
                <c:pt idx="168">
                  <c:v>2.831421118150379E-3</c:v>
                </c:pt>
                <c:pt idx="169">
                  <c:v>2.831421118150379E-3</c:v>
                </c:pt>
                <c:pt idx="170">
                  <c:v>2.831421118150379E-3</c:v>
                </c:pt>
                <c:pt idx="171">
                  <c:v>2.831421118150379E-3</c:v>
                </c:pt>
                <c:pt idx="172">
                  <c:v>2.831421118150379E-3</c:v>
                </c:pt>
                <c:pt idx="173">
                  <c:v>2.831421118150379E-3</c:v>
                </c:pt>
                <c:pt idx="174">
                  <c:v>2.831421118150379E-3</c:v>
                </c:pt>
                <c:pt idx="175">
                  <c:v>2.831421118150379E-3</c:v>
                </c:pt>
                <c:pt idx="176">
                  <c:v>2.831421118150379E-3</c:v>
                </c:pt>
                <c:pt idx="177">
                  <c:v>2.831421118150379E-3</c:v>
                </c:pt>
                <c:pt idx="178">
                  <c:v>2.831421118150379E-3</c:v>
                </c:pt>
                <c:pt idx="179">
                  <c:v>2.831421118150379E-3</c:v>
                </c:pt>
                <c:pt idx="180">
                  <c:v>2.831421118150379E-3</c:v>
                </c:pt>
                <c:pt idx="181">
                  <c:v>2.831421118150379E-3</c:v>
                </c:pt>
                <c:pt idx="182">
                  <c:v>2.831421118150379E-3</c:v>
                </c:pt>
                <c:pt idx="183">
                  <c:v>2.831421118150379E-3</c:v>
                </c:pt>
                <c:pt idx="184">
                  <c:v>2.831421118150379E-3</c:v>
                </c:pt>
                <c:pt idx="185">
                  <c:v>2.831421118150379E-3</c:v>
                </c:pt>
                <c:pt idx="186">
                  <c:v>2.831421118150379E-3</c:v>
                </c:pt>
                <c:pt idx="187">
                  <c:v>2.831421118150379E-3</c:v>
                </c:pt>
                <c:pt idx="188">
                  <c:v>2.831421118150379E-3</c:v>
                </c:pt>
                <c:pt idx="189">
                  <c:v>2.831421118150379E-3</c:v>
                </c:pt>
                <c:pt idx="190">
                  <c:v>2.831421118150379E-3</c:v>
                </c:pt>
                <c:pt idx="191">
                  <c:v>2.831421118150379E-3</c:v>
                </c:pt>
                <c:pt idx="192">
                  <c:v>2.831421118150379E-3</c:v>
                </c:pt>
                <c:pt idx="193">
                  <c:v>2.831421118150379E-3</c:v>
                </c:pt>
                <c:pt idx="194">
                  <c:v>2.831421118150379E-3</c:v>
                </c:pt>
                <c:pt idx="195">
                  <c:v>2.831421118150379E-3</c:v>
                </c:pt>
                <c:pt idx="196">
                  <c:v>2.831421118150379E-3</c:v>
                </c:pt>
                <c:pt idx="197">
                  <c:v>2.831421118150379E-3</c:v>
                </c:pt>
                <c:pt idx="198">
                  <c:v>2.831421118150379E-3</c:v>
                </c:pt>
                <c:pt idx="199">
                  <c:v>2.831421118150379E-3</c:v>
                </c:pt>
                <c:pt idx="200">
                  <c:v>2.831421118150379E-3</c:v>
                </c:pt>
                <c:pt idx="201">
                  <c:v>2.831421118150379E-3</c:v>
                </c:pt>
                <c:pt idx="202">
                  <c:v>2.831421118150379E-3</c:v>
                </c:pt>
                <c:pt idx="203">
                  <c:v>2.831421118150379E-3</c:v>
                </c:pt>
                <c:pt idx="204">
                  <c:v>2.831421118150379E-3</c:v>
                </c:pt>
                <c:pt idx="205">
                  <c:v>2.831421118150379E-3</c:v>
                </c:pt>
                <c:pt idx="206">
                  <c:v>2.831421118150379E-3</c:v>
                </c:pt>
                <c:pt idx="207">
                  <c:v>2.831421118150379E-3</c:v>
                </c:pt>
                <c:pt idx="208">
                  <c:v>2.831421118150379E-3</c:v>
                </c:pt>
                <c:pt idx="209">
                  <c:v>2.831421118150379E-3</c:v>
                </c:pt>
                <c:pt idx="210">
                  <c:v>2.831421118150379E-3</c:v>
                </c:pt>
                <c:pt idx="211">
                  <c:v>2.831421118150379E-3</c:v>
                </c:pt>
                <c:pt idx="212">
                  <c:v>2.831421118150379E-3</c:v>
                </c:pt>
                <c:pt idx="213">
                  <c:v>2.831421118150379E-3</c:v>
                </c:pt>
                <c:pt idx="214">
                  <c:v>2.831421118150379E-3</c:v>
                </c:pt>
                <c:pt idx="215">
                  <c:v>2.831421118150379E-3</c:v>
                </c:pt>
                <c:pt idx="216">
                  <c:v>2.831421118150379E-3</c:v>
                </c:pt>
                <c:pt idx="217">
                  <c:v>2.831421118150379E-3</c:v>
                </c:pt>
                <c:pt idx="218">
                  <c:v>2.831421118150379E-3</c:v>
                </c:pt>
                <c:pt idx="219">
                  <c:v>2.831421118150379E-3</c:v>
                </c:pt>
                <c:pt idx="220">
                  <c:v>2.831421118150379E-3</c:v>
                </c:pt>
                <c:pt idx="221">
                  <c:v>2.831421118150379E-3</c:v>
                </c:pt>
                <c:pt idx="222">
                  <c:v>2.831421118150379E-3</c:v>
                </c:pt>
                <c:pt idx="223">
                  <c:v>2.831421118150379E-3</c:v>
                </c:pt>
                <c:pt idx="224">
                  <c:v>2.831421118150379E-3</c:v>
                </c:pt>
                <c:pt idx="225">
                  <c:v>2.831421118150379E-3</c:v>
                </c:pt>
                <c:pt idx="226">
                  <c:v>2.831421118150379E-3</c:v>
                </c:pt>
                <c:pt idx="227">
                  <c:v>2.831421118150379E-3</c:v>
                </c:pt>
                <c:pt idx="228">
                  <c:v>2.831421118150379E-3</c:v>
                </c:pt>
                <c:pt idx="229">
                  <c:v>2.831421118150379E-3</c:v>
                </c:pt>
                <c:pt idx="230">
                  <c:v>2.831421118150379E-3</c:v>
                </c:pt>
                <c:pt idx="231">
                  <c:v>2.831421118150379E-3</c:v>
                </c:pt>
                <c:pt idx="232">
                  <c:v>2.831421118150379E-3</c:v>
                </c:pt>
                <c:pt idx="233">
                  <c:v>2.831421118150379E-3</c:v>
                </c:pt>
                <c:pt idx="234">
                  <c:v>2.831421118150379E-3</c:v>
                </c:pt>
                <c:pt idx="235">
                  <c:v>2.831421118150379E-3</c:v>
                </c:pt>
                <c:pt idx="236">
                  <c:v>2.831421118150379E-3</c:v>
                </c:pt>
                <c:pt idx="237">
                  <c:v>2.831421118150379E-3</c:v>
                </c:pt>
                <c:pt idx="238">
                  <c:v>2.831421118150379E-3</c:v>
                </c:pt>
                <c:pt idx="239">
                  <c:v>2.831421118150379E-3</c:v>
                </c:pt>
                <c:pt idx="240">
                  <c:v>2.831421118150379E-3</c:v>
                </c:pt>
                <c:pt idx="241">
                  <c:v>2.831421118150379E-3</c:v>
                </c:pt>
                <c:pt idx="242">
                  <c:v>2.831421118150379E-3</c:v>
                </c:pt>
                <c:pt idx="243">
                  <c:v>2.831421118150379E-3</c:v>
                </c:pt>
                <c:pt idx="244">
                  <c:v>2.831421118150379E-3</c:v>
                </c:pt>
                <c:pt idx="245">
                  <c:v>2.831421118150379E-3</c:v>
                </c:pt>
                <c:pt idx="246">
                  <c:v>2.831421118150379E-3</c:v>
                </c:pt>
                <c:pt idx="247">
                  <c:v>2.831421118150379E-3</c:v>
                </c:pt>
                <c:pt idx="248">
                  <c:v>2.831421118150379E-3</c:v>
                </c:pt>
                <c:pt idx="249">
                  <c:v>2.831421118150379E-3</c:v>
                </c:pt>
                <c:pt idx="250">
                  <c:v>2.831421118150379E-3</c:v>
                </c:pt>
                <c:pt idx="251">
                  <c:v>2.831421118150379E-3</c:v>
                </c:pt>
                <c:pt idx="252">
                  <c:v>2.831421118150379E-3</c:v>
                </c:pt>
                <c:pt idx="253">
                  <c:v>2.831421118150379E-3</c:v>
                </c:pt>
                <c:pt idx="254">
                  <c:v>2.831421118150379E-3</c:v>
                </c:pt>
                <c:pt idx="255">
                  <c:v>2.831421118150379E-3</c:v>
                </c:pt>
                <c:pt idx="256">
                  <c:v>2.831421118150379E-3</c:v>
                </c:pt>
                <c:pt idx="257">
                  <c:v>2.831421118150379E-3</c:v>
                </c:pt>
                <c:pt idx="258">
                  <c:v>2.831421118150379E-3</c:v>
                </c:pt>
                <c:pt idx="259">
                  <c:v>2.831421118150379E-3</c:v>
                </c:pt>
                <c:pt idx="260">
                  <c:v>2.831421118150379E-3</c:v>
                </c:pt>
                <c:pt idx="261">
                  <c:v>2.831421118150379E-3</c:v>
                </c:pt>
                <c:pt idx="262">
                  <c:v>2.831421118150379E-3</c:v>
                </c:pt>
                <c:pt idx="263">
                  <c:v>2.831421118150379E-3</c:v>
                </c:pt>
                <c:pt idx="264">
                  <c:v>2.831421118150379E-3</c:v>
                </c:pt>
                <c:pt idx="265">
                  <c:v>2.831421118150379E-3</c:v>
                </c:pt>
                <c:pt idx="266">
                  <c:v>2.831421118150379E-3</c:v>
                </c:pt>
                <c:pt idx="267">
                  <c:v>2.831421118150379E-3</c:v>
                </c:pt>
                <c:pt idx="268">
                  <c:v>2.831421118150379E-3</c:v>
                </c:pt>
                <c:pt idx="269">
                  <c:v>2.831421118150379E-3</c:v>
                </c:pt>
                <c:pt idx="270">
                  <c:v>2.831421118150379E-3</c:v>
                </c:pt>
                <c:pt idx="271">
                  <c:v>2.831421118150379E-3</c:v>
                </c:pt>
                <c:pt idx="272">
                  <c:v>2.831421118150379E-3</c:v>
                </c:pt>
                <c:pt idx="273">
                  <c:v>2.831421118150379E-3</c:v>
                </c:pt>
                <c:pt idx="274">
                  <c:v>2.831421118150379E-3</c:v>
                </c:pt>
                <c:pt idx="275">
                  <c:v>2.831421118150379E-3</c:v>
                </c:pt>
                <c:pt idx="276">
                  <c:v>2.831421118150379E-3</c:v>
                </c:pt>
                <c:pt idx="277">
                  <c:v>2.831421118150379E-3</c:v>
                </c:pt>
                <c:pt idx="278">
                  <c:v>2.831421118150379E-3</c:v>
                </c:pt>
                <c:pt idx="279">
                  <c:v>2.831421118150379E-3</c:v>
                </c:pt>
                <c:pt idx="280">
                  <c:v>2.831421118150379E-3</c:v>
                </c:pt>
                <c:pt idx="281">
                  <c:v>2.831421118150379E-3</c:v>
                </c:pt>
                <c:pt idx="282">
                  <c:v>2.831421118150379E-3</c:v>
                </c:pt>
                <c:pt idx="283">
                  <c:v>2.831421118150379E-3</c:v>
                </c:pt>
                <c:pt idx="284">
                  <c:v>2.831421118150379E-3</c:v>
                </c:pt>
                <c:pt idx="285">
                  <c:v>2.831421118150379E-3</c:v>
                </c:pt>
                <c:pt idx="286">
                  <c:v>2.831421118150379E-3</c:v>
                </c:pt>
                <c:pt idx="287">
                  <c:v>2.831421118150379E-3</c:v>
                </c:pt>
                <c:pt idx="288">
                  <c:v>2.831421118150379E-3</c:v>
                </c:pt>
                <c:pt idx="289">
                  <c:v>2.831421118150379E-3</c:v>
                </c:pt>
                <c:pt idx="290">
                  <c:v>2.831421118150379E-3</c:v>
                </c:pt>
                <c:pt idx="291">
                  <c:v>2.831421118150379E-3</c:v>
                </c:pt>
                <c:pt idx="292">
                  <c:v>2.831421118150379E-3</c:v>
                </c:pt>
                <c:pt idx="293">
                  <c:v>2.831421118150379E-3</c:v>
                </c:pt>
                <c:pt idx="294">
                  <c:v>2.831421118150379E-3</c:v>
                </c:pt>
                <c:pt idx="295">
                  <c:v>2.831421118150379E-3</c:v>
                </c:pt>
                <c:pt idx="296">
                  <c:v>2.831421118150379E-3</c:v>
                </c:pt>
                <c:pt idx="297">
                  <c:v>2.831421118150379E-3</c:v>
                </c:pt>
                <c:pt idx="298">
                  <c:v>2.831421118150379E-3</c:v>
                </c:pt>
                <c:pt idx="299">
                  <c:v>2.831421118150379E-3</c:v>
                </c:pt>
                <c:pt idx="300">
                  <c:v>2.831421118150379E-3</c:v>
                </c:pt>
                <c:pt idx="301">
                  <c:v>2.831421118150379E-3</c:v>
                </c:pt>
                <c:pt idx="302">
                  <c:v>2.831421118150379E-3</c:v>
                </c:pt>
                <c:pt idx="303">
                  <c:v>2.831421118150379E-3</c:v>
                </c:pt>
                <c:pt idx="304">
                  <c:v>2.831421118150379E-3</c:v>
                </c:pt>
                <c:pt idx="305">
                  <c:v>2.831421118150379E-3</c:v>
                </c:pt>
                <c:pt idx="306">
                  <c:v>2.831421118150379E-3</c:v>
                </c:pt>
                <c:pt idx="307">
                  <c:v>2.831421118150379E-3</c:v>
                </c:pt>
                <c:pt idx="308">
                  <c:v>2.831421118150379E-3</c:v>
                </c:pt>
                <c:pt idx="309">
                  <c:v>2.831421118150379E-3</c:v>
                </c:pt>
                <c:pt idx="310">
                  <c:v>2.831421118150379E-3</c:v>
                </c:pt>
                <c:pt idx="311">
                  <c:v>2.831421118150379E-3</c:v>
                </c:pt>
                <c:pt idx="312">
                  <c:v>2.831421118150379E-3</c:v>
                </c:pt>
                <c:pt idx="313">
                  <c:v>2.831421118150379E-3</c:v>
                </c:pt>
                <c:pt idx="314">
                  <c:v>2.831421118150379E-3</c:v>
                </c:pt>
                <c:pt idx="315">
                  <c:v>2.831421118150379E-3</c:v>
                </c:pt>
                <c:pt idx="316">
                  <c:v>2.831421118150379E-3</c:v>
                </c:pt>
                <c:pt idx="317">
                  <c:v>2.831421118150379E-3</c:v>
                </c:pt>
                <c:pt idx="318">
                  <c:v>2.831421118150379E-3</c:v>
                </c:pt>
                <c:pt idx="319">
                  <c:v>2.831421118150379E-3</c:v>
                </c:pt>
                <c:pt idx="320">
                  <c:v>2.831421118150379E-3</c:v>
                </c:pt>
                <c:pt idx="321">
                  <c:v>2.831421118150379E-3</c:v>
                </c:pt>
                <c:pt idx="322">
                  <c:v>2.831421118150379E-3</c:v>
                </c:pt>
                <c:pt idx="323">
                  <c:v>2.831421118150379E-3</c:v>
                </c:pt>
                <c:pt idx="324">
                  <c:v>2.831421118150379E-3</c:v>
                </c:pt>
                <c:pt idx="325">
                  <c:v>2.831421118150379E-3</c:v>
                </c:pt>
                <c:pt idx="326">
                  <c:v>2.831421118150379E-3</c:v>
                </c:pt>
                <c:pt idx="327">
                  <c:v>2.831421118150379E-3</c:v>
                </c:pt>
                <c:pt idx="328">
                  <c:v>2.831421118150379E-3</c:v>
                </c:pt>
                <c:pt idx="329">
                  <c:v>2.831421118150379E-3</c:v>
                </c:pt>
                <c:pt idx="330">
                  <c:v>2.831421118150379E-3</c:v>
                </c:pt>
                <c:pt idx="331">
                  <c:v>2.831421118150379E-3</c:v>
                </c:pt>
                <c:pt idx="332">
                  <c:v>2.831421118150379E-3</c:v>
                </c:pt>
                <c:pt idx="333">
                  <c:v>2.831421118150379E-3</c:v>
                </c:pt>
                <c:pt idx="334">
                  <c:v>2.831421118150379E-3</c:v>
                </c:pt>
                <c:pt idx="335">
                  <c:v>2.831421118150379E-3</c:v>
                </c:pt>
                <c:pt idx="336">
                  <c:v>2.831421118150379E-3</c:v>
                </c:pt>
                <c:pt idx="337">
                  <c:v>2.831421118150379E-3</c:v>
                </c:pt>
                <c:pt idx="338">
                  <c:v>2.831421118150379E-3</c:v>
                </c:pt>
                <c:pt idx="339">
                  <c:v>2.831421118150379E-3</c:v>
                </c:pt>
                <c:pt idx="340">
                  <c:v>2.831421118150379E-3</c:v>
                </c:pt>
                <c:pt idx="341">
                  <c:v>2.831421118150379E-3</c:v>
                </c:pt>
                <c:pt idx="342">
                  <c:v>2.831421118150379E-3</c:v>
                </c:pt>
                <c:pt idx="343">
                  <c:v>2.831421118150379E-3</c:v>
                </c:pt>
                <c:pt idx="344">
                  <c:v>2.831421118150379E-3</c:v>
                </c:pt>
                <c:pt idx="345">
                  <c:v>2.831421118150379E-3</c:v>
                </c:pt>
                <c:pt idx="346">
                  <c:v>2.831421118150379E-3</c:v>
                </c:pt>
                <c:pt idx="347">
                  <c:v>2.831421118150379E-3</c:v>
                </c:pt>
                <c:pt idx="348">
                  <c:v>2.831421118150379E-3</c:v>
                </c:pt>
                <c:pt idx="349">
                  <c:v>2.831421118150379E-3</c:v>
                </c:pt>
                <c:pt idx="350">
                  <c:v>2.831421118150379E-3</c:v>
                </c:pt>
                <c:pt idx="351">
                  <c:v>2.831421118150379E-3</c:v>
                </c:pt>
                <c:pt idx="352">
                  <c:v>2.831421118150379E-3</c:v>
                </c:pt>
                <c:pt idx="353">
                  <c:v>2.831421118150379E-3</c:v>
                </c:pt>
                <c:pt idx="354">
                  <c:v>2.831421118150379E-3</c:v>
                </c:pt>
                <c:pt idx="355">
                  <c:v>2.831421118150379E-3</c:v>
                </c:pt>
                <c:pt idx="356">
                  <c:v>2.831421118150379E-3</c:v>
                </c:pt>
                <c:pt idx="357">
                  <c:v>2.831421118150379E-3</c:v>
                </c:pt>
                <c:pt idx="358">
                  <c:v>2.831421118150379E-3</c:v>
                </c:pt>
                <c:pt idx="359">
                  <c:v>2.831421118150379E-3</c:v>
                </c:pt>
                <c:pt idx="360">
                  <c:v>2.831421118150379E-3</c:v>
                </c:pt>
                <c:pt idx="361">
                  <c:v>2.831421118150379E-3</c:v>
                </c:pt>
                <c:pt idx="362">
                  <c:v>2.831421118150379E-3</c:v>
                </c:pt>
                <c:pt idx="363">
                  <c:v>2.831421118150379E-3</c:v>
                </c:pt>
                <c:pt idx="364">
                  <c:v>2.831421118150379E-3</c:v>
                </c:pt>
                <c:pt idx="365">
                  <c:v>2.831421118150379E-3</c:v>
                </c:pt>
                <c:pt idx="366">
                  <c:v>2.831421118150379E-3</c:v>
                </c:pt>
                <c:pt idx="367">
                  <c:v>2.831421118150379E-3</c:v>
                </c:pt>
                <c:pt idx="368">
                  <c:v>2.831421118150379E-3</c:v>
                </c:pt>
                <c:pt idx="369">
                  <c:v>2.831421118150379E-3</c:v>
                </c:pt>
                <c:pt idx="370">
                  <c:v>2.831421118150379E-3</c:v>
                </c:pt>
                <c:pt idx="371">
                  <c:v>2.831421118150379E-3</c:v>
                </c:pt>
                <c:pt idx="372">
                  <c:v>2.831421118150379E-3</c:v>
                </c:pt>
                <c:pt idx="373">
                  <c:v>2.831421118150379E-3</c:v>
                </c:pt>
                <c:pt idx="374">
                  <c:v>2.831421118150379E-3</c:v>
                </c:pt>
                <c:pt idx="375">
                  <c:v>2.831421118150379E-3</c:v>
                </c:pt>
                <c:pt idx="376">
                  <c:v>2.831421118150379E-3</c:v>
                </c:pt>
                <c:pt idx="377">
                  <c:v>2.831421118150379E-3</c:v>
                </c:pt>
                <c:pt idx="378">
                  <c:v>2.831421118150379E-3</c:v>
                </c:pt>
                <c:pt idx="379">
                  <c:v>2.831421118150379E-3</c:v>
                </c:pt>
                <c:pt idx="380">
                  <c:v>2.831421118150379E-3</c:v>
                </c:pt>
                <c:pt idx="381">
                  <c:v>2.831421118150379E-3</c:v>
                </c:pt>
                <c:pt idx="382">
                  <c:v>2.831421118150379E-3</c:v>
                </c:pt>
                <c:pt idx="383">
                  <c:v>2.831421118150379E-3</c:v>
                </c:pt>
                <c:pt idx="384">
                  <c:v>2.831421118150379E-3</c:v>
                </c:pt>
                <c:pt idx="385">
                  <c:v>2.831421118150379E-3</c:v>
                </c:pt>
                <c:pt idx="386">
                  <c:v>2.831421118150379E-3</c:v>
                </c:pt>
                <c:pt idx="387">
                  <c:v>2.831421118150379E-3</c:v>
                </c:pt>
                <c:pt idx="388">
                  <c:v>2.831421118150379E-3</c:v>
                </c:pt>
                <c:pt idx="389">
                  <c:v>2.831421118150379E-3</c:v>
                </c:pt>
                <c:pt idx="390">
                  <c:v>2.831421118150379E-3</c:v>
                </c:pt>
                <c:pt idx="391">
                  <c:v>2.831421118150379E-3</c:v>
                </c:pt>
                <c:pt idx="392">
                  <c:v>2.831421118150379E-3</c:v>
                </c:pt>
                <c:pt idx="393">
                  <c:v>2.831421118150379E-3</c:v>
                </c:pt>
                <c:pt idx="394">
                  <c:v>2.831421118150379E-3</c:v>
                </c:pt>
                <c:pt idx="395">
                  <c:v>2.831421118150379E-3</c:v>
                </c:pt>
                <c:pt idx="396">
                  <c:v>2.831421118150379E-3</c:v>
                </c:pt>
                <c:pt idx="397">
                  <c:v>2.831421118150379E-3</c:v>
                </c:pt>
                <c:pt idx="398">
                  <c:v>2.831421118150379E-3</c:v>
                </c:pt>
                <c:pt idx="399">
                  <c:v>2.831421118150379E-3</c:v>
                </c:pt>
                <c:pt idx="400">
                  <c:v>2.831421118150379E-3</c:v>
                </c:pt>
                <c:pt idx="401">
                  <c:v>2.831421118150379E-3</c:v>
                </c:pt>
                <c:pt idx="402">
                  <c:v>2.831421118150379E-3</c:v>
                </c:pt>
                <c:pt idx="403">
                  <c:v>2.831421118150379E-3</c:v>
                </c:pt>
                <c:pt idx="404">
                  <c:v>2.831421118150379E-3</c:v>
                </c:pt>
                <c:pt idx="405">
                  <c:v>2.831421118150379E-3</c:v>
                </c:pt>
                <c:pt idx="406">
                  <c:v>2.831421118150379E-3</c:v>
                </c:pt>
                <c:pt idx="407">
                  <c:v>2.831421118150379E-3</c:v>
                </c:pt>
                <c:pt idx="408">
                  <c:v>2.831421118150379E-3</c:v>
                </c:pt>
                <c:pt idx="409">
                  <c:v>2.831421118150379E-3</c:v>
                </c:pt>
                <c:pt idx="410">
                  <c:v>2.831421118150379E-3</c:v>
                </c:pt>
                <c:pt idx="411">
                  <c:v>2.831421118150379E-3</c:v>
                </c:pt>
                <c:pt idx="412">
                  <c:v>2.831421118150379E-3</c:v>
                </c:pt>
                <c:pt idx="413">
                  <c:v>2.831421118150379E-3</c:v>
                </c:pt>
                <c:pt idx="414">
                  <c:v>2.831421118150379E-3</c:v>
                </c:pt>
                <c:pt idx="415">
                  <c:v>2.831421118150379E-3</c:v>
                </c:pt>
                <c:pt idx="416">
                  <c:v>2.831421118150379E-3</c:v>
                </c:pt>
                <c:pt idx="417">
                  <c:v>2.831421118150379E-3</c:v>
                </c:pt>
                <c:pt idx="418">
                  <c:v>2.831421118150379E-3</c:v>
                </c:pt>
                <c:pt idx="419">
                  <c:v>2.831421118150379E-3</c:v>
                </c:pt>
                <c:pt idx="420">
                  <c:v>2.831421118150379E-3</c:v>
                </c:pt>
                <c:pt idx="421">
                  <c:v>2.831421118150379E-3</c:v>
                </c:pt>
                <c:pt idx="422">
                  <c:v>2.831421118150379E-3</c:v>
                </c:pt>
                <c:pt idx="423">
                  <c:v>2.831421118150379E-3</c:v>
                </c:pt>
                <c:pt idx="424">
                  <c:v>2.831421118150379E-3</c:v>
                </c:pt>
                <c:pt idx="425">
                  <c:v>2.831421118150379E-3</c:v>
                </c:pt>
                <c:pt idx="426">
                  <c:v>2.831421118150379E-3</c:v>
                </c:pt>
                <c:pt idx="427">
                  <c:v>2.831421118150379E-3</c:v>
                </c:pt>
                <c:pt idx="428">
                  <c:v>2.831421118150379E-3</c:v>
                </c:pt>
                <c:pt idx="429">
                  <c:v>2.831421118150379E-3</c:v>
                </c:pt>
                <c:pt idx="430">
                  <c:v>2.831421118150379E-3</c:v>
                </c:pt>
                <c:pt idx="431">
                  <c:v>2.831421118150379E-3</c:v>
                </c:pt>
                <c:pt idx="432">
                  <c:v>2.831421118150379E-3</c:v>
                </c:pt>
                <c:pt idx="433">
                  <c:v>2.831421118150379E-3</c:v>
                </c:pt>
                <c:pt idx="434">
                  <c:v>2.831421118150379E-3</c:v>
                </c:pt>
                <c:pt idx="435">
                  <c:v>2.831421118150379E-3</c:v>
                </c:pt>
                <c:pt idx="436">
                  <c:v>2.831421118150379E-3</c:v>
                </c:pt>
                <c:pt idx="437">
                  <c:v>2.831421118150379E-3</c:v>
                </c:pt>
                <c:pt idx="438">
                  <c:v>2.831421118150379E-3</c:v>
                </c:pt>
                <c:pt idx="439">
                  <c:v>2.831421118150379E-3</c:v>
                </c:pt>
                <c:pt idx="440">
                  <c:v>2.831421118150379E-3</c:v>
                </c:pt>
                <c:pt idx="441">
                  <c:v>2.831421118150379E-3</c:v>
                </c:pt>
                <c:pt idx="442">
                  <c:v>2.831421118150379E-3</c:v>
                </c:pt>
                <c:pt idx="443">
                  <c:v>2.831421118150379E-3</c:v>
                </c:pt>
                <c:pt idx="444">
                  <c:v>2.831421118150379E-3</c:v>
                </c:pt>
                <c:pt idx="445">
                  <c:v>2.831421118150379E-3</c:v>
                </c:pt>
                <c:pt idx="446">
                  <c:v>2.831421118150379E-3</c:v>
                </c:pt>
                <c:pt idx="447">
                  <c:v>2.831421118150379E-3</c:v>
                </c:pt>
                <c:pt idx="448">
                  <c:v>2.831421118150379E-3</c:v>
                </c:pt>
                <c:pt idx="449">
                  <c:v>2.831421118150379E-3</c:v>
                </c:pt>
                <c:pt idx="450">
                  <c:v>2.831421118150379E-3</c:v>
                </c:pt>
                <c:pt idx="451">
                  <c:v>2.831421118150379E-3</c:v>
                </c:pt>
                <c:pt idx="452">
                  <c:v>2.831421118150379E-3</c:v>
                </c:pt>
                <c:pt idx="453">
                  <c:v>2.831421118150379E-3</c:v>
                </c:pt>
                <c:pt idx="454">
                  <c:v>2.831421118150379E-3</c:v>
                </c:pt>
                <c:pt idx="455">
                  <c:v>2.831421118150379E-3</c:v>
                </c:pt>
                <c:pt idx="456">
                  <c:v>2.831421118150379E-3</c:v>
                </c:pt>
                <c:pt idx="457">
                  <c:v>2.831421118150379E-3</c:v>
                </c:pt>
                <c:pt idx="458">
                  <c:v>2.831421118150379E-3</c:v>
                </c:pt>
                <c:pt idx="459">
                  <c:v>2.831421118150379E-3</c:v>
                </c:pt>
                <c:pt idx="460">
                  <c:v>2.831421118150379E-3</c:v>
                </c:pt>
                <c:pt idx="461">
                  <c:v>2.831421118150379E-3</c:v>
                </c:pt>
                <c:pt idx="462">
                  <c:v>2.831421118150379E-3</c:v>
                </c:pt>
                <c:pt idx="463">
                  <c:v>2.831421118150379E-3</c:v>
                </c:pt>
                <c:pt idx="464">
                  <c:v>2.831421118150379E-3</c:v>
                </c:pt>
                <c:pt idx="465">
                  <c:v>2.831421118150379E-3</c:v>
                </c:pt>
                <c:pt idx="466">
                  <c:v>2.831421118150379E-3</c:v>
                </c:pt>
                <c:pt idx="467">
                  <c:v>2.831421118150379E-3</c:v>
                </c:pt>
                <c:pt idx="468">
                  <c:v>2.831421118150379E-3</c:v>
                </c:pt>
                <c:pt idx="469">
                  <c:v>2.831421118150379E-3</c:v>
                </c:pt>
                <c:pt idx="470">
                  <c:v>2.831421118150379E-3</c:v>
                </c:pt>
                <c:pt idx="471">
                  <c:v>2.831421118150379E-3</c:v>
                </c:pt>
                <c:pt idx="472">
                  <c:v>2.831421118150379E-3</c:v>
                </c:pt>
                <c:pt idx="473">
                  <c:v>2.831421118150379E-3</c:v>
                </c:pt>
                <c:pt idx="474">
                  <c:v>2.831421118150379E-3</c:v>
                </c:pt>
                <c:pt idx="475">
                  <c:v>2.831421118150379E-3</c:v>
                </c:pt>
                <c:pt idx="476">
                  <c:v>2.831421118150379E-3</c:v>
                </c:pt>
                <c:pt idx="477">
                  <c:v>2.831421118150379E-3</c:v>
                </c:pt>
                <c:pt idx="478">
                  <c:v>2.831421118150379E-3</c:v>
                </c:pt>
                <c:pt idx="479">
                  <c:v>2.831421118150379E-3</c:v>
                </c:pt>
                <c:pt idx="480">
                  <c:v>2.831421118150379E-3</c:v>
                </c:pt>
                <c:pt idx="481">
                  <c:v>2.831421118150379E-3</c:v>
                </c:pt>
                <c:pt idx="482">
                  <c:v>2.831421118150379E-3</c:v>
                </c:pt>
                <c:pt idx="483">
                  <c:v>2.831421118150379E-3</c:v>
                </c:pt>
                <c:pt idx="484">
                  <c:v>2.831421118150379E-3</c:v>
                </c:pt>
                <c:pt idx="485">
                  <c:v>2.831421118150379E-3</c:v>
                </c:pt>
                <c:pt idx="486">
                  <c:v>2.831421118150379E-3</c:v>
                </c:pt>
                <c:pt idx="487">
                  <c:v>2.831421118150379E-3</c:v>
                </c:pt>
                <c:pt idx="488">
                  <c:v>2.831421118150379E-3</c:v>
                </c:pt>
                <c:pt idx="489">
                  <c:v>2.831421118150379E-3</c:v>
                </c:pt>
                <c:pt idx="490">
                  <c:v>2.831421118150379E-3</c:v>
                </c:pt>
                <c:pt idx="491">
                  <c:v>2.831421118150379E-3</c:v>
                </c:pt>
                <c:pt idx="492">
                  <c:v>2.831421118150379E-3</c:v>
                </c:pt>
                <c:pt idx="493">
                  <c:v>2.831421118150379E-3</c:v>
                </c:pt>
                <c:pt idx="494">
                  <c:v>2.831421118150379E-3</c:v>
                </c:pt>
                <c:pt idx="495">
                  <c:v>2.831421118150379E-3</c:v>
                </c:pt>
                <c:pt idx="496">
                  <c:v>2.831421118150379E-3</c:v>
                </c:pt>
                <c:pt idx="497">
                  <c:v>2.831421118150379E-3</c:v>
                </c:pt>
                <c:pt idx="498">
                  <c:v>2.831421118150379E-3</c:v>
                </c:pt>
                <c:pt idx="499">
                  <c:v>2.831421118150379E-3</c:v>
                </c:pt>
                <c:pt idx="500">
                  <c:v>2.831421118150379E-3</c:v>
                </c:pt>
                <c:pt idx="501">
                  <c:v>2.831421118150379E-3</c:v>
                </c:pt>
                <c:pt idx="502">
                  <c:v>2.831421118150379E-3</c:v>
                </c:pt>
                <c:pt idx="503">
                  <c:v>2.831421118150379E-3</c:v>
                </c:pt>
                <c:pt idx="504">
                  <c:v>2.831421118150379E-3</c:v>
                </c:pt>
                <c:pt idx="505">
                  <c:v>2.831421118150379E-3</c:v>
                </c:pt>
                <c:pt idx="506">
                  <c:v>2.831421118150379E-3</c:v>
                </c:pt>
                <c:pt idx="507">
                  <c:v>2.831421118150379E-3</c:v>
                </c:pt>
                <c:pt idx="508">
                  <c:v>2.831421118150379E-3</c:v>
                </c:pt>
                <c:pt idx="509">
                  <c:v>2.831421118150379E-3</c:v>
                </c:pt>
                <c:pt idx="510">
                  <c:v>2.831421118150379E-3</c:v>
                </c:pt>
                <c:pt idx="511">
                  <c:v>2.831421118150379E-3</c:v>
                </c:pt>
                <c:pt idx="512">
                  <c:v>2.831421118150379E-3</c:v>
                </c:pt>
                <c:pt idx="513">
                  <c:v>2.831421118150379E-3</c:v>
                </c:pt>
                <c:pt idx="514">
                  <c:v>2.831421118150379E-3</c:v>
                </c:pt>
                <c:pt idx="515">
                  <c:v>2.831421118150379E-3</c:v>
                </c:pt>
                <c:pt idx="516">
                  <c:v>2.831421118150379E-3</c:v>
                </c:pt>
                <c:pt idx="517">
                  <c:v>2.831421118150379E-3</c:v>
                </c:pt>
                <c:pt idx="518">
                  <c:v>2.831421118150379E-3</c:v>
                </c:pt>
                <c:pt idx="519">
                  <c:v>2.831421118150379E-3</c:v>
                </c:pt>
                <c:pt idx="520">
                  <c:v>2.831421118150379E-3</c:v>
                </c:pt>
                <c:pt idx="521">
                  <c:v>2.831421118150379E-3</c:v>
                </c:pt>
                <c:pt idx="522">
                  <c:v>2.831421118150379E-3</c:v>
                </c:pt>
                <c:pt idx="523">
                  <c:v>2.831421118150379E-3</c:v>
                </c:pt>
                <c:pt idx="524">
                  <c:v>2.831421118150379E-3</c:v>
                </c:pt>
                <c:pt idx="525">
                  <c:v>2.831421118150379E-3</c:v>
                </c:pt>
                <c:pt idx="526">
                  <c:v>2.831421118150379E-3</c:v>
                </c:pt>
                <c:pt idx="527">
                  <c:v>2.831421118150379E-3</c:v>
                </c:pt>
                <c:pt idx="528">
                  <c:v>2.831421118150379E-3</c:v>
                </c:pt>
                <c:pt idx="529">
                  <c:v>2.831421118150379E-3</c:v>
                </c:pt>
                <c:pt idx="530">
                  <c:v>2.831421118150379E-3</c:v>
                </c:pt>
                <c:pt idx="531">
                  <c:v>2.831421118150379E-3</c:v>
                </c:pt>
                <c:pt idx="532">
                  <c:v>2.831421118150379E-3</c:v>
                </c:pt>
                <c:pt idx="533">
                  <c:v>2.831421118150379E-3</c:v>
                </c:pt>
                <c:pt idx="534">
                  <c:v>2.831421118150379E-3</c:v>
                </c:pt>
                <c:pt idx="535">
                  <c:v>2.831421118150379E-3</c:v>
                </c:pt>
                <c:pt idx="536">
                  <c:v>2.831421118150379E-3</c:v>
                </c:pt>
                <c:pt idx="537">
                  <c:v>2.831421118150379E-3</c:v>
                </c:pt>
                <c:pt idx="538">
                  <c:v>2.831421118150379E-3</c:v>
                </c:pt>
                <c:pt idx="539">
                  <c:v>2.831421118150379E-3</c:v>
                </c:pt>
                <c:pt idx="540">
                  <c:v>2.831421118150379E-3</c:v>
                </c:pt>
                <c:pt idx="541">
                  <c:v>2.831421118150379E-3</c:v>
                </c:pt>
                <c:pt idx="542">
                  <c:v>2.831421118150379E-3</c:v>
                </c:pt>
                <c:pt idx="543">
                  <c:v>2.831421118150379E-3</c:v>
                </c:pt>
                <c:pt idx="544">
                  <c:v>2.831421118150379E-3</c:v>
                </c:pt>
                <c:pt idx="545">
                  <c:v>2.831421118150379E-3</c:v>
                </c:pt>
                <c:pt idx="546">
                  <c:v>2.831421118150379E-3</c:v>
                </c:pt>
                <c:pt idx="547">
                  <c:v>2.831421118150379E-3</c:v>
                </c:pt>
                <c:pt idx="548">
                  <c:v>2.831421118150379E-3</c:v>
                </c:pt>
                <c:pt idx="549">
                  <c:v>2.831421118150379E-3</c:v>
                </c:pt>
                <c:pt idx="550">
                  <c:v>2.831421118150379E-3</c:v>
                </c:pt>
                <c:pt idx="551">
                  <c:v>2.831421118150379E-3</c:v>
                </c:pt>
                <c:pt idx="552">
                  <c:v>2.831421118150379E-3</c:v>
                </c:pt>
                <c:pt idx="553">
                  <c:v>2.831421118150379E-3</c:v>
                </c:pt>
                <c:pt idx="554">
                  <c:v>2.831421118150379E-3</c:v>
                </c:pt>
                <c:pt idx="555">
                  <c:v>2.831421118150379E-3</c:v>
                </c:pt>
                <c:pt idx="556">
                  <c:v>2.831421118150379E-3</c:v>
                </c:pt>
                <c:pt idx="557">
                  <c:v>2.831421118150379E-3</c:v>
                </c:pt>
                <c:pt idx="558">
                  <c:v>2.831421118150379E-3</c:v>
                </c:pt>
                <c:pt idx="559">
                  <c:v>2.831421118150379E-3</c:v>
                </c:pt>
                <c:pt idx="560">
                  <c:v>2.831421118150379E-3</c:v>
                </c:pt>
                <c:pt idx="561">
                  <c:v>2.831421118150379E-3</c:v>
                </c:pt>
                <c:pt idx="562">
                  <c:v>2.831421118150379E-3</c:v>
                </c:pt>
                <c:pt idx="563">
                  <c:v>2.831421118150379E-3</c:v>
                </c:pt>
                <c:pt idx="564">
                  <c:v>2.831421118150379E-3</c:v>
                </c:pt>
                <c:pt idx="565">
                  <c:v>2.831421118150379E-3</c:v>
                </c:pt>
                <c:pt idx="566">
                  <c:v>2.831421118150379E-3</c:v>
                </c:pt>
                <c:pt idx="567">
                  <c:v>2.831421118150379E-3</c:v>
                </c:pt>
                <c:pt idx="568">
                  <c:v>2.831421118150379E-3</c:v>
                </c:pt>
                <c:pt idx="569">
                  <c:v>2.831421118150379E-3</c:v>
                </c:pt>
                <c:pt idx="570">
                  <c:v>2.831421118150379E-3</c:v>
                </c:pt>
                <c:pt idx="571">
                  <c:v>2.831421118150379E-3</c:v>
                </c:pt>
                <c:pt idx="572">
                  <c:v>2.831421118150379E-3</c:v>
                </c:pt>
                <c:pt idx="573">
                  <c:v>2.831421118150379E-3</c:v>
                </c:pt>
                <c:pt idx="574">
                  <c:v>2.831421118150379E-3</c:v>
                </c:pt>
                <c:pt idx="575">
                  <c:v>2.831421118150379E-3</c:v>
                </c:pt>
                <c:pt idx="576">
                  <c:v>2.831421118150379E-3</c:v>
                </c:pt>
                <c:pt idx="577">
                  <c:v>2.831421118150379E-3</c:v>
                </c:pt>
                <c:pt idx="578">
                  <c:v>2.831421118150379E-3</c:v>
                </c:pt>
                <c:pt idx="579">
                  <c:v>2.831421118150379E-3</c:v>
                </c:pt>
                <c:pt idx="580">
                  <c:v>2.831421118150379E-3</c:v>
                </c:pt>
                <c:pt idx="581">
                  <c:v>2.831421118150379E-3</c:v>
                </c:pt>
                <c:pt idx="582">
                  <c:v>2.831421118150379E-3</c:v>
                </c:pt>
                <c:pt idx="583">
                  <c:v>2.831421118150379E-3</c:v>
                </c:pt>
                <c:pt idx="584">
                  <c:v>2.831421118150379E-3</c:v>
                </c:pt>
                <c:pt idx="585">
                  <c:v>2.831421118150379E-3</c:v>
                </c:pt>
                <c:pt idx="586">
                  <c:v>2.831421118150379E-3</c:v>
                </c:pt>
                <c:pt idx="587">
                  <c:v>2.831421118150379E-3</c:v>
                </c:pt>
                <c:pt idx="588">
                  <c:v>2.831421118150379E-3</c:v>
                </c:pt>
                <c:pt idx="589">
                  <c:v>2.831421118150379E-3</c:v>
                </c:pt>
                <c:pt idx="590">
                  <c:v>2.831421118150379E-3</c:v>
                </c:pt>
                <c:pt idx="591">
                  <c:v>2.831421118150379E-3</c:v>
                </c:pt>
                <c:pt idx="592">
                  <c:v>2.831421118150379E-3</c:v>
                </c:pt>
                <c:pt idx="593">
                  <c:v>2.831421118150379E-3</c:v>
                </c:pt>
                <c:pt idx="594">
                  <c:v>2.831421118150379E-3</c:v>
                </c:pt>
                <c:pt idx="595">
                  <c:v>2.831421118150379E-3</c:v>
                </c:pt>
                <c:pt idx="596">
                  <c:v>2.831421118150379E-3</c:v>
                </c:pt>
                <c:pt idx="597">
                  <c:v>2.831421118150379E-3</c:v>
                </c:pt>
                <c:pt idx="598">
                  <c:v>2.831421118150379E-3</c:v>
                </c:pt>
                <c:pt idx="599">
                  <c:v>2.831421118150379E-3</c:v>
                </c:pt>
                <c:pt idx="600">
                  <c:v>2.831421118150379E-3</c:v>
                </c:pt>
                <c:pt idx="601">
                  <c:v>2.831421118150379E-3</c:v>
                </c:pt>
                <c:pt idx="602">
                  <c:v>2.831421118150379E-3</c:v>
                </c:pt>
                <c:pt idx="603">
                  <c:v>2.831421118150379E-3</c:v>
                </c:pt>
                <c:pt idx="604">
                  <c:v>2.831421118150379E-3</c:v>
                </c:pt>
                <c:pt idx="605">
                  <c:v>2.831421118150379E-3</c:v>
                </c:pt>
                <c:pt idx="606">
                  <c:v>2.831421118150379E-3</c:v>
                </c:pt>
                <c:pt idx="607">
                  <c:v>2.831421118150379E-3</c:v>
                </c:pt>
                <c:pt idx="608">
                  <c:v>2.831421118150379E-3</c:v>
                </c:pt>
                <c:pt idx="609">
                  <c:v>2.831421118150379E-3</c:v>
                </c:pt>
                <c:pt idx="610">
                  <c:v>2.831421118150379E-3</c:v>
                </c:pt>
                <c:pt idx="611">
                  <c:v>2.831421118150379E-3</c:v>
                </c:pt>
                <c:pt idx="612">
                  <c:v>2.831421118150379E-3</c:v>
                </c:pt>
                <c:pt idx="613">
                  <c:v>2.831421118150379E-3</c:v>
                </c:pt>
                <c:pt idx="614">
                  <c:v>2.831421118150379E-3</c:v>
                </c:pt>
                <c:pt idx="615">
                  <c:v>2.831421118150379E-3</c:v>
                </c:pt>
                <c:pt idx="616">
                  <c:v>2.831421118150379E-3</c:v>
                </c:pt>
                <c:pt idx="617">
                  <c:v>2.831421118150379E-3</c:v>
                </c:pt>
                <c:pt idx="618">
                  <c:v>2.831421118150379E-3</c:v>
                </c:pt>
                <c:pt idx="619">
                  <c:v>2.831421118150379E-3</c:v>
                </c:pt>
                <c:pt idx="620">
                  <c:v>2.831421118150379E-3</c:v>
                </c:pt>
                <c:pt idx="621">
                  <c:v>2.831421118150379E-3</c:v>
                </c:pt>
                <c:pt idx="622">
                  <c:v>2.831421118150379E-3</c:v>
                </c:pt>
                <c:pt idx="623">
                  <c:v>2.831421118150379E-3</c:v>
                </c:pt>
                <c:pt idx="624">
                  <c:v>2.831421118150379E-3</c:v>
                </c:pt>
                <c:pt idx="625">
                  <c:v>2.831421118150379E-3</c:v>
                </c:pt>
                <c:pt idx="626">
                  <c:v>2.831421118150379E-3</c:v>
                </c:pt>
                <c:pt idx="627">
                  <c:v>2.831421118150379E-3</c:v>
                </c:pt>
                <c:pt idx="628">
                  <c:v>2.831421118150379E-3</c:v>
                </c:pt>
                <c:pt idx="629">
                  <c:v>2.831421118150379E-3</c:v>
                </c:pt>
                <c:pt idx="630">
                  <c:v>2.831421118150379E-3</c:v>
                </c:pt>
                <c:pt idx="631">
                  <c:v>2.831421118150379E-3</c:v>
                </c:pt>
                <c:pt idx="632">
                  <c:v>2.831421118150379E-3</c:v>
                </c:pt>
                <c:pt idx="633">
                  <c:v>2.831421118150379E-3</c:v>
                </c:pt>
                <c:pt idx="634">
                  <c:v>2.831421118150379E-3</c:v>
                </c:pt>
                <c:pt idx="635">
                  <c:v>2.831421118150379E-3</c:v>
                </c:pt>
                <c:pt idx="636">
                  <c:v>2.831421118150379E-3</c:v>
                </c:pt>
                <c:pt idx="637">
                  <c:v>2.831421118150379E-3</c:v>
                </c:pt>
                <c:pt idx="638">
                  <c:v>2.831421118150379E-3</c:v>
                </c:pt>
                <c:pt idx="639">
                  <c:v>2.831421118150379E-3</c:v>
                </c:pt>
                <c:pt idx="640">
                  <c:v>2.831421118150379E-3</c:v>
                </c:pt>
                <c:pt idx="641">
                  <c:v>2.831421118150379E-3</c:v>
                </c:pt>
                <c:pt idx="642">
                  <c:v>2.831421118150379E-3</c:v>
                </c:pt>
                <c:pt idx="643">
                  <c:v>2.831421118150379E-3</c:v>
                </c:pt>
                <c:pt idx="644">
                  <c:v>2.831421118150379E-3</c:v>
                </c:pt>
                <c:pt idx="645">
                  <c:v>2.831421118150379E-3</c:v>
                </c:pt>
                <c:pt idx="646">
                  <c:v>2.831421118150379E-3</c:v>
                </c:pt>
                <c:pt idx="647">
                  <c:v>2.831421118150379E-3</c:v>
                </c:pt>
                <c:pt idx="648">
                  <c:v>2.831421118150379E-3</c:v>
                </c:pt>
                <c:pt idx="649">
                  <c:v>2.831421118150379E-3</c:v>
                </c:pt>
                <c:pt idx="650">
                  <c:v>2.831421118150379E-3</c:v>
                </c:pt>
                <c:pt idx="651">
                  <c:v>2.831421118150379E-3</c:v>
                </c:pt>
                <c:pt idx="652">
                  <c:v>2.831421118150379E-3</c:v>
                </c:pt>
                <c:pt idx="653">
                  <c:v>2.831421118150379E-3</c:v>
                </c:pt>
                <c:pt idx="654">
                  <c:v>2.831421118150379E-3</c:v>
                </c:pt>
                <c:pt idx="655">
                  <c:v>2.831421118150379E-3</c:v>
                </c:pt>
                <c:pt idx="656">
                  <c:v>2.831421118150379E-3</c:v>
                </c:pt>
                <c:pt idx="657">
                  <c:v>2.831421118150379E-3</c:v>
                </c:pt>
                <c:pt idx="658">
                  <c:v>2.831421118150379E-3</c:v>
                </c:pt>
                <c:pt idx="659">
                  <c:v>2.831421118150379E-3</c:v>
                </c:pt>
                <c:pt idx="660">
                  <c:v>2.831421118150379E-3</c:v>
                </c:pt>
                <c:pt idx="661">
                  <c:v>2.831421118150379E-3</c:v>
                </c:pt>
                <c:pt idx="662">
                  <c:v>2.831421118150379E-3</c:v>
                </c:pt>
                <c:pt idx="663">
                  <c:v>2.831421118150379E-3</c:v>
                </c:pt>
                <c:pt idx="664">
                  <c:v>2.831421118150379E-3</c:v>
                </c:pt>
                <c:pt idx="665">
                  <c:v>2.831421118150379E-3</c:v>
                </c:pt>
                <c:pt idx="666">
                  <c:v>2.831421118150379E-3</c:v>
                </c:pt>
                <c:pt idx="667">
                  <c:v>2.831421118150379E-3</c:v>
                </c:pt>
                <c:pt idx="668">
                  <c:v>2.831421118150379E-3</c:v>
                </c:pt>
                <c:pt idx="669">
                  <c:v>2.831421118150379E-3</c:v>
                </c:pt>
                <c:pt idx="670">
                  <c:v>2.831421118150379E-3</c:v>
                </c:pt>
                <c:pt idx="671">
                  <c:v>2.831421118150379E-3</c:v>
                </c:pt>
                <c:pt idx="672">
                  <c:v>2.831421118150379E-3</c:v>
                </c:pt>
                <c:pt idx="673">
                  <c:v>2.831421118150379E-3</c:v>
                </c:pt>
                <c:pt idx="674">
                  <c:v>2.831421118150379E-3</c:v>
                </c:pt>
                <c:pt idx="675">
                  <c:v>2.831421118150379E-3</c:v>
                </c:pt>
                <c:pt idx="676">
                  <c:v>2.831421118150379E-3</c:v>
                </c:pt>
                <c:pt idx="677">
                  <c:v>2.831421118150379E-3</c:v>
                </c:pt>
                <c:pt idx="678">
                  <c:v>2.831421118150379E-3</c:v>
                </c:pt>
                <c:pt idx="679">
                  <c:v>2.831421118150379E-3</c:v>
                </c:pt>
                <c:pt idx="680">
                  <c:v>2.831421118150379E-3</c:v>
                </c:pt>
                <c:pt idx="681">
                  <c:v>2.831421118150379E-3</c:v>
                </c:pt>
                <c:pt idx="682">
                  <c:v>2.831421118150379E-3</c:v>
                </c:pt>
                <c:pt idx="683">
                  <c:v>2.831421118150379E-3</c:v>
                </c:pt>
                <c:pt idx="684">
                  <c:v>2.831421118150379E-3</c:v>
                </c:pt>
                <c:pt idx="685">
                  <c:v>2.831421118150379E-3</c:v>
                </c:pt>
                <c:pt idx="686">
                  <c:v>2.831421118150379E-3</c:v>
                </c:pt>
                <c:pt idx="687">
                  <c:v>2.831421118150379E-3</c:v>
                </c:pt>
                <c:pt idx="688">
                  <c:v>2.831421118150379E-3</c:v>
                </c:pt>
                <c:pt idx="689">
                  <c:v>2.831421118150379E-3</c:v>
                </c:pt>
                <c:pt idx="690">
                  <c:v>2.831421118150379E-3</c:v>
                </c:pt>
                <c:pt idx="691">
                  <c:v>2.831421118150379E-3</c:v>
                </c:pt>
                <c:pt idx="692">
                  <c:v>2.831421118150379E-3</c:v>
                </c:pt>
                <c:pt idx="693">
                  <c:v>2.831421118150379E-3</c:v>
                </c:pt>
                <c:pt idx="694">
                  <c:v>2.831421118150379E-3</c:v>
                </c:pt>
                <c:pt idx="695">
                  <c:v>2.831421118150379E-3</c:v>
                </c:pt>
                <c:pt idx="696">
                  <c:v>2.831421118150379E-3</c:v>
                </c:pt>
                <c:pt idx="697">
                  <c:v>2.831421118150379E-3</c:v>
                </c:pt>
                <c:pt idx="698">
                  <c:v>2.831421118150379E-3</c:v>
                </c:pt>
                <c:pt idx="699">
                  <c:v>2.831421118150379E-3</c:v>
                </c:pt>
                <c:pt idx="700">
                  <c:v>2.831421118150379E-3</c:v>
                </c:pt>
                <c:pt idx="701">
                  <c:v>2.831421118150379E-3</c:v>
                </c:pt>
                <c:pt idx="702">
                  <c:v>2.831421118150379E-3</c:v>
                </c:pt>
                <c:pt idx="703">
                  <c:v>2.831421118150379E-3</c:v>
                </c:pt>
                <c:pt idx="704">
                  <c:v>2.831421118150379E-3</c:v>
                </c:pt>
                <c:pt idx="705">
                  <c:v>2.831421118150379E-3</c:v>
                </c:pt>
                <c:pt idx="706">
                  <c:v>2.831421118150379E-3</c:v>
                </c:pt>
                <c:pt idx="707">
                  <c:v>2.831421118150379E-3</c:v>
                </c:pt>
                <c:pt idx="708">
                  <c:v>2.831421118150379E-3</c:v>
                </c:pt>
                <c:pt idx="709">
                  <c:v>2.831421118150379E-3</c:v>
                </c:pt>
                <c:pt idx="710">
                  <c:v>2.831421118150379E-3</c:v>
                </c:pt>
                <c:pt idx="711">
                  <c:v>2.831421118150379E-3</c:v>
                </c:pt>
                <c:pt idx="712">
                  <c:v>2.831421118150379E-3</c:v>
                </c:pt>
                <c:pt idx="713">
                  <c:v>2.831421118150379E-3</c:v>
                </c:pt>
                <c:pt idx="714">
                  <c:v>2.831421118150379E-3</c:v>
                </c:pt>
                <c:pt idx="715">
                  <c:v>2.831421118150379E-3</c:v>
                </c:pt>
                <c:pt idx="716">
                  <c:v>2.831421118150379E-3</c:v>
                </c:pt>
                <c:pt idx="717">
                  <c:v>2.831421118150379E-3</c:v>
                </c:pt>
                <c:pt idx="718">
                  <c:v>2.831421118150379E-3</c:v>
                </c:pt>
                <c:pt idx="719">
                  <c:v>2.831421118150379E-3</c:v>
                </c:pt>
                <c:pt idx="720">
                  <c:v>2.831421118150379E-3</c:v>
                </c:pt>
                <c:pt idx="721">
                  <c:v>2.831421118150379E-3</c:v>
                </c:pt>
                <c:pt idx="722">
                  <c:v>2.831421118150379E-3</c:v>
                </c:pt>
                <c:pt idx="723">
                  <c:v>2.831421118150379E-3</c:v>
                </c:pt>
                <c:pt idx="724">
                  <c:v>2.831421118150379E-3</c:v>
                </c:pt>
                <c:pt idx="725">
                  <c:v>2.831421118150379E-3</c:v>
                </c:pt>
                <c:pt idx="726">
                  <c:v>2.831421118150379E-3</c:v>
                </c:pt>
                <c:pt idx="727">
                  <c:v>2.831421118150379E-3</c:v>
                </c:pt>
                <c:pt idx="728">
                  <c:v>2.831421118150379E-3</c:v>
                </c:pt>
                <c:pt idx="729">
                  <c:v>2.831421118150379E-3</c:v>
                </c:pt>
                <c:pt idx="730">
                  <c:v>2.831421118150379E-3</c:v>
                </c:pt>
                <c:pt idx="731">
                  <c:v>2.831421118150379E-3</c:v>
                </c:pt>
                <c:pt idx="732">
                  <c:v>2.831421118150379E-3</c:v>
                </c:pt>
                <c:pt idx="733">
                  <c:v>2.831421118150379E-3</c:v>
                </c:pt>
                <c:pt idx="734">
                  <c:v>2.831421118150379E-3</c:v>
                </c:pt>
                <c:pt idx="735">
                  <c:v>2.831421118150379E-3</c:v>
                </c:pt>
                <c:pt idx="736">
                  <c:v>2.831421118150379E-3</c:v>
                </c:pt>
                <c:pt idx="737">
                  <c:v>2.831421118150379E-3</c:v>
                </c:pt>
                <c:pt idx="738">
                  <c:v>2.831421118150379E-3</c:v>
                </c:pt>
                <c:pt idx="739">
                  <c:v>2.831421118150379E-3</c:v>
                </c:pt>
                <c:pt idx="740">
                  <c:v>2.831421118150379E-3</c:v>
                </c:pt>
                <c:pt idx="741">
                  <c:v>2.831421118150379E-3</c:v>
                </c:pt>
                <c:pt idx="742">
                  <c:v>2.831421118150379E-3</c:v>
                </c:pt>
                <c:pt idx="743">
                  <c:v>2.831421118150379E-3</c:v>
                </c:pt>
                <c:pt idx="744">
                  <c:v>2.831421118150379E-3</c:v>
                </c:pt>
                <c:pt idx="745">
                  <c:v>2.831421118150379E-3</c:v>
                </c:pt>
                <c:pt idx="746">
                  <c:v>2.831421118150379E-3</c:v>
                </c:pt>
                <c:pt idx="747">
                  <c:v>2.831421118150379E-3</c:v>
                </c:pt>
                <c:pt idx="748">
                  <c:v>2.831421118150379E-3</c:v>
                </c:pt>
                <c:pt idx="749">
                  <c:v>2.831421118150379E-3</c:v>
                </c:pt>
                <c:pt idx="750">
                  <c:v>2.831421118150379E-3</c:v>
                </c:pt>
                <c:pt idx="751">
                  <c:v>2.831421118150379E-3</c:v>
                </c:pt>
                <c:pt idx="752">
                  <c:v>2.831421118150379E-3</c:v>
                </c:pt>
                <c:pt idx="753">
                  <c:v>2.831421118150379E-3</c:v>
                </c:pt>
                <c:pt idx="754">
                  <c:v>2.831421118150379E-3</c:v>
                </c:pt>
                <c:pt idx="755">
                  <c:v>2.831421118150379E-3</c:v>
                </c:pt>
                <c:pt idx="756">
                  <c:v>2.831421118150379E-3</c:v>
                </c:pt>
                <c:pt idx="757">
                  <c:v>2.831421118150379E-3</c:v>
                </c:pt>
                <c:pt idx="758">
                  <c:v>2.831421118150379E-3</c:v>
                </c:pt>
                <c:pt idx="759">
                  <c:v>2.831421118150379E-3</c:v>
                </c:pt>
                <c:pt idx="760">
                  <c:v>2.831421118150379E-3</c:v>
                </c:pt>
                <c:pt idx="761">
                  <c:v>2.831421118150379E-3</c:v>
                </c:pt>
                <c:pt idx="762">
                  <c:v>2.831421118150379E-3</c:v>
                </c:pt>
                <c:pt idx="763">
                  <c:v>2.831421118150379E-3</c:v>
                </c:pt>
                <c:pt idx="764">
                  <c:v>2.831421118150379E-3</c:v>
                </c:pt>
                <c:pt idx="765">
                  <c:v>2.831421118150379E-3</c:v>
                </c:pt>
                <c:pt idx="766">
                  <c:v>2.831421118150379E-3</c:v>
                </c:pt>
                <c:pt idx="767">
                  <c:v>2.831421118150379E-3</c:v>
                </c:pt>
                <c:pt idx="768">
                  <c:v>2.831421118150379E-3</c:v>
                </c:pt>
                <c:pt idx="769">
                  <c:v>2.831421118150379E-3</c:v>
                </c:pt>
                <c:pt idx="770">
                  <c:v>2.831421118150379E-3</c:v>
                </c:pt>
                <c:pt idx="771">
                  <c:v>2.831421118150379E-3</c:v>
                </c:pt>
                <c:pt idx="772">
                  <c:v>2.831421118150379E-3</c:v>
                </c:pt>
                <c:pt idx="773">
                  <c:v>1.8007639287742627E-4</c:v>
                </c:pt>
                <c:pt idx="774">
                  <c:v>1.8007639287742627E-4</c:v>
                </c:pt>
                <c:pt idx="775">
                  <c:v>1.8007639287742627E-4</c:v>
                </c:pt>
                <c:pt idx="776">
                  <c:v>1.8007639287742627E-4</c:v>
                </c:pt>
                <c:pt idx="777">
                  <c:v>1.8007639287742627E-4</c:v>
                </c:pt>
                <c:pt idx="778">
                  <c:v>1.8007639287742627E-4</c:v>
                </c:pt>
                <c:pt idx="779">
                  <c:v>1.8007639287742627E-4</c:v>
                </c:pt>
                <c:pt idx="780">
                  <c:v>1.8007639287742627E-4</c:v>
                </c:pt>
                <c:pt idx="781">
                  <c:v>1.8007639287742627E-4</c:v>
                </c:pt>
                <c:pt idx="782">
                  <c:v>1.8007639287742627E-4</c:v>
                </c:pt>
                <c:pt idx="783">
                  <c:v>1.8007639287742627E-4</c:v>
                </c:pt>
                <c:pt idx="784">
                  <c:v>1.8007639287742627E-4</c:v>
                </c:pt>
                <c:pt idx="785">
                  <c:v>1.8007639287742627E-4</c:v>
                </c:pt>
                <c:pt idx="786">
                  <c:v>1.8007639287742627E-4</c:v>
                </c:pt>
                <c:pt idx="787">
                  <c:v>1.8007639287742627E-4</c:v>
                </c:pt>
                <c:pt idx="788">
                  <c:v>1.8007639287742627E-4</c:v>
                </c:pt>
                <c:pt idx="789">
                  <c:v>1.8007639287742627E-4</c:v>
                </c:pt>
                <c:pt idx="790">
                  <c:v>1.8007639287742627E-4</c:v>
                </c:pt>
                <c:pt idx="791">
                  <c:v>1.8007639287742627E-4</c:v>
                </c:pt>
                <c:pt idx="792">
                  <c:v>1.8007639287742627E-4</c:v>
                </c:pt>
                <c:pt idx="793">
                  <c:v>1.8007639287742627E-4</c:v>
                </c:pt>
                <c:pt idx="794">
                  <c:v>1.8007639287742627E-4</c:v>
                </c:pt>
                <c:pt idx="795">
                  <c:v>1.8007639287742627E-4</c:v>
                </c:pt>
                <c:pt idx="796">
                  <c:v>1.8007639287742627E-4</c:v>
                </c:pt>
                <c:pt idx="797">
                  <c:v>1.8007639287742627E-4</c:v>
                </c:pt>
                <c:pt idx="798">
                  <c:v>1.8007639287742627E-4</c:v>
                </c:pt>
                <c:pt idx="799">
                  <c:v>1.8007639287742627E-4</c:v>
                </c:pt>
                <c:pt idx="800">
                  <c:v>1.8007639287742627E-4</c:v>
                </c:pt>
                <c:pt idx="801">
                  <c:v>1.8007639287742627E-4</c:v>
                </c:pt>
                <c:pt idx="802">
                  <c:v>1.8007639287742627E-4</c:v>
                </c:pt>
                <c:pt idx="803">
                  <c:v>1.8007639287742627E-4</c:v>
                </c:pt>
                <c:pt idx="804">
                  <c:v>1.8007639287742627E-4</c:v>
                </c:pt>
                <c:pt idx="805">
                  <c:v>1.8007639287742627E-4</c:v>
                </c:pt>
                <c:pt idx="806">
                  <c:v>1.8007639287742627E-4</c:v>
                </c:pt>
                <c:pt idx="807">
                  <c:v>1.8007639287742627E-4</c:v>
                </c:pt>
                <c:pt idx="808">
                  <c:v>1.8007639287742627E-4</c:v>
                </c:pt>
                <c:pt idx="809">
                  <c:v>1.8007639287742627E-4</c:v>
                </c:pt>
                <c:pt idx="810">
                  <c:v>1.8007639287742627E-4</c:v>
                </c:pt>
                <c:pt idx="811">
                  <c:v>1.8007639287742627E-4</c:v>
                </c:pt>
                <c:pt idx="812">
                  <c:v>1.8007639287742627E-4</c:v>
                </c:pt>
                <c:pt idx="813">
                  <c:v>1.8007639287742627E-4</c:v>
                </c:pt>
                <c:pt idx="814">
                  <c:v>1.8007639287742627E-4</c:v>
                </c:pt>
                <c:pt idx="815">
                  <c:v>1.8007639287742627E-4</c:v>
                </c:pt>
                <c:pt idx="816">
                  <c:v>1.8007639287742627E-4</c:v>
                </c:pt>
                <c:pt idx="817">
                  <c:v>1.8007639287742627E-4</c:v>
                </c:pt>
                <c:pt idx="818">
                  <c:v>1.8007639287742627E-4</c:v>
                </c:pt>
                <c:pt idx="819">
                  <c:v>1.8007639287742627E-4</c:v>
                </c:pt>
                <c:pt idx="820">
                  <c:v>1.8007639287742627E-4</c:v>
                </c:pt>
                <c:pt idx="821">
                  <c:v>1.8007639287742627E-4</c:v>
                </c:pt>
                <c:pt idx="822">
                  <c:v>1.8007639287742627E-4</c:v>
                </c:pt>
                <c:pt idx="823">
                  <c:v>1.8007639287742627E-4</c:v>
                </c:pt>
                <c:pt idx="824">
                  <c:v>1.8007639287742627E-4</c:v>
                </c:pt>
                <c:pt idx="825">
                  <c:v>1.8007639287742627E-4</c:v>
                </c:pt>
                <c:pt idx="826">
                  <c:v>1.8007639287742627E-4</c:v>
                </c:pt>
                <c:pt idx="827">
                  <c:v>1.8007639287742627E-4</c:v>
                </c:pt>
                <c:pt idx="828">
                  <c:v>1.8007639287742627E-4</c:v>
                </c:pt>
                <c:pt idx="829">
                  <c:v>1.8007639287742627E-4</c:v>
                </c:pt>
                <c:pt idx="830">
                  <c:v>1.8007639287742627E-4</c:v>
                </c:pt>
                <c:pt idx="831">
                  <c:v>1.8007639287742627E-4</c:v>
                </c:pt>
                <c:pt idx="832">
                  <c:v>1.8007639287742627E-4</c:v>
                </c:pt>
                <c:pt idx="833">
                  <c:v>1.8007639287742627E-4</c:v>
                </c:pt>
                <c:pt idx="834">
                  <c:v>1.8007639287742627E-4</c:v>
                </c:pt>
                <c:pt idx="835">
                  <c:v>1.8007639287742627E-4</c:v>
                </c:pt>
                <c:pt idx="836">
                  <c:v>1.8007639287742627E-4</c:v>
                </c:pt>
                <c:pt idx="837">
                  <c:v>1.8007639287742627E-4</c:v>
                </c:pt>
                <c:pt idx="838">
                  <c:v>1.8007639287742627E-4</c:v>
                </c:pt>
                <c:pt idx="839">
                  <c:v>1.8007639287742627E-4</c:v>
                </c:pt>
                <c:pt idx="840">
                  <c:v>1.8007639287742627E-4</c:v>
                </c:pt>
                <c:pt idx="841">
                  <c:v>1.8007639287742627E-4</c:v>
                </c:pt>
                <c:pt idx="842">
                  <c:v>1.8007639287742627E-4</c:v>
                </c:pt>
                <c:pt idx="843">
                  <c:v>1.8007639287742627E-4</c:v>
                </c:pt>
                <c:pt idx="844">
                  <c:v>1.8007639287742627E-4</c:v>
                </c:pt>
                <c:pt idx="845">
                  <c:v>1.8007639287742627E-4</c:v>
                </c:pt>
                <c:pt idx="846">
                  <c:v>1.8007639287742627E-4</c:v>
                </c:pt>
                <c:pt idx="847">
                  <c:v>1.8007639287742627E-4</c:v>
                </c:pt>
                <c:pt idx="848">
                  <c:v>1.8007639287742627E-4</c:v>
                </c:pt>
                <c:pt idx="849">
                  <c:v>1.8007639287742627E-4</c:v>
                </c:pt>
                <c:pt idx="850">
                  <c:v>1.8007639287742627E-4</c:v>
                </c:pt>
                <c:pt idx="851">
                  <c:v>1.8007639287742627E-4</c:v>
                </c:pt>
                <c:pt idx="852">
                  <c:v>1.8007639287742627E-4</c:v>
                </c:pt>
                <c:pt idx="853">
                  <c:v>1.8007639287742627E-4</c:v>
                </c:pt>
                <c:pt idx="854">
                  <c:v>1.8007639287742627E-4</c:v>
                </c:pt>
                <c:pt idx="855">
                  <c:v>1.8007639287742627E-4</c:v>
                </c:pt>
                <c:pt idx="856">
                  <c:v>1.8007639287742627E-4</c:v>
                </c:pt>
                <c:pt idx="857">
                  <c:v>1.8007639287742627E-4</c:v>
                </c:pt>
                <c:pt idx="858">
                  <c:v>1.8007639287742627E-4</c:v>
                </c:pt>
                <c:pt idx="859">
                  <c:v>1.8007639287742627E-4</c:v>
                </c:pt>
                <c:pt idx="860">
                  <c:v>1.8007639287742627E-4</c:v>
                </c:pt>
                <c:pt idx="861">
                  <c:v>1.8007639287742627E-4</c:v>
                </c:pt>
                <c:pt idx="862">
                  <c:v>1.8007639287742627E-4</c:v>
                </c:pt>
                <c:pt idx="863">
                  <c:v>1.8007639287742627E-4</c:v>
                </c:pt>
                <c:pt idx="864">
                  <c:v>1.8007639287742627E-4</c:v>
                </c:pt>
                <c:pt idx="865">
                  <c:v>1.8007639287742627E-4</c:v>
                </c:pt>
                <c:pt idx="866">
                  <c:v>1.8007639287742627E-4</c:v>
                </c:pt>
                <c:pt idx="867">
                  <c:v>1.8007639287742627E-4</c:v>
                </c:pt>
                <c:pt idx="868">
                  <c:v>1.8007639287742627E-4</c:v>
                </c:pt>
                <c:pt idx="869">
                  <c:v>1.8007639287742627E-4</c:v>
                </c:pt>
                <c:pt idx="870">
                  <c:v>1.8007639287742627E-4</c:v>
                </c:pt>
                <c:pt idx="871">
                  <c:v>1.8007639287742627E-4</c:v>
                </c:pt>
                <c:pt idx="872">
                  <c:v>1.8007639287742627E-4</c:v>
                </c:pt>
                <c:pt idx="873">
                  <c:v>1.8007639287742627E-4</c:v>
                </c:pt>
                <c:pt idx="874">
                  <c:v>1.8007639287742627E-4</c:v>
                </c:pt>
                <c:pt idx="875">
                  <c:v>1.8007639287742627E-4</c:v>
                </c:pt>
                <c:pt idx="876">
                  <c:v>1.8007639287742627E-4</c:v>
                </c:pt>
                <c:pt idx="877">
                  <c:v>1.8007639287742627E-4</c:v>
                </c:pt>
                <c:pt idx="878">
                  <c:v>1.8007639287742627E-4</c:v>
                </c:pt>
                <c:pt idx="879">
                  <c:v>1.8007639287742627E-4</c:v>
                </c:pt>
                <c:pt idx="880">
                  <c:v>1.8007639287742627E-4</c:v>
                </c:pt>
                <c:pt idx="881">
                  <c:v>1.8007639287742627E-4</c:v>
                </c:pt>
                <c:pt idx="882">
                  <c:v>1.8007639287742627E-4</c:v>
                </c:pt>
                <c:pt idx="883">
                  <c:v>1.8007639287742627E-4</c:v>
                </c:pt>
                <c:pt idx="884">
                  <c:v>1.8007639287742627E-4</c:v>
                </c:pt>
                <c:pt idx="885">
                  <c:v>1.8007639287742627E-4</c:v>
                </c:pt>
                <c:pt idx="886">
                  <c:v>1.8007639287742627E-4</c:v>
                </c:pt>
                <c:pt idx="887">
                  <c:v>1.8007639287742627E-4</c:v>
                </c:pt>
                <c:pt idx="888">
                  <c:v>1.8007639287742627E-4</c:v>
                </c:pt>
                <c:pt idx="889">
                  <c:v>1.8007639287742627E-4</c:v>
                </c:pt>
                <c:pt idx="890">
                  <c:v>1.8007639287742627E-4</c:v>
                </c:pt>
                <c:pt idx="891">
                  <c:v>1.8007639287742627E-4</c:v>
                </c:pt>
                <c:pt idx="892">
                  <c:v>1.8007639287742627E-4</c:v>
                </c:pt>
                <c:pt idx="893">
                  <c:v>1.8007639287742627E-4</c:v>
                </c:pt>
                <c:pt idx="894">
                  <c:v>1.8007639287742627E-4</c:v>
                </c:pt>
                <c:pt idx="895">
                  <c:v>1.8007639287742627E-4</c:v>
                </c:pt>
                <c:pt idx="896">
                  <c:v>1.8007639287742627E-4</c:v>
                </c:pt>
                <c:pt idx="897">
                  <c:v>1.8007639287742627E-4</c:v>
                </c:pt>
                <c:pt idx="898">
                  <c:v>1.8007639287742627E-4</c:v>
                </c:pt>
                <c:pt idx="899">
                  <c:v>1.8007639287742627E-4</c:v>
                </c:pt>
                <c:pt idx="900">
                  <c:v>1.8007639287742627E-4</c:v>
                </c:pt>
                <c:pt idx="901">
                  <c:v>1.8007639287742627E-4</c:v>
                </c:pt>
                <c:pt idx="902">
                  <c:v>1.8007639287742627E-4</c:v>
                </c:pt>
                <c:pt idx="903">
                  <c:v>1.8007639287742627E-4</c:v>
                </c:pt>
                <c:pt idx="904">
                  <c:v>1.8007639287742627E-4</c:v>
                </c:pt>
                <c:pt idx="905">
                  <c:v>1.8007639287742627E-4</c:v>
                </c:pt>
                <c:pt idx="906">
                  <c:v>1.8007639287742627E-4</c:v>
                </c:pt>
                <c:pt idx="907">
                  <c:v>1.8007639287742627E-4</c:v>
                </c:pt>
                <c:pt idx="908">
                  <c:v>1.8007639287742627E-4</c:v>
                </c:pt>
                <c:pt idx="909">
                  <c:v>1.8007639287742627E-4</c:v>
                </c:pt>
                <c:pt idx="910">
                  <c:v>1.8007639287742627E-4</c:v>
                </c:pt>
                <c:pt idx="911">
                  <c:v>1.8007639287742627E-4</c:v>
                </c:pt>
                <c:pt idx="912">
                  <c:v>1.8007639287742627E-4</c:v>
                </c:pt>
                <c:pt idx="913">
                  <c:v>1.8007639287742627E-4</c:v>
                </c:pt>
                <c:pt idx="914">
                  <c:v>1.8007639287742627E-4</c:v>
                </c:pt>
                <c:pt idx="915">
                  <c:v>1.8007639287742627E-4</c:v>
                </c:pt>
                <c:pt idx="916">
                  <c:v>1.8007639287742627E-4</c:v>
                </c:pt>
                <c:pt idx="917">
                  <c:v>1.8007639287742627E-4</c:v>
                </c:pt>
                <c:pt idx="918">
                  <c:v>1.8007639287742627E-4</c:v>
                </c:pt>
                <c:pt idx="919">
                  <c:v>1.8007639287742627E-4</c:v>
                </c:pt>
                <c:pt idx="920">
                  <c:v>1.8007639287742627E-4</c:v>
                </c:pt>
                <c:pt idx="921">
                  <c:v>1.8007639287742627E-4</c:v>
                </c:pt>
                <c:pt idx="922">
                  <c:v>1.8007639287742627E-4</c:v>
                </c:pt>
                <c:pt idx="923">
                  <c:v>1.8007639287742627E-4</c:v>
                </c:pt>
                <c:pt idx="924">
                  <c:v>1.8007639287742627E-4</c:v>
                </c:pt>
                <c:pt idx="925">
                  <c:v>1.8007639287742627E-4</c:v>
                </c:pt>
                <c:pt idx="926">
                  <c:v>1.8007639287742627E-4</c:v>
                </c:pt>
                <c:pt idx="927">
                  <c:v>1.8007639287742627E-4</c:v>
                </c:pt>
                <c:pt idx="928">
                  <c:v>1.8007639287742627E-4</c:v>
                </c:pt>
                <c:pt idx="929">
                  <c:v>1.8007639287742627E-4</c:v>
                </c:pt>
                <c:pt idx="930">
                  <c:v>1.8007639287742627E-4</c:v>
                </c:pt>
                <c:pt idx="931">
                  <c:v>1.8007639287742627E-4</c:v>
                </c:pt>
                <c:pt idx="932">
                  <c:v>1.8007639287742627E-4</c:v>
                </c:pt>
                <c:pt idx="933">
                  <c:v>1.8007639287742627E-4</c:v>
                </c:pt>
                <c:pt idx="934">
                  <c:v>1.8007639287742627E-4</c:v>
                </c:pt>
                <c:pt idx="935">
                  <c:v>1.8007639287742627E-4</c:v>
                </c:pt>
                <c:pt idx="936">
                  <c:v>1.8007639287742627E-4</c:v>
                </c:pt>
                <c:pt idx="937">
                  <c:v>1.8007639287742627E-4</c:v>
                </c:pt>
                <c:pt idx="938">
                  <c:v>1.8007639287742627E-4</c:v>
                </c:pt>
                <c:pt idx="939">
                  <c:v>1.8007639287742627E-4</c:v>
                </c:pt>
                <c:pt idx="940">
                  <c:v>1.8007639287742627E-4</c:v>
                </c:pt>
                <c:pt idx="941">
                  <c:v>1.8007639287742627E-4</c:v>
                </c:pt>
                <c:pt idx="942">
                  <c:v>1.8007639287742627E-4</c:v>
                </c:pt>
                <c:pt idx="943">
                  <c:v>1.8007639287742627E-4</c:v>
                </c:pt>
                <c:pt idx="944">
                  <c:v>1.8007639287742627E-4</c:v>
                </c:pt>
                <c:pt idx="945">
                  <c:v>1.8007639287742627E-4</c:v>
                </c:pt>
                <c:pt idx="946">
                  <c:v>1.8007639287742627E-4</c:v>
                </c:pt>
                <c:pt idx="947">
                  <c:v>1.8007639287742627E-4</c:v>
                </c:pt>
                <c:pt idx="948">
                  <c:v>1.8007639287742627E-4</c:v>
                </c:pt>
                <c:pt idx="949">
                  <c:v>1.8007639287742627E-4</c:v>
                </c:pt>
                <c:pt idx="950">
                  <c:v>1.8007639287742627E-4</c:v>
                </c:pt>
                <c:pt idx="951">
                  <c:v>1.8007639287742627E-4</c:v>
                </c:pt>
                <c:pt idx="952">
                  <c:v>1.8007639287742627E-4</c:v>
                </c:pt>
                <c:pt idx="953">
                  <c:v>1.8007639287742627E-4</c:v>
                </c:pt>
                <c:pt idx="954">
                  <c:v>1.8007639287742627E-4</c:v>
                </c:pt>
                <c:pt idx="955">
                  <c:v>1.8007639287742627E-4</c:v>
                </c:pt>
                <c:pt idx="956">
                  <c:v>1.8007639287742627E-4</c:v>
                </c:pt>
                <c:pt idx="957">
                  <c:v>1.8007639287742627E-4</c:v>
                </c:pt>
                <c:pt idx="958">
                  <c:v>1.8007639287742627E-4</c:v>
                </c:pt>
                <c:pt idx="959">
                  <c:v>1.8007639287742627E-4</c:v>
                </c:pt>
                <c:pt idx="960">
                  <c:v>1.8007639287742627E-4</c:v>
                </c:pt>
                <c:pt idx="961">
                  <c:v>1.8007639287742627E-4</c:v>
                </c:pt>
                <c:pt idx="962">
                  <c:v>1.8007639287742627E-4</c:v>
                </c:pt>
                <c:pt idx="963">
                  <c:v>1.8007639287742627E-4</c:v>
                </c:pt>
                <c:pt idx="964">
                  <c:v>1.8007639287742627E-4</c:v>
                </c:pt>
                <c:pt idx="965">
                  <c:v>1.8007639287742627E-4</c:v>
                </c:pt>
                <c:pt idx="966">
                  <c:v>1.8007639287742627E-4</c:v>
                </c:pt>
                <c:pt idx="967">
                  <c:v>1.8007639287742627E-4</c:v>
                </c:pt>
                <c:pt idx="968">
                  <c:v>1.8007639287742627E-4</c:v>
                </c:pt>
                <c:pt idx="969">
                  <c:v>1.8007639287742627E-4</c:v>
                </c:pt>
                <c:pt idx="970">
                  <c:v>1.8007639287742627E-4</c:v>
                </c:pt>
                <c:pt idx="971">
                  <c:v>1.8007639287742627E-4</c:v>
                </c:pt>
                <c:pt idx="972">
                  <c:v>1.8007639287742627E-4</c:v>
                </c:pt>
                <c:pt idx="973">
                  <c:v>1.8007639287742627E-4</c:v>
                </c:pt>
                <c:pt idx="974">
                  <c:v>1.8007639287742627E-4</c:v>
                </c:pt>
                <c:pt idx="975">
                  <c:v>1.8007639287742627E-4</c:v>
                </c:pt>
                <c:pt idx="976">
                  <c:v>1.8007639287742627E-4</c:v>
                </c:pt>
                <c:pt idx="977">
                  <c:v>1.8007639287742627E-4</c:v>
                </c:pt>
                <c:pt idx="978">
                  <c:v>1.8007639287742627E-4</c:v>
                </c:pt>
                <c:pt idx="979">
                  <c:v>1.8007639287742627E-4</c:v>
                </c:pt>
                <c:pt idx="980">
                  <c:v>1.8007639287742627E-4</c:v>
                </c:pt>
                <c:pt idx="981">
                  <c:v>1.8007639287742627E-4</c:v>
                </c:pt>
                <c:pt idx="982">
                  <c:v>1.8007639287742627E-4</c:v>
                </c:pt>
                <c:pt idx="983">
                  <c:v>1.8007639287742627E-4</c:v>
                </c:pt>
                <c:pt idx="984">
                  <c:v>1.8007639287742627E-4</c:v>
                </c:pt>
                <c:pt idx="985">
                  <c:v>1.8007639287742627E-4</c:v>
                </c:pt>
                <c:pt idx="986">
                  <c:v>1.8007639287742627E-4</c:v>
                </c:pt>
                <c:pt idx="987">
                  <c:v>1.8007639287742627E-4</c:v>
                </c:pt>
                <c:pt idx="988">
                  <c:v>1.8007639287742627E-4</c:v>
                </c:pt>
                <c:pt idx="989">
                  <c:v>1.8007639287742627E-4</c:v>
                </c:pt>
                <c:pt idx="990">
                  <c:v>1.8007639287742627E-4</c:v>
                </c:pt>
                <c:pt idx="991">
                  <c:v>1.8007639287742627E-4</c:v>
                </c:pt>
                <c:pt idx="992">
                  <c:v>1.8007639287742627E-4</c:v>
                </c:pt>
                <c:pt idx="993">
                  <c:v>1.8007639287742627E-4</c:v>
                </c:pt>
                <c:pt idx="994">
                  <c:v>1.8007639287742627E-4</c:v>
                </c:pt>
                <c:pt idx="995">
                  <c:v>1.8007639287742627E-4</c:v>
                </c:pt>
                <c:pt idx="996">
                  <c:v>1.8007639287742627E-4</c:v>
                </c:pt>
                <c:pt idx="997">
                  <c:v>1.8007639287742627E-4</c:v>
                </c:pt>
                <c:pt idx="998">
                  <c:v>1.8007639287742627E-4</c:v>
                </c:pt>
                <c:pt idx="999">
                  <c:v>1.8007639287742627E-4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25FE-4C8D-AD4D-24E7EB99A208}"/>
            </c:ext>
          </c:extLst>
        </c:ser>
        <c:ser>
          <c:idx val="6"/>
          <c:order val="6"/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Sheet1!$H$1:$H$1000</c:f>
              <c:numCache>
                <c:formatCode>General</c:formatCode>
                <c:ptCount val="1000"/>
                <c:pt idx="0">
                  <c:v>5.6239144408738229E-2</c:v>
                </c:pt>
                <c:pt idx="1">
                  <c:v>2.7280757883343942E-2</c:v>
                </c:pt>
                <c:pt idx="2">
                  <c:v>2.7280757883343942E-2</c:v>
                </c:pt>
                <c:pt idx="3">
                  <c:v>2.7280757883343942E-2</c:v>
                </c:pt>
                <c:pt idx="4">
                  <c:v>2.7280757883343942E-2</c:v>
                </c:pt>
                <c:pt idx="5">
                  <c:v>2.7280757883343942E-2</c:v>
                </c:pt>
                <c:pt idx="6">
                  <c:v>2.7280757883343942E-2</c:v>
                </c:pt>
                <c:pt idx="7">
                  <c:v>2.7280757883343942E-2</c:v>
                </c:pt>
                <c:pt idx="8">
                  <c:v>2.7280757883343942E-2</c:v>
                </c:pt>
                <c:pt idx="9">
                  <c:v>2.7280757883343942E-2</c:v>
                </c:pt>
                <c:pt idx="10">
                  <c:v>2.7280757883343942E-2</c:v>
                </c:pt>
                <c:pt idx="11">
                  <c:v>2.7280757883343942E-2</c:v>
                </c:pt>
                <c:pt idx="12">
                  <c:v>2.7280757883343942E-2</c:v>
                </c:pt>
                <c:pt idx="13">
                  <c:v>2.7280757883343942E-2</c:v>
                </c:pt>
                <c:pt idx="14">
                  <c:v>2.7280757883343942E-2</c:v>
                </c:pt>
                <c:pt idx="15">
                  <c:v>2.7280757883343942E-2</c:v>
                </c:pt>
                <c:pt idx="16">
                  <c:v>2.7280757883343942E-2</c:v>
                </c:pt>
                <c:pt idx="17">
                  <c:v>2.7280757883343942E-2</c:v>
                </c:pt>
                <c:pt idx="18">
                  <c:v>2.7280757883343942E-2</c:v>
                </c:pt>
                <c:pt idx="19">
                  <c:v>2.7280757883343942E-2</c:v>
                </c:pt>
                <c:pt idx="20">
                  <c:v>2.7280757883343942E-2</c:v>
                </c:pt>
                <c:pt idx="21">
                  <c:v>2.7280757883343942E-2</c:v>
                </c:pt>
                <c:pt idx="22">
                  <c:v>2.7280757883343942E-2</c:v>
                </c:pt>
                <c:pt idx="23">
                  <c:v>2.7280757883343942E-2</c:v>
                </c:pt>
                <c:pt idx="24">
                  <c:v>2.7280757883343942E-2</c:v>
                </c:pt>
                <c:pt idx="25">
                  <c:v>2.7280757883343942E-2</c:v>
                </c:pt>
                <c:pt idx="26">
                  <c:v>2.7280757883343942E-2</c:v>
                </c:pt>
                <c:pt idx="27">
                  <c:v>2.7280757883343942E-2</c:v>
                </c:pt>
                <c:pt idx="28">
                  <c:v>2.7280757883343942E-2</c:v>
                </c:pt>
                <c:pt idx="29">
                  <c:v>2.7280757883343942E-2</c:v>
                </c:pt>
                <c:pt idx="30">
                  <c:v>2.7280757883343942E-2</c:v>
                </c:pt>
                <c:pt idx="31">
                  <c:v>2.7280757883343942E-2</c:v>
                </c:pt>
                <c:pt idx="32">
                  <c:v>2.7280757883343942E-2</c:v>
                </c:pt>
                <c:pt idx="33">
                  <c:v>2.7280757883343942E-2</c:v>
                </c:pt>
                <c:pt idx="34">
                  <c:v>2.7280757883343942E-2</c:v>
                </c:pt>
                <c:pt idx="35">
                  <c:v>2.7280757883343942E-2</c:v>
                </c:pt>
                <c:pt idx="36">
                  <c:v>2.7280757883343942E-2</c:v>
                </c:pt>
                <c:pt idx="37">
                  <c:v>2.7280757883343942E-2</c:v>
                </c:pt>
                <c:pt idx="38">
                  <c:v>2.7280757883343942E-2</c:v>
                </c:pt>
                <c:pt idx="39">
                  <c:v>2.7280757883343942E-2</c:v>
                </c:pt>
                <c:pt idx="40">
                  <c:v>2.7280757883343942E-2</c:v>
                </c:pt>
                <c:pt idx="41">
                  <c:v>2.7280757883343942E-2</c:v>
                </c:pt>
                <c:pt idx="42">
                  <c:v>2.7280757883343942E-2</c:v>
                </c:pt>
                <c:pt idx="43">
                  <c:v>2.7280757883343942E-2</c:v>
                </c:pt>
                <c:pt idx="44">
                  <c:v>2.4387096682055298E-2</c:v>
                </c:pt>
                <c:pt idx="45">
                  <c:v>2.4387096682055298E-2</c:v>
                </c:pt>
                <c:pt idx="46">
                  <c:v>2.4387096682055298E-2</c:v>
                </c:pt>
                <c:pt idx="47">
                  <c:v>2.4387096682055298E-2</c:v>
                </c:pt>
                <c:pt idx="48">
                  <c:v>2.4387096682055298E-2</c:v>
                </c:pt>
                <c:pt idx="49">
                  <c:v>2.4387096682055298E-2</c:v>
                </c:pt>
                <c:pt idx="50">
                  <c:v>2.4387096682055298E-2</c:v>
                </c:pt>
                <c:pt idx="51">
                  <c:v>2.4387096682055298E-2</c:v>
                </c:pt>
                <c:pt idx="52">
                  <c:v>2.4387096682055298E-2</c:v>
                </c:pt>
                <c:pt idx="53">
                  <c:v>2.4387096682055298E-2</c:v>
                </c:pt>
                <c:pt idx="54">
                  <c:v>2.4387096682055298E-2</c:v>
                </c:pt>
                <c:pt idx="55">
                  <c:v>2.4387096682055298E-2</c:v>
                </c:pt>
                <c:pt idx="56">
                  <c:v>2.4387096682055298E-2</c:v>
                </c:pt>
                <c:pt idx="57">
                  <c:v>2.4387096682055298E-2</c:v>
                </c:pt>
                <c:pt idx="58">
                  <c:v>2.4387096682055298E-2</c:v>
                </c:pt>
                <c:pt idx="59">
                  <c:v>2.4387096682055298E-2</c:v>
                </c:pt>
                <c:pt idx="60">
                  <c:v>2.4387096682055298E-2</c:v>
                </c:pt>
                <c:pt idx="61">
                  <c:v>2.4387096682055298E-2</c:v>
                </c:pt>
                <c:pt idx="62">
                  <c:v>2.4387096682055298E-2</c:v>
                </c:pt>
                <c:pt idx="63">
                  <c:v>2.4387096682055298E-2</c:v>
                </c:pt>
                <c:pt idx="64">
                  <c:v>2.4387096682055298E-2</c:v>
                </c:pt>
                <c:pt idx="65">
                  <c:v>2.4387096682055298E-2</c:v>
                </c:pt>
                <c:pt idx="66">
                  <c:v>2.4387096682055298E-2</c:v>
                </c:pt>
                <c:pt idx="67">
                  <c:v>2.4387096682055298E-2</c:v>
                </c:pt>
                <c:pt idx="68">
                  <c:v>2.4387096682055298E-2</c:v>
                </c:pt>
                <c:pt idx="69">
                  <c:v>2.4387096682055298E-2</c:v>
                </c:pt>
                <c:pt idx="70">
                  <c:v>2.4387096682055298E-2</c:v>
                </c:pt>
                <c:pt idx="71">
                  <c:v>2.4387096682055298E-2</c:v>
                </c:pt>
                <c:pt idx="72">
                  <c:v>2.4387096682055298E-2</c:v>
                </c:pt>
                <c:pt idx="73">
                  <c:v>2.4387096682055298E-2</c:v>
                </c:pt>
                <c:pt idx="74">
                  <c:v>2.4387096682055298E-2</c:v>
                </c:pt>
                <c:pt idx="75">
                  <c:v>2.4387096682055298E-2</c:v>
                </c:pt>
                <c:pt idx="76">
                  <c:v>2.4387096682055298E-2</c:v>
                </c:pt>
                <c:pt idx="77">
                  <c:v>2.4387096682055298E-2</c:v>
                </c:pt>
                <c:pt idx="78">
                  <c:v>2.4387096682055298E-2</c:v>
                </c:pt>
                <c:pt idx="79">
                  <c:v>2.4387096682055298E-2</c:v>
                </c:pt>
                <c:pt idx="80">
                  <c:v>2.4387096682055298E-2</c:v>
                </c:pt>
                <c:pt idx="81">
                  <c:v>2.4387096682055298E-2</c:v>
                </c:pt>
                <c:pt idx="82">
                  <c:v>2.4387096682055298E-2</c:v>
                </c:pt>
                <c:pt idx="83">
                  <c:v>2.4387096682055298E-2</c:v>
                </c:pt>
                <c:pt idx="84">
                  <c:v>2.4387096682055298E-2</c:v>
                </c:pt>
                <c:pt idx="85">
                  <c:v>2.4387096682055298E-2</c:v>
                </c:pt>
                <c:pt idx="86">
                  <c:v>2.4387096682055298E-2</c:v>
                </c:pt>
                <c:pt idx="87">
                  <c:v>2.4387096682055298E-2</c:v>
                </c:pt>
                <c:pt idx="88">
                  <c:v>2.4387096682055298E-2</c:v>
                </c:pt>
                <c:pt idx="89">
                  <c:v>2.4387096682055298E-2</c:v>
                </c:pt>
                <c:pt idx="90">
                  <c:v>2.4387096682055298E-2</c:v>
                </c:pt>
                <c:pt idx="91">
                  <c:v>1.1867032365549979E-2</c:v>
                </c:pt>
                <c:pt idx="92">
                  <c:v>1.1867032365549979E-2</c:v>
                </c:pt>
                <c:pt idx="93">
                  <c:v>1.1867032365549979E-2</c:v>
                </c:pt>
                <c:pt idx="94">
                  <c:v>1.1867032365549979E-2</c:v>
                </c:pt>
                <c:pt idx="95">
                  <c:v>1.1867032365549979E-2</c:v>
                </c:pt>
                <c:pt idx="96">
                  <c:v>1.1867032365549979E-2</c:v>
                </c:pt>
                <c:pt idx="97">
                  <c:v>1.1867032365549979E-2</c:v>
                </c:pt>
                <c:pt idx="98">
                  <c:v>1.1867032365549979E-2</c:v>
                </c:pt>
                <c:pt idx="99">
                  <c:v>1.1867032365549979E-2</c:v>
                </c:pt>
                <c:pt idx="100">
                  <c:v>1.1867032365549979E-2</c:v>
                </c:pt>
                <c:pt idx="101">
                  <c:v>1.1867032365549979E-2</c:v>
                </c:pt>
                <c:pt idx="102">
                  <c:v>1.1867032365549979E-2</c:v>
                </c:pt>
                <c:pt idx="103">
                  <c:v>1.1867032365549979E-2</c:v>
                </c:pt>
                <c:pt idx="104">
                  <c:v>1.1867032365549979E-2</c:v>
                </c:pt>
                <c:pt idx="105">
                  <c:v>1.1867032365549979E-2</c:v>
                </c:pt>
                <c:pt idx="106">
                  <c:v>1.1867032365549979E-2</c:v>
                </c:pt>
                <c:pt idx="107">
                  <c:v>1.1867032365549979E-2</c:v>
                </c:pt>
                <c:pt idx="108">
                  <c:v>1.1867032365549979E-2</c:v>
                </c:pt>
                <c:pt idx="109">
                  <c:v>1.1867032365549979E-2</c:v>
                </c:pt>
                <c:pt idx="110">
                  <c:v>1.1867032365549979E-2</c:v>
                </c:pt>
                <c:pt idx="111">
                  <c:v>1.1867032365549979E-2</c:v>
                </c:pt>
                <c:pt idx="112">
                  <c:v>1.1867032365549979E-2</c:v>
                </c:pt>
                <c:pt idx="113">
                  <c:v>1.1867032365549979E-2</c:v>
                </c:pt>
                <c:pt idx="114">
                  <c:v>1.1867032365549979E-2</c:v>
                </c:pt>
                <c:pt idx="115">
                  <c:v>1.1867032365549979E-2</c:v>
                </c:pt>
                <c:pt idx="116">
                  <c:v>1.1867032365549979E-2</c:v>
                </c:pt>
                <c:pt idx="117">
                  <c:v>1.1867032365549979E-2</c:v>
                </c:pt>
                <c:pt idx="118">
                  <c:v>1.1867032365549979E-2</c:v>
                </c:pt>
                <c:pt idx="119">
                  <c:v>1.1867032365549979E-2</c:v>
                </c:pt>
                <c:pt idx="120">
                  <c:v>1.1867032365549979E-2</c:v>
                </c:pt>
                <c:pt idx="121">
                  <c:v>1.1867032365549979E-2</c:v>
                </c:pt>
                <c:pt idx="122">
                  <c:v>1.1786306890418374E-2</c:v>
                </c:pt>
                <c:pt idx="123">
                  <c:v>1.1786306890418374E-2</c:v>
                </c:pt>
                <c:pt idx="124">
                  <c:v>1.1786306890418374E-2</c:v>
                </c:pt>
                <c:pt idx="125">
                  <c:v>1.1786306890418374E-2</c:v>
                </c:pt>
                <c:pt idx="126">
                  <c:v>1.1786306890418374E-2</c:v>
                </c:pt>
                <c:pt idx="127">
                  <c:v>1.1786306890418374E-2</c:v>
                </c:pt>
                <c:pt idx="128">
                  <c:v>1.1786306890418374E-2</c:v>
                </c:pt>
                <c:pt idx="129">
                  <c:v>1.1786306890418374E-2</c:v>
                </c:pt>
                <c:pt idx="130">
                  <c:v>1.1786306890418374E-2</c:v>
                </c:pt>
                <c:pt idx="131">
                  <c:v>1.1786306890418374E-2</c:v>
                </c:pt>
                <c:pt idx="132">
                  <c:v>1.1786306890418374E-2</c:v>
                </c:pt>
                <c:pt idx="133">
                  <c:v>1.1786306890418374E-2</c:v>
                </c:pt>
                <c:pt idx="134">
                  <c:v>1.1786306890418374E-2</c:v>
                </c:pt>
                <c:pt idx="135">
                  <c:v>1.1786306890418374E-2</c:v>
                </c:pt>
                <c:pt idx="136">
                  <c:v>1.1786306890418374E-2</c:v>
                </c:pt>
                <c:pt idx="137">
                  <c:v>1.1786306890418374E-2</c:v>
                </c:pt>
                <c:pt idx="138">
                  <c:v>1.1786306890418374E-2</c:v>
                </c:pt>
                <c:pt idx="139">
                  <c:v>1.1786306890418374E-2</c:v>
                </c:pt>
                <c:pt idx="140">
                  <c:v>1.1786306890418374E-2</c:v>
                </c:pt>
                <c:pt idx="141">
                  <c:v>1.1786306890418374E-2</c:v>
                </c:pt>
                <c:pt idx="142">
                  <c:v>1.1786306890418374E-2</c:v>
                </c:pt>
                <c:pt idx="143">
                  <c:v>1.1786306890418374E-2</c:v>
                </c:pt>
                <c:pt idx="144">
                  <c:v>1.1786306890418374E-2</c:v>
                </c:pt>
                <c:pt idx="145">
                  <c:v>1.1786306890418374E-2</c:v>
                </c:pt>
                <c:pt idx="146">
                  <c:v>1.1786306890418374E-2</c:v>
                </c:pt>
                <c:pt idx="147">
                  <c:v>1.1786306890418374E-2</c:v>
                </c:pt>
                <c:pt idx="148">
                  <c:v>1.1786306890418374E-2</c:v>
                </c:pt>
                <c:pt idx="149">
                  <c:v>1.1786306890418374E-2</c:v>
                </c:pt>
                <c:pt idx="150">
                  <c:v>1.1786306890418374E-2</c:v>
                </c:pt>
                <c:pt idx="151">
                  <c:v>1.1786306890418374E-2</c:v>
                </c:pt>
                <c:pt idx="152">
                  <c:v>1.1786306890418374E-2</c:v>
                </c:pt>
                <c:pt idx="153">
                  <c:v>1.1786306890418374E-2</c:v>
                </c:pt>
                <c:pt idx="154">
                  <c:v>1.1786306890418374E-2</c:v>
                </c:pt>
                <c:pt idx="155">
                  <c:v>1.1786306890418374E-2</c:v>
                </c:pt>
                <c:pt idx="156">
                  <c:v>1.1786306890418374E-2</c:v>
                </c:pt>
                <c:pt idx="157">
                  <c:v>1.1786306890418374E-2</c:v>
                </c:pt>
                <c:pt idx="158">
                  <c:v>1.1786306890418374E-2</c:v>
                </c:pt>
                <c:pt idx="159">
                  <c:v>1.1786306890418374E-2</c:v>
                </c:pt>
                <c:pt idx="160">
                  <c:v>1.1786306890418374E-2</c:v>
                </c:pt>
                <c:pt idx="161">
                  <c:v>1.1786306890418374E-2</c:v>
                </c:pt>
                <c:pt idx="162">
                  <c:v>1.1786306890418374E-2</c:v>
                </c:pt>
                <c:pt idx="163">
                  <c:v>1.1786306890418374E-2</c:v>
                </c:pt>
                <c:pt idx="164">
                  <c:v>1.1786306890418374E-2</c:v>
                </c:pt>
                <c:pt idx="165">
                  <c:v>1.1786306890418374E-2</c:v>
                </c:pt>
                <c:pt idx="166">
                  <c:v>1.1786306890418374E-2</c:v>
                </c:pt>
                <c:pt idx="167">
                  <c:v>1.1786306890418374E-2</c:v>
                </c:pt>
                <c:pt idx="168">
                  <c:v>1.1786306890418374E-2</c:v>
                </c:pt>
                <c:pt idx="169">
                  <c:v>1.1786306890418374E-2</c:v>
                </c:pt>
                <c:pt idx="170">
                  <c:v>1.1786306890418374E-2</c:v>
                </c:pt>
                <c:pt idx="171">
                  <c:v>1.1786306890418374E-2</c:v>
                </c:pt>
                <c:pt idx="172">
                  <c:v>1.1786306890418374E-2</c:v>
                </c:pt>
                <c:pt idx="173">
                  <c:v>1.1786306890418374E-2</c:v>
                </c:pt>
                <c:pt idx="174">
                  <c:v>1.1786306890418374E-2</c:v>
                </c:pt>
                <c:pt idx="175">
                  <c:v>1.1786306890418374E-2</c:v>
                </c:pt>
                <c:pt idx="176">
                  <c:v>1.1786306890418374E-2</c:v>
                </c:pt>
                <c:pt idx="177">
                  <c:v>1.1786306890418374E-2</c:v>
                </c:pt>
                <c:pt idx="178">
                  <c:v>1.1786306890418374E-2</c:v>
                </c:pt>
                <c:pt idx="179">
                  <c:v>1.1786306890418374E-2</c:v>
                </c:pt>
                <c:pt idx="180">
                  <c:v>1.1786306890418374E-2</c:v>
                </c:pt>
                <c:pt idx="181">
                  <c:v>1.1786306890418374E-2</c:v>
                </c:pt>
                <c:pt idx="182">
                  <c:v>1.1786306890418374E-2</c:v>
                </c:pt>
                <c:pt idx="183">
                  <c:v>1.1786306890418374E-2</c:v>
                </c:pt>
                <c:pt idx="184">
                  <c:v>1.1786306890418374E-2</c:v>
                </c:pt>
                <c:pt idx="185">
                  <c:v>1.1786306890418374E-2</c:v>
                </c:pt>
                <c:pt idx="186">
                  <c:v>1.0096412651532383E-2</c:v>
                </c:pt>
                <c:pt idx="187">
                  <c:v>1.0096412651532383E-2</c:v>
                </c:pt>
                <c:pt idx="188">
                  <c:v>1.0096412651532383E-2</c:v>
                </c:pt>
                <c:pt idx="189">
                  <c:v>1.0096412651532383E-2</c:v>
                </c:pt>
                <c:pt idx="190">
                  <c:v>1.0096412651532383E-2</c:v>
                </c:pt>
                <c:pt idx="191">
                  <c:v>1.0096412651532383E-2</c:v>
                </c:pt>
                <c:pt idx="192">
                  <c:v>1.0096412651532383E-2</c:v>
                </c:pt>
                <c:pt idx="193">
                  <c:v>1.0096412651532383E-2</c:v>
                </c:pt>
                <c:pt idx="194">
                  <c:v>1.0096412651532383E-2</c:v>
                </c:pt>
                <c:pt idx="195">
                  <c:v>1.0096412651532383E-2</c:v>
                </c:pt>
                <c:pt idx="196">
                  <c:v>1.0096412651532383E-2</c:v>
                </c:pt>
                <c:pt idx="197">
                  <c:v>1.0096412651532383E-2</c:v>
                </c:pt>
                <c:pt idx="198">
                  <c:v>1.0096412651532383E-2</c:v>
                </c:pt>
                <c:pt idx="199">
                  <c:v>1.0096412651532383E-2</c:v>
                </c:pt>
                <c:pt idx="200">
                  <c:v>1.0096412651532383E-2</c:v>
                </c:pt>
                <c:pt idx="201">
                  <c:v>1.0096412651532383E-2</c:v>
                </c:pt>
                <c:pt idx="202">
                  <c:v>1.0096412651532383E-2</c:v>
                </c:pt>
                <c:pt idx="203">
                  <c:v>1.0096412651532383E-2</c:v>
                </c:pt>
                <c:pt idx="204">
                  <c:v>1.0096412651532383E-2</c:v>
                </c:pt>
                <c:pt idx="205">
                  <c:v>1.0096412651532383E-2</c:v>
                </c:pt>
                <c:pt idx="206">
                  <c:v>1.0096412651532383E-2</c:v>
                </c:pt>
                <c:pt idx="207">
                  <c:v>1.0096412651532383E-2</c:v>
                </c:pt>
                <c:pt idx="208">
                  <c:v>1.0096412651532383E-2</c:v>
                </c:pt>
                <c:pt idx="209">
                  <c:v>1.0096412651532383E-2</c:v>
                </c:pt>
                <c:pt idx="210">
                  <c:v>1.0096412651532383E-2</c:v>
                </c:pt>
                <c:pt idx="211">
                  <c:v>1.0096412651532383E-2</c:v>
                </c:pt>
                <c:pt idx="212">
                  <c:v>1.0096412651532383E-2</c:v>
                </c:pt>
                <c:pt idx="213">
                  <c:v>1.0096412651532383E-2</c:v>
                </c:pt>
                <c:pt idx="214">
                  <c:v>1.0096412651532383E-2</c:v>
                </c:pt>
                <c:pt idx="215">
                  <c:v>1.0096412651532383E-2</c:v>
                </c:pt>
                <c:pt idx="216">
                  <c:v>1.0096412651532383E-2</c:v>
                </c:pt>
                <c:pt idx="217">
                  <c:v>1.0096412651532383E-2</c:v>
                </c:pt>
                <c:pt idx="218">
                  <c:v>1.0096412651532383E-2</c:v>
                </c:pt>
                <c:pt idx="219">
                  <c:v>1.0096412651532383E-2</c:v>
                </c:pt>
                <c:pt idx="220">
                  <c:v>1.0096412651532383E-2</c:v>
                </c:pt>
                <c:pt idx="221">
                  <c:v>1.0096412651532383E-2</c:v>
                </c:pt>
                <c:pt idx="222">
                  <c:v>1.0096412651532383E-2</c:v>
                </c:pt>
                <c:pt idx="223">
                  <c:v>1.0096412651532383E-2</c:v>
                </c:pt>
                <c:pt idx="224">
                  <c:v>1.0096412651532383E-2</c:v>
                </c:pt>
                <c:pt idx="225">
                  <c:v>1.0096412651532383E-2</c:v>
                </c:pt>
                <c:pt idx="226">
                  <c:v>1.0096412651532383E-2</c:v>
                </c:pt>
                <c:pt idx="227">
                  <c:v>1.0096412651532383E-2</c:v>
                </c:pt>
                <c:pt idx="228">
                  <c:v>1.0096412651532383E-2</c:v>
                </c:pt>
                <c:pt idx="229">
                  <c:v>1.0096412651532383E-2</c:v>
                </c:pt>
                <c:pt idx="230">
                  <c:v>1.0096412651532383E-2</c:v>
                </c:pt>
                <c:pt idx="231">
                  <c:v>1.0096412651532383E-2</c:v>
                </c:pt>
                <c:pt idx="232">
                  <c:v>1.0096412651532383E-2</c:v>
                </c:pt>
                <c:pt idx="233">
                  <c:v>1.0096412651532383E-2</c:v>
                </c:pt>
                <c:pt idx="234">
                  <c:v>1.0096412651532383E-2</c:v>
                </c:pt>
                <c:pt idx="235">
                  <c:v>1.0096412651532383E-2</c:v>
                </c:pt>
                <c:pt idx="236">
                  <c:v>1.0096412651532383E-2</c:v>
                </c:pt>
                <c:pt idx="237">
                  <c:v>1.0096412651532383E-2</c:v>
                </c:pt>
                <c:pt idx="238">
                  <c:v>1.0096412651532383E-2</c:v>
                </c:pt>
                <c:pt idx="239">
                  <c:v>1.0096412651532383E-2</c:v>
                </c:pt>
                <c:pt idx="240">
                  <c:v>1.0096412651532383E-2</c:v>
                </c:pt>
                <c:pt idx="241">
                  <c:v>1.0096412651532383E-2</c:v>
                </c:pt>
                <c:pt idx="242">
                  <c:v>1.0096412651532383E-2</c:v>
                </c:pt>
                <c:pt idx="243">
                  <c:v>1.0096412651532383E-2</c:v>
                </c:pt>
                <c:pt idx="244">
                  <c:v>1.0096412651532383E-2</c:v>
                </c:pt>
                <c:pt idx="245">
                  <c:v>1.0096412651532383E-2</c:v>
                </c:pt>
                <c:pt idx="246">
                  <c:v>1.0096412651532383E-2</c:v>
                </c:pt>
                <c:pt idx="247">
                  <c:v>1.0096412651532383E-2</c:v>
                </c:pt>
                <c:pt idx="248">
                  <c:v>1.0096412651532383E-2</c:v>
                </c:pt>
                <c:pt idx="249">
                  <c:v>1.0096412651532383E-2</c:v>
                </c:pt>
                <c:pt idx="250">
                  <c:v>1.0096412651532383E-2</c:v>
                </c:pt>
                <c:pt idx="251">
                  <c:v>1.0096412651532383E-2</c:v>
                </c:pt>
                <c:pt idx="252">
                  <c:v>1.0096412651532383E-2</c:v>
                </c:pt>
                <c:pt idx="253">
                  <c:v>1.0096412651532383E-2</c:v>
                </c:pt>
                <c:pt idx="254">
                  <c:v>1.0096412651532383E-2</c:v>
                </c:pt>
                <c:pt idx="255">
                  <c:v>1.0096412651532383E-2</c:v>
                </c:pt>
                <c:pt idx="256">
                  <c:v>1.0096412651532383E-2</c:v>
                </c:pt>
                <c:pt idx="257">
                  <c:v>1.0096412651532383E-2</c:v>
                </c:pt>
                <c:pt idx="258">
                  <c:v>1.0096412651532383E-2</c:v>
                </c:pt>
                <c:pt idx="259">
                  <c:v>1.0096412651532383E-2</c:v>
                </c:pt>
                <c:pt idx="260">
                  <c:v>1.0096412651532383E-2</c:v>
                </c:pt>
                <c:pt idx="261">
                  <c:v>1.0096412651532383E-2</c:v>
                </c:pt>
                <c:pt idx="262">
                  <c:v>1.0096412651532383E-2</c:v>
                </c:pt>
                <c:pt idx="263">
                  <c:v>1.0096412651532383E-2</c:v>
                </c:pt>
                <c:pt idx="264">
                  <c:v>1.0096412651532383E-2</c:v>
                </c:pt>
                <c:pt idx="265">
                  <c:v>1.0096412651532383E-2</c:v>
                </c:pt>
                <c:pt idx="266">
                  <c:v>1.0096412651532383E-2</c:v>
                </c:pt>
                <c:pt idx="267">
                  <c:v>1.0096412651532383E-2</c:v>
                </c:pt>
                <c:pt idx="268">
                  <c:v>1.0096412651532383E-2</c:v>
                </c:pt>
                <c:pt idx="269">
                  <c:v>1.0096412651532383E-2</c:v>
                </c:pt>
                <c:pt idx="270">
                  <c:v>1.0096412651532383E-2</c:v>
                </c:pt>
                <c:pt idx="271">
                  <c:v>1.0096412651532383E-2</c:v>
                </c:pt>
                <c:pt idx="272">
                  <c:v>1.0096412651532383E-2</c:v>
                </c:pt>
                <c:pt idx="273">
                  <c:v>1.0096412651532383E-2</c:v>
                </c:pt>
                <c:pt idx="274">
                  <c:v>1.0096412651532383E-2</c:v>
                </c:pt>
                <c:pt idx="275">
                  <c:v>1.0096412651532383E-2</c:v>
                </c:pt>
                <c:pt idx="276">
                  <c:v>8.42599656046783E-3</c:v>
                </c:pt>
                <c:pt idx="277">
                  <c:v>8.42599656046783E-3</c:v>
                </c:pt>
                <c:pt idx="278">
                  <c:v>8.42599656046783E-3</c:v>
                </c:pt>
                <c:pt idx="279">
                  <c:v>8.42599656046783E-3</c:v>
                </c:pt>
                <c:pt idx="280">
                  <c:v>8.42599656046783E-3</c:v>
                </c:pt>
                <c:pt idx="281">
                  <c:v>8.42599656046783E-3</c:v>
                </c:pt>
                <c:pt idx="282">
                  <c:v>8.42599656046783E-3</c:v>
                </c:pt>
                <c:pt idx="283">
                  <c:v>8.42599656046783E-3</c:v>
                </c:pt>
                <c:pt idx="284">
                  <c:v>8.42599656046783E-3</c:v>
                </c:pt>
                <c:pt idx="285">
                  <c:v>8.42599656046783E-3</c:v>
                </c:pt>
                <c:pt idx="286">
                  <c:v>8.42599656046783E-3</c:v>
                </c:pt>
                <c:pt idx="287">
                  <c:v>8.42599656046783E-3</c:v>
                </c:pt>
                <c:pt idx="288">
                  <c:v>8.42599656046783E-3</c:v>
                </c:pt>
                <c:pt idx="289">
                  <c:v>8.42599656046783E-3</c:v>
                </c:pt>
                <c:pt idx="290">
                  <c:v>8.42599656046783E-3</c:v>
                </c:pt>
                <c:pt idx="291">
                  <c:v>8.42599656046783E-3</c:v>
                </c:pt>
                <c:pt idx="292">
                  <c:v>8.42599656046783E-3</c:v>
                </c:pt>
                <c:pt idx="293">
                  <c:v>8.42599656046783E-3</c:v>
                </c:pt>
                <c:pt idx="294">
                  <c:v>8.42599656046783E-3</c:v>
                </c:pt>
                <c:pt idx="295">
                  <c:v>8.42599656046783E-3</c:v>
                </c:pt>
                <c:pt idx="296">
                  <c:v>8.42599656046783E-3</c:v>
                </c:pt>
                <c:pt idx="297">
                  <c:v>8.42599656046783E-3</c:v>
                </c:pt>
                <c:pt idx="298">
                  <c:v>8.42599656046783E-3</c:v>
                </c:pt>
                <c:pt idx="299">
                  <c:v>8.42599656046783E-3</c:v>
                </c:pt>
                <c:pt idx="300">
                  <c:v>8.42599656046783E-3</c:v>
                </c:pt>
                <c:pt idx="301">
                  <c:v>8.42599656046783E-3</c:v>
                </c:pt>
                <c:pt idx="302">
                  <c:v>8.42599656046783E-3</c:v>
                </c:pt>
                <c:pt idx="303">
                  <c:v>8.42599656046783E-3</c:v>
                </c:pt>
                <c:pt idx="304">
                  <c:v>8.42599656046783E-3</c:v>
                </c:pt>
                <c:pt idx="305">
                  <c:v>8.42599656046783E-3</c:v>
                </c:pt>
                <c:pt idx="306">
                  <c:v>8.42599656046783E-3</c:v>
                </c:pt>
                <c:pt idx="307">
                  <c:v>8.42599656046783E-3</c:v>
                </c:pt>
                <c:pt idx="308">
                  <c:v>8.42599656046783E-3</c:v>
                </c:pt>
                <c:pt idx="309">
                  <c:v>8.42599656046783E-3</c:v>
                </c:pt>
                <c:pt idx="310">
                  <c:v>8.42599656046783E-3</c:v>
                </c:pt>
                <c:pt idx="311">
                  <c:v>8.42599656046783E-3</c:v>
                </c:pt>
                <c:pt idx="312">
                  <c:v>8.42599656046783E-3</c:v>
                </c:pt>
                <c:pt idx="313">
                  <c:v>8.42599656046783E-3</c:v>
                </c:pt>
                <c:pt idx="314">
                  <c:v>8.42599656046783E-3</c:v>
                </c:pt>
                <c:pt idx="315">
                  <c:v>8.42599656046783E-3</c:v>
                </c:pt>
                <c:pt idx="316">
                  <c:v>8.42599656046783E-3</c:v>
                </c:pt>
                <c:pt idx="317">
                  <c:v>8.42599656046783E-3</c:v>
                </c:pt>
                <c:pt idx="318">
                  <c:v>8.42599656046783E-3</c:v>
                </c:pt>
                <c:pt idx="319">
                  <c:v>8.42599656046783E-3</c:v>
                </c:pt>
                <c:pt idx="320">
                  <c:v>8.42599656046783E-3</c:v>
                </c:pt>
                <c:pt idx="321">
                  <c:v>8.42599656046783E-3</c:v>
                </c:pt>
                <c:pt idx="322">
                  <c:v>8.42599656046783E-3</c:v>
                </c:pt>
                <c:pt idx="323">
                  <c:v>8.42599656046783E-3</c:v>
                </c:pt>
                <c:pt idx="324">
                  <c:v>8.42599656046783E-3</c:v>
                </c:pt>
                <c:pt idx="325">
                  <c:v>8.42599656046783E-3</c:v>
                </c:pt>
                <c:pt idx="326">
                  <c:v>8.42599656046783E-3</c:v>
                </c:pt>
                <c:pt idx="327">
                  <c:v>8.42599656046783E-3</c:v>
                </c:pt>
                <c:pt idx="328">
                  <c:v>8.42599656046783E-3</c:v>
                </c:pt>
                <c:pt idx="329">
                  <c:v>8.42599656046783E-3</c:v>
                </c:pt>
                <c:pt idx="330">
                  <c:v>8.42599656046783E-3</c:v>
                </c:pt>
                <c:pt idx="331">
                  <c:v>8.42599656046783E-3</c:v>
                </c:pt>
                <c:pt idx="332">
                  <c:v>8.42599656046783E-3</c:v>
                </c:pt>
                <c:pt idx="333">
                  <c:v>8.42599656046783E-3</c:v>
                </c:pt>
                <c:pt idx="334">
                  <c:v>8.42599656046783E-3</c:v>
                </c:pt>
                <c:pt idx="335">
                  <c:v>8.42599656046783E-3</c:v>
                </c:pt>
                <c:pt idx="336">
                  <c:v>8.42599656046783E-3</c:v>
                </c:pt>
                <c:pt idx="337">
                  <c:v>8.42599656046783E-3</c:v>
                </c:pt>
                <c:pt idx="338">
                  <c:v>8.42599656046783E-3</c:v>
                </c:pt>
                <c:pt idx="339">
                  <c:v>8.42599656046783E-3</c:v>
                </c:pt>
                <c:pt idx="340">
                  <c:v>8.42599656046783E-3</c:v>
                </c:pt>
                <c:pt idx="341">
                  <c:v>8.42599656046783E-3</c:v>
                </c:pt>
                <c:pt idx="342">
                  <c:v>8.42599656046783E-3</c:v>
                </c:pt>
                <c:pt idx="343">
                  <c:v>8.42599656046783E-3</c:v>
                </c:pt>
                <c:pt idx="344">
                  <c:v>8.42599656046783E-3</c:v>
                </c:pt>
                <c:pt idx="345">
                  <c:v>8.42599656046783E-3</c:v>
                </c:pt>
                <c:pt idx="346">
                  <c:v>8.42599656046783E-3</c:v>
                </c:pt>
                <c:pt idx="347">
                  <c:v>8.42599656046783E-3</c:v>
                </c:pt>
                <c:pt idx="348">
                  <c:v>8.42599656046783E-3</c:v>
                </c:pt>
                <c:pt idx="349">
                  <c:v>8.42599656046783E-3</c:v>
                </c:pt>
                <c:pt idx="350">
                  <c:v>8.42599656046783E-3</c:v>
                </c:pt>
                <c:pt idx="351">
                  <c:v>8.42599656046783E-3</c:v>
                </c:pt>
                <c:pt idx="352">
                  <c:v>8.42599656046783E-3</c:v>
                </c:pt>
                <c:pt idx="353">
                  <c:v>8.42599656046783E-3</c:v>
                </c:pt>
                <c:pt idx="354">
                  <c:v>8.42599656046783E-3</c:v>
                </c:pt>
                <c:pt idx="355">
                  <c:v>8.42599656046783E-3</c:v>
                </c:pt>
                <c:pt idx="356">
                  <c:v>8.42599656046783E-3</c:v>
                </c:pt>
                <c:pt idx="357">
                  <c:v>8.42599656046783E-3</c:v>
                </c:pt>
                <c:pt idx="358">
                  <c:v>8.42599656046783E-3</c:v>
                </c:pt>
                <c:pt idx="359">
                  <c:v>8.42599656046783E-3</c:v>
                </c:pt>
                <c:pt idx="360">
                  <c:v>8.42599656046783E-3</c:v>
                </c:pt>
                <c:pt idx="361">
                  <c:v>8.42599656046783E-3</c:v>
                </c:pt>
                <c:pt idx="362">
                  <c:v>8.42599656046783E-3</c:v>
                </c:pt>
                <c:pt idx="363">
                  <c:v>8.42599656046783E-3</c:v>
                </c:pt>
                <c:pt idx="364">
                  <c:v>8.42599656046783E-3</c:v>
                </c:pt>
                <c:pt idx="365">
                  <c:v>8.42599656046783E-3</c:v>
                </c:pt>
                <c:pt idx="366">
                  <c:v>8.42599656046783E-3</c:v>
                </c:pt>
                <c:pt idx="367">
                  <c:v>8.42599656046783E-3</c:v>
                </c:pt>
                <c:pt idx="368">
                  <c:v>8.42599656046783E-3</c:v>
                </c:pt>
                <c:pt idx="369">
                  <c:v>8.42599656046783E-3</c:v>
                </c:pt>
                <c:pt idx="370">
                  <c:v>8.42599656046783E-3</c:v>
                </c:pt>
                <c:pt idx="371">
                  <c:v>8.42599656046783E-3</c:v>
                </c:pt>
                <c:pt idx="372">
                  <c:v>8.42599656046783E-3</c:v>
                </c:pt>
                <c:pt idx="373">
                  <c:v>8.42599656046783E-3</c:v>
                </c:pt>
                <c:pt idx="374">
                  <c:v>8.42599656046783E-3</c:v>
                </c:pt>
                <c:pt idx="375">
                  <c:v>8.42599656046783E-3</c:v>
                </c:pt>
                <c:pt idx="376">
                  <c:v>8.42599656046783E-3</c:v>
                </c:pt>
                <c:pt idx="377">
                  <c:v>8.42599656046783E-3</c:v>
                </c:pt>
                <c:pt idx="378">
                  <c:v>8.42599656046783E-3</c:v>
                </c:pt>
                <c:pt idx="379">
                  <c:v>8.42599656046783E-3</c:v>
                </c:pt>
                <c:pt idx="380">
                  <c:v>8.42599656046783E-3</c:v>
                </c:pt>
                <c:pt idx="381">
                  <c:v>8.42599656046783E-3</c:v>
                </c:pt>
                <c:pt idx="382">
                  <c:v>8.42599656046783E-3</c:v>
                </c:pt>
                <c:pt idx="383">
                  <c:v>8.42599656046783E-3</c:v>
                </c:pt>
                <c:pt idx="384">
                  <c:v>8.42599656046783E-3</c:v>
                </c:pt>
                <c:pt idx="385">
                  <c:v>8.42599656046783E-3</c:v>
                </c:pt>
                <c:pt idx="386">
                  <c:v>8.42599656046783E-3</c:v>
                </c:pt>
                <c:pt idx="387">
                  <c:v>8.42599656046783E-3</c:v>
                </c:pt>
                <c:pt idx="388">
                  <c:v>8.42599656046783E-3</c:v>
                </c:pt>
                <c:pt idx="389">
                  <c:v>8.42599656046783E-3</c:v>
                </c:pt>
                <c:pt idx="390">
                  <c:v>8.42599656046783E-3</c:v>
                </c:pt>
                <c:pt idx="391">
                  <c:v>8.42599656046783E-3</c:v>
                </c:pt>
                <c:pt idx="392">
                  <c:v>8.42599656046783E-3</c:v>
                </c:pt>
                <c:pt idx="393">
                  <c:v>8.42599656046783E-3</c:v>
                </c:pt>
                <c:pt idx="394">
                  <c:v>8.42599656046783E-3</c:v>
                </c:pt>
                <c:pt idx="395">
                  <c:v>8.42599656046783E-3</c:v>
                </c:pt>
                <c:pt idx="396">
                  <c:v>8.42599656046783E-3</c:v>
                </c:pt>
                <c:pt idx="397">
                  <c:v>8.42599656046783E-3</c:v>
                </c:pt>
                <c:pt idx="398">
                  <c:v>8.42599656046783E-3</c:v>
                </c:pt>
                <c:pt idx="399">
                  <c:v>8.42599656046783E-3</c:v>
                </c:pt>
                <c:pt idx="400">
                  <c:v>8.42599656046783E-3</c:v>
                </c:pt>
                <c:pt idx="401">
                  <c:v>8.42599656046783E-3</c:v>
                </c:pt>
                <c:pt idx="402">
                  <c:v>8.42599656046783E-3</c:v>
                </c:pt>
                <c:pt idx="403">
                  <c:v>8.42599656046783E-3</c:v>
                </c:pt>
                <c:pt idx="404">
                  <c:v>8.42599656046783E-3</c:v>
                </c:pt>
                <c:pt idx="405">
                  <c:v>8.42599656046783E-3</c:v>
                </c:pt>
                <c:pt idx="406">
                  <c:v>8.42599656046783E-3</c:v>
                </c:pt>
                <c:pt idx="407">
                  <c:v>8.42599656046783E-3</c:v>
                </c:pt>
                <c:pt idx="408">
                  <c:v>8.42599656046783E-3</c:v>
                </c:pt>
                <c:pt idx="409">
                  <c:v>8.42599656046783E-3</c:v>
                </c:pt>
                <c:pt idx="410">
                  <c:v>8.42599656046783E-3</c:v>
                </c:pt>
                <c:pt idx="411">
                  <c:v>8.42599656046783E-3</c:v>
                </c:pt>
                <c:pt idx="412">
                  <c:v>8.42599656046783E-3</c:v>
                </c:pt>
                <c:pt idx="413">
                  <c:v>8.42599656046783E-3</c:v>
                </c:pt>
                <c:pt idx="414">
                  <c:v>8.42599656046783E-3</c:v>
                </c:pt>
                <c:pt idx="415">
                  <c:v>8.42599656046783E-3</c:v>
                </c:pt>
                <c:pt idx="416">
                  <c:v>8.42599656046783E-3</c:v>
                </c:pt>
                <c:pt idx="417">
                  <c:v>8.42599656046783E-3</c:v>
                </c:pt>
                <c:pt idx="418">
                  <c:v>8.42599656046783E-3</c:v>
                </c:pt>
                <c:pt idx="419">
                  <c:v>8.42599656046783E-3</c:v>
                </c:pt>
                <c:pt idx="420">
                  <c:v>8.42599656046783E-3</c:v>
                </c:pt>
                <c:pt idx="421">
                  <c:v>8.42599656046783E-3</c:v>
                </c:pt>
                <c:pt idx="422">
                  <c:v>8.42599656046783E-3</c:v>
                </c:pt>
                <c:pt idx="423">
                  <c:v>8.42599656046783E-3</c:v>
                </c:pt>
                <c:pt idx="424">
                  <c:v>8.42599656046783E-3</c:v>
                </c:pt>
                <c:pt idx="425">
                  <c:v>8.42599656046783E-3</c:v>
                </c:pt>
                <c:pt idx="426">
                  <c:v>8.42599656046783E-3</c:v>
                </c:pt>
                <c:pt idx="427">
                  <c:v>8.42599656046783E-3</c:v>
                </c:pt>
                <c:pt idx="428">
                  <c:v>8.42599656046783E-3</c:v>
                </c:pt>
                <c:pt idx="429">
                  <c:v>8.42599656046783E-3</c:v>
                </c:pt>
                <c:pt idx="430">
                  <c:v>8.42599656046783E-3</c:v>
                </c:pt>
                <c:pt idx="431">
                  <c:v>8.42599656046783E-3</c:v>
                </c:pt>
                <c:pt idx="432">
                  <c:v>8.42599656046783E-3</c:v>
                </c:pt>
                <c:pt idx="433">
                  <c:v>8.42599656046783E-3</c:v>
                </c:pt>
                <c:pt idx="434">
                  <c:v>8.42599656046783E-3</c:v>
                </c:pt>
                <c:pt idx="435">
                  <c:v>8.42599656046783E-3</c:v>
                </c:pt>
                <c:pt idx="436">
                  <c:v>8.42599656046783E-3</c:v>
                </c:pt>
                <c:pt idx="437">
                  <c:v>8.42599656046783E-3</c:v>
                </c:pt>
                <c:pt idx="438">
                  <c:v>8.42599656046783E-3</c:v>
                </c:pt>
                <c:pt idx="439">
                  <c:v>8.42599656046783E-3</c:v>
                </c:pt>
                <c:pt idx="440">
                  <c:v>8.42599656046783E-3</c:v>
                </c:pt>
                <c:pt idx="441">
                  <c:v>8.42599656046783E-3</c:v>
                </c:pt>
                <c:pt idx="442">
                  <c:v>8.42599656046783E-3</c:v>
                </c:pt>
                <c:pt idx="443">
                  <c:v>8.42599656046783E-3</c:v>
                </c:pt>
                <c:pt idx="444">
                  <c:v>8.42599656046783E-3</c:v>
                </c:pt>
                <c:pt idx="445">
                  <c:v>8.42599656046783E-3</c:v>
                </c:pt>
                <c:pt idx="446">
                  <c:v>8.42599656046783E-3</c:v>
                </c:pt>
                <c:pt idx="447">
                  <c:v>8.42599656046783E-3</c:v>
                </c:pt>
                <c:pt idx="448">
                  <c:v>8.42599656046783E-3</c:v>
                </c:pt>
                <c:pt idx="449">
                  <c:v>8.42599656046783E-3</c:v>
                </c:pt>
                <c:pt idx="450">
                  <c:v>8.42599656046783E-3</c:v>
                </c:pt>
                <c:pt idx="451">
                  <c:v>8.42599656046783E-3</c:v>
                </c:pt>
                <c:pt idx="452">
                  <c:v>8.42599656046783E-3</c:v>
                </c:pt>
                <c:pt idx="453">
                  <c:v>8.42599656046783E-3</c:v>
                </c:pt>
                <c:pt idx="454">
                  <c:v>8.42599656046783E-3</c:v>
                </c:pt>
                <c:pt idx="455">
                  <c:v>8.42599656046783E-3</c:v>
                </c:pt>
                <c:pt idx="456">
                  <c:v>8.42599656046783E-3</c:v>
                </c:pt>
                <c:pt idx="457">
                  <c:v>8.42599656046783E-3</c:v>
                </c:pt>
                <c:pt idx="458">
                  <c:v>8.42599656046783E-3</c:v>
                </c:pt>
                <c:pt idx="459">
                  <c:v>8.42599656046783E-3</c:v>
                </c:pt>
                <c:pt idx="460">
                  <c:v>8.42599656046783E-3</c:v>
                </c:pt>
                <c:pt idx="461">
                  <c:v>8.42599656046783E-3</c:v>
                </c:pt>
                <c:pt idx="462">
                  <c:v>8.42599656046783E-3</c:v>
                </c:pt>
                <c:pt idx="463">
                  <c:v>8.42599656046783E-3</c:v>
                </c:pt>
                <c:pt idx="464">
                  <c:v>8.42599656046783E-3</c:v>
                </c:pt>
                <c:pt idx="465">
                  <c:v>8.42599656046783E-3</c:v>
                </c:pt>
                <c:pt idx="466">
                  <c:v>8.42599656046783E-3</c:v>
                </c:pt>
                <c:pt idx="467">
                  <c:v>8.42599656046783E-3</c:v>
                </c:pt>
                <c:pt idx="468">
                  <c:v>8.42599656046783E-3</c:v>
                </c:pt>
                <c:pt idx="469">
                  <c:v>8.42599656046783E-3</c:v>
                </c:pt>
                <c:pt idx="470">
                  <c:v>8.42599656046783E-3</c:v>
                </c:pt>
                <c:pt idx="471">
                  <c:v>8.42599656046783E-3</c:v>
                </c:pt>
                <c:pt idx="472">
                  <c:v>8.42599656046783E-3</c:v>
                </c:pt>
                <c:pt idx="473">
                  <c:v>8.42599656046783E-3</c:v>
                </c:pt>
                <c:pt idx="474">
                  <c:v>8.42599656046783E-3</c:v>
                </c:pt>
                <c:pt idx="475">
                  <c:v>8.42599656046783E-3</c:v>
                </c:pt>
                <c:pt idx="476">
                  <c:v>8.42599656046783E-3</c:v>
                </c:pt>
                <c:pt idx="477">
                  <c:v>8.42599656046783E-3</c:v>
                </c:pt>
                <c:pt idx="478">
                  <c:v>8.42599656046783E-3</c:v>
                </c:pt>
                <c:pt idx="479">
                  <c:v>8.42599656046783E-3</c:v>
                </c:pt>
                <c:pt idx="480">
                  <c:v>8.42599656046783E-3</c:v>
                </c:pt>
                <c:pt idx="481">
                  <c:v>8.42599656046783E-3</c:v>
                </c:pt>
                <c:pt idx="482">
                  <c:v>8.42599656046783E-3</c:v>
                </c:pt>
                <c:pt idx="483">
                  <c:v>8.42599656046783E-3</c:v>
                </c:pt>
                <c:pt idx="484">
                  <c:v>8.42599656046783E-3</c:v>
                </c:pt>
                <c:pt idx="485">
                  <c:v>8.42599656046783E-3</c:v>
                </c:pt>
                <c:pt idx="486">
                  <c:v>8.42599656046783E-3</c:v>
                </c:pt>
                <c:pt idx="487">
                  <c:v>8.42599656046783E-3</c:v>
                </c:pt>
                <c:pt idx="488">
                  <c:v>8.42599656046783E-3</c:v>
                </c:pt>
                <c:pt idx="489">
                  <c:v>8.42599656046783E-3</c:v>
                </c:pt>
                <c:pt idx="490">
                  <c:v>8.42599656046783E-3</c:v>
                </c:pt>
                <c:pt idx="491">
                  <c:v>8.42599656046783E-3</c:v>
                </c:pt>
                <c:pt idx="492">
                  <c:v>8.42599656046783E-3</c:v>
                </c:pt>
                <c:pt idx="493">
                  <c:v>8.42599656046783E-3</c:v>
                </c:pt>
                <c:pt idx="494">
                  <c:v>8.42599656046783E-3</c:v>
                </c:pt>
                <c:pt idx="495">
                  <c:v>8.42599656046783E-3</c:v>
                </c:pt>
                <c:pt idx="496">
                  <c:v>8.42599656046783E-3</c:v>
                </c:pt>
                <c:pt idx="497">
                  <c:v>8.42599656046783E-3</c:v>
                </c:pt>
                <c:pt idx="498">
                  <c:v>8.42599656046783E-3</c:v>
                </c:pt>
                <c:pt idx="499">
                  <c:v>8.42599656046783E-3</c:v>
                </c:pt>
                <c:pt idx="500">
                  <c:v>8.42599656046783E-3</c:v>
                </c:pt>
                <c:pt idx="501">
                  <c:v>8.42599656046783E-3</c:v>
                </c:pt>
                <c:pt idx="502">
                  <c:v>8.42599656046783E-3</c:v>
                </c:pt>
                <c:pt idx="503">
                  <c:v>8.42599656046783E-3</c:v>
                </c:pt>
                <c:pt idx="504">
                  <c:v>8.42599656046783E-3</c:v>
                </c:pt>
                <c:pt idx="505">
                  <c:v>8.42599656046783E-3</c:v>
                </c:pt>
                <c:pt idx="506">
                  <c:v>8.42599656046783E-3</c:v>
                </c:pt>
                <c:pt idx="507">
                  <c:v>8.42599656046783E-3</c:v>
                </c:pt>
                <c:pt idx="508">
                  <c:v>8.42599656046783E-3</c:v>
                </c:pt>
                <c:pt idx="509">
                  <c:v>8.42599656046783E-3</c:v>
                </c:pt>
                <c:pt idx="510">
                  <c:v>8.42599656046783E-3</c:v>
                </c:pt>
                <c:pt idx="511">
                  <c:v>8.42599656046783E-3</c:v>
                </c:pt>
                <c:pt idx="512">
                  <c:v>8.42599656046783E-3</c:v>
                </c:pt>
                <c:pt idx="513">
                  <c:v>8.42599656046783E-3</c:v>
                </c:pt>
                <c:pt idx="514">
                  <c:v>8.42599656046783E-3</c:v>
                </c:pt>
                <c:pt idx="515">
                  <c:v>8.42599656046783E-3</c:v>
                </c:pt>
                <c:pt idx="516">
                  <c:v>8.42599656046783E-3</c:v>
                </c:pt>
                <c:pt idx="517">
                  <c:v>8.42599656046783E-3</c:v>
                </c:pt>
                <c:pt idx="518">
                  <c:v>8.42599656046783E-3</c:v>
                </c:pt>
                <c:pt idx="519">
                  <c:v>8.42599656046783E-3</c:v>
                </c:pt>
                <c:pt idx="520">
                  <c:v>8.42599656046783E-3</c:v>
                </c:pt>
                <c:pt idx="521">
                  <c:v>8.42599656046783E-3</c:v>
                </c:pt>
                <c:pt idx="522">
                  <c:v>8.42599656046783E-3</c:v>
                </c:pt>
                <c:pt idx="523">
                  <c:v>8.42599656046783E-3</c:v>
                </c:pt>
                <c:pt idx="524">
                  <c:v>8.42599656046783E-3</c:v>
                </c:pt>
                <c:pt idx="525">
                  <c:v>8.42599656046783E-3</c:v>
                </c:pt>
                <c:pt idx="526">
                  <c:v>8.42599656046783E-3</c:v>
                </c:pt>
                <c:pt idx="527">
                  <c:v>8.42599656046783E-3</c:v>
                </c:pt>
                <c:pt idx="528">
                  <c:v>8.42599656046783E-3</c:v>
                </c:pt>
                <c:pt idx="529">
                  <c:v>8.42599656046783E-3</c:v>
                </c:pt>
                <c:pt idx="530">
                  <c:v>8.42599656046783E-3</c:v>
                </c:pt>
                <c:pt idx="531">
                  <c:v>8.42599656046783E-3</c:v>
                </c:pt>
                <c:pt idx="532">
                  <c:v>8.42599656046783E-3</c:v>
                </c:pt>
                <c:pt idx="533">
                  <c:v>8.42599656046783E-3</c:v>
                </c:pt>
                <c:pt idx="534">
                  <c:v>8.42599656046783E-3</c:v>
                </c:pt>
                <c:pt idx="535">
                  <c:v>8.42599656046783E-3</c:v>
                </c:pt>
                <c:pt idx="536">
                  <c:v>8.42599656046783E-3</c:v>
                </c:pt>
                <c:pt idx="537">
                  <c:v>8.42599656046783E-3</c:v>
                </c:pt>
                <c:pt idx="538">
                  <c:v>8.42599656046783E-3</c:v>
                </c:pt>
                <c:pt idx="539">
                  <c:v>8.42599656046783E-3</c:v>
                </c:pt>
                <c:pt idx="540">
                  <c:v>8.42599656046783E-3</c:v>
                </c:pt>
                <c:pt idx="541">
                  <c:v>8.42599656046783E-3</c:v>
                </c:pt>
                <c:pt idx="542">
                  <c:v>8.42599656046783E-3</c:v>
                </c:pt>
                <c:pt idx="543">
                  <c:v>8.42599656046783E-3</c:v>
                </c:pt>
                <c:pt idx="544">
                  <c:v>8.42599656046783E-3</c:v>
                </c:pt>
                <c:pt idx="545">
                  <c:v>8.42599656046783E-3</c:v>
                </c:pt>
                <c:pt idx="546">
                  <c:v>8.42599656046783E-3</c:v>
                </c:pt>
                <c:pt idx="547">
                  <c:v>8.42599656046783E-3</c:v>
                </c:pt>
                <c:pt idx="548">
                  <c:v>8.42599656046783E-3</c:v>
                </c:pt>
                <c:pt idx="549">
                  <c:v>8.42599656046783E-3</c:v>
                </c:pt>
                <c:pt idx="550">
                  <c:v>8.42599656046783E-3</c:v>
                </c:pt>
                <c:pt idx="551">
                  <c:v>8.42599656046783E-3</c:v>
                </c:pt>
                <c:pt idx="552">
                  <c:v>8.42599656046783E-3</c:v>
                </c:pt>
                <c:pt idx="553">
                  <c:v>8.42599656046783E-3</c:v>
                </c:pt>
                <c:pt idx="554">
                  <c:v>8.42599656046783E-3</c:v>
                </c:pt>
                <c:pt idx="555">
                  <c:v>8.42599656046783E-3</c:v>
                </c:pt>
                <c:pt idx="556">
                  <c:v>8.42599656046783E-3</c:v>
                </c:pt>
                <c:pt idx="557">
                  <c:v>8.42599656046783E-3</c:v>
                </c:pt>
                <c:pt idx="558">
                  <c:v>8.42599656046783E-3</c:v>
                </c:pt>
                <c:pt idx="559">
                  <c:v>8.42599656046783E-3</c:v>
                </c:pt>
                <c:pt idx="560">
                  <c:v>8.42599656046783E-3</c:v>
                </c:pt>
                <c:pt idx="561">
                  <c:v>8.42599656046783E-3</c:v>
                </c:pt>
                <c:pt idx="562">
                  <c:v>8.42599656046783E-3</c:v>
                </c:pt>
                <c:pt idx="563">
                  <c:v>8.42599656046783E-3</c:v>
                </c:pt>
                <c:pt idx="564">
                  <c:v>8.42599656046783E-3</c:v>
                </c:pt>
                <c:pt idx="565">
                  <c:v>8.42599656046783E-3</c:v>
                </c:pt>
                <c:pt idx="566">
                  <c:v>8.42599656046783E-3</c:v>
                </c:pt>
                <c:pt idx="567">
                  <c:v>8.42599656046783E-3</c:v>
                </c:pt>
                <c:pt idx="568">
                  <c:v>8.42599656046783E-3</c:v>
                </c:pt>
                <c:pt idx="569">
                  <c:v>8.42599656046783E-3</c:v>
                </c:pt>
                <c:pt idx="570">
                  <c:v>8.42599656046783E-3</c:v>
                </c:pt>
                <c:pt idx="571">
                  <c:v>8.42599656046783E-3</c:v>
                </c:pt>
                <c:pt idx="572">
                  <c:v>8.42599656046783E-3</c:v>
                </c:pt>
                <c:pt idx="573">
                  <c:v>8.42599656046783E-3</c:v>
                </c:pt>
                <c:pt idx="574">
                  <c:v>8.42599656046783E-3</c:v>
                </c:pt>
                <c:pt idx="575">
                  <c:v>8.42599656046783E-3</c:v>
                </c:pt>
                <c:pt idx="576">
                  <c:v>8.42599656046783E-3</c:v>
                </c:pt>
                <c:pt idx="577">
                  <c:v>8.42599656046783E-3</c:v>
                </c:pt>
                <c:pt idx="578">
                  <c:v>8.42599656046783E-3</c:v>
                </c:pt>
                <c:pt idx="579">
                  <c:v>8.42599656046783E-3</c:v>
                </c:pt>
                <c:pt idx="580">
                  <c:v>8.42599656046783E-3</c:v>
                </c:pt>
                <c:pt idx="581">
                  <c:v>8.42599656046783E-3</c:v>
                </c:pt>
                <c:pt idx="582">
                  <c:v>8.42599656046783E-3</c:v>
                </c:pt>
                <c:pt idx="583">
                  <c:v>8.42599656046783E-3</c:v>
                </c:pt>
                <c:pt idx="584">
                  <c:v>8.42599656046783E-3</c:v>
                </c:pt>
                <c:pt idx="585">
                  <c:v>8.42599656046783E-3</c:v>
                </c:pt>
                <c:pt idx="586">
                  <c:v>8.42599656046783E-3</c:v>
                </c:pt>
                <c:pt idx="587">
                  <c:v>8.42599656046783E-3</c:v>
                </c:pt>
                <c:pt idx="588">
                  <c:v>8.42599656046783E-3</c:v>
                </c:pt>
                <c:pt idx="589">
                  <c:v>8.42599656046783E-3</c:v>
                </c:pt>
                <c:pt idx="590">
                  <c:v>8.42599656046783E-3</c:v>
                </c:pt>
                <c:pt idx="591">
                  <c:v>8.42599656046783E-3</c:v>
                </c:pt>
                <c:pt idx="592">
                  <c:v>8.42599656046783E-3</c:v>
                </c:pt>
                <c:pt idx="593">
                  <c:v>8.42599656046783E-3</c:v>
                </c:pt>
                <c:pt idx="594">
                  <c:v>8.42599656046783E-3</c:v>
                </c:pt>
                <c:pt idx="595">
                  <c:v>8.42599656046783E-3</c:v>
                </c:pt>
                <c:pt idx="596">
                  <c:v>8.42599656046783E-3</c:v>
                </c:pt>
                <c:pt idx="597">
                  <c:v>8.42599656046783E-3</c:v>
                </c:pt>
                <c:pt idx="598">
                  <c:v>8.42599656046783E-3</c:v>
                </c:pt>
                <c:pt idx="599">
                  <c:v>8.42599656046783E-3</c:v>
                </c:pt>
                <c:pt idx="600">
                  <c:v>8.42599656046783E-3</c:v>
                </c:pt>
                <c:pt idx="601">
                  <c:v>8.42599656046783E-3</c:v>
                </c:pt>
                <c:pt idx="602">
                  <c:v>8.42599656046783E-3</c:v>
                </c:pt>
                <c:pt idx="603">
                  <c:v>8.42599656046783E-3</c:v>
                </c:pt>
                <c:pt idx="604">
                  <c:v>8.42599656046783E-3</c:v>
                </c:pt>
                <c:pt idx="605">
                  <c:v>8.42599656046783E-3</c:v>
                </c:pt>
                <c:pt idx="606">
                  <c:v>8.42599656046783E-3</c:v>
                </c:pt>
                <c:pt idx="607">
                  <c:v>8.42599656046783E-3</c:v>
                </c:pt>
                <c:pt idx="608">
                  <c:v>8.42599656046783E-3</c:v>
                </c:pt>
                <c:pt idx="609">
                  <c:v>8.42599656046783E-3</c:v>
                </c:pt>
                <c:pt idx="610">
                  <c:v>8.42599656046783E-3</c:v>
                </c:pt>
                <c:pt idx="611">
                  <c:v>8.42599656046783E-3</c:v>
                </c:pt>
                <c:pt idx="612">
                  <c:v>8.42599656046783E-3</c:v>
                </c:pt>
                <c:pt idx="613">
                  <c:v>8.42599656046783E-3</c:v>
                </c:pt>
                <c:pt idx="614">
                  <c:v>8.42599656046783E-3</c:v>
                </c:pt>
                <c:pt idx="615">
                  <c:v>8.42599656046783E-3</c:v>
                </c:pt>
                <c:pt idx="616">
                  <c:v>8.42599656046783E-3</c:v>
                </c:pt>
                <c:pt idx="617">
                  <c:v>8.42599656046783E-3</c:v>
                </c:pt>
                <c:pt idx="618">
                  <c:v>8.42599656046783E-3</c:v>
                </c:pt>
                <c:pt idx="619">
                  <c:v>8.42599656046783E-3</c:v>
                </c:pt>
                <c:pt idx="620">
                  <c:v>8.42599656046783E-3</c:v>
                </c:pt>
                <c:pt idx="621">
                  <c:v>8.42599656046783E-3</c:v>
                </c:pt>
                <c:pt idx="622">
                  <c:v>8.42599656046783E-3</c:v>
                </c:pt>
                <c:pt idx="623">
                  <c:v>8.42599656046783E-3</c:v>
                </c:pt>
                <c:pt idx="624">
                  <c:v>8.42599656046783E-3</c:v>
                </c:pt>
                <c:pt idx="625">
                  <c:v>8.42599656046783E-3</c:v>
                </c:pt>
                <c:pt idx="626">
                  <c:v>8.42599656046783E-3</c:v>
                </c:pt>
                <c:pt idx="627">
                  <c:v>8.42599656046783E-3</c:v>
                </c:pt>
                <c:pt idx="628">
                  <c:v>8.42599656046783E-3</c:v>
                </c:pt>
                <c:pt idx="629">
                  <c:v>8.42599656046783E-3</c:v>
                </c:pt>
                <c:pt idx="630">
                  <c:v>8.42599656046783E-3</c:v>
                </c:pt>
                <c:pt idx="631">
                  <c:v>8.42599656046783E-3</c:v>
                </c:pt>
                <c:pt idx="632">
                  <c:v>8.42599656046783E-3</c:v>
                </c:pt>
                <c:pt idx="633">
                  <c:v>8.42599656046783E-3</c:v>
                </c:pt>
                <c:pt idx="634">
                  <c:v>8.42599656046783E-3</c:v>
                </c:pt>
                <c:pt idx="635">
                  <c:v>8.42599656046783E-3</c:v>
                </c:pt>
                <c:pt idx="636">
                  <c:v>8.42599656046783E-3</c:v>
                </c:pt>
                <c:pt idx="637">
                  <c:v>8.42599656046783E-3</c:v>
                </c:pt>
                <c:pt idx="638">
                  <c:v>8.42599656046783E-3</c:v>
                </c:pt>
                <c:pt idx="639">
                  <c:v>8.42599656046783E-3</c:v>
                </c:pt>
                <c:pt idx="640">
                  <c:v>8.42599656046783E-3</c:v>
                </c:pt>
                <c:pt idx="641">
                  <c:v>8.42599656046783E-3</c:v>
                </c:pt>
                <c:pt idx="642">
                  <c:v>8.42599656046783E-3</c:v>
                </c:pt>
                <c:pt idx="643">
                  <c:v>8.42599656046783E-3</c:v>
                </c:pt>
                <c:pt idx="644">
                  <c:v>8.42599656046783E-3</c:v>
                </c:pt>
                <c:pt idx="645">
                  <c:v>8.42599656046783E-3</c:v>
                </c:pt>
                <c:pt idx="646">
                  <c:v>8.42599656046783E-3</c:v>
                </c:pt>
                <c:pt idx="647">
                  <c:v>8.42599656046783E-3</c:v>
                </c:pt>
                <c:pt idx="648">
                  <c:v>8.42599656046783E-3</c:v>
                </c:pt>
                <c:pt idx="649">
                  <c:v>8.42599656046783E-3</c:v>
                </c:pt>
                <c:pt idx="650">
                  <c:v>8.42599656046783E-3</c:v>
                </c:pt>
                <c:pt idx="651">
                  <c:v>8.42599656046783E-3</c:v>
                </c:pt>
                <c:pt idx="652">
                  <c:v>8.42599656046783E-3</c:v>
                </c:pt>
                <c:pt idx="653">
                  <c:v>8.42599656046783E-3</c:v>
                </c:pt>
                <c:pt idx="654">
                  <c:v>8.42599656046783E-3</c:v>
                </c:pt>
                <c:pt idx="655">
                  <c:v>8.42599656046783E-3</c:v>
                </c:pt>
                <c:pt idx="656">
                  <c:v>8.42599656046783E-3</c:v>
                </c:pt>
                <c:pt idx="657">
                  <c:v>8.42599656046783E-3</c:v>
                </c:pt>
                <c:pt idx="658">
                  <c:v>8.42599656046783E-3</c:v>
                </c:pt>
                <c:pt idx="659">
                  <c:v>8.42599656046783E-3</c:v>
                </c:pt>
                <c:pt idx="660">
                  <c:v>8.42599656046783E-3</c:v>
                </c:pt>
                <c:pt idx="661">
                  <c:v>8.42599656046783E-3</c:v>
                </c:pt>
                <c:pt idx="662">
                  <c:v>8.42599656046783E-3</c:v>
                </c:pt>
                <c:pt idx="663">
                  <c:v>8.42599656046783E-3</c:v>
                </c:pt>
                <c:pt idx="664">
                  <c:v>8.42599656046783E-3</c:v>
                </c:pt>
                <c:pt idx="665">
                  <c:v>8.42599656046783E-3</c:v>
                </c:pt>
                <c:pt idx="666">
                  <c:v>8.42599656046783E-3</c:v>
                </c:pt>
                <c:pt idx="667">
                  <c:v>8.42599656046783E-3</c:v>
                </c:pt>
                <c:pt idx="668">
                  <c:v>8.42599656046783E-3</c:v>
                </c:pt>
                <c:pt idx="669">
                  <c:v>8.42599656046783E-3</c:v>
                </c:pt>
                <c:pt idx="670">
                  <c:v>8.42599656046783E-3</c:v>
                </c:pt>
                <c:pt idx="671">
                  <c:v>8.42599656046783E-3</c:v>
                </c:pt>
                <c:pt idx="672">
                  <c:v>8.42599656046783E-3</c:v>
                </c:pt>
                <c:pt idx="673">
                  <c:v>8.42599656046783E-3</c:v>
                </c:pt>
                <c:pt idx="674">
                  <c:v>8.42599656046783E-3</c:v>
                </c:pt>
                <c:pt idx="675">
                  <c:v>8.42599656046783E-3</c:v>
                </c:pt>
                <c:pt idx="676">
                  <c:v>8.42599656046783E-3</c:v>
                </c:pt>
                <c:pt idx="677">
                  <c:v>8.42599656046783E-3</c:v>
                </c:pt>
                <c:pt idx="678">
                  <c:v>8.42599656046783E-3</c:v>
                </c:pt>
                <c:pt idx="679">
                  <c:v>8.42599656046783E-3</c:v>
                </c:pt>
                <c:pt idx="680">
                  <c:v>8.42599656046783E-3</c:v>
                </c:pt>
                <c:pt idx="681">
                  <c:v>8.42599656046783E-3</c:v>
                </c:pt>
                <c:pt idx="682">
                  <c:v>8.42599656046783E-3</c:v>
                </c:pt>
                <c:pt idx="683">
                  <c:v>8.42599656046783E-3</c:v>
                </c:pt>
                <c:pt idx="684">
                  <c:v>8.42599656046783E-3</c:v>
                </c:pt>
                <c:pt idx="685">
                  <c:v>8.42599656046783E-3</c:v>
                </c:pt>
                <c:pt idx="686">
                  <c:v>8.42599656046783E-3</c:v>
                </c:pt>
                <c:pt idx="687">
                  <c:v>8.42599656046783E-3</c:v>
                </c:pt>
                <c:pt idx="688">
                  <c:v>8.42599656046783E-3</c:v>
                </c:pt>
                <c:pt idx="689">
                  <c:v>8.42599656046783E-3</c:v>
                </c:pt>
                <c:pt idx="690">
                  <c:v>8.42599656046783E-3</c:v>
                </c:pt>
                <c:pt idx="691">
                  <c:v>8.42599656046783E-3</c:v>
                </c:pt>
                <c:pt idx="692">
                  <c:v>8.42599656046783E-3</c:v>
                </c:pt>
                <c:pt idx="693">
                  <c:v>8.42599656046783E-3</c:v>
                </c:pt>
                <c:pt idx="694">
                  <c:v>8.42599656046783E-3</c:v>
                </c:pt>
                <c:pt idx="695">
                  <c:v>8.42599656046783E-3</c:v>
                </c:pt>
                <c:pt idx="696">
                  <c:v>8.42599656046783E-3</c:v>
                </c:pt>
                <c:pt idx="697">
                  <c:v>8.42599656046783E-3</c:v>
                </c:pt>
                <c:pt idx="698">
                  <c:v>8.42599656046783E-3</c:v>
                </c:pt>
                <c:pt idx="699">
                  <c:v>8.42599656046783E-3</c:v>
                </c:pt>
                <c:pt idx="700">
                  <c:v>8.42599656046783E-3</c:v>
                </c:pt>
                <c:pt idx="701">
                  <c:v>8.42599656046783E-3</c:v>
                </c:pt>
                <c:pt idx="702">
                  <c:v>8.42599656046783E-3</c:v>
                </c:pt>
                <c:pt idx="703">
                  <c:v>8.42599656046783E-3</c:v>
                </c:pt>
                <c:pt idx="704">
                  <c:v>8.42599656046783E-3</c:v>
                </c:pt>
                <c:pt idx="705">
                  <c:v>8.42599656046783E-3</c:v>
                </c:pt>
                <c:pt idx="706">
                  <c:v>8.42599656046783E-3</c:v>
                </c:pt>
                <c:pt idx="707">
                  <c:v>8.42599656046783E-3</c:v>
                </c:pt>
                <c:pt idx="708">
                  <c:v>8.42599656046783E-3</c:v>
                </c:pt>
                <c:pt idx="709">
                  <c:v>8.42599656046783E-3</c:v>
                </c:pt>
                <c:pt idx="710">
                  <c:v>8.42599656046783E-3</c:v>
                </c:pt>
                <c:pt idx="711">
                  <c:v>8.42599656046783E-3</c:v>
                </c:pt>
                <c:pt idx="712">
                  <c:v>8.42599656046783E-3</c:v>
                </c:pt>
                <c:pt idx="713">
                  <c:v>8.42599656046783E-3</c:v>
                </c:pt>
                <c:pt idx="714">
                  <c:v>8.42599656046783E-3</c:v>
                </c:pt>
                <c:pt idx="715">
                  <c:v>8.42599656046783E-3</c:v>
                </c:pt>
                <c:pt idx="716">
                  <c:v>8.42599656046783E-3</c:v>
                </c:pt>
                <c:pt idx="717">
                  <c:v>8.42599656046783E-3</c:v>
                </c:pt>
                <c:pt idx="718">
                  <c:v>8.42599656046783E-3</c:v>
                </c:pt>
                <c:pt idx="719">
                  <c:v>8.42599656046783E-3</c:v>
                </c:pt>
                <c:pt idx="720">
                  <c:v>8.42599656046783E-3</c:v>
                </c:pt>
                <c:pt idx="721">
                  <c:v>8.42599656046783E-3</c:v>
                </c:pt>
                <c:pt idx="722">
                  <c:v>8.42599656046783E-3</c:v>
                </c:pt>
                <c:pt idx="723">
                  <c:v>8.42599656046783E-3</c:v>
                </c:pt>
                <c:pt idx="724">
                  <c:v>8.42599656046783E-3</c:v>
                </c:pt>
                <c:pt idx="725">
                  <c:v>8.42599656046783E-3</c:v>
                </c:pt>
                <c:pt idx="726">
                  <c:v>8.42599656046783E-3</c:v>
                </c:pt>
                <c:pt idx="727">
                  <c:v>8.42599656046783E-3</c:v>
                </c:pt>
                <c:pt idx="728">
                  <c:v>8.42599656046783E-3</c:v>
                </c:pt>
                <c:pt idx="729">
                  <c:v>8.42599656046783E-3</c:v>
                </c:pt>
                <c:pt idx="730">
                  <c:v>8.42599656046783E-3</c:v>
                </c:pt>
                <c:pt idx="731">
                  <c:v>8.42599656046783E-3</c:v>
                </c:pt>
                <c:pt idx="732">
                  <c:v>8.42599656046783E-3</c:v>
                </c:pt>
                <c:pt idx="733">
                  <c:v>8.42599656046783E-3</c:v>
                </c:pt>
                <c:pt idx="734">
                  <c:v>8.42599656046783E-3</c:v>
                </c:pt>
                <c:pt idx="735">
                  <c:v>8.42599656046783E-3</c:v>
                </c:pt>
                <c:pt idx="736">
                  <c:v>8.42599656046783E-3</c:v>
                </c:pt>
                <c:pt idx="737">
                  <c:v>8.42599656046783E-3</c:v>
                </c:pt>
                <c:pt idx="738">
                  <c:v>8.42599656046783E-3</c:v>
                </c:pt>
                <c:pt idx="739">
                  <c:v>8.42599656046783E-3</c:v>
                </c:pt>
                <c:pt idx="740">
                  <c:v>8.42599656046783E-3</c:v>
                </c:pt>
                <c:pt idx="741">
                  <c:v>8.42599656046783E-3</c:v>
                </c:pt>
                <c:pt idx="742">
                  <c:v>8.42599656046783E-3</c:v>
                </c:pt>
                <c:pt idx="743">
                  <c:v>8.42599656046783E-3</c:v>
                </c:pt>
                <c:pt idx="744">
                  <c:v>8.42599656046783E-3</c:v>
                </c:pt>
                <c:pt idx="745">
                  <c:v>8.42599656046783E-3</c:v>
                </c:pt>
                <c:pt idx="746">
                  <c:v>8.42599656046783E-3</c:v>
                </c:pt>
                <c:pt idx="747">
                  <c:v>8.42599656046783E-3</c:v>
                </c:pt>
                <c:pt idx="748">
                  <c:v>8.42599656046783E-3</c:v>
                </c:pt>
                <c:pt idx="749">
                  <c:v>8.42599656046783E-3</c:v>
                </c:pt>
                <c:pt idx="750">
                  <c:v>8.42599656046783E-3</c:v>
                </c:pt>
                <c:pt idx="751">
                  <c:v>8.42599656046783E-3</c:v>
                </c:pt>
                <c:pt idx="752">
                  <c:v>8.42599656046783E-3</c:v>
                </c:pt>
                <c:pt idx="753">
                  <c:v>8.42599656046783E-3</c:v>
                </c:pt>
                <c:pt idx="754">
                  <c:v>8.42599656046783E-3</c:v>
                </c:pt>
                <c:pt idx="755">
                  <c:v>8.42599656046783E-3</c:v>
                </c:pt>
                <c:pt idx="756">
                  <c:v>8.42599656046783E-3</c:v>
                </c:pt>
                <c:pt idx="757">
                  <c:v>8.42599656046783E-3</c:v>
                </c:pt>
                <c:pt idx="758">
                  <c:v>8.42599656046783E-3</c:v>
                </c:pt>
                <c:pt idx="759">
                  <c:v>8.42599656046783E-3</c:v>
                </c:pt>
                <c:pt idx="760">
                  <c:v>8.42599656046783E-3</c:v>
                </c:pt>
                <c:pt idx="761">
                  <c:v>8.42599656046783E-3</c:v>
                </c:pt>
                <c:pt idx="762">
                  <c:v>8.42599656046783E-3</c:v>
                </c:pt>
                <c:pt idx="763">
                  <c:v>8.42599656046783E-3</c:v>
                </c:pt>
                <c:pt idx="764">
                  <c:v>8.42599656046783E-3</c:v>
                </c:pt>
                <c:pt idx="765">
                  <c:v>8.42599656046783E-3</c:v>
                </c:pt>
                <c:pt idx="766">
                  <c:v>8.42599656046783E-3</c:v>
                </c:pt>
                <c:pt idx="767">
                  <c:v>8.42599656046783E-3</c:v>
                </c:pt>
                <c:pt idx="768">
                  <c:v>8.42599656046783E-3</c:v>
                </c:pt>
                <c:pt idx="769">
                  <c:v>8.42599656046783E-3</c:v>
                </c:pt>
                <c:pt idx="770">
                  <c:v>8.42599656046783E-3</c:v>
                </c:pt>
                <c:pt idx="771">
                  <c:v>8.42599656046783E-3</c:v>
                </c:pt>
                <c:pt idx="772">
                  <c:v>8.42599656046783E-3</c:v>
                </c:pt>
                <c:pt idx="773">
                  <c:v>8.42599656046783E-3</c:v>
                </c:pt>
                <c:pt idx="774">
                  <c:v>8.42599656046783E-3</c:v>
                </c:pt>
                <c:pt idx="775">
                  <c:v>8.42599656046783E-3</c:v>
                </c:pt>
                <c:pt idx="776">
                  <c:v>8.42599656046783E-3</c:v>
                </c:pt>
                <c:pt idx="777">
                  <c:v>8.42599656046783E-3</c:v>
                </c:pt>
                <c:pt idx="778">
                  <c:v>8.42599656046783E-3</c:v>
                </c:pt>
                <c:pt idx="779">
                  <c:v>8.42599656046783E-3</c:v>
                </c:pt>
                <c:pt idx="780">
                  <c:v>8.42599656046783E-3</c:v>
                </c:pt>
                <c:pt idx="781">
                  <c:v>8.42599656046783E-3</c:v>
                </c:pt>
                <c:pt idx="782">
                  <c:v>8.42599656046783E-3</c:v>
                </c:pt>
                <c:pt idx="783">
                  <c:v>8.42599656046783E-3</c:v>
                </c:pt>
                <c:pt idx="784">
                  <c:v>8.42599656046783E-3</c:v>
                </c:pt>
                <c:pt idx="785">
                  <c:v>8.42599656046783E-3</c:v>
                </c:pt>
                <c:pt idx="786">
                  <c:v>8.42599656046783E-3</c:v>
                </c:pt>
                <c:pt idx="787">
                  <c:v>8.42599656046783E-3</c:v>
                </c:pt>
                <c:pt idx="788">
                  <c:v>8.42599656046783E-3</c:v>
                </c:pt>
                <c:pt idx="789">
                  <c:v>8.42599656046783E-3</c:v>
                </c:pt>
                <c:pt idx="790">
                  <c:v>8.42599656046783E-3</c:v>
                </c:pt>
                <c:pt idx="791">
                  <c:v>8.42599656046783E-3</c:v>
                </c:pt>
                <c:pt idx="792">
                  <c:v>8.42599656046783E-3</c:v>
                </c:pt>
                <c:pt idx="793">
                  <c:v>8.42599656046783E-3</c:v>
                </c:pt>
                <c:pt idx="794">
                  <c:v>8.42599656046783E-3</c:v>
                </c:pt>
                <c:pt idx="795">
                  <c:v>8.42599656046783E-3</c:v>
                </c:pt>
                <c:pt idx="796">
                  <c:v>8.42599656046783E-3</c:v>
                </c:pt>
                <c:pt idx="797">
                  <c:v>8.42599656046783E-3</c:v>
                </c:pt>
                <c:pt idx="798">
                  <c:v>8.42599656046783E-3</c:v>
                </c:pt>
                <c:pt idx="799">
                  <c:v>8.42599656046783E-3</c:v>
                </c:pt>
                <c:pt idx="800">
                  <c:v>8.42599656046783E-3</c:v>
                </c:pt>
                <c:pt idx="801">
                  <c:v>8.42599656046783E-3</c:v>
                </c:pt>
                <c:pt idx="802">
                  <c:v>8.42599656046783E-3</c:v>
                </c:pt>
                <c:pt idx="803">
                  <c:v>8.42599656046783E-3</c:v>
                </c:pt>
                <c:pt idx="804">
                  <c:v>8.42599656046783E-3</c:v>
                </c:pt>
                <c:pt idx="805">
                  <c:v>8.42599656046783E-3</c:v>
                </c:pt>
                <c:pt idx="806">
                  <c:v>8.42599656046783E-3</c:v>
                </c:pt>
                <c:pt idx="807">
                  <c:v>8.42599656046783E-3</c:v>
                </c:pt>
                <c:pt idx="808">
                  <c:v>8.42599656046783E-3</c:v>
                </c:pt>
                <c:pt idx="809">
                  <c:v>8.42599656046783E-3</c:v>
                </c:pt>
                <c:pt idx="810">
                  <c:v>8.42599656046783E-3</c:v>
                </c:pt>
                <c:pt idx="811">
                  <c:v>8.42599656046783E-3</c:v>
                </c:pt>
                <c:pt idx="812">
                  <c:v>8.42599656046783E-3</c:v>
                </c:pt>
                <c:pt idx="813">
                  <c:v>8.42599656046783E-3</c:v>
                </c:pt>
                <c:pt idx="814">
                  <c:v>8.42599656046783E-3</c:v>
                </c:pt>
                <c:pt idx="815">
                  <c:v>8.42599656046783E-3</c:v>
                </c:pt>
                <c:pt idx="816">
                  <c:v>8.42599656046783E-3</c:v>
                </c:pt>
                <c:pt idx="817">
                  <c:v>8.42599656046783E-3</c:v>
                </c:pt>
                <c:pt idx="818">
                  <c:v>8.42599656046783E-3</c:v>
                </c:pt>
                <c:pt idx="819">
                  <c:v>8.42599656046783E-3</c:v>
                </c:pt>
                <c:pt idx="820">
                  <c:v>8.42599656046783E-3</c:v>
                </c:pt>
                <c:pt idx="821">
                  <c:v>8.42599656046783E-3</c:v>
                </c:pt>
                <c:pt idx="822">
                  <c:v>8.42599656046783E-3</c:v>
                </c:pt>
                <c:pt idx="823">
                  <c:v>8.42599656046783E-3</c:v>
                </c:pt>
                <c:pt idx="824">
                  <c:v>8.42599656046783E-3</c:v>
                </c:pt>
                <c:pt idx="825">
                  <c:v>8.42599656046783E-3</c:v>
                </c:pt>
                <c:pt idx="826">
                  <c:v>8.42599656046783E-3</c:v>
                </c:pt>
                <c:pt idx="827">
                  <c:v>8.42599656046783E-3</c:v>
                </c:pt>
                <c:pt idx="828">
                  <c:v>8.42599656046783E-3</c:v>
                </c:pt>
                <c:pt idx="829">
                  <c:v>8.42599656046783E-3</c:v>
                </c:pt>
                <c:pt idx="830">
                  <c:v>8.42599656046783E-3</c:v>
                </c:pt>
                <c:pt idx="831">
                  <c:v>8.42599656046783E-3</c:v>
                </c:pt>
                <c:pt idx="832">
                  <c:v>8.42599656046783E-3</c:v>
                </c:pt>
                <c:pt idx="833">
                  <c:v>8.42599656046783E-3</c:v>
                </c:pt>
                <c:pt idx="834">
                  <c:v>8.42599656046783E-3</c:v>
                </c:pt>
                <c:pt idx="835">
                  <c:v>8.42599656046783E-3</c:v>
                </c:pt>
                <c:pt idx="836">
                  <c:v>8.42599656046783E-3</c:v>
                </c:pt>
                <c:pt idx="837">
                  <c:v>8.42599656046783E-3</c:v>
                </c:pt>
                <c:pt idx="838">
                  <c:v>8.42599656046783E-3</c:v>
                </c:pt>
                <c:pt idx="839">
                  <c:v>8.42599656046783E-3</c:v>
                </c:pt>
                <c:pt idx="840">
                  <c:v>8.42599656046783E-3</c:v>
                </c:pt>
                <c:pt idx="841">
                  <c:v>8.42599656046783E-3</c:v>
                </c:pt>
                <c:pt idx="842">
                  <c:v>8.42599656046783E-3</c:v>
                </c:pt>
                <c:pt idx="843">
                  <c:v>8.42599656046783E-3</c:v>
                </c:pt>
                <c:pt idx="844">
                  <c:v>8.42599656046783E-3</c:v>
                </c:pt>
                <c:pt idx="845">
                  <c:v>8.42599656046783E-3</c:v>
                </c:pt>
                <c:pt idx="846">
                  <c:v>8.42599656046783E-3</c:v>
                </c:pt>
                <c:pt idx="847">
                  <c:v>8.42599656046783E-3</c:v>
                </c:pt>
                <c:pt idx="848">
                  <c:v>8.42599656046783E-3</c:v>
                </c:pt>
                <c:pt idx="849">
                  <c:v>8.42599656046783E-3</c:v>
                </c:pt>
                <c:pt idx="850">
                  <c:v>8.42599656046783E-3</c:v>
                </c:pt>
                <c:pt idx="851">
                  <c:v>8.42599656046783E-3</c:v>
                </c:pt>
                <c:pt idx="852">
                  <c:v>8.42599656046783E-3</c:v>
                </c:pt>
                <c:pt idx="853">
                  <c:v>8.42599656046783E-3</c:v>
                </c:pt>
                <c:pt idx="854">
                  <c:v>8.42599656046783E-3</c:v>
                </c:pt>
                <c:pt idx="855">
                  <c:v>8.42599656046783E-3</c:v>
                </c:pt>
                <c:pt idx="856">
                  <c:v>8.42599656046783E-3</c:v>
                </c:pt>
                <c:pt idx="857">
                  <c:v>8.42599656046783E-3</c:v>
                </c:pt>
                <c:pt idx="858">
                  <c:v>8.42599656046783E-3</c:v>
                </c:pt>
                <c:pt idx="859">
                  <c:v>8.42599656046783E-3</c:v>
                </c:pt>
                <c:pt idx="860">
                  <c:v>8.42599656046783E-3</c:v>
                </c:pt>
                <c:pt idx="861">
                  <c:v>8.42599656046783E-3</c:v>
                </c:pt>
                <c:pt idx="862">
                  <c:v>8.42599656046783E-3</c:v>
                </c:pt>
                <c:pt idx="863">
                  <c:v>8.42599656046783E-3</c:v>
                </c:pt>
                <c:pt idx="864">
                  <c:v>8.42599656046783E-3</c:v>
                </c:pt>
                <c:pt idx="865">
                  <c:v>8.42599656046783E-3</c:v>
                </c:pt>
                <c:pt idx="866">
                  <c:v>8.42599656046783E-3</c:v>
                </c:pt>
                <c:pt idx="867">
                  <c:v>8.42599656046783E-3</c:v>
                </c:pt>
                <c:pt idx="868">
                  <c:v>8.42599656046783E-3</c:v>
                </c:pt>
                <c:pt idx="869">
                  <c:v>8.42599656046783E-3</c:v>
                </c:pt>
                <c:pt idx="870">
                  <c:v>8.42599656046783E-3</c:v>
                </c:pt>
                <c:pt idx="871">
                  <c:v>8.42599656046783E-3</c:v>
                </c:pt>
                <c:pt idx="872">
                  <c:v>8.42599656046783E-3</c:v>
                </c:pt>
                <c:pt idx="873">
                  <c:v>8.42599656046783E-3</c:v>
                </c:pt>
                <c:pt idx="874">
                  <c:v>8.42599656046783E-3</c:v>
                </c:pt>
                <c:pt idx="875">
                  <c:v>8.42599656046783E-3</c:v>
                </c:pt>
                <c:pt idx="876">
                  <c:v>8.42599656046783E-3</c:v>
                </c:pt>
                <c:pt idx="877">
                  <c:v>8.42599656046783E-3</c:v>
                </c:pt>
                <c:pt idx="878">
                  <c:v>8.42599656046783E-3</c:v>
                </c:pt>
                <c:pt idx="879">
                  <c:v>8.42599656046783E-3</c:v>
                </c:pt>
                <c:pt idx="880">
                  <c:v>8.42599656046783E-3</c:v>
                </c:pt>
                <c:pt idx="881">
                  <c:v>8.42599656046783E-3</c:v>
                </c:pt>
                <c:pt idx="882">
                  <c:v>8.42599656046783E-3</c:v>
                </c:pt>
                <c:pt idx="883">
                  <c:v>8.42599656046783E-3</c:v>
                </c:pt>
                <c:pt idx="884">
                  <c:v>8.42599656046783E-3</c:v>
                </c:pt>
                <c:pt idx="885">
                  <c:v>8.42599656046783E-3</c:v>
                </c:pt>
                <c:pt idx="886">
                  <c:v>8.42599656046783E-3</c:v>
                </c:pt>
                <c:pt idx="887">
                  <c:v>8.42599656046783E-3</c:v>
                </c:pt>
                <c:pt idx="888">
                  <c:v>8.42599656046783E-3</c:v>
                </c:pt>
                <c:pt idx="889">
                  <c:v>8.42599656046783E-3</c:v>
                </c:pt>
                <c:pt idx="890">
                  <c:v>8.42599656046783E-3</c:v>
                </c:pt>
                <c:pt idx="891">
                  <c:v>8.42599656046783E-3</c:v>
                </c:pt>
                <c:pt idx="892">
                  <c:v>8.42599656046783E-3</c:v>
                </c:pt>
                <c:pt idx="893">
                  <c:v>8.42599656046783E-3</c:v>
                </c:pt>
                <c:pt idx="894">
                  <c:v>8.42599656046783E-3</c:v>
                </c:pt>
                <c:pt idx="895">
                  <c:v>8.42599656046783E-3</c:v>
                </c:pt>
                <c:pt idx="896">
                  <c:v>8.42599656046783E-3</c:v>
                </c:pt>
                <c:pt idx="897">
                  <c:v>8.42599656046783E-3</c:v>
                </c:pt>
                <c:pt idx="898">
                  <c:v>8.42599656046783E-3</c:v>
                </c:pt>
                <c:pt idx="899">
                  <c:v>8.42599656046783E-3</c:v>
                </c:pt>
                <c:pt idx="900">
                  <c:v>8.42599656046783E-3</c:v>
                </c:pt>
                <c:pt idx="901">
                  <c:v>8.42599656046783E-3</c:v>
                </c:pt>
                <c:pt idx="902">
                  <c:v>8.42599656046783E-3</c:v>
                </c:pt>
                <c:pt idx="903">
                  <c:v>8.42599656046783E-3</c:v>
                </c:pt>
                <c:pt idx="904">
                  <c:v>8.42599656046783E-3</c:v>
                </c:pt>
                <c:pt idx="905">
                  <c:v>8.42599656046783E-3</c:v>
                </c:pt>
                <c:pt idx="906">
                  <c:v>8.42599656046783E-3</c:v>
                </c:pt>
                <c:pt idx="907">
                  <c:v>8.42599656046783E-3</c:v>
                </c:pt>
                <c:pt idx="908">
                  <c:v>8.42599656046783E-3</c:v>
                </c:pt>
                <c:pt idx="909">
                  <c:v>8.42599656046783E-3</c:v>
                </c:pt>
                <c:pt idx="910">
                  <c:v>8.42599656046783E-3</c:v>
                </c:pt>
                <c:pt idx="911">
                  <c:v>8.42599656046783E-3</c:v>
                </c:pt>
                <c:pt idx="912">
                  <c:v>8.42599656046783E-3</c:v>
                </c:pt>
                <c:pt idx="913">
                  <c:v>8.42599656046783E-3</c:v>
                </c:pt>
                <c:pt idx="914">
                  <c:v>8.42599656046783E-3</c:v>
                </c:pt>
                <c:pt idx="915">
                  <c:v>8.42599656046783E-3</c:v>
                </c:pt>
                <c:pt idx="916">
                  <c:v>8.42599656046783E-3</c:v>
                </c:pt>
                <c:pt idx="917">
                  <c:v>8.42599656046783E-3</c:v>
                </c:pt>
                <c:pt idx="918">
                  <c:v>8.42599656046783E-3</c:v>
                </c:pt>
                <c:pt idx="919">
                  <c:v>8.42599656046783E-3</c:v>
                </c:pt>
                <c:pt idx="920">
                  <c:v>8.42599656046783E-3</c:v>
                </c:pt>
                <c:pt idx="921">
                  <c:v>8.42599656046783E-3</c:v>
                </c:pt>
                <c:pt idx="922">
                  <c:v>8.42599656046783E-3</c:v>
                </c:pt>
                <c:pt idx="923">
                  <c:v>8.42599656046783E-3</c:v>
                </c:pt>
                <c:pt idx="924">
                  <c:v>8.42599656046783E-3</c:v>
                </c:pt>
                <c:pt idx="925">
                  <c:v>8.42599656046783E-3</c:v>
                </c:pt>
                <c:pt idx="926">
                  <c:v>8.42599656046783E-3</c:v>
                </c:pt>
                <c:pt idx="927">
                  <c:v>8.42599656046783E-3</c:v>
                </c:pt>
                <c:pt idx="928">
                  <c:v>8.42599656046783E-3</c:v>
                </c:pt>
                <c:pt idx="929">
                  <c:v>8.42599656046783E-3</c:v>
                </c:pt>
                <c:pt idx="930">
                  <c:v>8.42599656046783E-3</c:v>
                </c:pt>
                <c:pt idx="931">
                  <c:v>8.42599656046783E-3</c:v>
                </c:pt>
                <c:pt idx="932">
                  <c:v>8.42599656046783E-3</c:v>
                </c:pt>
                <c:pt idx="933">
                  <c:v>8.42599656046783E-3</c:v>
                </c:pt>
                <c:pt idx="934">
                  <c:v>8.42599656046783E-3</c:v>
                </c:pt>
                <c:pt idx="935">
                  <c:v>8.42599656046783E-3</c:v>
                </c:pt>
                <c:pt idx="936">
                  <c:v>8.42599656046783E-3</c:v>
                </c:pt>
                <c:pt idx="937">
                  <c:v>8.42599656046783E-3</c:v>
                </c:pt>
                <c:pt idx="938">
                  <c:v>8.42599656046783E-3</c:v>
                </c:pt>
                <c:pt idx="939">
                  <c:v>8.42599656046783E-3</c:v>
                </c:pt>
                <c:pt idx="940">
                  <c:v>8.42599656046783E-3</c:v>
                </c:pt>
                <c:pt idx="941">
                  <c:v>8.42599656046783E-3</c:v>
                </c:pt>
                <c:pt idx="942">
                  <c:v>8.42599656046783E-3</c:v>
                </c:pt>
                <c:pt idx="943">
                  <c:v>8.42599656046783E-3</c:v>
                </c:pt>
                <c:pt idx="944">
                  <c:v>7.8646989602841888E-3</c:v>
                </c:pt>
                <c:pt idx="945">
                  <c:v>7.8646989602841888E-3</c:v>
                </c:pt>
                <c:pt idx="946">
                  <c:v>7.8646989602841888E-3</c:v>
                </c:pt>
                <c:pt idx="947">
                  <c:v>7.8646989602841888E-3</c:v>
                </c:pt>
                <c:pt idx="948">
                  <c:v>7.8646989602841888E-3</c:v>
                </c:pt>
                <c:pt idx="949">
                  <c:v>7.8646989602841888E-3</c:v>
                </c:pt>
                <c:pt idx="950">
                  <c:v>7.8646989602841888E-3</c:v>
                </c:pt>
                <c:pt idx="951">
                  <c:v>7.8646989602841888E-3</c:v>
                </c:pt>
                <c:pt idx="952">
                  <c:v>7.8646989602841888E-3</c:v>
                </c:pt>
                <c:pt idx="953">
                  <c:v>7.8646989602841888E-3</c:v>
                </c:pt>
                <c:pt idx="954">
                  <c:v>7.8646989602841888E-3</c:v>
                </c:pt>
                <c:pt idx="955">
                  <c:v>7.8646989602841888E-3</c:v>
                </c:pt>
                <c:pt idx="956">
                  <c:v>7.8646989602841888E-3</c:v>
                </c:pt>
                <c:pt idx="957">
                  <c:v>7.8646989602841888E-3</c:v>
                </c:pt>
                <c:pt idx="958">
                  <c:v>7.8646989602841888E-3</c:v>
                </c:pt>
                <c:pt idx="959">
                  <c:v>7.8646989602841888E-3</c:v>
                </c:pt>
                <c:pt idx="960">
                  <c:v>7.8646989602841888E-3</c:v>
                </c:pt>
                <c:pt idx="961">
                  <c:v>7.8646989602841888E-3</c:v>
                </c:pt>
                <c:pt idx="962">
                  <c:v>7.8646989602841888E-3</c:v>
                </c:pt>
                <c:pt idx="963">
                  <c:v>7.8646989602841888E-3</c:v>
                </c:pt>
                <c:pt idx="964">
                  <c:v>7.8646989602841888E-3</c:v>
                </c:pt>
                <c:pt idx="965">
                  <c:v>7.8646989602841888E-3</c:v>
                </c:pt>
                <c:pt idx="966">
                  <c:v>7.8646989602841888E-3</c:v>
                </c:pt>
                <c:pt idx="967">
                  <c:v>7.8646989602841888E-3</c:v>
                </c:pt>
                <c:pt idx="968">
                  <c:v>7.8646989602841888E-3</c:v>
                </c:pt>
                <c:pt idx="969">
                  <c:v>7.8646989602841888E-3</c:v>
                </c:pt>
                <c:pt idx="970">
                  <c:v>7.8646989602841888E-3</c:v>
                </c:pt>
                <c:pt idx="971">
                  <c:v>7.8646989602841888E-3</c:v>
                </c:pt>
                <c:pt idx="972">
                  <c:v>7.8646989602841888E-3</c:v>
                </c:pt>
                <c:pt idx="973">
                  <c:v>7.8646989602841888E-3</c:v>
                </c:pt>
                <c:pt idx="974">
                  <c:v>7.8646989602841888E-3</c:v>
                </c:pt>
                <c:pt idx="975">
                  <c:v>7.8646989602841888E-3</c:v>
                </c:pt>
                <c:pt idx="976">
                  <c:v>7.8646989602841888E-3</c:v>
                </c:pt>
                <c:pt idx="977">
                  <c:v>7.8646989602841888E-3</c:v>
                </c:pt>
                <c:pt idx="978">
                  <c:v>7.8646989602841888E-3</c:v>
                </c:pt>
                <c:pt idx="979">
                  <c:v>7.8646989602841888E-3</c:v>
                </c:pt>
                <c:pt idx="980">
                  <c:v>7.8646989602841888E-3</c:v>
                </c:pt>
                <c:pt idx="981">
                  <c:v>7.8646989602841888E-3</c:v>
                </c:pt>
                <c:pt idx="982">
                  <c:v>7.8646989602841888E-3</c:v>
                </c:pt>
                <c:pt idx="983">
                  <c:v>7.8646989602841888E-3</c:v>
                </c:pt>
                <c:pt idx="984">
                  <c:v>7.8646989602841888E-3</c:v>
                </c:pt>
                <c:pt idx="985">
                  <c:v>7.8646989602841888E-3</c:v>
                </c:pt>
                <c:pt idx="986">
                  <c:v>7.8646989602841888E-3</c:v>
                </c:pt>
                <c:pt idx="987">
                  <c:v>7.8646989602841888E-3</c:v>
                </c:pt>
                <c:pt idx="988">
                  <c:v>7.8646989602841888E-3</c:v>
                </c:pt>
                <c:pt idx="989">
                  <c:v>7.8646989602841888E-3</c:v>
                </c:pt>
                <c:pt idx="990">
                  <c:v>7.8646989602841888E-3</c:v>
                </c:pt>
                <c:pt idx="991">
                  <c:v>7.8646989602841888E-3</c:v>
                </c:pt>
                <c:pt idx="992">
                  <c:v>7.8646989602841888E-3</c:v>
                </c:pt>
                <c:pt idx="993">
                  <c:v>7.8646989602841888E-3</c:v>
                </c:pt>
                <c:pt idx="994">
                  <c:v>7.8646989602841888E-3</c:v>
                </c:pt>
                <c:pt idx="995">
                  <c:v>7.8646989602841888E-3</c:v>
                </c:pt>
                <c:pt idx="996">
                  <c:v>7.8646989602841888E-3</c:v>
                </c:pt>
                <c:pt idx="997">
                  <c:v>7.8646989602841888E-3</c:v>
                </c:pt>
                <c:pt idx="998">
                  <c:v>7.8646989602841888E-3</c:v>
                </c:pt>
                <c:pt idx="999">
                  <c:v>7.8646989602841888E-3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25FE-4C8D-AD4D-24E7EB99A208}"/>
            </c:ext>
          </c:extLst>
        </c:ser>
        <c:ser>
          <c:idx val="7"/>
          <c:order val="7"/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Sheet1!$I$1:$I$1000</c:f>
              <c:numCache>
                <c:formatCode>General</c:formatCode>
                <c:ptCount val="1000"/>
                <c:pt idx="0">
                  <c:v>0.48321009600885512</c:v>
                </c:pt>
                <c:pt idx="1">
                  <c:v>0.48321009600885512</c:v>
                </c:pt>
                <c:pt idx="2">
                  <c:v>0.48321009600885512</c:v>
                </c:pt>
                <c:pt idx="3">
                  <c:v>0.48321009600885512</c:v>
                </c:pt>
                <c:pt idx="4">
                  <c:v>0.48321009600885512</c:v>
                </c:pt>
                <c:pt idx="5">
                  <c:v>0.48321009600885512</c:v>
                </c:pt>
                <c:pt idx="6">
                  <c:v>0.48321009600885512</c:v>
                </c:pt>
                <c:pt idx="7">
                  <c:v>0.48321009600885512</c:v>
                </c:pt>
                <c:pt idx="8">
                  <c:v>0.48321009600885512</c:v>
                </c:pt>
                <c:pt idx="9">
                  <c:v>0.48321009600885512</c:v>
                </c:pt>
                <c:pt idx="10">
                  <c:v>0.48321009600885512</c:v>
                </c:pt>
                <c:pt idx="11">
                  <c:v>0.48321009600885512</c:v>
                </c:pt>
                <c:pt idx="12">
                  <c:v>0.48321009600885512</c:v>
                </c:pt>
                <c:pt idx="13">
                  <c:v>0.48321009600885512</c:v>
                </c:pt>
                <c:pt idx="14">
                  <c:v>0.48321009600885512</c:v>
                </c:pt>
                <c:pt idx="15">
                  <c:v>0.48321009600885512</c:v>
                </c:pt>
                <c:pt idx="16">
                  <c:v>0.48321009600885512</c:v>
                </c:pt>
                <c:pt idx="17">
                  <c:v>0.48321009600885512</c:v>
                </c:pt>
                <c:pt idx="18">
                  <c:v>0.48321009600885512</c:v>
                </c:pt>
                <c:pt idx="19">
                  <c:v>0.12170405372051618</c:v>
                </c:pt>
                <c:pt idx="20">
                  <c:v>0.12170405372051618</c:v>
                </c:pt>
                <c:pt idx="21">
                  <c:v>4.3859144185949495E-2</c:v>
                </c:pt>
                <c:pt idx="22">
                  <c:v>4.3859144185949495E-2</c:v>
                </c:pt>
                <c:pt idx="23">
                  <c:v>4.3859144185949495E-2</c:v>
                </c:pt>
                <c:pt idx="24">
                  <c:v>4.3859144185949495E-2</c:v>
                </c:pt>
                <c:pt idx="25">
                  <c:v>4.3859144185949495E-2</c:v>
                </c:pt>
                <c:pt idx="26">
                  <c:v>4.3859144185949495E-2</c:v>
                </c:pt>
                <c:pt idx="27">
                  <c:v>4.3859144185949495E-2</c:v>
                </c:pt>
                <c:pt idx="28">
                  <c:v>4.3859144185949495E-2</c:v>
                </c:pt>
                <c:pt idx="29">
                  <c:v>4.3859144185949495E-2</c:v>
                </c:pt>
                <c:pt idx="30">
                  <c:v>4.3859144185949495E-2</c:v>
                </c:pt>
                <c:pt idx="31">
                  <c:v>4.3859144185949495E-2</c:v>
                </c:pt>
                <c:pt idx="32">
                  <c:v>4.3859144185949495E-2</c:v>
                </c:pt>
                <c:pt idx="33">
                  <c:v>4.3859144185949495E-2</c:v>
                </c:pt>
                <c:pt idx="34">
                  <c:v>4.3859144185949495E-2</c:v>
                </c:pt>
                <c:pt idx="35">
                  <c:v>4.3859144185949495E-2</c:v>
                </c:pt>
                <c:pt idx="36">
                  <c:v>4.3859144185949495E-2</c:v>
                </c:pt>
                <c:pt idx="37">
                  <c:v>4.3859144185949495E-2</c:v>
                </c:pt>
                <c:pt idx="38">
                  <c:v>4.3859144185949495E-2</c:v>
                </c:pt>
                <c:pt idx="39">
                  <c:v>4.3859144185949495E-2</c:v>
                </c:pt>
                <c:pt idx="40">
                  <c:v>4.3859144185949495E-2</c:v>
                </c:pt>
                <c:pt idx="41">
                  <c:v>4.3859144185949495E-2</c:v>
                </c:pt>
                <c:pt idx="42">
                  <c:v>4.1288191092667681E-2</c:v>
                </c:pt>
                <c:pt idx="43">
                  <c:v>4.1288191092667681E-2</c:v>
                </c:pt>
                <c:pt idx="44">
                  <c:v>4.1288191092667681E-2</c:v>
                </c:pt>
                <c:pt idx="45">
                  <c:v>4.1288191092667681E-2</c:v>
                </c:pt>
                <c:pt idx="46">
                  <c:v>4.1288191092667681E-2</c:v>
                </c:pt>
                <c:pt idx="47">
                  <c:v>4.1288191092667681E-2</c:v>
                </c:pt>
                <c:pt idx="48">
                  <c:v>4.1288191092667681E-2</c:v>
                </c:pt>
                <c:pt idx="49">
                  <c:v>4.1288191092667681E-2</c:v>
                </c:pt>
                <c:pt idx="50">
                  <c:v>4.1288191092667681E-2</c:v>
                </c:pt>
                <c:pt idx="51">
                  <c:v>4.1288191092667681E-2</c:v>
                </c:pt>
                <c:pt idx="52">
                  <c:v>4.1288191092667681E-2</c:v>
                </c:pt>
                <c:pt idx="53">
                  <c:v>4.1288191092667681E-2</c:v>
                </c:pt>
                <c:pt idx="54">
                  <c:v>4.1288191092667681E-2</c:v>
                </c:pt>
                <c:pt idx="55">
                  <c:v>3.5787906309723061E-2</c:v>
                </c:pt>
                <c:pt idx="56">
                  <c:v>3.5787906309723061E-2</c:v>
                </c:pt>
                <c:pt idx="57">
                  <c:v>3.5787906309723061E-2</c:v>
                </c:pt>
                <c:pt idx="58">
                  <c:v>3.5787906309723061E-2</c:v>
                </c:pt>
                <c:pt idx="59">
                  <c:v>3.5787906309723061E-2</c:v>
                </c:pt>
                <c:pt idx="60">
                  <c:v>3.5787906309723061E-2</c:v>
                </c:pt>
                <c:pt idx="61">
                  <c:v>3.5787906309723061E-2</c:v>
                </c:pt>
                <c:pt idx="62">
                  <c:v>3.5787906309723061E-2</c:v>
                </c:pt>
                <c:pt idx="63">
                  <c:v>3.5787906309723061E-2</c:v>
                </c:pt>
                <c:pt idx="64">
                  <c:v>3.5787906309723061E-2</c:v>
                </c:pt>
                <c:pt idx="65">
                  <c:v>3.5787906309723061E-2</c:v>
                </c:pt>
                <c:pt idx="66">
                  <c:v>3.5787906309723061E-2</c:v>
                </c:pt>
                <c:pt idx="67">
                  <c:v>3.5787906309723061E-2</c:v>
                </c:pt>
                <c:pt idx="68">
                  <c:v>3.5787906309723061E-2</c:v>
                </c:pt>
                <c:pt idx="69">
                  <c:v>3.5787906309723061E-2</c:v>
                </c:pt>
                <c:pt idx="70">
                  <c:v>3.5787906309723061E-2</c:v>
                </c:pt>
                <c:pt idx="71">
                  <c:v>3.5787906309723061E-2</c:v>
                </c:pt>
                <c:pt idx="72">
                  <c:v>3.5787906309723061E-2</c:v>
                </c:pt>
                <c:pt idx="73">
                  <c:v>3.5787906309723061E-2</c:v>
                </c:pt>
                <c:pt idx="74">
                  <c:v>3.5787906309723061E-2</c:v>
                </c:pt>
                <c:pt idx="75">
                  <c:v>3.5787906309723061E-2</c:v>
                </c:pt>
                <c:pt idx="76">
                  <c:v>3.5787906309723061E-2</c:v>
                </c:pt>
                <c:pt idx="77">
                  <c:v>3.5787906309723061E-2</c:v>
                </c:pt>
                <c:pt idx="78">
                  <c:v>3.5787906309723061E-2</c:v>
                </c:pt>
                <c:pt idx="79">
                  <c:v>3.5787906309723061E-2</c:v>
                </c:pt>
                <c:pt idx="80">
                  <c:v>3.5787906309723061E-2</c:v>
                </c:pt>
                <c:pt idx="81">
                  <c:v>3.5787906309723061E-2</c:v>
                </c:pt>
                <c:pt idx="82">
                  <c:v>3.5787906309723061E-2</c:v>
                </c:pt>
                <c:pt idx="83">
                  <c:v>3.5787906309723061E-2</c:v>
                </c:pt>
                <c:pt idx="84">
                  <c:v>3.5787906309723061E-2</c:v>
                </c:pt>
                <c:pt idx="85">
                  <c:v>3.5787906309723061E-2</c:v>
                </c:pt>
                <c:pt idx="86">
                  <c:v>3.5787906309723061E-2</c:v>
                </c:pt>
                <c:pt idx="87">
                  <c:v>3.5787906309723061E-2</c:v>
                </c:pt>
                <c:pt idx="88">
                  <c:v>3.5787906309723061E-2</c:v>
                </c:pt>
                <c:pt idx="89">
                  <c:v>3.5787906309723061E-2</c:v>
                </c:pt>
                <c:pt idx="90">
                  <c:v>3.5787906309723061E-2</c:v>
                </c:pt>
                <c:pt idx="91">
                  <c:v>3.5787906309723061E-2</c:v>
                </c:pt>
                <c:pt idx="92">
                  <c:v>3.5787906309723061E-2</c:v>
                </c:pt>
                <c:pt idx="93">
                  <c:v>3.5787906309723061E-2</c:v>
                </c:pt>
                <c:pt idx="94">
                  <c:v>3.5787906309723061E-2</c:v>
                </c:pt>
                <c:pt idx="95">
                  <c:v>3.5787906309723061E-2</c:v>
                </c:pt>
                <c:pt idx="96">
                  <c:v>3.5787906309723061E-2</c:v>
                </c:pt>
                <c:pt idx="97">
                  <c:v>3.5787906309723061E-2</c:v>
                </c:pt>
                <c:pt idx="98">
                  <c:v>3.5787906309723061E-2</c:v>
                </c:pt>
                <c:pt idx="99">
                  <c:v>3.5787906309723061E-2</c:v>
                </c:pt>
                <c:pt idx="100">
                  <c:v>3.5787906309723061E-2</c:v>
                </c:pt>
                <c:pt idx="101">
                  <c:v>3.5787906309723061E-2</c:v>
                </c:pt>
                <c:pt idx="102">
                  <c:v>3.5787906309723061E-2</c:v>
                </c:pt>
                <c:pt idx="103">
                  <c:v>3.5787906309723061E-2</c:v>
                </c:pt>
                <c:pt idx="104">
                  <c:v>3.5787906309723061E-2</c:v>
                </c:pt>
                <c:pt idx="105">
                  <c:v>3.5787906309723061E-2</c:v>
                </c:pt>
                <c:pt idx="106">
                  <c:v>3.5787906309723061E-2</c:v>
                </c:pt>
                <c:pt idx="107">
                  <c:v>3.5787906309723061E-2</c:v>
                </c:pt>
                <c:pt idx="108">
                  <c:v>3.5787906309723061E-2</c:v>
                </c:pt>
                <c:pt idx="109">
                  <c:v>3.5787906309723061E-2</c:v>
                </c:pt>
                <c:pt idx="110">
                  <c:v>3.5787906309723061E-2</c:v>
                </c:pt>
                <c:pt idx="111">
                  <c:v>3.5787906309723061E-2</c:v>
                </c:pt>
                <c:pt idx="112">
                  <c:v>3.5787906309723061E-2</c:v>
                </c:pt>
                <c:pt idx="113">
                  <c:v>3.5787906309723061E-2</c:v>
                </c:pt>
                <c:pt idx="114">
                  <c:v>3.5787906309723061E-2</c:v>
                </c:pt>
                <c:pt idx="115">
                  <c:v>3.5787906309723061E-2</c:v>
                </c:pt>
                <c:pt idx="116">
                  <c:v>3.5787906309723061E-2</c:v>
                </c:pt>
                <c:pt idx="117">
                  <c:v>3.5787906309723061E-2</c:v>
                </c:pt>
                <c:pt idx="118">
                  <c:v>3.5787906309723061E-2</c:v>
                </c:pt>
                <c:pt idx="119">
                  <c:v>3.5787906309723061E-2</c:v>
                </c:pt>
                <c:pt idx="120">
                  <c:v>3.5787906309723061E-2</c:v>
                </c:pt>
                <c:pt idx="121">
                  <c:v>3.5787906309723061E-2</c:v>
                </c:pt>
                <c:pt idx="122">
                  <c:v>3.5787906309723061E-2</c:v>
                </c:pt>
                <c:pt idx="123">
                  <c:v>3.5787906309723061E-2</c:v>
                </c:pt>
                <c:pt idx="124">
                  <c:v>3.5787906309723061E-2</c:v>
                </c:pt>
                <c:pt idx="125">
                  <c:v>3.5787906309723061E-2</c:v>
                </c:pt>
                <c:pt idx="126">
                  <c:v>3.5787906309723061E-2</c:v>
                </c:pt>
                <c:pt idx="127">
                  <c:v>3.5787906309723061E-2</c:v>
                </c:pt>
                <c:pt idx="128">
                  <c:v>3.5787906309723061E-2</c:v>
                </c:pt>
                <c:pt idx="129">
                  <c:v>3.5787906309723061E-2</c:v>
                </c:pt>
                <c:pt idx="130">
                  <c:v>3.5787906309723061E-2</c:v>
                </c:pt>
                <c:pt idx="131">
                  <c:v>3.5787906309723061E-2</c:v>
                </c:pt>
                <c:pt idx="132">
                  <c:v>3.5787906309723061E-2</c:v>
                </c:pt>
                <c:pt idx="133">
                  <c:v>3.5787906309723061E-2</c:v>
                </c:pt>
                <c:pt idx="134">
                  <c:v>3.5787906309723061E-2</c:v>
                </c:pt>
                <c:pt idx="135">
                  <c:v>3.5787906309723061E-2</c:v>
                </c:pt>
                <c:pt idx="136">
                  <c:v>3.5787906309723061E-2</c:v>
                </c:pt>
                <c:pt idx="137">
                  <c:v>3.5787906309723061E-2</c:v>
                </c:pt>
                <c:pt idx="138">
                  <c:v>3.5787906309723061E-2</c:v>
                </c:pt>
                <c:pt idx="139">
                  <c:v>3.5787906309723061E-2</c:v>
                </c:pt>
                <c:pt idx="140">
                  <c:v>3.5787906309723061E-2</c:v>
                </c:pt>
                <c:pt idx="141">
                  <c:v>3.5787906309723061E-2</c:v>
                </c:pt>
                <c:pt idx="142">
                  <c:v>3.5787906309723061E-2</c:v>
                </c:pt>
                <c:pt idx="143">
                  <c:v>3.5787906309723061E-2</c:v>
                </c:pt>
                <c:pt idx="144">
                  <c:v>3.5787906309723061E-2</c:v>
                </c:pt>
                <c:pt idx="145">
                  <c:v>3.5787906309723061E-2</c:v>
                </c:pt>
                <c:pt idx="146">
                  <c:v>3.5787906309723061E-2</c:v>
                </c:pt>
                <c:pt idx="147">
                  <c:v>3.5787906309723061E-2</c:v>
                </c:pt>
                <c:pt idx="148">
                  <c:v>3.5787906309723061E-2</c:v>
                </c:pt>
                <c:pt idx="149">
                  <c:v>3.5787906309723061E-2</c:v>
                </c:pt>
                <c:pt idx="150">
                  <c:v>3.5787906309723061E-2</c:v>
                </c:pt>
                <c:pt idx="151">
                  <c:v>3.5787906309723061E-2</c:v>
                </c:pt>
                <c:pt idx="152">
                  <c:v>3.5787906309723061E-2</c:v>
                </c:pt>
                <c:pt idx="153">
                  <c:v>3.5787906309723061E-2</c:v>
                </c:pt>
                <c:pt idx="154">
                  <c:v>3.5787906309723061E-2</c:v>
                </c:pt>
                <c:pt idx="155">
                  <c:v>3.5787906309723061E-2</c:v>
                </c:pt>
                <c:pt idx="156">
                  <c:v>3.5787906309723061E-2</c:v>
                </c:pt>
                <c:pt idx="157">
                  <c:v>3.5787906309723061E-2</c:v>
                </c:pt>
                <c:pt idx="158">
                  <c:v>3.5787906309723061E-2</c:v>
                </c:pt>
                <c:pt idx="159">
                  <c:v>3.5787906309723061E-2</c:v>
                </c:pt>
                <c:pt idx="160">
                  <c:v>3.5787906309723061E-2</c:v>
                </c:pt>
                <c:pt idx="161">
                  <c:v>3.5787906309723061E-2</c:v>
                </c:pt>
                <c:pt idx="162">
                  <c:v>3.5787906309723061E-2</c:v>
                </c:pt>
                <c:pt idx="163">
                  <c:v>3.5787906309723061E-2</c:v>
                </c:pt>
                <c:pt idx="164">
                  <c:v>3.5787906309723061E-2</c:v>
                </c:pt>
                <c:pt idx="165">
                  <c:v>3.5787906309723061E-2</c:v>
                </c:pt>
                <c:pt idx="166">
                  <c:v>3.5787906309723061E-2</c:v>
                </c:pt>
                <c:pt idx="167">
                  <c:v>3.5787906309723061E-2</c:v>
                </c:pt>
                <c:pt idx="168">
                  <c:v>3.5787906309723061E-2</c:v>
                </c:pt>
                <c:pt idx="169">
                  <c:v>3.5787906309723061E-2</c:v>
                </c:pt>
                <c:pt idx="170">
                  <c:v>3.5787906309723061E-2</c:v>
                </c:pt>
                <c:pt idx="171">
                  <c:v>3.5787906309723061E-2</c:v>
                </c:pt>
                <c:pt idx="172">
                  <c:v>3.5787906309723061E-2</c:v>
                </c:pt>
                <c:pt idx="173">
                  <c:v>3.5787906309723061E-2</c:v>
                </c:pt>
                <c:pt idx="174">
                  <c:v>3.5787906309723061E-2</c:v>
                </c:pt>
                <c:pt idx="175">
                  <c:v>3.5787906309723061E-2</c:v>
                </c:pt>
                <c:pt idx="176">
                  <c:v>3.5787906309723061E-2</c:v>
                </c:pt>
                <c:pt idx="177">
                  <c:v>3.5787906309723061E-2</c:v>
                </c:pt>
                <c:pt idx="178">
                  <c:v>3.5787906309723061E-2</c:v>
                </c:pt>
                <c:pt idx="179">
                  <c:v>3.5787906309723061E-2</c:v>
                </c:pt>
                <c:pt idx="180">
                  <c:v>3.5787906309723061E-2</c:v>
                </c:pt>
                <c:pt idx="181">
                  <c:v>3.5787906309723061E-2</c:v>
                </c:pt>
                <c:pt idx="182">
                  <c:v>3.5787906309723061E-2</c:v>
                </c:pt>
                <c:pt idx="183">
                  <c:v>3.5787906309723061E-2</c:v>
                </c:pt>
                <c:pt idx="184">
                  <c:v>3.5787906309723061E-2</c:v>
                </c:pt>
                <c:pt idx="185">
                  <c:v>3.0900936550280256E-2</c:v>
                </c:pt>
                <c:pt idx="186">
                  <c:v>3.0900936550280256E-2</c:v>
                </c:pt>
                <c:pt idx="187">
                  <c:v>3.0900936550280256E-2</c:v>
                </c:pt>
                <c:pt idx="188">
                  <c:v>3.0900936550280256E-2</c:v>
                </c:pt>
                <c:pt idx="189">
                  <c:v>3.0900936550280256E-2</c:v>
                </c:pt>
                <c:pt idx="190">
                  <c:v>3.0900936550280256E-2</c:v>
                </c:pt>
                <c:pt idx="191">
                  <c:v>3.0900936550280256E-2</c:v>
                </c:pt>
                <c:pt idx="192">
                  <c:v>3.0900936550280256E-2</c:v>
                </c:pt>
                <c:pt idx="193">
                  <c:v>3.0900936550280256E-2</c:v>
                </c:pt>
                <c:pt idx="194">
                  <c:v>3.0900936550280256E-2</c:v>
                </c:pt>
                <c:pt idx="195">
                  <c:v>3.0900936550280256E-2</c:v>
                </c:pt>
                <c:pt idx="196">
                  <c:v>3.0900936550280256E-2</c:v>
                </c:pt>
                <c:pt idx="197">
                  <c:v>3.0900936550280256E-2</c:v>
                </c:pt>
                <c:pt idx="198">
                  <c:v>3.0900936550280256E-2</c:v>
                </c:pt>
                <c:pt idx="199">
                  <c:v>3.0900936550280256E-2</c:v>
                </c:pt>
                <c:pt idx="200">
                  <c:v>3.0900936550280256E-2</c:v>
                </c:pt>
                <c:pt idx="201">
                  <c:v>3.0900936550280256E-2</c:v>
                </c:pt>
                <c:pt idx="202">
                  <c:v>3.0900936550280256E-2</c:v>
                </c:pt>
                <c:pt idx="203">
                  <c:v>3.0900936550280256E-2</c:v>
                </c:pt>
                <c:pt idx="204">
                  <c:v>3.0900936550280256E-2</c:v>
                </c:pt>
                <c:pt idx="205">
                  <c:v>3.0900936550280256E-2</c:v>
                </c:pt>
                <c:pt idx="206">
                  <c:v>3.0900936550280256E-2</c:v>
                </c:pt>
                <c:pt idx="207">
                  <c:v>3.0900936550280256E-2</c:v>
                </c:pt>
                <c:pt idx="208">
                  <c:v>3.0900936550280256E-2</c:v>
                </c:pt>
                <c:pt idx="209">
                  <c:v>3.0900936550280256E-2</c:v>
                </c:pt>
                <c:pt idx="210">
                  <c:v>3.0900936550280256E-2</c:v>
                </c:pt>
                <c:pt idx="211">
                  <c:v>3.0900936550280256E-2</c:v>
                </c:pt>
                <c:pt idx="212">
                  <c:v>3.0900936550280256E-2</c:v>
                </c:pt>
                <c:pt idx="213">
                  <c:v>3.0900936550280256E-2</c:v>
                </c:pt>
                <c:pt idx="214">
                  <c:v>3.0900936550280256E-2</c:v>
                </c:pt>
                <c:pt idx="215">
                  <c:v>3.0900936550280256E-2</c:v>
                </c:pt>
                <c:pt idx="216">
                  <c:v>3.0900936550280256E-2</c:v>
                </c:pt>
                <c:pt idx="217">
                  <c:v>3.0900936550280256E-2</c:v>
                </c:pt>
                <c:pt idx="218">
                  <c:v>3.0900936550280256E-2</c:v>
                </c:pt>
                <c:pt idx="219">
                  <c:v>3.0900936550280256E-2</c:v>
                </c:pt>
                <c:pt idx="220">
                  <c:v>3.0900936550280256E-2</c:v>
                </c:pt>
                <c:pt idx="221">
                  <c:v>3.0900936550280256E-2</c:v>
                </c:pt>
                <c:pt idx="222">
                  <c:v>3.0900936550280256E-2</c:v>
                </c:pt>
                <c:pt idx="223">
                  <c:v>3.0900936550280256E-2</c:v>
                </c:pt>
                <c:pt idx="224">
                  <c:v>3.0900936550280256E-2</c:v>
                </c:pt>
                <c:pt idx="225">
                  <c:v>3.0900936550280256E-2</c:v>
                </c:pt>
                <c:pt idx="226">
                  <c:v>3.0900936550280256E-2</c:v>
                </c:pt>
                <c:pt idx="227">
                  <c:v>3.0900936550280256E-2</c:v>
                </c:pt>
                <c:pt idx="228">
                  <c:v>3.0900936550280256E-2</c:v>
                </c:pt>
                <c:pt idx="229">
                  <c:v>3.0900936550280256E-2</c:v>
                </c:pt>
                <c:pt idx="230">
                  <c:v>3.0900936550280256E-2</c:v>
                </c:pt>
                <c:pt idx="231">
                  <c:v>3.0900936550280256E-2</c:v>
                </c:pt>
                <c:pt idx="232">
                  <c:v>3.0900936550280256E-2</c:v>
                </c:pt>
                <c:pt idx="233">
                  <c:v>3.0900936550280256E-2</c:v>
                </c:pt>
                <c:pt idx="234">
                  <c:v>3.0900936550280256E-2</c:v>
                </c:pt>
                <c:pt idx="235">
                  <c:v>3.0900936550280256E-2</c:v>
                </c:pt>
                <c:pt idx="236">
                  <c:v>3.0900936550280256E-2</c:v>
                </c:pt>
                <c:pt idx="237">
                  <c:v>3.0900936550280256E-2</c:v>
                </c:pt>
                <c:pt idx="238">
                  <c:v>3.0900936550280256E-2</c:v>
                </c:pt>
                <c:pt idx="239">
                  <c:v>3.0900936550280256E-2</c:v>
                </c:pt>
                <c:pt idx="240">
                  <c:v>3.0900936550280256E-2</c:v>
                </c:pt>
                <c:pt idx="241">
                  <c:v>3.0900936550280256E-2</c:v>
                </c:pt>
                <c:pt idx="242">
                  <c:v>3.0900936550280256E-2</c:v>
                </c:pt>
                <c:pt idx="243">
                  <c:v>3.0900936550280256E-2</c:v>
                </c:pt>
                <c:pt idx="244">
                  <c:v>3.0900936550280256E-2</c:v>
                </c:pt>
                <c:pt idx="245">
                  <c:v>3.0900936550280256E-2</c:v>
                </c:pt>
                <c:pt idx="246">
                  <c:v>3.0900936550280256E-2</c:v>
                </c:pt>
                <c:pt idx="247">
                  <c:v>3.0900936550280256E-2</c:v>
                </c:pt>
                <c:pt idx="248">
                  <c:v>3.0900936550280256E-2</c:v>
                </c:pt>
                <c:pt idx="249">
                  <c:v>3.0900936550280256E-2</c:v>
                </c:pt>
                <c:pt idx="250">
                  <c:v>3.0900936550280256E-2</c:v>
                </c:pt>
                <c:pt idx="251">
                  <c:v>3.0900936550280256E-2</c:v>
                </c:pt>
                <c:pt idx="252">
                  <c:v>3.0900936550280256E-2</c:v>
                </c:pt>
                <c:pt idx="253">
                  <c:v>3.0900936550280256E-2</c:v>
                </c:pt>
                <c:pt idx="254">
                  <c:v>3.0900936550280256E-2</c:v>
                </c:pt>
                <c:pt idx="255">
                  <c:v>3.0900936550280256E-2</c:v>
                </c:pt>
                <c:pt idx="256">
                  <c:v>3.0900936550280256E-2</c:v>
                </c:pt>
                <c:pt idx="257">
                  <c:v>3.0900936550280256E-2</c:v>
                </c:pt>
                <c:pt idx="258">
                  <c:v>3.0900936550280256E-2</c:v>
                </c:pt>
                <c:pt idx="259">
                  <c:v>3.0900936550280256E-2</c:v>
                </c:pt>
                <c:pt idx="260">
                  <c:v>3.0900936550280256E-2</c:v>
                </c:pt>
                <c:pt idx="261">
                  <c:v>3.0900936550280256E-2</c:v>
                </c:pt>
                <c:pt idx="262">
                  <c:v>3.0900936550280256E-2</c:v>
                </c:pt>
                <c:pt idx="263">
                  <c:v>3.0900936550280256E-2</c:v>
                </c:pt>
                <c:pt idx="264">
                  <c:v>3.0900936550280256E-2</c:v>
                </c:pt>
                <c:pt idx="265">
                  <c:v>3.0900936550280256E-2</c:v>
                </c:pt>
                <c:pt idx="266">
                  <c:v>3.0900936550280256E-2</c:v>
                </c:pt>
                <c:pt idx="267">
                  <c:v>3.0900936550280256E-2</c:v>
                </c:pt>
                <c:pt idx="268">
                  <c:v>3.0900936550280256E-2</c:v>
                </c:pt>
                <c:pt idx="269">
                  <c:v>3.0900936550280256E-2</c:v>
                </c:pt>
                <c:pt idx="270">
                  <c:v>3.0900936550280256E-2</c:v>
                </c:pt>
                <c:pt idx="271">
                  <c:v>3.0900936550280256E-2</c:v>
                </c:pt>
                <c:pt idx="272">
                  <c:v>3.0900936550280256E-2</c:v>
                </c:pt>
                <c:pt idx="273">
                  <c:v>3.0900936550280256E-2</c:v>
                </c:pt>
                <c:pt idx="274">
                  <c:v>3.0900936550280256E-2</c:v>
                </c:pt>
                <c:pt idx="275">
                  <c:v>3.0900936550280256E-2</c:v>
                </c:pt>
                <c:pt idx="276">
                  <c:v>3.0900936550280256E-2</c:v>
                </c:pt>
                <c:pt idx="277">
                  <c:v>3.0900936550280256E-2</c:v>
                </c:pt>
                <c:pt idx="278">
                  <c:v>3.0900936550280256E-2</c:v>
                </c:pt>
                <c:pt idx="279">
                  <c:v>3.0900936550280256E-2</c:v>
                </c:pt>
                <c:pt idx="280">
                  <c:v>3.0900936550280256E-2</c:v>
                </c:pt>
                <c:pt idx="281">
                  <c:v>3.0900936550280256E-2</c:v>
                </c:pt>
                <c:pt idx="282">
                  <c:v>3.0900936550280256E-2</c:v>
                </c:pt>
                <c:pt idx="283">
                  <c:v>3.0900936550280256E-2</c:v>
                </c:pt>
                <c:pt idx="284">
                  <c:v>3.0900936550280256E-2</c:v>
                </c:pt>
                <c:pt idx="285">
                  <c:v>3.0900936550280256E-2</c:v>
                </c:pt>
                <c:pt idx="286">
                  <c:v>3.0900936550280256E-2</c:v>
                </c:pt>
                <c:pt idx="287">
                  <c:v>3.0900936550280256E-2</c:v>
                </c:pt>
                <c:pt idx="288">
                  <c:v>3.0900936550280256E-2</c:v>
                </c:pt>
                <c:pt idx="289">
                  <c:v>3.0900936550280256E-2</c:v>
                </c:pt>
                <c:pt idx="290">
                  <c:v>3.0900936550280256E-2</c:v>
                </c:pt>
                <c:pt idx="291">
                  <c:v>3.0900936550280256E-2</c:v>
                </c:pt>
                <c:pt idx="292">
                  <c:v>3.0900936550280256E-2</c:v>
                </c:pt>
                <c:pt idx="293">
                  <c:v>3.0900936550280256E-2</c:v>
                </c:pt>
                <c:pt idx="294">
                  <c:v>3.0900936550280256E-2</c:v>
                </c:pt>
                <c:pt idx="295">
                  <c:v>3.0900936550280256E-2</c:v>
                </c:pt>
                <c:pt idx="296">
                  <c:v>3.0900936550280256E-2</c:v>
                </c:pt>
                <c:pt idx="297">
                  <c:v>3.0900936550280256E-2</c:v>
                </c:pt>
                <c:pt idx="298">
                  <c:v>3.0900936550280256E-2</c:v>
                </c:pt>
                <c:pt idx="299">
                  <c:v>3.0900936550280256E-2</c:v>
                </c:pt>
                <c:pt idx="300">
                  <c:v>3.0900936550280256E-2</c:v>
                </c:pt>
                <c:pt idx="301">
                  <c:v>3.0900936550280256E-2</c:v>
                </c:pt>
                <c:pt idx="302">
                  <c:v>3.0900936550280256E-2</c:v>
                </c:pt>
                <c:pt idx="303">
                  <c:v>3.0900936550280256E-2</c:v>
                </c:pt>
                <c:pt idx="304">
                  <c:v>3.0900936550280256E-2</c:v>
                </c:pt>
                <c:pt idx="305">
                  <c:v>3.0900936550280256E-2</c:v>
                </c:pt>
                <c:pt idx="306">
                  <c:v>3.0900936550280256E-2</c:v>
                </c:pt>
                <c:pt idx="307">
                  <c:v>3.0900936550280256E-2</c:v>
                </c:pt>
                <c:pt idx="308">
                  <c:v>3.0900936550280256E-2</c:v>
                </c:pt>
                <c:pt idx="309">
                  <c:v>3.0900936550280256E-2</c:v>
                </c:pt>
                <c:pt idx="310">
                  <c:v>3.0900936550280256E-2</c:v>
                </c:pt>
                <c:pt idx="311">
                  <c:v>3.0900936550280256E-2</c:v>
                </c:pt>
                <c:pt idx="312">
                  <c:v>3.0900936550280256E-2</c:v>
                </c:pt>
                <c:pt idx="313">
                  <c:v>3.0900936550280256E-2</c:v>
                </c:pt>
                <c:pt idx="314">
                  <c:v>3.0900936550280256E-2</c:v>
                </c:pt>
                <c:pt idx="315">
                  <c:v>3.0900936550280256E-2</c:v>
                </c:pt>
                <c:pt idx="316">
                  <c:v>3.0900936550280256E-2</c:v>
                </c:pt>
                <c:pt idx="317">
                  <c:v>3.0900936550280256E-2</c:v>
                </c:pt>
                <c:pt idx="318">
                  <c:v>3.0900936550280256E-2</c:v>
                </c:pt>
                <c:pt idx="319">
                  <c:v>3.0900936550280256E-2</c:v>
                </c:pt>
                <c:pt idx="320">
                  <c:v>3.0900936550280256E-2</c:v>
                </c:pt>
                <c:pt idx="321">
                  <c:v>3.0900936550280256E-2</c:v>
                </c:pt>
                <c:pt idx="322">
                  <c:v>3.0900936550280256E-2</c:v>
                </c:pt>
                <c:pt idx="323">
                  <c:v>3.0900936550280256E-2</c:v>
                </c:pt>
                <c:pt idx="324">
                  <c:v>3.0900936550280256E-2</c:v>
                </c:pt>
                <c:pt idx="325">
                  <c:v>3.0900936550280256E-2</c:v>
                </c:pt>
                <c:pt idx="326">
                  <c:v>3.0900936550280256E-2</c:v>
                </c:pt>
                <c:pt idx="327">
                  <c:v>3.0900936550280256E-2</c:v>
                </c:pt>
                <c:pt idx="328">
                  <c:v>3.0900936550280256E-2</c:v>
                </c:pt>
                <c:pt idx="329">
                  <c:v>3.0900936550280256E-2</c:v>
                </c:pt>
                <c:pt idx="330">
                  <c:v>3.0900936550280256E-2</c:v>
                </c:pt>
                <c:pt idx="331">
                  <c:v>3.0900936550280256E-2</c:v>
                </c:pt>
                <c:pt idx="332">
                  <c:v>3.0900936550280256E-2</c:v>
                </c:pt>
                <c:pt idx="333">
                  <c:v>3.0900936550280256E-2</c:v>
                </c:pt>
                <c:pt idx="334">
                  <c:v>3.0900936550280256E-2</c:v>
                </c:pt>
                <c:pt idx="335">
                  <c:v>3.0900936550280256E-2</c:v>
                </c:pt>
                <c:pt idx="336">
                  <c:v>3.0900936550280256E-2</c:v>
                </c:pt>
                <c:pt idx="337">
                  <c:v>3.0900936550280256E-2</c:v>
                </c:pt>
                <c:pt idx="338">
                  <c:v>3.0900936550280256E-2</c:v>
                </c:pt>
                <c:pt idx="339">
                  <c:v>3.0900936550280256E-2</c:v>
                </c:pt>
                <c:pt idx="340">
                  <c:v>3.0900936550280256E-2</c:v>
                </c:pt>
                <c:pt idx="341">
                  <c:v>3.0900936550280256E-2</c:v>
                </c:pt>
                <c:pt idx="342">
                  <c:v>3.0900936550280256E-2</c:v>
                </c:pt>
                <c:pt idx="343">
                  <c:v>3.0900936550280256E-2</c:v>
                </c:pt>
                <c:pt idx="344">
                  <c:v>3.0900936550280256E-2</c:v>
                </c:pt>
                <c:pt idx="345">
                  <c:v>3.0900936550280256E-2</c:v>
                </c:pt>
                <c:pt idx="346">
                  <c:v>3.0900936550280256E-2</c:v>
                </c:pt>
                <c:pt idx="347">
                  <c:v>3.0900936550280256E-2</c:v>
                </c:pt>
                <c:pt idx="348">
                  <c:v>3.0900936550280256E-2</c:v>
                </c:pt>
                <c:pt idx="349">
                  <c:v>3.0900936550280256E-2</c:v>
                </c:pt>
                <c:pt idx="350">
                  <c:v>3.0900936550280256E-2</c:v>
                </c:pt>
                <c:pt idx="351">
                  <c:v>3.0900936550280256E-2</c:v>
                </c:pt>
                <c:pt idx="352">
                  <c:v>3.0900936550280256E-2</c:v>
                </c:pt>
                <c:pt idx="353">
                  <c:v>3.0900936550280256E-2</c:v>
                </c:pt>
                <c:pt idx="354">
                  <c:v>3.0900936550280256E-2</c:v>
                </c:pt>
                <c:pt idx="355">
                  <c:v>3.0900936550280256E-2</c:v>
                </c:pt>
                <c:pt idx="356">
                  <c:v>3.0900936550280256E-2</c:v>
                </c:pt>
                <c:pt idx="357">
                  <c:v>3.0900936550280256E-2</c:v>
                </c:pt>
                <c:pt idx="358">
                  <c:v>3.0900936550280256E-2</c:v>
                </c:pt>
                <c:pt idx="359">
                  <c:v>3.0900936550280256E-2</c:v>
                </c:pt>
                <c:pt idx="360">
                  <c:v>3.0900936550280256E-2</c:v>
                </c:pt>
                <c:pt idx="361">
                  <c:v>3.0900936550280256E-2</c:v>
                </c:pt>
                <c:pt idx="362">
                  <c:v>3.0900936550280256E-2</c:v>
                </c:pt>
                <c:pt idx="363">
                  <c:v>3.0900936550280256E-2</c:v>
                </c:pt>
                <c:pt idx="364">
                  <c:v>3.0900936550280256E-2</c:v>
                </c:pt>
                <c:pt idx="365">
                  <c:v>3.0900936550280256E-2</c:v>
                </c:pt>
                <c:pt idx="366">
                  <c:v>3.0900936550280256E-2</c:v>
                </c:pt>
                <c:pt idx="367">
                  <c:v>3.0900936550280256E-2</c:v>
                </c:pt>
                <c:pt idx="368">
                  <c:v>3.0900936550280256E-2</c:v>
                </c:pt>
                <c:pt idx="369">
                  <c:v>3.0900936550280256E-2</c:v>
                </c:pt>
                <c:pt idx="370">
                  <c:v>3.0900936550280256E-2</c:v>
                </c:pt>
                <c:pt idx="371">
                  <c:v>3.0900936550280256E-2</c:v>
                </c:pt>
                <c:pt idx="372">
                  <c:v>3.0900936550280256E-2</c:v>
                </c:pt>
                <c:pt idx="373">
                  <c:v>3.0900936550280256E-2</c:v>
                </c:pt>
                <c:pt idx="374">
                  <c:v>3.0900936550280256E-2</c:v>
                </c:pt>
                <c:pt idx="375">
                  <c:v>3.0900936550280256E-2</c:v>
                </c:pt>
                <c:pt idx="376">
                  <c:v>3.0900936550280256E-2</c:v>
                </c:pt>
                <c:pt idx="377">
                  <c:v>3.0900936550280256E-2</c:v>
                </c:pt>
                <c:pt idx="378">
                  <c:v>3.0900936550280256E-2</c:v>
                </c:pt>
                <c:pt idx="379">
                  <c:v>3.0900936550280256E-2</c:v>
                </c:pt>
                <c:pt idx="380">
                  <c:v>3.0900936550280256E-2</c:v>
                </c:pt>
                <c:pt idx="381">
                  <c:v>3.0900936550280256E-2</c:v>
                </c:pt>
                <c:pt idx="382">
                  <c:v>3.0900936550280256E-2</c:v>
                </c:pt>
                <c:pt idx="383">
                  <c:v>3.0900936550280256E-2</c:v>
                </c:pt>
                <c:pt idx="384">
                  <c:v>3.0900936550280256E-2</c:v>
                </c:pt>
                <c:pt idx="385">
                  <c:v>3.0900936550280256E-2</c:v>
                </c:pt>
                <c:pt idx="386">
                  <c:v>3.0900936550280256E-2</c:v>
                </c:pt>
                <c:pt idx="387">
                  <c:v>3.0900936550280256E-2</c:v>
                </c:pt>
                <c:pt idx="388">
                  <c:v>3.0900936550280256E-2</c:v>
                </c:pt>
                <c:pt idx="389">
                  <c:v>3.0900936550280256E-2</c:v>
                </c:pt>
                <c:pt idx="390">
                  <c:v>3.0900936550280256E-2</c:v>
                </c:pt>
                <c:pt idx="391">
                  <c:v>3.0900936550280256E-2</c:v>
                </c:pt>
                <c:pt idx="392">
                  <c:v>3.0900936550280256E-2</c:v>
                </c:pt>
                <c:pt idx="393">
                  <c:v>3.0900936550280256E-2</c:v>
                </c:pt>
                <c:pt idx="394">
                  <c:v>3.0900936550280256E-2</c:v>
                </c:pt>
                <c:pt idx="395">
                  <c:v>3.0900936550280256E-2</c:v>
                </c:pt>
                <c:pt idx="396">
                  <c:v>3.0900936550280256E-2</c:v>
                </c:pt>
                <c:pt idx="397">
                  <c:v>3.0900936550280256E-2</c:v>
                </c:pt>
                <c:pt idx="398">
                  <c:v>3.0900936550280256E-2</c:v>
                </c:pt>
                <c:pt idx="399">
                  <c:v>3.0900936550280256E-2</c:v>
                </c:pt>
                <c:pt idx="400">
                  <c:v>3.0900936550280256E-2</c:v>
                </c:pt>
                <c:pt idx="401">
                  <c:v>3.0900936550280256E-2</c:v>
                </c:pt>
                <c:pt idx="402">
                  <c:v>3.0900936550280256E-2</c:v>
                </c:pt>
                <c:pt idx="403">
                  <c:v>3.0900936550280256E-2</c:v>
                </c:pt>
                <c:pt idx="404">
                  <c:v>3.0900936550280256E-2</c:v>
                </c:pt>
                <c:pt idx="405">
                  <c:v>3.0900936550280256E-2</c:v>
                </c:pt>
                <c:pt idx="406">
                  <c:v>3.0900936550280256E-2</c:v>
                </c:pt>
                <c:pt idx="407">
                  <c:v>3.0900936550280256E-2</c:v>
                </c:pt>
                <c:pt idx="408">
                  <c:v>3.0900936550280256E-2</c:v>
                </c:pt>
                <c:pt idx="409">
                  <c:v>3.0900936550280256E-2</c:v>
                </c:pt>
                <c:pt idx="410">
                  <c:v>3.0900936550280256E-2</c:v>
                </c:pt>
                <c:pt idx="411">
                  <c:v>3.0900936550280256E-2</c:v>
                </c:pt>
                <c:pt idx="412">
                  <c:v>3.0900936550280256E-2</c:v>
                </c:pt>
                <c:pt idx="413">
                  <c:v>3.0900936550280256E-2</c:v>
                </c:pt>
                <c:pt idx="414">
                  <c:v>3.0900936550280256E-2</c:v>
                </c:pt>
                <c:pt idx="415">
                  <c:v>3.0900936550280256E-2</c:v>
                </c:pt>
                <c:pt idx="416">
                  <c:v>3.0900936550280256E-2</c:v>
                </c:pt>
                <c:pt idx="417">
                  <c:v>3.0900936550280256E-2</c:v>
                </c:pt>
                <c:pt idx="418">
                  <c:v>3.0900936550280256E-2</c:v>
                </c:pt>
                <c:pt idx="419">
                  <c:v>3.0900936550280256E-2</c:v>
                </c:pt>
                <c:pt idx="420">
                  <c:v>3.0900936550280256E-2</c:v>
                </c:pt>
                <c:pt idx="421">
                  <c:v>3.0900936550280256E-2</c:v>
                </c:pt>
                <c:pt idx="422">
                  <c:v>3.0900936550280256E-2</c:v>
                </c:pt>
                <c:pt idx="423">
                  <c:v>3.0900936550280256E-2</c:v>
                </c:pt>
                <c:pt idx="424">
                  <c:v>3.0900936550280256E-2</c:v>
                </c:pt>
                <c:pt idx="425">
                  <c:v>3.0900936550280256E-2</c:v>
                </c:pt>
                <c:pt idx="426">
                  <c:v>3.0900936550280256E-2</c:v>
                </c:pt>
                <c:pt idx="427">
                  <c:v>3.0900936550280256E-2</c:v>
                </c:pt>
                <c:pt idx="428">
                  <c:v>3.0900936550280256E-2</c:v>
                </c:pt>
                <c:pt idx="429">
                  <c:v>3.0900936550280256E-2</c:v>
                </c:pt>
                <c:pt idx="430">
                  <c:v>3.0900936550280256E-2</c:v>
                </c:pt>
                <c:pt idx="431">
                  <c:v>3.0900936550280256E-2</c:v>
                </c:pt>
                <c:pt idx="432">
                  <c:v>3.0900936550280256E-2</c:v>
                </c:pt>
                <c:pt idx="433">
                  <c:v>3.0900936550280256E-2</c:v>
                </c:pt>
                <c:pt idx="434">
                  <c:v>3.0900936550280256E-2</c:v>
                </c:pt>
                <c:pt idx="435">
                  <c:v>3.0900936550280256E-2</c:v>
                </c:pt>
                <c:pt idx="436">
                  <c:v>3.0900936550280256E-2</c:v>
                </c:pt>
                <c:pt idx="437">
                  <c:v>3.0900936550280256E-2</c:v>
                </c:pt>
                <c:pt idx="438">
                  <c:v>3.0900936550280256E-2</c:v>
                </c:pt>
                <c:pt idx="439">
                  <c:v>3.0900936550280256E-2</c:v>
                </c:pt>
                <c:pt idx="440">
                  <c:v>3.0900936550280256E-2</c:v>
                </c:pt>
                <c:pt idx="441">
                  <c:v>3.0900936550280256E-2</c:v>
                </c:pt>
                <c:pt idx="442">
                  <c:v>3.0900936550280256E-2</c:v>
                </c:pt>
                <c:pt idx="443">
                  <c:v>3.0900936550280256E-2</c:v>
                </c:pt>
                <c:pt idx="444">
                  <c:v>3.0900936550280256E-2</c:v>
                </c:pt>
                <c:pt idx="445">
                  <c:v>3.0900936550280256E-2</c:v>
                </c:pt>
                <c:pt idx="446">
                  <c:v>3.0900936550280256E-2</c:v>
                </c:pt>
                <c:pt idx="447">
                  <c:v>3.0900936550280256E-2</c:v>
                </c:pt>
                <c:pt idx="448">
                  <c:v>3.0900936550280256E-2</c:v>
                </c:pt>
                <c:pt idx="449">
                  <c:v>3.0900936550280256E-2</c:v>
                </c:pt>
                <c:pt idx="450">
                  <c:v>3.0900936550280256E-2</c:v>
                </c:pt>
                <c:pt idx="451">
                  <c:v>3.0900936550280256E-2</c:v>
                </c:pt>
                <c:pt idx="452">
                  <c:v>3.0900936550280256E-2</c:v>
                </c:pt>
                <c:pt idx="453">
                  <c:v>3.0900936550280256E-2</c:v>
                </c:pt>
                <c:pt idx="454">
                  <c:v>3.0900936550280256E-2</c:v>
                </c:pt>
                <c:pt idx="455">
                  <c:v>3.0900936550280256E-2</c:v>
                </c:pt>
                <c:pt idx="456">
                  <c:v>3.0900936550280256E-2</c:v>
                </c:pt>
                <c:pt idx="457">
                  <c:v>3.0900936550280256E-2</c:v>
                </c:pt>
                <c:pt idx="458">
                  <c:v>3.0900936550280256E-2</c:v>
                </c:pt>
                <c:pt idx="459">
                  <c:v>3.0900936550280256E-2</c:v>
                </c:pt>
                <c:pt idx="460">
                  <c:v>3.0900936550280256E-2</c:v>
                </c:pt>
                <c:pt idx="461">
                  <c:v>3.0900936550280256E-2</c:v>
                </c:pt>
                <c:pt idx="462">
                  <c:v>3.0900936550280256E-2</c:v>
                </c:pt>
                <c:pt idx="463">
                  <c:v>3.0900936550280256E-2</c:v>
                </c:pt>
                <c:pt idx="464">
                  <c:v>3.0900936550280256E-2</c:v>
                </c:pt>
                <c:pt idx="465">
                  <c:v>3.0900936550280256E-2</c:v>
                </c:pt>
                <c:pt idx="466">
                  <c:v>3.0900936550280256E-2</c:v>
                </c:pt>
                <c:pt idx="467">
                  <c:v>3.0900936550280256E-2</c:v>
                </c:pt>
                <c:pt idx="468">
                  <c:v>3.0900936550280256E-2</c:v>
                </c:pt>
                <c:pt idx="469">
                  <c:v>3.0900936550280256E-2</c:v>
                </c:pt>
                <c:pt idx="470">
                  <c:v>3.0900936550280256E-2</c:v>
                </c:pt>
                <c:pt idx="471">
                  <c:v>3.0900936550280256E-2</c:v>
                </c:pt>
                <c:pt idx="472">
                  <c:v>3.0900936550280256E-2</c:v>
                </c:pt>
                <c:pt idx="473">
                  <c:v>3.0900936550280256E-2</c:v>
                </c:pt>
                <c:pt idx="474">
                  <c:v>3.0900936550280256E-2</c:v>
                </c:pt>
                <c:pt idx="475">
                  <c:v>3.0900936550280256E-2</c:v>
                </c:pt>
                <c:pt idx="476">
                  <c:v>3.0900936550280256E-2</c:v>
                </c:pt>
                <c:pt idx="477">
                  <c:v>3.0900936550280256E-2</c:v>
                </c:pt>
                <c:pt idx="478">
                  <c:v>3.0900936550280256E-2</c:v>
                </c:pt>
                <c:pt idx="479">
                  <c:v>3.0900936550280256E-2</c:v>
                </c:pt>
                <c:pt idx="480">
                  <c:v>3.0900936550280256E-2</c:v>
                </c:pt>
                <c:pt idx="481">
                  <c:v>3.0900936550280256E-2</c:v>
                </c:pt>
                <c:pt idx="482">
                  <c:v>3.0900936550280256E-2</c:v>
                </c:pt>
                <c:pt idx="483">
                  <c:v>3.0900936550280256E-2</c:v>
                </c:pt>
                <c:pt idx="484">
                  <c:v>3.0900936550280256E-2</c:v>
                </c:pt>
                <c:pt idx="485">
                  <c:v>3.0900936550280256E-2</c:v>
                </c:pt>
                <c:pt idx="486">
                  <c:v>3.0900936550280256E-2</c:v>
                </c:pt>
                <c:pt idx="487">
                  <c:v>3.0900936550280256E-2</c:v>
                </c:pt>
                <c:pt idx="488">
                  <c:v>3.0900936550280256E-2</c:v>
                </c:pt>
                <c:pt idx="489">
                  <c:v>3.0900936550280256E-2</c:v>
                </c:pt>
                <c:pt idx="490">
                  <c:v>3.0900936550280256E-2</c:v>
                </c:pt>
                <c:pt idx="491">
                  <c:v>3.0900936550280256E-2</c:v>
                </c:pt>
                <c:pt idx="492">
                  <c:v>3.0900936550280256E-2</c:v>
                </c:pt>
                <c:pt idx="493">
                  <c:v>3.0900936550280256E-2</c:v>
                </c:pt>
                <c:pt idx="494">
                  <c:v>3.0900936550280256E-2</c:v>
                </c:pt>
                <c:pt idx="495">
                  <c:v>3.0900936550280256E-2</c:v>
                </c:pt>
                <c:pt idx="496">
                  <c:v>3.0900936550280256E-2</c:v>
                </c:pt>
                <c:pt idx="497">
                  <c:v>3.0900936550280256E-2</c:v>
                </c:pt>
                <c:pt idx="498">
                  <c:v>3.0900936550280256E-2</c:v>
                </c:pt>
                <c:pt idx="499">
                  <c:v>3.0900936550280256E-2</c:v>
                </c:pt>
                <c:pt idx="500">
                  <c:v>3.0900936550280256E-2</c:v>
                </c:pt>
                <c:pt idx="501">
                  <c:v>3.0900936550280256E-2</c:v>
                </c:pt>
                <c:pt idx="502">
                  <c:v>3.0900936550280256E-2</c:v>
                </c:pt>
                <c:pt idx="503">
                  <c:v>3.0900936550280256E-2</c:v>
                </c:pt>
                <c:pt idx="504">
                  <c:v>3.0900936550280256E-2</c:v>
                </c:pt>
                <c:pt idx="505">
                  <c:v>3.0900936550280256E-2</c:v>
                </c:pt>
                <c:pt idx="506">
                  <c:v>3.0900936550280256E-2</c:v>
                </c:pt>
                <c:pt idx="507">
                  <c:v>3.0900936550280256E-2</c:v>
                </c:pt>
                <c:pt idx="508">
                  <c:v>3.0900936550280256E-2</c:v>
                </c:pt>
                <c:pt idx="509">
                  <c:v>3.0900936550280256E-2</c:v>
                </c:pt>
                <c:pt idx="510">
                  <c:v>3.0900936550280256E-2</c:v>
                </c:pt>
                <c:pt idx="511">
                  <c:v>3.0900936550280256E-2</c:v>
                </c:pt>
                <c:pt idx="512">
                  <c:v>3.0900936550280256E-2</c:v>
                </c:pt>
                <c:pt idx="513">
                  <c:v>3.0900936550280256E-2</c:v>
                </c:pt>
                <c:pt idx="514">
                  <c:v>3.0900936550280256E-2</c:v>
                </c:pt>
                <c:pt idx="515">
                  <c:v>3.0900936550280256E-2</c:v>
                </c:pt>
                <c:pt idx="516">
                  <c:v>3.0900936550280256E-2</c:v>
                </c:pt>
                <c:pt idx="517">
                  <c:v>3.0900936550280256E-2</c:v>
                </c:pt>
                <c:pt idx="518">
                  <c:v>3.0900936550280256E-2</c:v>
                </c:pt>
                <c:pt idx="519">
                  <c:v>3.0900936550280256E-2</c:v>
                </c:pt>
                <c:pt idx="520">
                  <c:v>3.0900936550280256E-2</c:v>
                </c:pt>
                <c:pt idx="521">
                  <c:v>3.0900936550280256E-2</c:v>
                </c:pt>
                <c:pt idx="522">
                  <c:v>3.0900936550280256E-2</c:v>
                </c:pt>
                <c:pt idx="523">
                  <c:v>3.0900936550280256E-2</c:v>
                </c:pt>
                <c:pt idx="524">
                  <c:v>3.0900936550280256E-2</c:v>
                </c:pt>
                <c:pt idx="525">
                  <c:v>3.0900936550280256E-2</c:v>
                </c:pt>
                <c:pt idx="526">
                  <c:v>3.0900936550280256E-2</c:v>
                </c:pt>
                <c:pt idx="527">
                  <c:v>3.0900936550280256E-2</c:v>
                </c:pt>
                <c:pt idx="528">
                  <c:v>3.0900936550280256E-2</c:v>
                </c:pt>
                <c:pt idx="529">
                  <c:v>3.0900936550280256E-2</c:v>
                </c:pt>
                <c:pt idx="530">
                  <c:v>3.0900936550280256E-2</c:v>
                </c:pt>
                <c:pt idx="531">
                  <c:v>3.0900936550280256E-2</c:v>
                </c:pt>
                <c:pt idx="532">
                  <c:v>3.0900936550280256E-2</c:v>
                </c:pt>
                <c:pt idx="533">
                  <c:v>3.0900936550280256E-2</c:v>
                </c:pt>
                <c:pt idx="534">
                  <c:v>3.0900936550280256E-2</c:v>
                </c:pt>
                <c:pt idx="535">
                  <c:v>3.0900936550280256E-2</c:v>
                </c:pt>
                <c:pt idx="536">
                  <c:v>3.0900936550280256E-2</c:v>
                </c:pt>
                <c:pt idx="537">
                  <c:v>3.0900936550280256E-2</c:v>
                </c:pt>
                <c:pt idx="538">
                  <c:v>3.0900936550280256E-2</c:v>
                </c:pt>
                <c:pt idx="539">
                  <c:v>3.0900936550280256E-2</c:v>
                </c:pt>
                <c:pt idx="540">
                  <c:v>3.0900936550280256E-2</c:v>
                </c:pt>
                <c:pt idx="541">
                  <c:v>3.0900936550280256E-2</c:v>
                </c:pt>
                <c:pt idx="542">
                  <c:v>3.0900936550280256E-2</c:v>
                </c:pt>
                <c:pt idx="543">
                  <c:v>3.0900936550280256E-2</c:v>
                </c:pt>
                <c:pt idx="544">
                  <c:v>3.0900936550280256E-2</c:v>
                </c:pt>
                <c:pt idx="545">
                  <c:v>3.0900936550280256E-2</c:v>
                </c:pt>
                <c:pt idx="546">
                  <c:v>3.0900936550280256E-2</c:v>
                </c:pt>
                <c:pt idx="547">
                  <c:v>3.0900936550280256E-2</c:v>
                </c:pt>
                <c:pt idx="548">
                  <c:v>3.0900936550280256E-2</c:v>
                </c:pt>
                <c:pt idx="549">
                  <c:v>3.0900936550280256E-2</c:v>
                </c:pt>
                <c:pt idx="550">
                  <c:v>3.0900936550280256E-2</c:v>
                </c:pt>
                <c:pt idx="551">
                  <c:v>3.0900936550280256E-2</c:v>
                </c:pt>
                <c:pt idx="552">
                  <c:v>3.0900936550280256E-2</c:v>
                </c:pt>
                <c:pt idx="553">
                  <c:v>3.0900936550280256E-2</c:v>
                </c:pt>
                <c:pt idx="554">
                  <c:v>3.0900936550280256E-2</c:v>
                </c:pt>
                <c:pt idx="555">
                  <c:v>3.0900936550280256E-2</c:v>
                </c:pt>
                <c:pt idx="556">
                  <c:v>3.0900936550280256E-2</c:v>
                </c:pt>
                <c:pt idx="557">
                  <c:v>3.0900936550280256E-2</c:v>
                </c:pt>
                <c:pt idx="558">
                  <c:v>3.0900936550280256E-2</c:v>
                </c:pt>
                <c:pt idx="559">
                  <c:v>3.0900936550280256E-2</c:v>
                </c:pt>
                <c:pt idx="560">
                  <c:v>3.0900936550280256E-2</c:v>
                </c:pt>
                <c:pt idx="561">
                  <c:v>3.0900936550280256E-2</c:v>
                </c:pt>
                <c:pt idx="562">
                  <c:v>3.0900936550280256E-2</c:v>
                </c:pt>
                <c:pt idx="563">
                  <c:v>3.0900936550280256E-2</c:v>
                </c:pt>
                <c:pt idx="564">
                  <c:v>3.0900936550280256E-2</c:v>
                </c:pt>
                <c:pt idx="565">
                  <c:v>3.0900936550280256E-2</c:v>
                </c:pt>
                <c:pt idx="566">
                  <c:v>3.0900936550280256E-2</c:v>
                </c:pt>
                <c:pt idx="567">
                  <c:v>3.0900936550280256E-2</c:v>
                </c:pt>
                <c:pt idx="568">
                  <c:v>3.0900936550280256E-2</c:v>
                </c:pt>
                <c:pt idx="569">
                  <c:v>3.0900936550280256E-2</c:v>
                </c:pt>
                <c:pt idx="570">
                  <c:v>3.0900936550280256E-2</c:v>
                </c:pt>
                <c:pt idx="571">
                  <c:v>3.0900936550280256E-2</c:v>
                </c:pt>
                <c:pt idx="572">
                  <c:v>3.0900936550280256E-2</c:v>
                </c:pt>
                <c:pt idx="573">
                  <c:v>3.0900936550280256E-2</c:v>
                </c:pt>
                <c:pt idx="574">
                  <c:v>3.0900936550280256E-2</c:v>
                </c:pt>
                <c:pt idx="575">
                  <c:v>3.0900936550280256E-2</c:v>
                </c:pt>
                <c:pt idx="576">
                  <c:v>3.0900936550280256E-2</c:v>
                </c:pt>
                <c:pt idx="577">
                  <c:v>3.0900936550280256E-2</c:v>
                </c:pt>
                <c:pt idx="578">
                  <c:v>3.0900936550280256E-2</c:v>
                </c:pt>
                <c:pt idx="579">
                  <c:v>3.0900936550280256E-2</c:v>
                </c:pt>
                <c:pt idx="580">
                  <c:v>3.0900936550280256E-2</c:v>
                </c:pt>
                <c:pt idx="581">
                  <c:v>3.0900936550280256E-2</c:v>
                </c:pt>
                <c:pt idx="582">
                  <c:v>3.0900936550280256E-2</c:v>
                </c:pt>
                <c:pt idx="583">
                  <c:v>3.0900936550280256E-2</c:v>
                </c:pt>
                <c:pt idx="584">
                  <c:v>3.0900936550280256E-2</c:v>
                </c:pt>
                <c:pt idx="585">
                  <c:v>3.0900936550280256E-2</c:v>
                </c:pt>
                <c:pt idx="586">
                  <c:v>3.0900936550280256E-2</c:v>
                </c:pt>
                <c:pt idx="587">
                  <c:v>3.0900936550280256E-2</c:v>
                </c:pt>
                <c:pt idx="588">
                  <c:v>3.0900936550280256E-2</c:v>
                </c:pt>
                <c:pt idx="589">
                  <c:v>3.0900936550280256E-2</c:v>
                </c:pt>
                <c:pt idx="590">
                  <c:v>3.0900936550280256E-2</c:v>
                </c:pt>
                <c:pt idx="591">
                  <c:v>3.0900936550280256E-2</c:v>
                </c:pt>
                <c:pt idx="592">
                  <c:v>3.0900936550280256E-2</c:v>
                </c:pt>
                <c:pt idx="593">
                  <c:v>3.0900936550280256E-2</c:v>
                </c:pt>
                <c:pt idx="594">
                  <c:v>3.0900936550280256E-2</c:v>
                </c:pt>
                <c:pt idx="595">
                  <c:v>3.0900936550280256E-2</c:v>
                </c:pt>
                <c:pt idx="596">
                  <c:v>3.0900936550280256E-2</c:v>
                </c:pt>
                <c:pt idx="597">
                  <c:v>3.0900936550280256E-2</c:v>
                </c:pt>
                <c:pt idx="598">
                  <c:v>3.0900936550280256E-2</c:v>
                </c:pt>
                <c:pt idx="599">
                  <c:v>3.0900936550280256E-2</c:v>
                </c:pt>
                <c:pt idx="600">
                  <c:v>3.0900936550280256E-2</c:v>
                </c:pt>
                <c:pt idx="601">
                  <c:v>3.0900936550280256E-2</c:v>
                </c:pt>
                <c:pt idx="602">
                  <c:v>3.0900936550280256E-2</c:v>
                </c:pt>
                <c:pt idx="603">
                  <c:v>3.0900936550280256E-2</c:v>
                </c:pt>
                <c:pt idx="604">
                  <c:v>3.0900936550280256E-2</c:v>
                </c:pt>
                <c:pt idx="605">
                  <c:v>3.0900936550280256E-2</c:v>
                </c:pt>
                <c:pt idx="606">
                  <c:v>3.0900936550280256E-2</c:v>
                </c:pt>
                <c:pt idx="607">
                  <c:v>3.0900936550280256E-2</c:v>
                </c:pt>
                <c:pt idx="608">
                  <c:v>3.0900936550280256E-2</c:v>
                </c:pt>
                <c:pt idx="609">
                  <c:v>3.0900936550280256E-2</c:v>
                </c:pt>
                <c:pt idx="610">
                  <c:v>3.0900936550280256E-2</c:v>
                </c:pt>
                <c:pt idx="611">
                  <c:v>3.0900936550280256E-2</c:v>
                </c:pt>
                <c:pt idx="612">
                  <c:v>3.0900936550280256E-2</c:v>
                </c:pt>
                <c:pt idx="613">
                  <c:v>3.0900936550280256E-2</c:v>
                </c:pt>
                <c:pt idx="614">
                  <c:v>3.0900936550280256E-2</c:v>
                </c:pt>
                <c:pt idx="615">
                  <c:v>3.0900936550280256E-2</c:v>
                </c:pt>
                <c:pt idx="616">
                  <c:v>3.0900936550280256E-2</c:v>
                </c:pt>
                <c:pt idx="617">
                  <c:v>3.0900936550280256E-2</c:v>
                </c:pt>
                <c:pt idx="618">
                  <c:v>3.0900936550280256E-2</c:v>
                </c:pt>
                <c:pt idx="619">
                  <c:v>3.0900936550280256E-2</c:v>
                </c:pt>
                <c:pt idx="620">
                  <c:v>3.0900936550280256E-2</c:v>
                </c:pt>
                <c:pt idx="621">
                  <c:v>3.0900936550280256E-2</c:v>
                </c:pt>
                <c:pt idx="622">
                  <c:v>3.0900936550280256E-2</c:v>
                </c:pt>
                <c:pt idx="623">
                  <c:v>3.0900936550280256E-2</c:v>
                </c:pt>
                <c:pt idx="624">
                  <c:v>3.0900936550280256E-2</c:v>
                </c:pt>
                <c:pt idx="625">
                  <c:v>3.0900936550280256E-2</c:v>
                </c:pt>
                <c:pt idx="626">
                  <c:v>3.0900936550280256E-2</c:v>
                </c:pt>
                <c:pt idx="627">
                  <c:v>3.0900936550280256E-2</c:v>
                </c:pt>
                <c:pt idx="628">
                  <c:v>3.0900936550280256E-2</c:v>
                </c:pt>
                <c:pt idx="629">
                  <c:v>3.0900936550280256E-2</c:v>
                </c:pt>
                <c:pt idx="630">
                  <c:v>3.0900936550280256E-2</c:v>
                </c:pt>
                <c:pt idx="631">
                  <c:v>3.0900936550280256E-2</c:v>
                </c:pt>
                <c:pt idx="632">
                  <c:v>3.0900936550280256E-2</c:v>
                </c:pt>
                <c:pt idx="633">
                  <c:v>3.0900936550280256E-2</c:v>
                </c:pt>
                <c:pt idx="634">
                  <c:v>3.0900936550280256E-2</c:v>
                </c:pt>
                <c:pt idx="635">
                  <c:v>3.0900936550280256E-2</c:v>
                </c:pt>
                <c:pt idx="636">
                  <c:v>3.0900936550280256E-2</c:v>
                </c:pt>
                <c:pt idx="637">
                  <c:v>3.0900936550280256E-2</c:v>
                </c:pt>
                <c:pt idx="638">
                  <c:v>3.0900936550280256E-2</c:v>
                </c:pt>
                <c:pt idx="639">
                  <c:v>3.0900936550280256E-2</c:v>
                </c:pt>
                <c:pt idx="640">
                  <c:v>3.0900936550280256E-2</c:v>
                </c:pt>
                <c:pt idx="641">
                  <c:v>3.0900936550280256E-2</c:v>
                </c:pt>
                <c:pt idx="642">
                  <c:v>3.0900936550280256E-2</c:v>
                </c:pt>
                <c:pt idx="643">
                  <c:v>3.0900936550280256E-2</c:v>
                </c:pt>
                <c:pt idx="644">
                  <c:v>3.0900936550280256E-2</c:v>
                </c:pt>
                <c:pt idx="645">
                  <c:v>3.0900936550280256E-2</c:v>
                </c:pt>
                <c:pt idx="646">
                  <c:v>3.0900936550280256E-2</c:v>
                </c:pt>
                <c:pt idx="647">
                  <c:v>3.0900936550280256E-2</c:v>
                </c:pt>
                <c:pt idx="648">
                  <c:v>3.0900936550280256E-2</c:v>
                </c:pt>
                <c:pt idx="649">
                  <c:v>3.0900936550280256E-2</c:v>
                </c:pt>
                <c:pt idx="650">
                  <c:v>3.0900936550280256E-2</c:v>
                </c:pt>
                <c:pt idx="651">
                  <c:v>3.0900936550280256E-2</c:v>
                </c:pt>
                <c:pt idx="652">
                  <c:v>3.0900936550280256E-2</c:v>
                </c:pt>
                <c:pt idx="653">
                  <c:v>3.0900936550280256E-2</c:v>
                </c:pt>
                <c:pt idx="654">
                  <c:v>3.0900936550280256E-2</c:v>
                </c:pt>
                <c:pt idx="655">
                  <c:v>3.0900936550280256E-2</c:v>
                </c:pt>
                <c:pt idx="656">
                  <c:v>3.0900936550280256E-2</c:v>
                </c:pt>
                <c:pt idx="657">
                  <c:v>3.0900936550280256E-2</c:v>
                </c:pt>
                <c:pt idx="658">
                  <c:v>3.0900936550280256E-2</c:v>
                </c:pt>
                <c:pt idx="659">
                  <c:v>3.0900936550280256E-2</c:v>
                </c:pt>
                <c:pt idx="660">
                  <c:v>3.0900936550280256E-2</c:v>
                </c:pt>
                <c:pt idx="661">
                  <c:v>3.0900936550280256E-2</c:v>
                </c:pt>
                <c:pt idx="662">
                  <c:v>3.0900936550280256E-2</c:v>
                </c:pt>
                <c:pt idx="663">
                  <c:v>3.0900936550280256E-2</c:v>
                </c:pt>
                <c:pt idx="664">
                  <c:v>3.0900936550280256E-2</c:v>
                </c:pt>
                <c:pt idx="665">
                  <c:v>3.0900936550280256E-2</c:v>
                </c:pt>
                <c:pt idx="666">
                  <c:v>3.0900936550280256E-2</c:v>
                </c:pt>
                <c:pt idx="667">
                  <c:v>3.0900936550280256E-2</c:v>
                </c:pt>
                <c:pt idx="668">
                  <c:v>3.0900936550280256E-2</c:v>
                </c:pt>
                <c:pt idx="669">
                  <c:v>3.0900936550280256E-2</c:v>
                </c:pt>
                <c:pt idx="670">
                  <c:v>3.0900936550280256E-2</c:v>
                </c:pt>
                <c:pt idx="671">
                  <c:v>3.0900936550280256E-2</c:v>
                </c:pt>
                <c:pt idx="672">
                  <c:v>3.0900936550280256E-2</c:v>
                </c:pt>
                <c:pt idx="673">
                  <c:v>3.0900936550280256E-2</c:v>
                </c:pt>
                <c:pt idx="674">
                  <c:v>3.0900936550280256E-2</c:v>
                </c:pt>
                <c:pt idx="675">
                  <c:v>3.0900936550280256E-2</c:v>
                </c:pt>
                <c:pt idx="676">
                  <c:v>3.0900936550280256E-2</c:v>
                </c:pt>
                <c:pt idx="677">
                  <c:v>3.0900936550280256E-2</c:v>
                </c:pt>
                <c:pt idx="678">
                  <c:v>3.0900936550280256E-2</c:v>
                </c:pt>
                <c:pt idx="679">
                  <c:v>3.0900936550280256E-2</c:v>
                </c:pt>
                <c:pt idx="680">
                  <c:v>3.0900936550280256E-2</c:v>
                </c:pt>
                <c:pt idx="681">
                  <c:v>3.0900936550280256E-2</c:v>
                </c:pt>
                <c:pt idx="682">
                  <c:v>3.0900936550280256E-2</c:v>
                </c:pt>
                <c:pt idx="683">
                  <c:v>3.0900936550280256E-2</c:v>
                </c:pt>
                <c:pt idx="684">
                  <c:v>3.0900936550280256E-2</c:v>
                </c:pt>
                <c:pt idx="685">
                  <c:v>3.0900936550280256E-2</c:v>
                </c:pt>
                <c:pt idx="686">
                  <c:v>3.0900936550280256E-2</c:v>
                </c:pt>
                <c:pt idx="687">
                  <c:v>3.0900936550280256E-2</c:v>
                </c:pt>
                <c:pt idx="688">
                  <c:v>3.0900936550280256E-2</c:v>
                </c:pt>
                <c:pt idx="689">
                  <c:v>3.0900936550280256E-2</c:v>
                </c:pt>
                <c:pt idx="690">
                  <c:v>3.0900936550280256E-2</c:v>
                </c:pt>
                <c:pt idx="691">
                  <c:v>3.0900936550280256E-2</c:v>
                </c:pt>
                <c:pt idx="692">
                  <c:v>3.0900936550280256E-2</c:v>
                </c:pt>
                <c:pt idx="693">
                  <c:v>3.0900936550280256E-2</c:v>
                </c:pt>
                <c:pt idx="694">
                  <c:v>3.0900936550280256E-2</c:v>
                </c:pt>
                <c:pt idx="695">
                  <c:v>3.0900936550280256E-2</c:v>
                </c:pt>
                <c:pt idx="696">
                  <c:v>3.0900936550280256E-2</c:v>
                </c:pt>
                <c:pt idx="697">
                  <c:v>3.0900936550280256E-2</c:v>
                </c:pt>
                <c:pt idx="698">
                  <c:v>3.0900936550280256E-2</c:v>
                </c:pt>
                <c:pt idx="699">
                  <c:v>3.0900936550280256E-2</c:v>
                </c:pt>
                <c:pt idx="700">
                  <c:v>3.0900936550280256E-2</c:v>
                </c:pt>
                <c:pt idx="701">
                  <c:v>3.0900936550280256E-2</c:v>
                </c:pt>
                <c:pt idx="702">
                  <c:v>3.0900936550280256E-2</c:v>
                </c:pt>
                <c:pt idx="703">
                  <c:v>3.0900936550280256E-2</c:v>
                </c:pt>
                <c:pt idx="704">
                  <c:v>3.0900936550280256E-2</c:v>
                </c:pt>
                <c:pt idx="705">
                  <c:v>3.0900936550280256E-2</c:v>
                </c:pt>
                <c:pt idx="706">
                  <c:v>3.0900936550280256E-2</c:v>
                </c:pt>
                <c:pt idx="707">
                  <c:v>3.0900936550280256E-2</c:v>
                </c:pt>
                <c:pt idx="708">
                  <c:v>3.0900936550280256E-2</c:v>
                </c:pt>
                <c:pt idx="709">
                  <c:v>3.0900936550280256E-2</c:v>
                </c:pt>
                <c:pt idx="710">
                  <c:v>3.0900936550280256E-2</c:v>
                </c:pt>
                <c:pt idx="711">
                  <c:v>3.0900936550280256E-2</c:v>
                </c:pt>
                <c:pt idx="712">
                  <c:v>3.0900936550280256E-2</c:v>
                </c:pt>
                <c:pt idx="713">
                  <c:v>3.0900936550280256E-2</c:v>
                </c:pt>
                <c:pt idx="714">
                  <c:v>3.0900936550280256E-2</c:v>
                </c:pt>
                <c:pt idx="715">
                  <c:v>3.0900936550280256E-2</c:v>
                </c:pt>
                <c:pt idx="716">
                  <c:v>3.0900936550280256E-2</c:v>
                </c:pt>
                <c:pt idx="717">
                  <c:v>3.0900936550280256E-2</c:v>
                </c:pt>
                <c:pt idx="718">
                  <c:v>3.0900936550280256E-2</c:v>
                </c:pt>
                <c:pt idx="719">
                  <c:v>3.0900936550280256E-2</c:v>
                </c:pt>
                <c:pt idx="720">
                  <c:v>3.0900936550280256E-2</c:v>
                </c:pt>
                <c:pt idx="721">
                  <c:v>3.0900936550280256E-2</c:v>
                </c:pt>
                <c:pt idx="722">
                  <c:v>3.0900936550280256E-2</c:v>
                </c:pt>
                <c:pt idx="723">
                  <c:v>3.0900936550280256E-2</c:v>
                </c:pt>
                <c:pt idx="724">
                  <c:v>3.0900936550280256E-2</c:v>
                </c:pt>
                <c:pt idx="725">
                  <c:v>3.0900936550280256E-2</c:v>
                </c:pt>
                <c:pt idx="726">
                  <c:v>3.0900936550280256E-2</c:v>
                </c:pt>
                <c:pt idx="727">
                  <c:v>3.0900936550280256E-2</c:v>
                </c:pt>
                <c:pt idx="728">
                  <c:v>3.0900936550280256E-2</c:v>
                </c:pt>
                <c:pt idx="729">
                  <c:v>3.0900936550280256E-2</c:v>
                </c:pt>
                <c:pt idx="730">
                  <c:v>3.0900936550280256E-2</c:v>
                </c:pt>
                <c:pt idx="731">
                  <c:v>3.0900936550280256E-2</c:v>
                </c:pt>
                <c:pt idx="732">
                  <c:v>3.0900936550280256E-2</c:v>
                </c:pt>
                <c:pt idx="733">
                  <c:v>3.0900936550280256E-2</c:v>
                </c:pt>
                <c:pt idx="734">
                  <c:v>3.0900936550280256E-2</c:v>
                </c:pt>
                <c:pt idx="735">
                  <c:v>3.0900936550280256E-2</c:v>
                </c:pt>
                <c:pt idx="736">
                  <c:v>3.0900936550280256E-2</c:v>
                </c:pt>
                <c:pt idx="737">
                  <c:v>3.0900936550280256E-2</c:v>
                </c:pt>
                <c:pt idx="738">
                  <c:v>3.0900936550280256E-2</c:v>
                </c:pt>
                <c:pt idx="739">
                  <c:v>3.0900936550280256E-2</c:v>
                </c:pt>
                <c:pt idx="740">
                  <c:v>3.0900936550280256E-2</c:v>
                </c:pt>
                <c:pt idx="741">
                  <c:v>3.0900936550280256E-2</c:v>
                </c:pt>
                <c:pt idx="742">
                  <c:v>3.0900936550280256E-2</c:v>
                </c:pt>
                <c:pt idx="743">
                  <c:v>3.0900936550280256E-2</c:v>
                </c:pt>
                <c:pt idx="744">
                  <c:v>3.0900936550280256E-2</c:v>
                </c:pt>
                <c:pt idx="745">
                  <c:v>3.0900936550280256E-2</c:v>
                </c:pt>
                <c:pt idx="746">
                  <c:v>3.0900936550280256E-2</c:v>
                </c:pt>
                <c:pt idx="747">
                  <c:v>3.0900936550280256E-2</c:v>
                </c:pt>
                <c:pt idx="748">
                  <c:v>3.0900936550280256E-2</c:v>
                </c:pt>
                <c:pt idx="749">
                  <c:v>3.0900936550280256E-2</c:v>
                </c:pt>
                <c:pt idx="750">
                  <c:v>3.0900936550280256E-2</c:v>
                </c:pt>
                <c:pt idx="751">
                  <c:v>3.0900936550280256E-2</c:v>
                </c:pt>
                <c:pt idx="752">
                  <c:v>3.0900936550280256E-2</c:v>
                </c:pt>
                <c:pt idx="753">
                  <c:v>3.0900936550280256E-2</c:v>
                </c:pt>
                <c:pt idx="754">
                  <c:v>3.0900936550280256E-2</c:v>
                </c:pt>
                <c:pt idx="755">
                  <c:v>3.0900936550280256E-2</c:v>
                </c:pt>
                <c:pt idx="756">
                  <c:v>3.0900936550280256E-2</c:v>
                </c:pt>
                <c:pt idx="757">
                  <c:v>3.0900936550280256E-2</c:v>
                </c:pt>
                <c:pt idx="758">
                  <c:v>3.0900936550280256E-2</c:v>
                </c:pt>
                <c:pt idx="759">
                  <c:v>3.0900936550280256E-2</c:v>
                </c:pt>
                <c:pt idx="760">
                  <c:v>3.0900936550280256E-2</c:v>
                </c:pt>
                <c:pt idx="761">
                  <c:v>3.0900936550280256E-2</c:v>
                </c:pt>
                <c:pt idx="762">
                  <c:v>3.0900936550280256E-2</c:v>
                </c:pt>
                <c:pt idx="763">
                  <c:v>3.0900936550280256E-2</c:v>
                </c:pt>
                <c:pt idx="764">
                  <c:v>3.0900936550280256E-2</c:v>
                </c:pt>
                <c:pt idx="765">
                  <c:v>3.0900936550280256E-2</c:v>
                </c:pt>
                <c:pt idx="766">
                  <c:v>3.0900936550280256E-2</c:v>
                </c:pt>
                <c:pt idx="767">
                  <c:v>3.0900936550280256E-2</c:v>
                </c:pt>
                <c:pt idx="768">
                  <c:v>3.0900936550280256E-2</c:v>
                </c:pt>
                <c:pt idx="769">
                  <c:v>3.0900936550280256E-2</c:v>
                </c:pt>
                <c:pt idx="770">
                  <c:v>3.0900936550280256E-2</c:v>
                </c:pt>
                <c:pt idx="771">
                  <c:v>3.0900936550280256E-2</c:v>
                </c:pt>
                <c:pt idx="772">
                  <c:v>3.0900936550280256E-2</c:v>
                </c:pt>
                <c:pt idx="773">
                  <c:v>3.0900936550280256E-2</c:v>
                </c:pt>
                <c:pt idx="774">
                  <c:v>3.0900936550280256E-2</c:v>
                </c:pt>
                <c:pt idx="775">
                  <c:v>3.0900936550280256E-2</c:v>
                </c:pt>
                <c:pt idx="776">
                  <c:v>3.0900936550280256E-2</c:v>
                </c:pt>
                <c:pt idx="777">
                  <c:v>3.0900936550280256E-2</c:v>
                </c:pt>
                <c:pt idx="778">
                  <c:v>3.0900936550280256E-2</c:v>
                </c:pt>
                <c:pt idx="779">
                  <c:v>3.0900936550280256E-2</c:v>
                </c:pt>
                <c:pt idx="780">
                  <c:v>3.0900936550280256E-2</c:v>
                </c:pt>
                <c:pt idx="781">
                  <c:v>3.0900936550280256E-2</c:v>
                </c:pt>
                <c:pt idx="782">
                  <c:v>3.0900936550280256E-2</c:v>
                </c:pt>
                <c:pt idx="783">
                  <c:v>3.0900936550280256E-2</c:v>
                </c:pt>
                <c:pt idx="784">
                  <c:v>3.0900936550280256E-2</c:v>
                </c:pt>
                <c:pt idx="785">
                  <c:v>3.0900936550280256E-2</c:v>
                </c:pt>
                <c:pt idx="786">
                  <c:v>3.0900936550280256E-2</c:v>
                </c:pt>
                <c:pt idx="787">
                  <c:v>3.0900936550280256E-2</c:v>
                </c:pt>
                <c:pt idx="788">
                  <c:v>3.0900936550280256E-2</c:v>
                </c:pt>
                <c:pt idx="789">
                  <c:v>3.0900936550280256E-2</c:v>
                </c:pt>
                <c:pt idx="790">
                  <c:v>3.0900936550280256E-2</c:v>
                </c:pt>
                <c:pt idx="791">
                  <c:v>3.0900936550280256E-2</c:v>
                </c:pt>
                <c:pt idx="792">
                  <c:v>3.0900936550280256E-2</c:v>
                </c:pt>
                <c:pt idx="793">
                  <c:v>3.0900936550280256E-2</c:v>
                </c:pt>
                <c:pt idx="794">
                  <c:v>3.0900936550280256E-2</c:v>
                </c:pt>
                <c:pt idx="795">
                  <c:v>3.0900936550280256E-2</c:v>
                </c:pt>
                <c:pt idx="796">
                  <c:v>3.0900936550280256E-2</c:v>
                </c:pt>
                <c:pt idx="797">
                  <c:v>3.0900936550280256E-2</c:v>
                </c:pt>
                <c:pt idx="798">
                  <c:v>3.0900936550280256E-2</c:v>
                </c:pt>
                <c:pt idx="799">
                  <c:v>3.0900936550280256E-2</c:v>
                </c:pt>
                <c:pt idx="800">
                  <c:v>3.0900936550280256E-2</c:v>
                </c:pt>
                <c:pt idx="801">
                  <c:v>3.0900936550280256E-2</c:v>
                </c:pt>
                <c:pt idx="802">
                  <c:v>3.0900936550280256E-2</c:v>
                </c:pt>
                <c:pt idx="803">
                  <c:v>3.0900936550280256E-2</c:v>
                </c:pt>
                <c:pt idx="804">
                  <c:v>3.0900936550280256E-2</c:v>
                </c:pt>
                <c:pt idx="805">
                  <c:v>3.0900936550280256E-2</c:v>
                </c:pt>
                <c:pt idx="806">
                  <c:v>3.0900936550280256E-2</c:v>
                </c:pt>
                <c:pt idx="807">
                  <c:v>3.0900936550280256E-2</c:v>
                </c:pt>
                <c:pt idx="808">
                  <c:v>3.0900936550280256E-2</c:v>
                </c:pt>
                <c:pt idx="809">
                  <c:v>3.0900936550280256E-2</c:v>
                </c:pt>
                <c:pt idx="810">
                  <c:v>3.0900936550280256E-2</c:v>
                </c:pt>
                <c:pt idx="811">
                  <c:v>3.0900936550280256E-2</c:v>
                </c:pt>
                <c:pt idx="812">
                  <c:v>3.0900936550280256E-2</c:v>
                </c:pt>
                <c:pt idx="813">
                  <c:v>3.0900936550280256E-2</c:v>
                </c:pt>
                <c:pt idx="814">
                  <c:v>3.0900936550280256E-2</c:v>
                </c:pt>
                <c:pt idx="815">
                  <c:v>3.0900936550280256E-2</c:v>
                </c:pt>
                <c:pt idx="816">
                  <c:v>3.0900936550280256E-2</c:v>
                </c:pt>
                <c:pt idx="817">
                  <c:v>3.0900936550280256E-2</c:v>
                </c:pt>
                <c:pt idx="818">
                  <c:v>3.0900936550280256E-2</c:v>
                </c:pt>
                <c:pt idx="819">
                  <c:v>3.0900936550280256E-2</c:v>
                </c:pt>
                <c:pt idx="820">
                  <c:v>3.0900936550280256E-2</c:v>
                </c:pt>
                <c:pt idx="821">
                  <c:v>3.0900936550280256E-2</c:v>
                </c:pt>
                <c:pt idx="822">
                  <c:v>3.0900936550280256E-2</c:v>
                </c:pt>
                <c:pt idx="823">
                  <c:v>3.0900936550280256E-2</c:v>
                </c:pt>
                <c:pt idx="824">
                  <c:v>3.0900936550280256E-2</c:v>
                </c:pt>
                <c:pt idx="825">
                  <c:v>3.0900936550280256E-2</c:v>
                </c:pt>
                <c:pt idx="826">
                  <c:v>3.0900936550280256E-2</c:v>
                </c:pt>
                <c:pt idx="827">
                  <c:v>3.0900936550280256E-2</c:v>
                </c:pt>
                <c:pt idx="828">
                  <c:v>3.0900936550280256E-2</c:v>
                </c:pt>
                <c:pt idx="829">
                  <c:v>3.0900936550280256E-2</c:v>
                </c:pt>
                <c:pt idx="830">
                  <c:v>3.0900936550280256E-2</c:v>
                </c:pt>
                <c:pt idx="831">
                  <c:v>3.0900936550280256E-2</c:v>
                </c:pt>
                <c:pt idx="832">
                  <c:v>3.0900936550280256E-2</c:v>
                </c:pt>
                <c:pt idx="833">
                  <c:v>3.0900936550280256E-2</c:v>
                </c:pt>
                <c:pt idx="834">
                  <c:v>3.0900936550280256E-2</c:v>
                </c:pt>
                <c:pt idx="835">
                  <c:v>3.0900936550280256E-2</c:v>
                </c:pt>
                <c:pt idx="836">
                  <c:v>3.0900936550280256E-2</c:v>
                </c:pt>
                <c:pt idx="837">
                  <c:v>3.0900936550280256E-2</c:v>
                </c:pt>
                <c:pt idx="838">
                  <c:v>3.0900936550280256E-2</c:v>
                </c:pt>
                <c:pt idx="839">
                  <c:v>3.0900936550280256E-2</c:v>
                </c:pt>
                <c:pt idx="840">
                  <c:v>3.0900936550280256E-2</c:v>
                </c:pt>
                <c:pt idx="841">
                  <c:v>3.0900936550280256E-2</c:v>
                </c:pt>
                <c:pt idx="842">
                  <c:v>3.0900936550280256E-2</c:v>
                </c:pt>
                <c:pt idx="843">
                  <c:v>3.0900936550280256E-2</c:v>
                </c:pt>
                <c:pt idx="844">
                  <c:v>3.0900936550280256E-2</c:v>
                </c:pt>
                <c:pt idx="845">
                  <c:v>3.0900936550280256E-2</c:v>
                </c:pt>
                <c:pt idx="846">
                  <c:v>3.0900936550280256E-2</c:v>
                </c:pt>
                <c:pt idx="847">
                  <c:v>3.0900936550280256E-2</c:v>
                </c:pt>
                <c:pt idx="848">
                  <c:v>3.0900936550280256E-2</c:v>
                </c:pt>
                <c:pt idx="849">
                  <c:v>3.0900936550280256E-2</c:v>
                </c:pt>
                <c:pt idx="850">
                  <c:v>3.0900936550280256E-2</c:v>
                </c:pt>
                <c:pt idx="851">
                  <c:v>3.0900936550280256E-2</c:v>
                </c:pt>
                <c:pt idx="852">
                  <c:v>3.0900936550280256E-2</c:v>
                </c:pt>
                <c:pt idx="853">
                  <c:v>3.0900936550280256E-2</c:v>
                </c:pt>
                <c:pt idx="854">
                  <c:v>3.0900936550280256E-2</c:v>
                </c:pt>
                <c:pt idx="855">
                  <c:v>3.0900936550280256E-2</c:v>
                </c:pt>
                <c:pt idx="856">
                  <c:v>3.0900936550280256E-2</c:v>
                </c:pt>
                <c:pt idx="857">
                  <c:v>3.0900936550280256E-2</c:v>
                </c:pt>
                <c:pt idx="858">
                  <c:v>3.0900936550280256E-2</c:v>
                </c:pt>
                <c:pt idx="859">
                  <c:v>3.0900936550280256E-2</c:v>
                </c:pt>
                <c:pt idx="860">
                  <c:v>3.0900936550280256E-2</c:v>
                </c:pt>
                <c:pt idx="861">
                  <c:v>3.0900936550280256E-2</c:v>
                </c:pt>
                <c:pt idx="862">
                  <c:v>3.0900936550280256E-2</c:v>
                </c:pt>
                <c:pt idx="863">
                  <c:v>3.0900936550280256E-2</c:v>
                </c:pt>
                <c:pt idx="864">
                  <c:v>3.0900936550280256E-2</c:v>
                </c:pt>
                <c:pt idx="865">
                  <c:v>3.0900936550280256E-2</c:v>
                </c:pt>
                <c:pt idx="866">
                  <c:v>3.0900936550280256E-2</c:v>
                </c:pt>
                <c:pt idx="867">
                  <c:v>3.0900936550280256E-2</c:v>
                </c:pt>
                <c:pt idx="868">
                  <c:v>3.0900936550280256E-2</c:v>
                </c:pt>
                <c:pt idx="869">
                  <c:v>3.0900936550280256E-2</c:v>
                </c:pt>
                <c:pt idx="870">
                  <c:v>3.0900936550280256E-2</c:v>
                </c:pt>
                <c:pt idx="871">
                  <c:v>3.0900936550280256E-2</c:v>
                </c:pt>
                <c:pt idx="872">
                  <c:v>3.0900936550280256E-2</c:v>
                </c:pt>
                <c:pt idx="873">
                  <c:v>3.0900936550280256E-2</c:v>
                </c:pt>
                <c:pt idx="874">
                  <c:v>3.0900936550280256E-2</c:v>
                </c:pt>
                <c:pt idx="875">
                  <c:v>3.0900936550280256E-2</c:v>
                </c:pt>
                <c:pt idx="876">
                  <c:v>3.0900936550280256E-2</c:v>
                </c:pt>
                <c:pt idx="877">
                  <c:v>3.0900936550280256E-2</c:v>
                </c:pt>
                <c:pt idx="878">
                  <c:v>3.0900936550280256E-2</c:v>
                </c:pt>
                <c:pt idx="879">
                  <c:v>3.0900936550280256E-2</c:v>
                </c:pt>
                <c:pt idx="880">
                  <c:v>3.0900936550280256E-2</c:v>
                </c:pt>
                <c:pt idx="881">
                  <c:v>3.0900936550280256E-2</c:v>
                </c:pt>
                <c:pt idx="882">
                  <c:v>3.0900936550280256E-2</c:v>
                </c:pt>
                <c:pt idx="883">
                  <c:v>3.0900936550280256E-2</c:v>
                </c:pt>
                <c:pt idx="884">
                  <c:v>3.0900936550280256E-2</c:v>
                </c:pt>
                <c:pt idx="885">
                  <c:v>3.0900936550280256E-2</c:v>
                </c:pt>
                <c:pt idx="886">
                  <c:v>3.0900936550280256E-2</c:v>
                </c:pt>
                <c:pt idx="887">
                  <c:v>3.0900936550280256E-2</c:v>
                </c:pt>
                <c:pt idx="888">
                  <c:v>3.0900936550280256E-2</c:v>
                </c:pt>
                <c:pt idx="889">
                  <c:v>3.0900936550280256E-2</c:v>
                </c:pt>
                <c:pt idx="890">
                  <c:v>3.0900936550280256E-2</c:v>
                </c:pt>
                <c:pt idx="891">
                  <c:v>3.0900936550280256E-2</c:v>
                </c:pt>
                <c:pt idx="892">
                  <c:v>3.0900936550280256E-2</c:v>
                </c:pt>
                <c:pt idx="893">
                  <c:v>3.0900936550280256E-2</c:v>
                </c:pt>
                <c:pt idx="894">
                  <c:v>3.0900936550280256E-2</c:v>
                </c:pt>
                <c:pt idx="895">
                  <c:v>3.0900936550280256E-2</c:v>
                </c:pt>
                <c:pt idx="896">
                  <c:v>3.0900936550280256E-2</c:v>
                </c:pt>
                <c:pt idx="897">
                  <c:v>3.0900936550280256E-2</c:v>
                </c:pt>
                <c:pt idx="898">
                  <c:v>3.0900936550280256E-2</c:v>
                </c:pt>
                <c:pt idx="899">
                  <c:v>3.0900936550280256E-2</c:v>
                </c:pt>
                <c:pt idx="900">
                  <c:v>3.0900936550280256E-2</c:v>
                </c:pt>
                <c:pt idx="901">
                  <c:v>3.0900936550280256E-2</c:v>
                </c:pt>
                <c:pt idx="902">
                  <c:v>3.0900936550280256E-2</c:v>
                </c:pt>
                <c:pt idx="903">
                  <c:v>3.0900936550280256E-2</c:v>
                </c:pt>
                <c:pt idx="904">
                  <c:v>3.0900936550280256E-2</c:v>
                </c:pt>
                <c:pt idx="905">
                  <c:v>3.0900936550280256E-2</c:v>
                </c:pt>
                <c:pt idx="906">
                  <c:v>3.0900936550280256E-2</c:v>
                </c:pt>
                <c:pt idx="907">
                  <c:v>3.0900936550280256E-2</c:v>
                </c:pt>
                <c:pt idx="908">
                  <c:v>3.0900936550280256E-2</c:v>
                </c:pt>
                <c:pt idx="909">
                  <c:v>3.0900936550280256E-2</c:v>
                </c:pt>
                <c:pt idx="910">
                  <c:v>3.0900936550280256E-2</c:v>
                </c:pt>
                <c:pt idx="911">
                  <c:v>3.0900936550280256E-2</c:v>
                </c:pt>
                <c:pt idx="912">
                  <c:v>3.0900936550280256E-2</c:v>
                </c:pt>
                <c:pt idx="913">
                  <c:v>3.0900936550280256E-2</c:v>
                </c:pt>
                <c:pt idx="914">
                  <c:v>3.0900936550280256E-2</c:v>
                </c:pt>
                <c:pt idx="915">
                  <c:v>3.0900936550280256E-2</c:v>
                </c:pt>
                <c:pt idx="916">
                  <c:v>3.0900936550280256E-2</c:v>
                </c:pt>
                <c:pt idx="917">
                  <c:v>3.0900936550280256E-2</c:v>
                </c:pt>
                <c:pt idx="918">
                  <c:v>3.0900936550280256E-2</c:v>
                </c:pt>
                <c:pt idx="919">
                  <c:v>3.0900936550280256E-2</c:v>
                </c:pt>
                <c:pt idx="920">
                  <c:v>3.0900936550280256E-2</c:v>
                </c:pt>
                <c:pt idx="921">
                  <c:v>3.0900936550280256E-2</c:v>
                </c:pt>
                <c:pt idx="922">
                  <c:v>3.0900936550280256E-2</c:v>
                </c:pt>
                <c:pt idx="923">
                  <c:v>3.0900936550280256E-2</c:v>
                </c:pt>
                <c:pt idx="924">
                  <c:v>3.0900936550280256E-2</c:v>
                </c:pt>
                <c:pt idx="925">
                  <c:v>3.0900936550280256E-2</c:v>
                </c:pt>
                <c:pt idx="926">
                  <c:v>3.0900936550280256E-2</c:v>
                </c:pt>
                <c:pt idx="927">
                  <c:v>3.0900936550280256E-2</c:v>
                </c:pt>
                <c:pt idx="928">
                  <c:v>3.0900936550280256E-2</c:v>
                </c:pt>
                <c:pt idx="929">
                  <c:v>3.0900936550280256E-2</c:v>
                </c:pt>
                <c:pt idx="930">
                  <c:v>3.0900936550280256E-2</c:v>
                </c:pt>
                <c:pt idx="931">
                  <c:v>3.0900936550280256E-2</c:v>
                </c:pt>
                <c:pt idx="932">
                  <c:v>3.0900936550280256E-2</c:v>
                </c:pt>
                <c:pt idx="933">
                  <c:v>3.0900936550280256E-2</c:v>
                </c:pt>
                <c:pt idx="934">
                  <c:v>3.0900936550280256E-2</c:v>
                </c:pt>
                <c:pt idx="935">
                  <c:v>3.0900936550280256E-2</c:v>
                </c:pt>
                <c:pt idx="936">
                  <c:v>3.0900936550280256E-2</c:v>
                </c:pt>
                <c:pt idx="937">
                  <c:v>3.0900936550280256E-2</c:v>
                </c:pt>
                <c:pt idx="938">
                  <c:v>3.0900936550280256E-2</c:v>
                </c:pt>
                <c:pt idx="939">
                  <c:v>3.0900936550280256E-2</c:v>
                </c:pt>
                <c:pt idx="940">
                  <c:v>3.0900936550280256E-2</c:v>
                </c:pt>
                <c:pt idx="941">
                  <c:v>3.0900936550280256E-2</c:v>
                </c:pt>
                <c:pt idx="942">
                  <c:v>3.0900936550280256E-2</c:v>
                </c:pt>
                <c:pt idx="943">
                  <c:v>3.0900936550280256E-2</c:v>
                </c:pt>
                <c:pt idx="944">
                  <c:v>3.0900936550280256E-2</c:v>
                </c:pt>
                <c:pt idx="945">
                  <c:v>3.0900936550280256E-2</c:v>
                </c:pt>
                <c:pt idx="946">
                  <c:v>3.0900936550280256E-2</c:v>
                </c:pt>
                <c:pt idx="947">
                  <c:v>3.0900936550280256E-2</c:v>
                </c:pt>
                <c:pt idx="948">
                  <c:v>3.0900936550280256E-2</c:v>
                </c:pt>
                <c:pt idx="949">
                  <c:v>3.0900936550280256E-2</c:v>
                </c:pt>
                <c:pt idx="950">
                  <c:v>3.0900936550280256E-2</c:v>
                </c:pt>
                <c:pt idx="951">
                  <c:v>3.0900936550280256E-2</c:v>
                </c:pt>
                <c:pt idx="952">
                  <c:v>3.0900936550280256E-2</c:v>
                </c:pt>
                <c:pt idx="953">
                  <c:v>3.0900936550280256E-2</c:v>
                </c:pt>
                <c:pt idx="954">
                  <c:v>3.0900936550280256E-2</c:v>
                </c:pt>
                <c:pt idx="955">
                  <c:v>3.0900936550280256E-2</c:v>
                </c:pt>
                <c:pt idx="956">
                  <c:v>3.0900936550280256E-2</c:v>
                </c:pt>
                <c:pt idx="957">
                  <c:v>3.0900936550280256E-2</c:v>
                </c:pt>
                <c:pt idx="958">
                  <c:v>3.0900936550280256E-2</c:v>
                </c:pt>
                <c:pt idx="959">
                  <c:v>3.0900936550280256E-2</c:v>
                </c:pt>
                <c:pt idx="960">
                  <c:v>3.0900936550280256E-2</c:v>
                </c:pt>
                <c:pt idx="961">
                  <c:v>3.0900936550280256E-2</c:v>
                </c:pt>
                <c:pt idx="962">
                  <c:v>3.0900936550280256E-2</c:v>
                </c:pt>
                <c:pt idx="963">
                  <c:v>3.0900936550280256E-2</c:v>
                </c:pt>
                <c:pt idx="964">
                  <c:v>3.0900936550280256E-2</c:v>
                </c:pt>
                <c:pt idx="965">
                  <c:v>3.0900936550280256E-2</c:v>
                </c:pt>
                <c:pt idx="966">
                  <c:v>3.0900936550280256E-2</c:v>
                </c:pt>
                <c:pt idx="967">
                  <c:v>3.0900936550280256E-2</c:v>
                </c:pt>
                <c:pt idx="968">
                  <c:v>3.0900936550280256E-2</c:v>
                </c:pt>
                <c:pt idx="969">
                  <c:v>3.0900936550280256E-2</c:v>
                </c:pt>
                <c:pt idx="970">
                  <c:v>3.0900936550280256E-2</c:v>
                </c:pt>
                <c:pt idx="971">
                  <c:v>3.0900936550280256E-2</c:v>
                </c:pt>
                <c:pt idx="972">
                  <c:v>3.0900936550280256E-2</c:v>
                </c:pt>
                <c:pt idx="973">
                  <c:v>3.0900936550280256E-2</c:v>
                </c:pt>
                <c:pt idx="974">
                  <c:v>3.0900936550280256E-2</c:v>
                </c:pt>
                <c:pt idx="975">
                  <c:v>3.0900936550280256E-2</c:v>
                </c:pt>
                <c:pt idx="976">
                  <c:v>3.0900936550280256E-2</c:v>
                </c:pt>
                <c:pt idx="977">
                  <c:v>3.0900936550280256E-2</c:v>
                </c:pt>
                <c:pt idx="978">
                  <c:v>3.0900936550280256E-2</c:v>
                </c:pt>
                <c:pt idx="979">
                  <c:v>3.0900936550280256E-2</c:v>
                </c:pt>
                <c:pt idx="980">
                  <c:v>3.0900936550280256E-2</c:v>
                </c:pt>
                <c:pt idx="981">
                  <c:v>3.0900936550280256E-2</c:v>
                </c:pt>
                <c:pt idx="982">
                  <c:v>3.0900936550280256E-2</c:v>
                </c:pt>
                <c:pt idx="983">
                  <c:v>3.0900936550280256E-2</c:v>
                </c:pt>
                <c:pt idx="984">
                  <c:v>3.0900936550280256E-2</c:v>
                </c:pt>
                <c:pt idx="985">
                  <c:v>3.0900936550280256E-2</c:v>
                </c:pt>
                <c:pt idx="986">
                  <c:v>3.0900936550280256E-2</c:v>
                </c:pt>
                <c:pt idx="987">
                  <c:v>3.0900936550280256E-2</c:v>
                </c:pt>
                <c:pt idx="988">
                  <c:v>3.0900936550280256E-2</c:v>
                </c:pt>
                <c:pt idx="989">
                  <c:v>3.0900936550280256E-2</c:v>
                </c:pt>
                <c:pt idx="990">
                  <c:v>3.0900936550280256E-2</c:v>
                </c:pt>
                <c:pt idx="991">
                  <c:v>3.0900936550280256E-2</c:v>
                </c:pt>
                <c:pt idx="992">
                  <c:v>3.0900936550280256E-2</c:v>
                </c:pt>
                <c:pt idx="993">
                  <c:v>3.0900936550280256E-2</c:v>
                </c:pt>
                <c:pt idx="994">
                  <c:v>3.0900936550280256E-2</c:v>
                </c:pt>
                <c:pt idx="995">
                  <c:v>3.0900936550280256E-2</c:v>
                </c:pt>
                <c:pt idx="996">
                  <c:v>3.0900936550280256E-2</c:v>
                </c:pt>
                <c:pt idx="997">
                  <c:v>3.0900936550280256E-2</c:v>
                </c:pt>
                <c:pt idx="998">
                  <c:v>3.0900936550280256E-2</c:v>
                </c:pt>
                <c:pt idx="999">
                  <c:v>3.0900936550280256E-2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25FE-4C8D-AD4D-24E7EB99A208}"/>
            </c:ext>
          </c:extLst>
        </c:ser>
        <c:ser>
          <c:idx val="8"/>
          <c:order val="8"/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Sheet1!$J$1:$J$1000</c:f>
              <c:numCache>
                <c:formatCode>General</c:formatCode>
                <c:ptCount val="1000"/>
                <c:pt idx="0">
                  <c:v>0.34721841963778244</c:v>
                </c:pt>
                <c:pt idx="1">
                  <c:v>0.34721841963778244</c:v>
                </c:pt>
                <c:pt idx="2">
                  <c:v>0.14841852620258622</c:v>
                </c:pt>
                <c:pt idx="3">
                  <c:v>0.14841852620258622</c:v>
                </c:pt>
                <c:pt idx="4">
                  <c:v>0.14841852620258622</c:v>
                </c:pt>
                <c:pt idx="5">
                  <c:v>0.14841852620258622</c:v>
                </c:pt>
                <c:pt idx="6">
                  <c:v>0.14841852620258622</c:v>
                </c:pt>
                <c:pt idx="7">
                  <c:v>0.14841852620258622</c:v>
                </c:pt>
                <c:pt idx="8">
                  <c:v>0.14841852620258622</c:v>
                </c:pt>
                <c:pt idx="9">
                  <c:v>0.14841852620258622</c:v>
                </c:pt>
                <c:pt idx="10">
                  <c:v>0.14841852620258622</c:v>
                </c:pt>
                <c:pt idx="11">
                  <c:v>0.14841852620258622</c:v>
                </c:pt>
                <c:pt idx="12">
                  <c:v>7.0072979403141167E-2</c:v>
                </c:pt>
                <c:pt idx="13">
                  <c:v>7.0072979403141167E-2</c:v>
                </c:pt>
                <c:pt idx="14">
                  <c:v>7.0072979403141167E-2</c:v>
                </c:pt>
                <c:pt idx="15">
                  <c:v>7.0072979403141167E-2</c:v>
                </c:pt>
                <c:pt idx="16">
                  <c:v>7.0072979403141167E-2</c:v>
                </c:pt>
                <c:pt idx="17">
                  <c:v>7.0072979403141167E-2</c:v>
                </c:pt>
                <c:pt idx="18">
                  <c:v>7.0072979403141167E-2</c:v>
                </c:pt>
                <c:pt idx="19">
                  <c:v>7.0072979403141167E-2</c:v>
                </c:pt>
                <c:pt idx="20">
                  <c:v>7.0072979403141167E-2</c:v>
                </c:pt>
                <c:pt idx="21">
                  <c:v>7.0072979403141167E-2</c:v>
                </c:pt>
                <c:pt idx="22">
                  <c:v>7.0072979403141167E-2</c:v>
                </c:pt>
                <c:pt idx="23">
                  <c:v>7.0072979403141167E-2</c:v>
                </c:pt>
                <c:pt idx="24">
                  <c:v>7.0072979403141167E-2</c:v>
                </c:pt>
                <c:pt idx="25">
                  <c:v>7.0072979403141167E-2</c:v>
                </c:pt>
                <c:pt idx="26">
                  <c:v>7.0072979403141167E-2</c:v>
                </c:pt>
                <c:pt idx="27">
                  <c:v>7.0072979403141167E-2</c:v>
                </c:pt>
                <c:pt idx="28">
                  <c:v>7.0072979403141167E-2</c:v>
                </c:pt>
                <c:pt idx="29">
                  <c:v>7.0072979403141167E-2</c:v>
                </c:pt>
                <c:pt idx="30">
                  <c:v>7.0072979403141167E-2</c:v>
                </c:pt>
                <c:pt idx="31">
                  <c:v>7.0072979403141167E-2</c:v>
                </c:pt>
                <c:pt idx="32">
                  <c:v>7.0072979403141167E-2</c:v>
                </c:pt>
                <c:pt idx="33">
                  <c:v>7.0072979403141167E-2</c:v>
                </c:pt>
                <c:pt idx="34">
                  <c:v>7.0072979403141167E-2</c:v>
                </c:pt>
                <c:pt idx="35">
                  <c:v>7.0072979403141167E-2</c:v>
                </c:pt>
                <c:pt idx="36">
                  <c:v>7.0072979403141167E-2</c:v>
                </c:pt>
                <c:pt idx="37">
                  <c:v>7.0072979403141167E-2</c:v>
                </c:pt>
                <c:pt idx="38">
                  <c:v>7.0072979403141167E-2</c:v>
                </c:pt>
                <c:pt idx="39">
                  <c:v>7.0072979403141167E-2</c:v>
                </c:pt>
                <c:pt idx="40">
                  <c:v>7.0072979403141167E-2</c:v>
                </c:pt>
                <c:pt idx="41">
                  <c:v>7.0072979403141167E-2</c:v>
                </c:pt>
                <c:pt idx="42">
                  <c:v>7.0072979403141167E-2</c:v>
                </c:pt>
                <c:pt idx="43">
                  <c:v>7.0072979403141167E-2</c:v>
                </c:pt>
                <c:pt idx="44">
                  <c:v>7.0072979403141167E-2</c:v>
                </c:pt>
                <c:pt idx="45">
                  <c:v>7.0072979403141167E-2</c:v>
                </c:pt>
                <c:pt idx="46">
                  <c:v>7.0072979403141167E-2</c:v>
                </c:pt>
                <c:pt idx="47">
                  <c:v>7.0072979403141167E-2</c:v>
                </c:pt>
                <c:pt idx="48">
                  <c:v>7.0072979403141167E-2</c:v>
                </c:pt>
                <c:pt idx="49">
                  <c:v>7.0072979403141167E-2</c:v>
                </c:pt>
                <c:pt idx="50">
                  <c:v>7.0072979403141167E-2</c:v>
                </c:pt>
                <c:pt idx="51">
                  <c:v>7.0072979403141167E-2</c:v>
                </c:pt>
                <c:pt idx="52">
                  <c:v>7.0072979403141167E-2</c:v>
                </c:pt>
                <c:pt idx="53">
                  <c:v>7.0072979403141167E-2</c:v>
                </c:pt>
                <c:pt idx="54">
                  <c:v>7.0072979403141167E-2</c:v>
                </c:pt>
                <c:pt idx="55">
                  <c:v>7.0072979403141167E-2</c:v>
                </c:pt>
                <c:pt idx="56">
                  <c:v>7.0072979403141167E-2</c:v>
                </c:pt>
                <c:pt idx="57">
                  <c:v>7.0072979403141167E-2</c:v>
                </c:pt>
                <c:pt idx="58">
                  <c:v>7.0072979403141167E-2</c:v>
                </c:pt>
                <c:pt idx="59">
                  <c:v>7.0072979403141167E-2</c:v>
                </c:pt>
                <c:pt idx="60">
                  <c:v>7.0072979403141167E-2</c:v>
                </c:pt>
                <c:pt idx="61">
                  <c:v>7.0072979403141167E-2</c:v>
                </c:pt>
                <c:pt idx="62">
                  <c:v>7.0072979403141167E-2</c:v>
                </c:pt>
                <c:pt idx="63">
                  <c:v>7.0072979403141167E-2</c:v>
                </c:pt>
                <c:pt idx="64">
                  <c:v>7.0072979403141167E-2</c:v>
                </c:pt>
                <c:pt idx="65">
                  <c:v>7.0072979403141167E-2</c:v>
                </c:pt>
                <c:pt idx="66">
                  <c:v>7.0072979403141167E-2</c:v>
                </c:pt>
                <c:pt idx="67">
                  <c:v>7.0072979403141167E-2</c:v>
                </c:pt>
                <c:pt idx="68">
                  <c:v>7.0072979403141167E-2</c:v>
                </c:pt>
                <c:pt idx="69">
                  <c:v>7.0072979403141167E-2</c:v>
                </c:pt>
                <c:pt idx="70">
                  <c:v>7.0072979403141167E-2</c:v>
                </c:pt>
                <c:pt idx="71">
                  <c:v>7.0072979403141167E-2</c:v>
                </c:pt>
                <c:pt idx="72">
                  <c:v>7.0072979403141167E-2</c:v>
                </c:pt>
                <c:pt idx="73">
                  <c:v>7.0072979403141167E-2</c:v>
                </c:pt>
                <c:pt idx="74">
                  <c:v>7.0072979403141167E-2</c:v>
                </c:pt>
                <c:pt idx="75">
                  <c:v>7.0072979403141167E-2</c:v>
                </c:pt>
                <c:pt idx="76">
                  <c:v>7.0072979403141167E-2</c:v>
                </c:pt>
                <c:pt idx="77">
                  <c:v>7.0072979403141167E-2</c:v>
                </c:pt>
                <c:pt idx="78">
                  <c:v>7.0072979403141167E-2</c:v>
                </c:pt>
                <c:pt idx="79">
                  <c:v>7.0072979403141167E-2</c:v>
                </c:pt>
                <c:pt idx="80">
                  <c:v>7.0072979403141167E-2</c:v>
                </c:pt>
                <c:pt idx="81">
                  <c:v>7.0072979403141167E-2</c:v>
                </c:pt>
                <c:pt idx="82">
                  <c:v>7.0072979403141167E-2</c:v>
                </c:pt>
                <c:pt idx="83">
                  <c:v>7.0072979403141167E-2</c:v>
                </c:pt>
                <c:pt idx="84">
                  <c:v>7.0072979403141167E-2</c:v>
                </c:pt>
                <c:pt idx="85">
                  <c:v>7.0072979403141167E-2</c:v>
                </c:pt>
                <c:pt idx="86">
                  <c:v>7.0072979403141167E-2</c:v>
                </c:pt>
                <c:pt idx="87">
                  <c:v>7.0072979403141167E-2</c:v>
                </c:pt>
                <c:pt idx="88">
                  <c:v>7.0072979403141167E-2</c:v>
                </c:pt>
                <c:pt idx="89">
                  <c:v>7.0072979403141167E-2</c:v>
                </c:pt>
                <c:pt idx="90">
                  <c:v>7.0072979403141167E-2</c:v>
                </c:pt>
                <c:pt idx="91">
                  <c:v>7.0072979403141167E-2</c:v>
                </c:pt>
                <c:pt idx="92">
                  <c:v>7.0072979403141167E-2</c:v>
                </c:pt>
                <c:pt idx="93">
                  <c:v>7.0072979403141167E-2</c:v>
                </c:pt>
                <c:pt idx="94">
                  <c:v>7.0072979403141167E-2</c:v>
                </c:pt>
                <c:pt idx="95">
                  <c:v>7.0072979403141167E-2</c:v>
                </c:pt>
                <c:pt idx="96">
                  <c:v>7.0072979403141167E-2</c:v>
                </c:pt>
                <c:pt idx="97">
                  <c:v>7.0072979403141167E-2</c:v>
                </c:pt>
                <c:pt idx="98">
                  <c:v>7.0072979403141167E-2</c:v>
                </c:pt>
                <c:pt idx="99">
                  <c:v>7.0072979403141167E-2</c:v>
                </c:pt>
                <c:pt idx="100">
                  <c:v>7.0072979403141167E-2</c:v>
                </c:pt>
                <c:pt idx="101">
                  <c:v>7.0072979403141167E-2</c:v>
                </c:pt>
                <c:pt idx="102">
                  <c:v>7.0072979403141167E-2</c:v>
                </c:pt>
                <c:pt idx="103">
                  <c:v>7.0072979403141167E-2</c:v>
                </c:pt>
                <c:pt idx="104">
                  <c:v>7.0072979403141167E-2</c:v>
                </c:pt>
                <c:pt idx="105">
                  <c:v>7.0072979403141167E-2</c:v>
                </c:pt>
                <c:pt idx="106">
                  <c:v>7.0072979403141167E-2</c:v>
                </c:pt>
                <c:pt idx="107">
                  <c:v>7.0072979403141167E-2</c:v>
                </c:pt>
                <c:pt idx="108">
                  <c:v>7.0072979403141167E-2</c:v>
                </c:pt>
                <c:pt idx="109">
                  <c:v>7.0072979403141167E-2</c:v>
                </c:pt>
                <c:pt idx="110">
                  <c:v>7.0072979403141167E-2</c:v>
                </c:pt>
                <c:pt idx="111">
                  <c:v>7.0072979403141167E-2</c:v>
                </c:pt>
                <c:pt idx="112">
                  <c:v>7.0072979403141167E-2</c:v>
                </c:pt>
                <c:pt idx="113">
                  <c:v>7.0072979403141167E-2</c:v>
                </c:pt>
                <c:pt idx="114">
                  <c:v>7.0072979403141167E-2</c:v>
                </c:pt>
                <c:pt idx="115">
                  <c:v>7.0072979403141167E-2</c:v>
                </c:pt>
                <c:pt idx="116">
                  <c:v>7.0072979403141167E-2</c:v>
                </c:pt>
                <c:pt idx="117">
                  <c:v>7.0072979403141167E-2</c:v>
                </c:pt>
                <c:pt idx="118">
                  <c:v>7.0072979403141167E-2</c:v>
                </c:pt>
                <c:pt idx="119">
                  <c:v>7.0072979403141167E-2</c:v>
                </c:pt>
                <c:pt idx="120">
                  <c:v>7.0072979403141167E-2</c:v>
                </c:pt>
                <c:pt idx="121">
                  <c:v>7.0072979403141167E-2</c:v>
                </c:pt>
                <c:pt idx="122">
                  <c:v>7.0072979403141167E-2</c:v>
                </c:pt>
                <c:pt idx="123">
                  <c:v>7.0072979403141167E-2</c:v>
                </c:pt>
                <c:pt idx="124">
                  <c:v>7.0072979403141167E-2</c:v>
                </c:pt>
                <c:pt idx="125">
                  <c:v>7.0072979403141167E-2</c:v>
                </c:pt>
                <c:pt idx="126">
                  <c:v>7.0072979403141167E-2</c:v>
                </c:pt>
                <c:pt idx="127">
                  <c:v>7.0072979403141167E-2</c:v>
                </c:pt>
                <c:pt idx="128">
                  <c:v>7.0072979403141167E-2</c:v>
                </c:pt>
                <c:pt idx="129">
                  <c:v>7.0072979403141167E-2</c:v>
                </c:pt>
                <c:pt idx="130">
                  <c:v>7.0072979403141167E-2</c:v>
                </c:pt>
                <c:pt idx="131">
                  <c:v>7.0072979403141167E-2</c:v>
                </c:pt>
                <c:pt idx="132">
                  <c:v>7.0072979403141167E-2</c:v>
                </c:pt>
                <c:pt idx="133">
                  <c:v>7.0072979403141167E-2</c:v>
                </c:pt>
                <c:pt idx="134">
                  <c:v>7.0072979403141167E-2</c:v>
                </c:pt>
                <c:pt idx="135">
                  <c:v>7.0072979403141167E-2</c:v>
                </c:pt>
                <c:pt idx="136">
                  <c:v>7.0072979403141167E-2</c:v>
                </c:pt>
                <c:pt idx="137">
                  <c:v>7.0072979403141167E-2</c:v>
                </c:pt>
                <c:pt idx="138">
                  <c:v>7.0072979403141167E-2</c:v>
                </c:pt>
                <c:pt idx="139">
                  <c:v>7.0072979403141167E-2</c:v>
                </c:pt>
                <c:pt idx="140">
                  <c:v>7.0072979403141167E-2</c:v>
                </c:pt>
                <c:pt idx="141">
                  <c:v>7.0072979403141167E-2</c:v>
                </c:pt>
                <c:pt idx="142">
                  <c:v>7.0072979403141167E-2</c:v>
                </c:pt>
                <c:pt idx="143">
                  <c:v>7.0072979403141167E-2</c:v>
                </c:pt>
                <c:pt idx="144">
                  <c:v>7.0072979403141167E-2</c:v>
                </c:pt>
                <c:pt idx="145">
                  <c:v>7.0072979403141167E-2</c:v>
                </c:pt>
                <c:pt idx="146">
                  <c:v>7.0072979403141167E-2</c:v>
                </c:pt>
                <c:pt idx="147">
                  <c:v>7.0072979403141167E-2</c:v>
                </c:pt>
                <c:pt idx="148">
                  <c:v>7.0072979403141167E-2</c:v>
                </c:pt>
                <c:pt idx="149">
                  <c:v>7.0072979403141167E-2</c:v>
                </c:pt>
                <c:pt idx="150">
                  <c:v>7.0072979403141167E-2</c:v>
                </c:pt>
                <c:pt idx="151">
                  <c:v>7.0072979403141167E-2</c:v>
                </c:pt>
                <c:pt idx="152">
                  <c:v>7.0072979403141167E-2</c:v>
                </c:pt>
                <c:pt idx="153">
                  <c:v>7.0072979403141167E-2</c:v>
                </c:pt>
                <c:pt idx="154">
                  <c:v>7.0072979403141167E-2</c:v>
                </c:pt>
                <c:pt idx="155">
                  <c:v>7.0072979403141167E-2</c:v>
                </c:pt>
                <c:pt idx="156">
                  <c:v>7.0072979403141167E-2</c:v>
                </c:pt>
                <c:pt idx="157">
                  <c:v>7.0072979403141167E-2</c:v>
                </c:pt>
                <c:pt idx="158">
                  <c:v>7.0072979403141167E-2</c:v>
                </c:pt>
                <c:pt idx="159">
                  <c:v>7.0072979403141167E-2</c:v>
                </c:pt>
                <c:pt idx="160">
                  <c:v>7.0072979403141167E-2</c:v>
                </c:pt>
                <c:pt idx="161">
                  <c:v>7.0072979403141167E-2</c:v>
                </c:pt>
                <c:pt idx="162">
                  <c:v>7.0072979403141167E-2</c:v>
                </c:pt>
                <c:pt idx="163">
                  <c:v>7.0072979403141167E-2</c:v>
                </c:pt>
                <c:pt idx="164">
                  <c:v>7.0072979403141167E-2</c:v>
                </c:pt>
                <c:pt idx="165">
                  <c:v>7.0072979403141167E-2</c:v>
                </c:pt>
                <c:pt idx="166">
                  <c:v>7.0072979403141167E-2</c:v>
                </c:pt>
                <c:pt idx="167">
                  <c:v>7.0072979403141167E-2</c:v>
                </c:pt>
                <c:pt idx="168">
                  <c:v>7.0072979403141167E-2</c:v>
                </c:pt>
                <c:pt idx="169">
                  <c:v>7.0072979403141167E-2</c:v>
                </c:pt>
                <c:pt idx="170">
                  <c:v>7.0072979403141167E-2</c:v>
                </c:pt>
                <c:pt idx="171">
                  <c:v>7.0072979403141167E-2</c:v>
                </c:pt>
                <c:pt idx="172">
                  <c:v>7.0072979403141167E-2</c:v>
                </c:pt>
                <c:pt idx="173">
                  <c:v>7.0072979403141167E-2</c:v>
                </c:pt>
                <c:pt idx="174">
                  <c:v>7.0072979403141167E-2</c:v>
                </c:pt>
                <c:pt idx="175">
                  <c:v>7.0072979403141167E-2</c:v>
                </c:pt>
                <c:pt idx="176">
                  <c:v>7.0072979403141167E-2</c:v>
                </c:pt>
                <c:pt idx="177">
                  <c:v>7.0072979403141167E-2</c:v>
                </c:pt>
                <c:pt idx="178">
                  <c:v>7.0072979403141167E-2</c:v>
                </c:pt>
                <c:pt idx="179">
                  <c:v>7.0072979403141167E-2</c:v>
                </c:pt>
                <c:pt idx="180">
                  <c:v>7.0072979403141167E-2</c:v>
                </c:pt>
                <c:pt idx="181">
                  <c:v>7.0072979403141167E-2</c:v>
                </c:pt>
                <c:pt idx="182">
                  <c:v>7.0072979403141167E-2</c:v>
                </c:pt>
                <c:pt idx="183">
                  <c:v>7.0072979403141167E-2</c:v>
                </c:pt>
                <c:pt idx="184">
                  <c:v>7.0072979403141167E-2</c:v>
                </c:pt>
                <c:pt idx="185">
                  <c:v>7.0072979403141167E-2</c:v>
                </c:pt>
                <c:pt idx="186">
                  <c:v>7.0072979403141167E-2</c:v>
                </c:pt>
                <c:pt idx="187">
                  <c:v>7.0072979403141167E-2</c:v>
                </c:pt>
                <c:pt idx="188">
                  <c:v>7.0072979403141167E-2</c:v>
                </c:pt>
                <c:pt idx="189">
                  <c:v>7.0072979403141167E-2</c:v>
                </c:pt>
                <c:pt idx="190">
                  <c:v>7.0072979403141167E-2</c:v>
                </c:pt>
                <c:pt idx="191">
                  <c:v>7.0072979403141167E-2</c:v>
                </c:pt>
                <c:pt idx="192">
                  <c:v>7.0072979403141167E-2</c:v>
                </c:pt>
                <c:pt idx="193">
                  <c:v>7.0072979403141167E-2</c:v>
                </c:pt>
                <c:pt idx="194">
                  <c:v>7.8138349131678941E-3</c:v>
                </c:pt>
                <c:pt idx="195">
                  <c:v>7.8138349131678941E-3</c:v>
                </c:pt>
                <c:pt idx="196">
                  <c:v>7.8138349131678941E-3</c:v>
                </c:pt>
                <c:pt idx="197">
                  <c:v>7.8138349131678941E-3</c:v>
                </c:pt>
                <c:pt idx="198">
                  <c:v>7.8138349131678941E-3</c:v>
                </c:pt>
                <c:pt idx="199">
                  <c:v>7.8138349131678941E-3</c:v>
                </c:pt>
                <c:pt idx="200">
                  <c:v>7.8138349131678941E-3</c:v>
                </c:pt>
                <c:pt idx="201">
                  <c:v>7.8138349131678941E-3</c:v>
                </c:pt>
                <c:pt idx="202">
                  <c:v>7.8138349131678941E-3</c:v>
                </c:pt>
                <c:pt idx="203">
                  <c:v>7.8138349131678941E-3</c:v>
                </c:pt>
                <c:pt idx="204">
                  <c:v>7.8138349131678941E-3</c:v>
                </c:pt>
                <c:pt idx="205">
                  <c:v>7.8138349131678941E-3</c:v>
                </c:pt>
                <c:pt idx="206">
                  <c:v>7.8138349131678941E-3</c:v>
                </c:pt>
                <c:pt idx="207">
                  <c:v>7.8138349131678941E-3</c:v>
                </c:pt>
                <c:pt idx="208">
                  <c:v>7.8138349131678941E-3</c:v>
                </c:pt>
                <c:pt idx="209">
                  <c:v>7.8138349131678941E-3</c:v>
                </c:pt>
                <c:pt idx="210">
                  <c:v>7.8138349131678941E-3</c:v>
                </c:pt>
                <c:pt idx="211">
                  <c:v>7.8138349131678941E-3</c:v>
                </c:pt>
                <c:pt idx="212">
                  <c:v>7.8138349131678941E-3</c:v>
                </c:pt>
                <c:pt idx="213">
                  <c:v>7.8138349131678941E-3</c:v>
                </c:pt>
                <c:pt idx="214">
                  <c:v>7.8138349131678941E-3</c:v>
                </c:pt>
                <c:pt idx="215">
                  <c:v>7.8138349131678941E-3</c:v>
                </c:pt>
                <c:pt idx="216">
                  <c:v>7.8138349131678941E-3</c:v>
                </c:pt>
                <c:pt idx="217">
                  <c:v>7.8138349131678941E-3</c:v>
                </c:pt>
                <c:pt idx="218">
                  <c:v>7.8138349131678941E-3</c:v>
                </c:pt>
                <c:pt idx="219">
                  <c:v>7.8138349131678941E-3</c:v>
                </c:pt>
                <c:pt idx="220">
                  <c:v>7.8138349131678941E-3</c:v>
                </c:pt>
                <c:pt idx="221">
                  <c:v>7.8138349131678941E-3</c:v>
                </c:pt>
                <c:pt idx="222">
                  <c:v>7.8138349131678941E-3</c:v>
                </c:pt>
                <c:pt idx="223">
                  <c:v>7.8138349131678941E-3</c:v>
                </c:pt>
                <c:pt idx="224">
                  <c:v>7.8138349131678941E-3</c:v>
                </c:pt>
                <c:pt idx="225">
                  <c:v>7.8138349131678941E-3</c:v>
                </c:pt>
                <c:pt idx="226">
                  <c:v>7.8138349131678941E-3</c:v>
                </c:pt>
                <c:pt idx="227">
                  <c:v>7.8138349131678941E-3</c:v>
                </c:pt>
                <c:pt idx="228">
                  <c:v>7.8138349131678941E-3</c:v>
                </c:pt>
                <c:pt idx="229">
                  <c:v>7.8138349131678941E-3</c:v>
                </c:pt>
                <c:pt idx="230">
                  <c:v>7.8138349131678941E-3</c:v>
                </c:pt>
                <c:pt idx="231">
                  <c:v>7.8138349131678941E-3</c:v>
                </c:pt>
                <c:pt idx="232">
                  <c:v>7.8138349131678941E-3</c:v>
                </c:pt>
                <c:pt idx="233">
                  <c:v>7.8138349131678941E-3</c:v>
                </c:pt>
                <c:pt idx="234">
                  <c:v>7.8138349131678941E-3</c:v>
                </c:pt>
                <c:pt idx="235">
                  <c:v>7.8138349131678941E-3</c:v>
                </c:pt>
                <c:pt idx="236">
                  <c:v>7.8138349131678941E-3</c:v>
                </c:pt>
                <c:pt idx="237">
                  <c:v>7.8138349131678941E-3</c:v>
                </c:pt>
                <c:pt idx="238">
                  <c:v>7.8138349131678941E-3</c:v>
                </c:pt>
                <c:pt idx="239">
                  <c:v>7.8138349131678941E-3</c:v>
                </c:pt>
                <c:pt idx="240">
                  <c:v>7.8138349131678941E-3</c:v>
                </c:pt>
                <c:pt idx="241">
                  <c:v>7.8138349131678941E-3</c:v>
                </c:pt>
                <c:pt idx="242">
                  <c:v>7.8138349131678941E-3</c:v>
                </c:pt>
                <c:pt idx="243">
                  <c:v>7.8138349131678941E-3</c:v>
                </c:pt>
                <c:pt idx="244">
                  <c:v>7.8138349131678941E-3</c:v>
                </c:pt>
                <c:pt idx="245">
                  <c:v>7.8138349131678941E-3</c:v>
                </c:pt>
                <c:pt idx="246">
                  <c:v>7.8138349131678941E-3</c:v>
                </c:pt>
                <c:pt idx="247">
                  <c:v>7.8138349131678941E-3</c:v>
                </c:pt>
                <c:pt idx="248">
                  <c:v>7.8138349131678941E-3</c:v>
                </c:pt>
                <c:pt idx="249">
                  <c:v>7.8138349131678941E-3</c:v>
                </c:pt>
                <c:pt idx="250">
                  <c:v>7.8138349131678941E-3</c:v>
                </c:pt>
                <c:pt idx="251">
                  <c:v>7.8138349131678941E-3</c:v>
                </c:pt>
                <c:pt idx="252">
                  <c:v>7.8138349131678941E-3</c:v>
                </c:pt>
                <c:pt idx="253">
                  <c:v>7.8138349131678941E-3</c:v>
                </c:pt>
                <c:pt idx="254">
                  <c:v>7.8138349131678941E-3</c:v>
                </c:pt>
                <c:pt idx="255">
                  <c:v>7.8138349131678941E-3</c:v>
                </c:pt>
                <c:pt idx="256">
                  <c:v>7.8138349131678941E-3</c:v>
                </c:pt>
                <c:pt idx="257">
                  <c:v>7.8138349131678941E-3</c:v>
                </c:pt>
                <c:pt idx="258">
                  <c:v>7.8138349131678941E-3</c:v>
                </c:pt>
                <c:pt idx="259">
                  <c:v>7.8138349131678941E-3</c:v>
                </c:pt>
                <c:pt idx="260">
                  <c:v>7.8138349131678941E-3</c:v>
                </c:pt>
                <c:pt idx="261">
                  <c:v>7.8138349131678941E-3</c:v>
                </c:pt>
                <c:pt idx="262">
                  <c:v>7.8138349131678941E-3</c:v>
                </c:pt>
                <c:pt idx="263">
                  <c:v>7.8138349131678941E-3</c:v>
                </c:pt>
                <c:pt idx="264">
                  <c:v>7.8138349131678941E-3</c:v>
                </c:pt>
                <c:pt idx="265">
                  <c:v>7.8138349131678941E-3</c:v>
                </c:pt>
                <c:pt idx="266">
                  <c:v>7.8138349131678941E-3</c:v>
                </c:pt>
                <c:pt idx="267">
                  <c:v>7.8138349131678941E-3</c:v>
                </c:pt>
                <c:pt idx="268">
                  <c:v>7.8138349131678941E-3</c:v>
                </c:pt>
                <c:pt idx="269">
                  <c:v>7.8138349131678941E-3</c:v>
                </c:pt>
                <c:pt idx="270">
                  <c:v>7.8138349131678941E-3</c:v>
                </c:pt>
                <c:pt idx="271">
                  <c:v>7.8138349131678941E-3</c:v>
                </c:pt>
                <c:pt idx="272">
                  <c:v>7.8138349131678941E-3</c:v>
                </c:pt>
                <c:pt idx="273">
                  <c:v>7.8138349131678941E-3</c:v>
                </c:pt>
                <c:pt idx="274">
                  <c:v>7.8138349131678941E-3</c:v>
                </c:pt>
                <c:pt idx="275">
                  <c:v>7.8138349131678941E-3</c:v>
                </c:pt>
                <c:pt idx="276">
                  <c:v>7.8138349131678941E-3</c:v>
                </c:pt>
                <c:pt idx="277">
                  <c:v>7.8138349131678941E-3</c:v>
                </c:pt>
                <c:pt idx="278">
                  <c:v>7.8138349131678941E-3</c:v>
                </c:pt>
                <c:pt idx="279">
                  <c:v>7.8138349131678941E-3</c:v>
                </c:pt>
                <c:pt idx="280">
                  <c:v>7.8138349131678941E-3</c:v>
                </c:pt>
                <c:pt idx="281">
                  <c:v>7.8138349131678941E-3</c:v>
                </c:pt>
                <c:pt idx="282">
                  <c:v>7.8138349131678941E-3</c:v>
                </c:pt>
                <c:pt idx="283">
                  <c:v>7.8138349131678941E-3</c:v>
                </c:pt>
                <c:pt idx="284">
                  <c:v>7.8138349131678941E-3</c:v>
                </c:pt>
                <c:pt idx="285">
                  <c:v>7.8138349131678941E-3</c:v>
                </c:pt>
                <c:pt idx="286">
                  <c:v>7.8138349131678941E-3</c:v>
                </c:pt>
                <c:pt idx="287">
                  <c:v>7.8138349131678941E-3</c:v>
                </c:pt>
                <c:pt idx="288">
                  <c:v>7.8138349131678941E-3</c:v>
                </c:pt>
                <c:pt idx="289">
                  <c:v>7.8138349131678941E-3</c:v>
                </c:pt>
                <c:pt idx="290">
                  <c:v>7.8138349131678941E-3</c:v>
                </c:pt>
                <c:pt idx="291">
                  <c:v>7.8138349131678941E-3</c:v>
                </c:pt>
                <c:pt idx="292">
                  <c:v>7.8138349131678941E-3</c:v>
                </c:pt>
                <c:pt idx="293">
                  <c:v>7.8138349131678941E-3</c:v>
                </c:pt>
                <c:pt idx="294">
                  <c:v>7.8138349131678941E-3</c:v>
                </c:pt>
                <c:pt idx="295">
                  <c:v>7.8138349131678941E-3</c:v>
                </c:pt>
                <c:pt idx="296">
                  <c:v>7.8138349131678941E-3</c:v>
                </c:pt>
                <c:pt idx="297">
                  <c:v>7.8138349131678941E-3</c:v>
                </c:pt>
                <c:pt idx="298">
                  <c:v>7.8138349131678941E-3</c:v>
                </c:pt>
                <c:pt idx="299">
                  <c:v>7.8138349131678941E-3</c:v>
                </c:pt>
                <c:pt idx="300">
                  <c:v>7.8138349131678941E-3</c:v>
                </c:pt>
                <c:pt idx="301">
                  <c:v>7.8138349131678941E-3</c:v>
                </c:pt>
                <c:pt idx="302">
                  <c:v>7.8138349131678941E-3</c:v>
                </c:pt>
                <c:pt idx="303">
                  <c:v>7.8138349131678941E-3</c:v>
                </c:pt>
                <c:pt idx="304">
                  <c:v>7.8138349131678941E-3</c:v>
                </c:pt>
                <c:pt idx="305">
                  <c:v>7.8138349131678941E-3</c:v>
                </c:pt>
                <c:pt idx="306">
                  <c:v>7.8138349131678941E-3</c:v>
                </c:pt>
                <c:pt idx="307">
                  <c:v>7.8138349131678941E-3</c:v>
                </c:pt>
                <c:pt idx="308">
                  <c:v>7.8138349131678941E-3</c:v>
                </c:pt>
                <c:pt idx="309">
                  <c:v>7.8138349131678941E-3</c:v>
                </c:pt>
                <c:pt idx="310">
                  <c:v>7.8138349131678941E-3</c:v>
                </c:pt>
                <c:pt idx="311">
                  <c:v>7.8138349131678941E-3</c:v>
                </c:pt>
                <c:pt idx="312">
                  <c:v>7.8138349131678941E-3</c:v>
                </c:pt>
                <c:pt idx="313">
                  <c:v>7.8138349131678941E-3</c:v>
                </c:pt>
                <c:pt idx="314">
                  <c:v>7.8138349131678941E-3</c:v>
                </c:pt>
                <c:pt idx="315">
                  <c:v>7.8138349131678941E-3</c:v>
                </c:pt>
                <c:pt idx="316">
                  <c:v>7.8138349131678941E-3</c:v>
                </c:pt>
                <c:pt idx="317">
                  <c:v>7.8138349131678941E-3</c:v>
                </c:pt>
                <c:pt idx="318">
                  <c:v>7.8138349131678941E-3</c:v>
                </c:pt>
                <c:pt idx="319">
                  <c:v>7.8138349131678941E-3</c:v>
                </c:pt>
                <c:pt idx="320">
                  <c:v>7.8138349131678941E-3</c:v>
                </c:pt>
                <c:pt idx="321">
                  <c:v>7.8138349131678941E-3</c:v>
                </c:pt>
                <c:pt idx="322">
                  <c:v>7.8138349131678941E-3</c:v>
                </c:pt>
                <c:pt idx="323">
                  <c:v>7.8138349131678941E-3</c:v>
                </c:pt>
                <c:pt idx="324">
                  <c:v>7.8138349131678941E-3</c:v>
                </c:pt>
                <c:pt idx="325">
                  <c:v>7.8138349131678941E-3</c:v>
                </c:pt>
                <c:pt idx="326">
                  <c:v>7.8138349131678941E-3</c:v>
                </c:pt>
                <c:pt idx="327">
                  <c:v>7.8138349131678941E-3</c:v>
                </c:pt>
                <c:pt idx="328">
                  <c:v>7.8138349131678941E-3</c:v>
                </c:pt>
                <c:pt idx="329">
                  <c:v>7.8138349131678941E-3</c:v>
                </c:pt>
                <c:pt idx="330">
                  <c:v>7.8138349131678941E-3</c:v>
                </c:pt>
                <c:pt idx="331">
                  <c:v>7.8138349131678941E-3</c:v>
                </c:pt>
                <c:pt idx="332">
                  <c:v>7.8138349131678941E-3</c:v>
                </c:pt>
                <c:pt idx="333">
                  <c:v>7.8138349131678941E-3</c:v>
                </c:pt>
                <c:pt idx="334">
                  <c:v>7.8138349131678941E-3</c:v>
                </c:pt>
                <c:pt idx="335">
                  <c:v>7.8138349131678941E-3</c:v>
                </c:pt>
                <c:pt idx="336">
                  <c:v>7.8138349131678941E-3</c:v>
                </c:pt>
                <c:pt idx="337">
                  <c:v>7.8138349131678941E-3</c:v>
                </c:pt>
                <c:pt idx="338">
                  <c:v>7.8138349131678941E-3</c:v>
                </c:pt>
                <c:pt idx="339">
                  <c:v>7.8138349131678941E-3</c:v>
                </c:pt>
                <c:pt idx="340">
                  <c:v>7.8138349131678941E-3</c:v>
                </c:pt>
                <c:pt idx="341">
                  <c:v>7.8138349131678941E-3</c:v>
                </c:pt>
                <c:pt idx="342">
                  <c:v>7.8138349131678941E-3</c:v>
                </c:pt>
                <c:pt idx="343">
                  <c:v>7.8138349131678941E-3</c:v>
                </c:pt>
                <c:pt idx="344">
                  <c:v>7.8138349131678941E-3</c:v>
                </c:pt>
                <c:pt idx="345">
                  <c:v>7.8138349131678941E-3</c:v>
                </c:pt>
                <c:pt idx="346">
                  <c:v>7.8138349131678941E-3</c:v>
                </c:pt>
                <c:pt idx="347">
                  <c:v>7.8138349131678941E-3</c:v>
                </c:pt>
                <c:pt idx="348">
                  <c:v>7.8138349131678941E-3</c:v>
                </c:pt>
                <c:pt idx="349">
                  <c:v>7.8138349131678941E-3</c:v>
                </c:pt>
                <c:pt idx="350">
                  <c:v>7.8138349131678941E-3</c:v>
                </c:pt>
                <c:pt idx="351">
                  <c:v>7.8138349131678941E-3</c:v>
                </c:pt>
                <c:pt idx="352">
                  <c:v>7.8138349131678941E-3</c:v>
                </c:pt>
                <c:pt idx="353">
                  <c:v>7.8138349131678941E-3</c:v>
                </c:pt>
                <c:pt idx="354">
                  <c:v>7.8138349131678941E-3</c:v>
                </c:pt>
                <c:pt idx="355">
                  <c:v>7.8138349131678941E-3</c:v>
                </c:pt>
                <c:pt idx="356">
                  <c:v>7.8138349131678941E-3</c:v>
                </c:pt>
                <c:pt idx="357">
                  <c:v>7.8138349131678941E-3</c:v>
                </c:pt>
                <c:pt idx="358">
                  <c:v>7.8138349131678941E-3</c:v>
                </c:pt>
                <c:pt idx="359">
                  <c:v>7.8138349131678941E-3</c:v>
                </c:pt>
                <c:pt idx="360">
                  <c:v>7.8138349131678941E-3</c:v>
                </c:pt>
                <c:pt idx="361">
                  <c:v>7.8138349131678941E-3</c:v>
                </c:pt>
                <c:pt idx="362">
                  <c:v>7.8138349131678941E-3</c:v>
                </c:pt>
                <c:pt idx="363">
                  <c:v>7.8138349131678941E-3</c:v>
                </c:pt>
                <c:pt idx="364">
                  <c:v>7.8138349131678941E-3</c:v>
                </c:pt>
                <c:pt idx="365">
                  <c:v>7.8138349131678941E-3</c:v>
                </c:pt>
                <c:pt idx="366">
                  <c:v>7.8138349131678941E-3</c:v>
                </c:pt>
                <c:pt idx="367">
                  <c:v>7.8138349131678941E-3</c:v>
                </c:pt>
                <c:pt idx="368">
                  <c:v>7.8138349131678941E-3</c:v>
                </c:pt>
                <c:pt idx="369">
                  <c:v>7.8138349131678941E-3</c:v>
                </c:pt>
                <c:pt idx="370">
                  <c:v>7.8138349131678941E-3</c:v>
                </c:pt>
                <c:pt idx="371">
                  <c:v>7.8138349131678941E-3</c:v>
                </c:pt>
                <c:pt idx="372">
                  <c:v>7.8138349131678941E-3</c:v>
                </c:pt>
                <c:pt idx="373">
                  <c:v>7.8138349131678941E-3</c:v>
                </c:pt>
                <c:pt idx="374">
                  <c:v>7.8138349131678941E-3</c:v>
                </c:pt>
                <c:pt idx="375">
                  <c:v>7.8138349131678941E-3</c:v>
                </c:pt>
                <c:pt idx="376">
                  <c:v>7.8138349131678941E-3</c:v>
                </c:pt>
                <c:pt idx="377">
                  <c:v>7.8138349131678941E-3</c:v>
                </c:pt>
                <c:pt idx="378">
                  <c:v>7.8138349131678941E-3</c:v>
                </c:pt>
                <c:pt idx="379">
                  <c:v>7.8138349131678941E-3</c:v>
                </c:pt>
                <c:pt idx="380">
                  <c:v>7.8138349131678941E-3</c:v>
                </c:pt>
                <c:pt idx="381">
                  <c:v>7.8138349131678941E-3</c:v>
                </c:pt>
                <c:pt idx="382">
                  <c:v>7.8138349131678941E-3</c:v>
                </c:pt>
                <c:pt idx="383">
                  <c:v>7.8138349131678941E-3</c:v>
                </c:pt>
                <c:pt idx="384">
                  <c:v>7.8138349131678941E-3</c:v>
                </c:pt>
                <c:pt idx="385">
                  <c:v>7.8138349131678941E-3</c:v>
                </c:pt>
                <c:pt idx="386">
                  <c:v>7.8138349131678941E-3</c:v>
                </c:pt>
                <c:pt idx="387">
                  <c:v>7.8138349131678941E-3</c:v>
                </c:pt>
                <c:pt idx="388">
                  <c:v>7.8138349131678941E-3</c:v>
                </c:pt>
                <c:pt idx="389">
                  <c:v>7.8138349131678941E-3</c:v>
                </c:pt>
                <c:pt idx="390">
                  <c:v>7.8138349131678941E-3</c:v>
                </c:pt>
                <c:pt idx="391">
                  <c:v>7.8138349131678941E-3</c:v>
                </c:pt>
                <c:pt idx="392">
                  <c:v>7.8138349131678941E-3</c:v>
                </c:pt>
                <c:pt idx="393">
                  <c:v>7.8138349131678941E-3</c:v>
                </c:pt>
                <c:pt idx="394">
                  <c:v>7.8138349131678941E-3</c:v>
                </c:pt>
                <c:pt idx="395">
                  <c:v>7.8138349131678941E-3</c:v>
                </c:pt>
                <c:pt idx="396">
                  <c:v>7.8138349131678941E-3</c:v>
                </c:pt>
                <c:pt idx="397">
                  <c:v>7.8138349131678941E-3</c:v>
                </c:pt>
                <c:pt idx="398">
                  <c:v>7.8138349131678941E-3</c:v>
                </c:pt>
                <c:pt idx="399">
                  <c:v>7.8138349131678941E-3</c:v>
                </c:pt>
                <c:pt idx="400">
                  <c:v>7.8138349131678941E-3</c:v>
                </c:pt>
                <c:pt idx="401">
                  <c:v>7.8138349131678941E-3</c:v>
                </c:pt>
                <c:pt idx="402">
                  <c:v>7.8138349131678941E-3</c:v>
                </c:pt>
                <c:pt idx="403">
                  <c:v>7.8138349131678941E-3</c:v>
                </c:pt>
                <c:pt idx="404">
                  <c:v>7.8138349131678941E-3</c:v>
                </c:pt>
                <c:pt idx="405">
                  <c:v>7.8138349131678941E-3</c:v>
                </c:pt>
                <c:pt idx="406">
                  <c:v>7.8138349131678941E-3</c:v>
                </c:pt>
                <c:pt idx="407">
                  <c:v>7.8138349131678941E-3</c:v>
                </c:pt>
                <c:pt idx="408">
                  <c:v>7.8138349131678941E-3</c:v>
                </c:pt>
                <c:pt idx="409">
                  <c:v>7.8138349131678941E-3</c:v>
                </c:pt>
                <c:pt idx="410">
                  <c:v>7.8138349131678941E-3</c:v>
                </c:pt>
                <c:pt idx="411">
                  <c:v>7.8138349131678941E-3</c:v>
                </c:pt>
                <c:pt idx="412">
                  <c:v>7.8138349131678941E-3</c:v>
                </c:pt>
                <c:pt idx="413">
                  <c:v>7.8138349131678941E-3</c:v>
                </c:pt>
                <c:pt idx="414">
                  <c:v>7.8138349131678941E-3</c:v>
                </c:pt>
                <c:pt idx="415">
                  <c:v>7.8138349131678941E-3</c:v>
                </c:pt>
                <c:pt idx="416">
                  <c:v>7.8138349131678941E-3</c:v>
                </c:pt>
                <c:pt idx="417">
                  <c:v>7.8138349131678941E-3</c:v>
                </c:pt>
                <c:pt idx="418">
                  <c:v>7.8138349131678941E-3</c:v>
                </c:pt>
                <c:pt idx="419">
                  <c:v>7.8138349131678941E-3</c:v>
                </c:pt>
                <c:pt idx="420">
                  <c:v>7.8138349131678941E-3</c:v>
                </c:pt>
                <c:pt idx="421">
                  <c:v>7.8138349131678941E-3</c:v>
                </c:pt>
                <c:pt idx="422">
                  <c:v>7.8138349131678941E-3</c:v>
                </c:pt>
                <c:pt idx="423">
                  <c:v>7.8138349131678941E-3</c:v>
                </c:pt>
                <c:pt idx="424">
                  <c:v>7.8138349131678941E-3</c:v>
                </c:pt>
                <c:pt idx="425">
                  <c:v>7.8138349131678941E-3</c:v>
                </c:pt>
                <c:pt idx="426">
                  <c:v>7.8138349131678941E-3</c:v>
                </c:pt>
                <c:pt idx="427">
                  <c:v>7.8138349131678941E-3</c:v>
                </c:pt>
                <c:pt idx="428">
                  <c:v>7.8138349131678941E-3</c:v>
                </c:pt>
                <c:pt idx="429">
                  <c:v>7.8138349131678941E-3</c:v>
                </c:pt>
                <c:pt idx="430">
                  <c:v>7.8138349131678941E-3</c:v>
                </c:pt>
                <c:pt idx="431">
                  <c:v>7.8138349131678941E-3</c:v>
                </c:pt>
                <c:pt idx="432">
                  <c:v>7.8138349131678941E-3</c:v>
                </c:pt>
                <c:pt idx="433">
                  <c:v>7.8138349131678941E-3</c:v>
                </c:pt>
                <c:pt idx="434">
                  <c:v>7.8138349131678941E-3</c:v>
                </c:pt>
                <c:pt idx="435">
                  <c:v>7.8138349131678941E-3</c:v>
                </c:pt>
                <c:pt idx="436">
                  <c:v>7.7520640077295422E-3</c:v>
                </c:pt>
                <c:pt idx="437">
                  <c:v>7.7520640077295422E-3</c:v>
                </c:pt>
                <c:pt idx="438">
                  <c:v>7.7520640077295422E-3</c:v>
                </c:pt>
                <c:pt idx="439">
                  <c:v>7.7520640077295422E-3</c:v>
                </c:pt>
                <c:pt idx="440">
                  <c:v>7.7520640077295422E-3</c:v>
                </c:pt>
                <c:pt idx="441">
                  <c:v>7.7520640077295422E-3</c:v>
                </c:pt>
                <c:pt idx="442">
                  <c:v>7.7520640077295422E-3</c:v>
                </c:pt>
                <c:pt idx="443">
                  <c:v>7.7520640077295422E-3</c:v>
                </c:pt>
                <c:pt idx="444">
                  <c:v>7.7520640077295422E-3</c:v>
                </c:pt>
                <c:pt idx="445">
                  <c:v>7.7520640077295422E-3</c:v>
                </c:pt>
                <c:pt idx="446">
                  <c:v>7.7520640077295422E-3</c:v>
                </c:pt>
                <c:pt idx="447">
                  <c:v>7.7520640077295422E-3</c:v>
                </c:pt>
                <c:pt idx="448">
                  <c:v>7.7520640077295422E-3</c:v>
                </c:pt>
                <c:pt idx="449">
                  <c:v>7.7520640077295422E-3</c:v>
                </c:pt>
                <c:pt idx="450">
                  <c:v>7.7520640077295422E-3</c:v>
                </c:pt>
                <c:pt idx="451">
                  <c:v>7.7520640077295422E-3</c:v>
                </c:pt>
                <c:pt idx="452">
                  <c:v>7.7520640077295422E-3</c:v>
                </c:pt>
                <c:pt idx="453">
                  <c:v>7.7520640077295422E-3</c:v>
                </c:pt>
                <c:pt idx="454">
                  <c:v>7.7520640077295422E-3</c:v>
                </c:pt>
                <c:pt idx="455">
                  <c:v>7.7520640077295422E-3</c:v>
                </c:pt>
                <c:pt idx="456">
                  <c:v>7.7520640077295422E-3</c:v>
                </c:pt>
                <c:pt idx="457">
                  <c:v>7.7520640077295422E-3</c:v>
                </c:pt>
                <c:pt idx="458">
                  <c:v>7.7520640077295422E-3</c:v>
                </c:pt>
                <c:pt idx="459">
                  <c:v>7.7520640077295422E-3</c:v>
                </c:pt>
                <c:pt idx="460">
                  <c:v>7.7520640077295422E-3</c:v>
                </c:pt>
                <c:pt idx="461">
                  <c:v>7.7520640077295422E-3</c:v>
                </c:pt>
                <c:pt idx="462">
                  <c:v>7.7520640077295422E-3</c:v>
                </c:pt>
                <c:pt idx="463">
                  <c:v>7.7520640077295422E-3</c:v>
                </c:pt>
                <c:pt idx="464">
                  <c:v>7.7520640077295422E-3</c:v>
                </c:pt>
                <c:pt idx="465">
                  <c:v>7.7520640077295422E-3</c:v>
                </c:pt>
                <c:pt idx="466">
                  <c:v>7.7520640077295422E-3</c:v>
                </c:pt>
                <c:pt idx="467">
                  <c:v>7.7520640077295422E-3</c:v>
                </c:pt>
                <c:pt idx="468">
                  <c:v>7.7520640077295422E-3</c:v>
                </c:pt>
                <c:pt idx="469">
                  <c:v>7.7520640077295422E-3</c:v>
                </c:pt>
                <c:pt idx="470">
                  <c:v>7.7520640077295422E-3</c:v>
                </c:pt>
                <c:pt idx="471">
                  <c:v>7.7520640077295422E-3</c:v>
                </c:pt>
                <c:pt idx="472">
                  <c:v>7.7520640077295422E-3</c:v>
                </c:pt>
                <c:pt idx="473">
                  <c:v>7.7520640077295422E-3</c:v>
                </c:pt>
                <c:pt idx="474">
                  <c:v>7.7520640077295422E-3</c:v>
                </c:pt>
                <c:pt idx="475">
                  <c:v>7.7520640077295422E-3</c:v>
                </c:pt>
                <c:pt idx="476">
                  <c:v>7.7520640077295422E-3</c:v>
                </c:pt>
                <c:pt idx="477">
                  <c:v>7.7520640077295422E-3</c:v>
                </c:pt>
                <c:pt idx="478">
                  <c:v>7.7520640077295422E-3</c:v>
                </c:pt>
                <c:pt idx="479">
                  <c:v>7.7520640077295422E-3</c:v>
                </c:pt>
                <c:pt idx="480">
                  <c:v>7.7520640077295422E-3</c:v>
                </c:pt>
                <c:pt idx="481">
                  <c:v>7.7520640077295422E-3</c:v>
                </c:pt>
                <c:pt idx="482">
                  <c:v>7.7520640077295422E-3</c:v>
                </c:pt>
                <c:pt idx="483">
                  <c:v>7.7520640077295422E-3</c:v>
                </c:pt>
                <c:pt idx="484">
                  <c:v>7.7520640077295422E-3</c:v>
                </c:pt>
                <c:pt idx="485">
                  <c:v>7.7520640077295422E-3</c:v>
                </c:pt>
                <c:pt idx="486">
                  <c:v>7.7520640077295422E-3</c:v>
                </c:pt>
                <c:pt idx="487">
                  <c:v>7.7520640077295422E-3</c:v>
                </c:pt>
                <c:pt idx="488">
                  <c:v>7.7520640077295422E-3</c:v>
                </c:pt>
                <c:pt idx="489">
                  <c:v>7.7520640077295422E-3</c:v>
                </c:pt>
                <c:pt idx="490">
                  <c:v>7.7520640077295422E-3</c:v>
                </c:pt>
                <c:pt idx="491">
                  <c:v>7.7520640077295422E-3</c:v>
                </c:pt>
                <c:pt idx="492">
                  <c:v>7.7520640077295422E-3</c:v>
                </c:pt>
                <c:pt idx="493">
                  <c:v>7.7520640077295422E-3</c:v>
                </c:pt>
                <c:pt idx="494">
                  <c:v>7.7520640077295422E-3</c:v>
                </c:pt>
                <c:pt idx="495">
                  <c:v>7.7520640077295422E-3</c:v>
                </c:pt>
                <c:pt idx="496">
                  <c:v>7.7520640077295422E-3</c:v>
                </c:pt>
                <c:pt idx="497">
                  <c:v>7.7520640077295422E-3</c:v>
                </c:pt>
                <c:pt idx="498">
                  <c:v>7.7520640077295422E-3</c:v>
                </c:pt>
                <c:pt idx="499">
                  <c:v>7.7520640077295422E-3</c:v>
                </c:pt>
                <c:pt idx="500">
                  <c:v>7.7520640077295422E-3</c:v>
                </c:pt>
                <c:pt idx="501">
                  <c:v>7.7520640077295422E-3</c:v>
                </c:pt>
                <c:pt idx="502">
                  <c:v>7.7520640077295422E-3</c:v>
                </c:pt>
                <c:pt idx="503">
                  <c:v>7.7520640077295422E-3</c:v>
                </c:pt>
                <c:pt idx="504">
                  <c:v>7.7520640077295422E-3</c:v>
                </c:pt>
                <c:pt idx="505">
                  <c:v>7.7520640077295422E-3</c:v>
                </c:pt>
                <c:pt idx="506">
                  <c:v>7.7520640077295422E-3</c:v>
                </c:pt>
                <c:pt idx="507">
                  <c:v>7.7520640077295422E-3</c:v>
                </c:pt>
                <c:pt idx="508">
                  <c:v>7.7520640077295422E-3</c:v>
                </c:pt>
                <c:pt idx="509">
                  <c:v>7.7520640077295422E-3</c:v>
                </c:pt>
                <c:pt idx="510">
                  <c:v>7.7520640077295422E-3</c:v>
                </c:pt>
                <c:pt idx="511">
                  <c:v>7.7520640077295422E-3</c:v>
                </c:pt>
                <c:pt idx="512">
                  <c:v>7.7520640077295422E-3</c:v>
                </c:pt>
                <c:pt idx="513">
                  <c:v>7.7520640077295422E-3</c:v>
                </c:pt>
                <c:pt idx="514">
                  <c:v>7.7520640077295422E-3</c:v>
                </c:pt>
                <c:pt idx="515">
                  <c:v>7.7520640077295422E-3</c:v>
                </c:pt>
                <c:pt idx="516">
                  <c:v>7.7520640077295422E-3</c:v>
                </c:pt>
                <c:pt idx="517">
                  <c:v>7.7520640077295422E-3</c:v>
                </c:pt>
                <c:pt idx="518">
                  <c:v>7.7520640077295422E-3</c:v>
                </c:pt>
                <c:pt idx="519">
                  <c:v>7.7520640077295422E-3</c:v>
                </c:pt>
                <c:pt idx="520">
                  <c:v>7.7520640077295422E-3</c:v>
                </c:pt>
                <c:pt idx="521">
                  <c:v>7.7520640077295422E-3</c:v>
                </c:pt>
                <c:pt idx="522">
                  <c:v>7.7520640077295422E-3</c:v>
                </c:pt>
                <c:pt idx="523">
                  <c:v>7.7520640077295422E-3</c:v>
                </c:pt>
                <c:pt idx="524">
                  <c:v>7.7520640077295422E-3</c:v>
                </c:pt>
                <c:pt idx="525">
                  <c:v>7.7520640077295422E-3</c:v>
                </c:pt>
                <c:pt idx="526">
                  <c:v>7.7520640077295422E-3</c:v>
                </c:pt>
                <c:pt idx="527">
                  <c:v>7.7520640077295422E-3</c:v>
                </c:pt>
                <c:pt idx="528">
                  <c:v>7.7520640077295422E-3</c:v>
                </c:pt>
                <c:pt idx="529">
                  <c:v>7.7520640077295422E-3</c:v>
                </c:pt>
                <c:pt idx="530">
                  <c:v>7.7520640077295422E-3</c:v>
                </c:pt>
                <c:pt idx="531">
                  <c:v>7.7520640077295422E-3</c:v>
                </c:pt>
                <c:pt idx="532">
                  <c:v>7.7520640077295422E-3</c:v>
                </c:pt>
                <c:pt idx="533">
                  <c:v>7.7520640077295422E-3</c:v>
                </c:pt>
                <c:pt idx="534">
                  <c:v>7.7520640077295422E-3</c:v>
                </c:pt>
                <c:pt idx="535">
                  <c:v>7.7520640077295422E-3</c:v>
                </c:pt>
                <c:pt idx="536">
                  <c:v>7.7520640077295422E-3</c:v>
                </c:pt>
                <c:pt idx="537">
                  <c:v>7.7520640077295422E-3</c:v>
                </c:pt>
                <c:pt idx="538">
                  <c:v>7.7520640077295422E-3</c:v>
                </c:pt>
                <c:pt idx="539">
                  <c:v>7.7520640077295422E-3</c:v>
                </c:pt>
                <c:pt idx="540">
                  <c:v>7.7520640077295422E-3</c:v>
                </c:pt>
                <c:pt idx="541">
                  <c:v>7.7520640077295422E-3</c:v>
                </c:pt>
                <c:pt idx="542">
                  <c:v>7.7520640077295422E-3</c:v>
                </c:pt>
                <c:pt idx="543">
                  <c:v>7.7520640077295422E-3</c:v>
                </c:pt>
                <c:pt idx="544">
                  <c:v>7.7520640077295422E-3</c:v>
                </c:pt>
                <c:pt idx="545">
                  <c:v>7.7520640077295422E-3</c:v>
                </c:pt>
                <c:pt idx="546">
                  <c:v>7.7520640077295422E-3</c:v>
                </c:pt>
                <c:pt idx="547">
                  <c:v>7.7520640077295422E-3</c:v>
                </c:pt>
                <c:pt idx="548">
                  <c:v>7.7520640077295422E-3</c:v>
                </c:pt>
                <c:pt idx="549">
                  <c:v>7.7520640077295422E-3</c:v>
                </c:pt>
                <c:pt idx="550">
                  <c:v>7.7520640077295422E-3</c:v>
                </c:pt>
                <c:pt idx="551">
                  <c:v>7.7520640077295422E-3</c:v>
                </c:pt>
                <c:pt idx="552">
                  <c:v>7.7520640077295422E-3</c:v>
                </c:pt>
                <c:pt idx="553">
                  <c:v>7.7520640077295422E-3</c:v>
                </c:pt>
                <c:pt idx="554">
                  <c:v>7.7520640077295422E-3</c:v>
                </c:pt>
                <c:pt idx="555">
                  <c:v>7.7520640077295422E-3</c:v>
                </c:pt>
                <c:pt idx="556">
                  <c:v>7.7520640077295422E-3</c:v>
                </c:pt>
                <c:pt idx="557">
                  <c:v>7.7520640077295422E-3</c:v>
                </c:pt>
                <c:pt idx="558">
                  <c:v>7.7520640077295422E-3</c:v>
                </c:pt>
                <c:pt idx="559">
                  <c:v>7.7520640077295422E-3</c:v>
                </c:pt>
                <c:pt idx="560">
                  <c:v>7.7520640077295422E-3</c:v>
                </c:pt>
                <c:pt idx="561">
                  <c:v>7.7520640077295422E-3</c:v>
                </c:pt>
                <c:pt idx="562">
                  <c:v>7.7520640077295422E-3</c:v>
                </c:pt>
                <c:pt idx="563">
                  <c:v>7.7520640077295422E-3</c:v>
                </c:pt>
                <c:pt idx="564">
                  <c:v>7.7520640077295422E-3</c:v>
                </c:pt>
                <c:pt idx="565">
                  <c:v>7.7520640077295422E-3</c:v>
                </c:pt>
                <c:pt idx="566">
                  <c:v>7.7520640077295422E-3</c:v>
                </c:pt>
                <c:pt idx="567">
                  <c:v>7.7520640077295422E-3</c:v>
                </c:pt>
                <c:pt idx="568">
                  <c:v>7.7520640077295422E-3</c:v>
                </c:pt>
                <c:pt idx="569">
                  <c:v>7.7520640077295422E-3</c:v>
                </c:pt>
                <c:pt idx="570">
                  <c:v>7.7520640077295422E-3</c:v>
                </c:pt>
                <c:pt idx="571">
                  <c:v>7.7520640077295422E-3</c:v>
                </c:pt>
                <c:pt idx="572">
                  <c:v>7.7520640077295422E-3</c:v>
                </c:pt>
                <c:pt idx="573">
                  <c:v>7.7520640077295422E-3</c:v>
                </c:pt>
                <c:pt idx="574">
                  <c:v>7.7520640077295422E-3</c:v>
                </c:pt>
                <c:pt idx="575">
                  <c:v>7.7520640077295422E-3</c:v>
                </c:pt>
                <c:pt idx="576">
                  <c:v>7.7520640077295422E-3</c:v>
                </c:pt>
                <c:pt idx="577">
                  <c:v>7.7520640077295422E-3</c:v>
                </c:pt>
                <c:pt idx="578">
                  <c:v>7.7520640077295422E-3</c:v>
                </c:pt>
                <c:pt idx="579">
                  <c:v>7.7520640077295422E-3</c:v>
                </c:pt>
                <c:pt idx="580">
                  <c:v>7.7520640077295422E-3</c:v>
                </c:pt>
                <c:pt idx="581">
                  <c:v>7.7520640077295422E-3</c:v>
                </c:pt>
                <c:pt idx="582">
                  <c:v>7.7520640077295422E-3</c:v>
                </c:pt>
                <c:pt idx="583">
                  <c:v>7.7520640077295422E-3</c:v>
                </c:pt>
                <c:pt idx="584">
                  <c:v>7.7520640077295422E-3</c:v>
                </c:pt>
                <c:pt idx="585">
                  <c:v>7.7520640077295422E-3</c:v>
                </c:pt>
                <c:pt idx="586">
                  <c:v>7.7520640077295422E-3</c:v>
                </c:pt>
                <c:pt idx="587">
                  <c:v>7.7520640077295422E-3</c:v>
                </c:pt>
                <c:pt idx="588">
                  <c:v>7.7520640077295422E-3</c:v>
                </c:pt>
                <c:pt idx="589">
                  <c:v>7.7520640077295422E-3</c:v>
                </c:pt>
                <c:pt idx="590">
                  <c:v>7.7520640077295422E-3</c:v>
                </c:pt>
                <c:pt idx="591">
                  <c:v>7.7520640077295422E-3</c:v>
                </c:pt>
                <c:pt idx="592">
                  <c:v>7.7520640077295422E-3</c:v>
                </c:pt>
                <c:pt idx="593">
                  <c:v>7.7520640077295422E-3</c:v>
                </c:pt>
                <c:pt idx="594">
                  <c:v>7.7520640077295422E-3</c:v>
                </c:pt>
                <c:pt idx="595">
                  <c:v>7.7520640077295422E-3</c:v>
                </c:pt>
                <c:pt idx="596">
                  <c:v>7.7520640077295422E-3</c:v>
                </c:pt>
                <c:pt idx="597">
                  <c:v>7.7520640077295422E-3</c:v>
                </c:pt>
                <c:pt idx="598">
                  <c:v>7.7520640077295422E-3</c:v>
                </c:pt>
                <c:pt idx="599">
                  <c:v>7.7520640077295422E-3</c:v>
                </c:pt>
                <c:pt idx="600">
                  <c:v>7.7520640077295422E-3</c:v>
                </c:pt>
                <c:pt idx="601">
                  <c:v>7.7520640077295422E-3</c:v>
                </c:pt>
                <c:pt idx="602">
                  <c:v>7.7520640077295422E-3</c:v>
                </c:pt>
                <c:pt idx="603">
                  <c:v>7.7520640077295422E-3</c:v>
                </c:pt>
                <c:pt idx="604">
                  <c:v>7.7520640077295422E-3</c:v>
                </c:pt>
                <c:pt idx="605">
                  <c:v>7.7520640077295422E-3</c:v>
                </c:pt>
                <c:pt idx="606">
                  <c:v>7.7520640077295422E-3</c:v>
                </c:pt>
                <c:pt idx="607">
                  <c:v>7.7520640077295422E-3</c:v>
                </c:pt>
                <c:pt idx="608">
                  <c:v>7.7520640077295422E-3</c:v>
                </c:pt>
                <c:pt idx="609">
                  <c:v>7.7520640077295422E-3</c:v>
                </c:pt>
                <c:pt idx="610">
                  <c:v>7.7520640077295422E-3</c:v>
                </c:pt>
                <c:pt idx="611">
                  <c:v>7.7520640077295422E-3</c:v>
                </c:pt>
                <c:pt idx="612">
                  <c:v>7.7520640077295422E-3</c:v>
                </c:pt>
                <c:pt idx="613">
                  <c:v>7.7520640077295422E-3</c:v>
                </c:pt>
                <c:pt idx="614">
                  <c:v>7.7520640077295422E-3</c:v>
                </c:pt>
                <c:pt idx="615">
                  <c:v>7.7520640077295422E-3</c:v>
                </c:pt>
                <c:pt idx="616">
                  <c:v>7.7520640077295422E-3</c:v>
                </c:pt>
                <c:pt idx="617">
                  <c:v>7.7520640077295422E-3</c:v>
                </c:pt>
                <c:pt idx="618">
                  <c:v>7.7520640077295422E-3</c:v>
                </c:pt>
                <c:pt idx="619">
                  <c:v>7.7520640077295422E-3</c:v>
                </c:pt>
                <c:pt idx="620">
                  <c:v>7.7520640077295422E-3</c:v>
                </c:pt>
                <c:pt idx="621">
                  <c:v>7.7520640077295422E-3</c:v>
                </c:pt>
                <c:pt idx="622">
                  <c:v>7.7520640077295422E-3</c:v>
                </c:pt>
                <c:pt idx="623">
                  <c:v>7.7520640077295422E-3</c:v>
                </c:pt>
                <c:pt idx="624">
                  <c:v>7.7520640077295422E-3</c:v>
                </c:pt>
                <c:pt idx="625">
                  <c:v>7.7520640077295422E-3</c:v>
                </c:pt>
                <c:pt idx="626">
                  <c:v>7.7520640077295422E-3</c:v>
                </c:pt>
                <c:pt idx="627">
                  <c:v>7.7520640077295422E-3</c:v>
                </c:pt>
                <c:pt idx="628">
                  <c:v>7.7520640077295422E-3</c:v>
                </c:pt>
                <c:pt idx="629">
                  <c:v>7.7520640077295422E-3</c:v>
                </c:pt>
                <c:pt idx="630">
                  <c:v>7.7520640077295422E-3</c:v>
                </c:pt>
                <c:pt idx="631">
                  <c:v>7.7520640077295422E-3</c:v>
                </c:pt>
                <c:pt idx="632">
                  <c:v>7.7520640077295422E-3</c:v>
                </c:pt>
                <c:pt idx="633">
                  <c:v>7.7520640077295422E-3</c:v>
                </c:pt>
                <c:pt idx="634">
                  <c:v>7.7520640077295422E-3</c:v>
                </c:pt>
                <c:pt idx="635">
                  <c:v>7.7520640077295422E-3</c:v>
                </c:pt>
                <c:pt idx="636">
                  <c:v>7.7520640077295422E-3</c:v>
                </c:pt>
                <c:pt idx="637">
                  <c:v>7.7520640077295422E-3</c:v>
                </c:pt>
                <c:pt idx="638">
                  <c:v>7.7520640077295422E-3</c:v>
                </c:pt>
                <c:pt idx="639">
                  <c:v>7.7520640077295422E-3</c:v>
                </c:pt>
                <c:pt idx="640">
                  <c:v>7.7520640077295422E-3</c:v>
                </c:pt>
                <c:pt idx="641">
                  <c:v>7.7520640077295422E-3</c:v>
                </c:pt>
                <c:pt idx="642">
                  <c:v>7.7520640077295422E-3</c:v>
                </c:pt>
                <c:pt idx="643">
                  <c:v>7.7520640077295422E-3</c:v>
                </c:pt>
                <c:pt idx="644">
                  <c:v>7.7520640077295422E-3</c:v>
                </c:pt>
                <c:pt idx="645">
                  <c:v>7.7520640077295422E-3</c:v>
                </c:pt>
                <c:pt idx="646">
                  <c:v>7.7520640077295422E-3</c:v>
                </c:pt>
                <c:pt idx="647">
                  <c:v>7.7520640077295422E-3</c:v>
                </c:pt>
                <c:pt idx="648">
                  <c:v>7.7520640077295422E-3</c:v>
                </c:pt>
                <c:pt idx="649">
                  <c:v>7.7520640077295422E-3</c:v>
                </c:pt>
                <c:pt idx="650">
                  <c:v>7.7520640077295422E-3</c:v>
                </c:pt>
                <c:pt idx="651">
                  <c:v>7.7520640077295422E-3</c:v>
                </c:pt>
                <c:pt idx="652">
                  <c:v>7.7520640077295422E-3</c:v>
                </c:pt>
                <c:pt idx="653">
                  <c:v>7.7520640077295422E-3</c:v>
                </c:pt>
                <c:pt idx="654">
                  <c:v>7.7520640077295422E-3</c:v>
                </c:pt>
                <c:pt idx="655">
                  <c:v>7.7520640077295422E-3</c:v>
                </c:pt>
                <c:pt idx="656">
                  <c:v>7.7520640077295422E-3</c:v>
                </c:pt>
                <c:pt idx="657">
                  <c:v>7.7520640077295422E-3</c:v>
                </c:pt>
                <c:pt idx="658">
                  <c:v>7.7520640077295422E-3</c:v>
                </c:pt>
                <c:pt idx="659">
                  <c:v>7.7520640077295422E-3</c:v>
                </c:pt>
                <c:pt idx="660">
                  <c:v>7.7520640077295422E-3</c:v>
                </c:pt>
                <c:pt idx="661">
                  <c:v>7.7520640077295422E-3</c:v>
                </c:pt>
                <c:pt idx="662">
                  <c:v>7.7520640077295422E-3</c:v>
                </c:pt>
                <c:pt idx="663">
                  <c:v>7.7520640077295422E-3</c:v>
                </c:pt>
                <c:pt idx="664">
                  <c:v>7.7520640077295422E-3</c:v>
                </c:pt>
                <c:pt idx="665">
                  <c:v>7.7520640077295422E-3</c:v>
                </c:pt>
                <c:pt idx="666">
                  <c:v>7.7520640077295422E-3</c:v>
                </c:pt>
                <c:pt idx="667">
                  <c:v>7.7520640077295422E-3</c:v>
                </c:pt>
                <c:pt idx="668">
                  <c:v>7.7520640077295422E-3</c:v>
                </c:pt>
                <c:pt idx="669">
                  <c:v>7.7520640077295422E-3</c:v>
                </c:pt>
                <c:pt idx="670">
                  <c:v>7.7520640077295422E-3</c:v>
                </c:pt>
                <c:pt idx="671">
                  <c:v>7.7520640077295422E-3</c:v>
                </c:pt>
                <c:pt idx="672">
                  <c:v>7.7520640077295422E-3</c:v>
                </c:pt>
                <c:pt idx="673">
                  <c:v>7.7520640077295422E-3</c:v>
                </c:pt>
                <c:pt idx="674">
                  <c:v>7.7520640077295422E-3</c:v>
                </c:pt>
                <c:pt idx="675">
                  <c:v>7.7520640077295422E-3</c:v>
                </c:pt>
                <c:pt idx="676">
                  <c:v>7.7520640077295422E-3</c:v>
                </c:pt>
                <c:pt idx="677">
                  <c:v>7.7520640077295422E-3</c:v>
                </c:pt>
                <c:pt idx="678">
                  <c:v>7.7520640077295422E-3</c:v>
                </c:pt>
                <c:pt idx="679">
                  <c:v>7.7520640077295422E-3</c:v>
                </c:pt>
                <c:pt idx="680">
                  <c:v>7.7520640077295422E-3</c:v>
                </c:pt>
                <c:pt idx="681">
                  <c:v>7.7520640077295422E-3</c:v>
                </c:pt>
                <c:pt idx="682">
                  <c:v>7.7520640077295422E-3</c:v>
                </c:pt>
                <c:pt idx="683">
                  <c:v>7.7520640077295422E-3</c:v>
                </c:pt>
                <c:pt idx="684">
                  <c:v>7.7520640077295422E-3</c:v>
                </c:pt>
                <c:pt idx="685">
                  <c:v>7.7520640077295422E-3</c:v>
                </c:pt>
                <c:pt idx="686">
                  <c:v>7.7520640077295422E-3</c:v>
                </c:pt>
                <c:pt idx="687">
                  <c:v>7.7520640077295422E-3</c:v>
                </c:pt>
                <c:pt idx="688">
                  <c:v>7.7520640077295422E-3</c:v>
                </c:pt>
                <c:pt idx="689">
                  <c:v>7.7520640077295422E-3</c:v>
                </c:pt>
                <c:pt idx="690">
                  <c:v>7.7520640077295422E-3</c:v>
                </c:pt>
                <c:pt idx="691">
                  <c:v>7.7520640077295422E-3</c:v>
                </c:pt>
                <c:pt idx="692">
                  <c:v>7.7520640077295422E-3</c:v>
                </c:pt>
                <c:pt idx="693">
                  <c:v>7.7520640077295422E-3</c:v>
                </c:pt>
                <c:pt idx="694">
                  <c:v>7.7520640077295422E-3</c:v>
                </c:pt>
                <c:pt idx="695">
                  <c:v>7.7520640077295422E-3</c:v>
                </c:pt>
                <c:pt idx="696">
                  <c:v>7.7520640077295422E-3</c:v>
                </c:pt>
                <c:pt idx="697">
                  <c:v>7.7520640077295422E-3</c:v>
                </c:pt>
                <c:pt idx="698">
                  <c:v>7.7520640077295422E-3</c:v>
                </c:pt>
                <c:pt idx="699">
                  <c:v>7.7520640077295422E-3</c:v>
                </c:pt>
                <c:pt idx="700">
                  <c:v>7.7520640077295422E-3</c:v>
                </c:pt>
                <c:pt idx="701">
                  <c:v>7.7520640077295422E-3</c:v>
                </c:pt>
                <c:pt idx="702">
                  <c:v>7.7520640077295422E-3</c:v>
                </c:pt>
                <c:pt idx="703">
                  <c:v>7.7520640077295422E-3</c:v>
                </c:pt>
                <c:pt idx="704">
                  <c:v>7.7520640077295422E-3</c:v>
                </c:pt>
                <c:pt idx="705">
                  <c:v>7.7520640077295422E-3</c:v>
                </c:pt>
                <c:pt idx="706">
                  <c:v>7.7520640077295422E-3</c:v>
                </c:pt>
                <c:pt idx="707">
                  <c:v>7.7520640077295422E-3</c:v>
                </c:pt>
                <c:pt idx="708">
                  <c:v>7.7520640077295422E-3</c:v>
                </c:pt>
                <c:pt idx="709">
                  <c:v>7.7520640077295422E-3</c:v>
                </c:pt>
                <c:pt idx="710">
                  <c:v>7.7520640077295422E-3</c:v>
                </c:pt>
                <c:pt idx="711">
                  <c:v>7.7520640077295422E-3</c:v>
                </c:pt>
                <c:pt idx="712">
                  <c:v>7.7520640077295422E-3</c:v>
                </c:pt>
                <c:pt idx="713">
                  <c:v>7.7520640077295422E-3</c:v>
                </c:pt>
                <c:pt idx="714">
                  <c:v>7.7520640077295422E-3</c:v>
                </c:pt>
                <c:pt idx="715">
                  <c:v>7.7520640077295422E-3</c:v>
                </c:pt>
                <c:pt idx="716">
                  <c:v>7.7520640077295422E-3</c:v>
                </c:pt>
                <c:pt idx="717">
                  <c:v>7.7520640077295422E-3</c:v>
                </c:pt>
                <c:pt idx="718">
                  <c:v>7.7520640077295422E-3</c:v>
                </c:pt>
                <c:pt idx="719">
                  <c:v>7.7520640077295422E-3</c:v>
                </c:pt>
                <c:pt idx="720">
                  <c:v>7.7520640077295422E-3</c:v>
                </c:pt>
                <c:pt idx="721">
                  <c:v>7.7520640077295422E-3</c:v>
                </c:pt>
                <c:pt idx="722">
                  <c:v>7.7520640077295422E-3</c:v>
                </c:pt>
                <c:pt idx="723">
                  <c:v>7.7520640077295422E-3</c:v>
                </c:pt>
                <c:pt idx="724">
                  <c:v>7.7520640077295422E-3</c:v>
                </c:pt>
                <c:pt idx="725">
                  <c:v>7.7520640077295422E-3</c:v>
                </c:pt>
                <c:pt idx="726">
                  <c:v>7.7520640077295422E-3</c:v>
                </c:pt>
                <c:pt idx="727">
                  <c:v>7.7520640077295422E-3</c:v>
                </c:pt>
                <c:pt idx="728">
                  <c:v>7.7520640077295422E-3</c:v>
                </c:pt>
                <c:pt idx="729">
                  <c:v>7.7520640077295422E-3</c:v>
                </c:pt>
                <c:pt idx="730">
                  <c:v>7.7520640077295422E-3</c:v>
                </c:pt>
                <c:pt idx="731">
                  <c:v>7.7520640077295422E-3</c:v>
                </c:pt>
                <c:pt idx="732">
                  <c:v>7.7520640077295422E-3</c:v>
                </c:pt>
                <c:pt idx="733">
                  <c:v>7.7520640077295422E-3</c:v>
                </c:pt>
                <c:pt idx="734">
                  <c:v>7.7520640077295422E-3</c:v>
                </c:pt>
                <c:pt idx="735">
                  <c:v>7.7520640077295422E-3</c:v>
                </c:pt>
                <c:pt idx="736">
                  <c:v>7.7520640077295422E-3</c:v>
                </c:pt>
                <c:pt idx="737">
                  <c:v>7.7520640077295422E-3</c:v>
                </c:pt>
                <c:pt idx="738">
                  <c:v>7.7520640077295422E-3</c:v>
                </c:pt>
                <c:pt idx="739">
                  <c:v>7.7520640077295422E-3</c:v>
                </c:pt>
                <c:pt idx="740">
                  <c:v>7.7520640077295422E-3</c:v>
                </c:pt>
                <c:pt idx="741">
                  <c:v>7.7520640077295422E-3</c:v>
                </c:pt>
                <c:pt idx="742">
                  <c:v>7.7520640077295422E-3</c:v>
                </c:pt>
                <c:pt idx="743">
                  <c:v>7.7520640077295422E-3</c:v>
                </c:pt>
                <c:pt idx="744">
                  <c:v>7.7520640077295422E-3</c:v>
                </c:pt>
                <c:pt idx="745">
                  <c:v>7.7520640077295422E-3</c:v>
                </c:pt>
                <c:pt idx="746">
                  <c:v>7.7520640077295422E-3</c:v>
                </c:pt>
                <c:pt idx="747">
                  <c:v>7.7520640077295422E-3</c:v>
                </c:pt>
                <c:pt idx="748">
                  <c:v>7.7520640077295422E-3</c:v>
                </c:pt>
                <c:pt idx="749">
                  <c:v>7.7520640077295422E-3</c:v>
                </c:pt>
                <c:pt idx="750">
                  <c:v>7.7520640077295422E-3</c:v>
                </c:pt>
                <c:pt idx="751">
                  <c:v>7.7520640077295422E-3</c:v>
                </c:pt>
                <c:pt idx="752">
                  <c:v>7.7520640077295422E-3</c:v>
                </c:pt>
                <c:pt idx="753">
                  <c:v>7.7520640077295422E-3</c:v>
                </c:pt>
                <c:pt idx="754">
                  <c:v>7.7520640077295422E-3</c:v>
                </c:pt>
                <c:pt idx="755">
                  <c:v>7.7520640077295422E-3</c:v>
                </c:pt>
                <c:pt idx="756">
                  <c:v>7.7520640077295422E-3</c:v>
                </c:pt>
                <c:pt idx="757">
                  <c:v>7.7520640077295422E-3</c:v>
                </c:pt>
                <c:pt idx="758">
                  <c:v>7.7520640077295422E-3</c:v>
                </c:pt>
                <c:pt idx="759">
                  <c:v>7.7520640077295422E-3</c:v>
                </c:pt>
                <c:pt idx="760">
                  <c:v>7.7520640077295422E-3</c:v>
                </c:pt>
                <c:pt idx="761">
                  <c:v>7.7520640077295422E-3</c:v>
                </c:pt>
                <c:pt idx="762">
                  <c:v>7.7520640077295422E-3</c:v>
                </c:pt>
                <c:pt idx="763">
                  <c:v>7.7520640077295422E-3</c:v>
                </c:pt>
                <c:pt idx="764">
                  <c:v>7.7520640077295422E-3</c:v>
                </c:pt>
                <c:pt idx="765">
                  <c:v>7.7520640077295422E-3</c:v>
                </c:pt>
                <c:pt idx="766">
                  <c:v>7.7520640077295422E-3</c:v>
                </c:pt>
                <c:pt idx="767">
                  <c:v>7.7520640077295422E-3</c:v>
                </c:pt>
                <c:pt idx="768">
                  <c:v>7.7520640077295422E-3</c:v>
                </c:pt>
                <c:pt idx="769">
                  <c:v>7.7520640077295422E-3</c:v>
                </c:pt>
                <c:pt idx="770">
                  <c:v>7.7520640077295422E-3</c:v>
                </c:pt>
                <c:pt idx="771">
                  <c:v>7.7520640077295422E-3</c:v>
                </c:pt>
                <c:pt idx="772">
                  <c:v>7.7520640077295422E-3</c:v>
                </c:pt>
                <c:pt idx="773">
                  <c:v>7.7520640077295422E-3</c:v>
                </c:pt>
                <c:pt idx="774">
                  <c:v>7.7520640077295422E-3</c:v>
                </c:pt>
                <c:pt idx="775">
                  <c:v>7.7520640077295422E-3</c:v>
                </c:pt>
                <c:pt idx="776">
                  <c:v>7.7520640077295422E-3</c:v>
                </c:pt>
                <c:pt idx="777">
                  <c:v>7.7520640077295422E-3</c:v>
                </c:pt>
                <c:pt idx="778">
                  <c:v>7.7520640077295422E-3</c:v>
                </c:pt>
                <c:pt idx="779">
                  <c:v>7.7520640077295422E-3</c:v>
                </c:pt>
                <c:pt idx="780">
                  <c:v>7.7520640077295422E-3</c:v>
                </c:pt>
                <c:pt idx="781">
                  <c:v>7.7520640077295422E-3</c:v>
                </c:pt>
                <c:pt idx="782">
                  <c:v>7.7520640077295422E-3</c:v>
                </c:pt>
                <c:pt idx="783">
                  <c:v>7.7520640077295422E-3</c:v>
                </c:pt>
                <c:pt idx="784">
                  <c:v>7.7520640077295422E-3</c:v>
                </c:pt>
                <c:pt idx="785">
                  <c:v>7.7520640077295422E-3</c:v>
                </c:pt>
                <c:pt idx="786">
                  <c:v>7.7520640077295422E-3</c:v>
                </c:pt>
                <c:pt idx="787">
                  <c:v>7.7520640077295422E-3</c:v>
                </c:pt>
                <c:pt idx="788">
                  <c:v>7.7520640077295422E-3</c:v>
                </c:pt>
                <c:pt idx="789">
                  <c:v>7.7520640077295422E-3</c:v>
                </c:pt>
                <c:pt idx="790">
                  <c:v>7.7520640077295422E-3</c:v>
                </c:pt>
                <c:pt idx="791">
                  <c:v>7.7520640077295422E-3</c:v>
                </c:pt>
                <c:pt idx="792">
                  <c:v>7.7520640077295422E-3</c:v>
                </c:pt>
                <c:pt idx="793">
                  <c:v>7.7520640077295422E-3</c:v>
                </c:pt>
                <c:pt idx="794">
                  <c:v>7.7520640077295422E-3</c:v>
                </c:pt>
                <c:pt idx="795">
                  <c:v>7.7520640077295422E-3</c:v>
                </c:pt>
                <c:pt idx="796">
                  <c:v>7.7520640077295422E-3</c:v>
                </c:pt>
                <c:pt idx="797">
                  <c:v>7.7520640077295422E-3</c:v>
                </c:pt>
                <c:pt idx="798">
                  <c:v>7.7520640077295422E-3</c:v>
                </c:pt>
                <c:pt idx="799">
                  <c:v>7.7520640077295422E-3</c:v>
                </c:pt>
                <c:pt idx="800">
                  <c:v>7.7520640077295422E-3</c:v>
                </c:pt>
                <c:pt idx="801">
                  <c:v>7.7520640077295422E-3</c:v>
                </c:pt>
                <c:pt idx="802">
                  <c:v>7.7520640077295422E-3</c:v>
                </c:pt>
                <c:pt idx="803">
                  <c:v>7.7520640077295422E-3</c:v>
                </c:pt>
                <c:pt idx="804">
                  <c:v>7.7520640077295422E-3</c:v>
                </c:pt>
                <c:pt idx="805">
                  <c:v>7.7520640077295422E-3</c:v>
                </c:pt>
                <c:pt idx="806">
                  <c:v>7.7520640077295422E-3</c:v>
                </c:pt>
                <c:pt idx="807">
                  <c:v>7.7520640077295422E-3</c:v>
                </c:pt>
                <c:pt idx="808">
                  <c:v>7.7520640077295422E-3</c:v>
                </c:pt>
                <c:pt idx="809">
                  <c:v>7.7520640077295422E-3</c:v>
                </c:pt>
                <c:pt idx="810">
                  <c:v>7.7520640077295422E-3</c:v>
                </c:pt>
                <c:pt idx="811">
                  <c:v>7.7520640077295422E-3</c:v>
                </c:pt>
                <c:pt idx="812">
                  <c:v>7.7520640077295422E-3</c:v>
                </c:pt>
                <c:pt idx="813">
                  <c:v>7.7520640077295422E-3</c:v>
                </c:pt>
                <c:pt idx="814">
                  <c:v>7.7520640077295422E-3</c:v>
                </c:pt>
                <c:pt idx="815">
                  <c:v>7.7520640077295422E-3</c:v>
                </c:pt>
                <c:pt idx="816">
                  <c:v>7.7520640077295422E-3</c:v>
                </c:pt>
                <c:pt idx="817">
                  <c:v>7.7520640077295422E-3</c:v>
                </c:pt>
                <c:pt idx="818">
                  <c:v>7.7520640077295422E-3</c:v>
                </c:pt>
                <c:pt idx="819">
                  <c:v>7.7520640077295422E-3</c:v>
                </c:pt>
                <c:pt idx="820">
                  <c:v>7.7520640077295422E-3</c:v>
                </c:pt>
                <c:pt idx="821">
                  <c:v>7.7520640077295422E-3</c:v>
                </c:pt>
                <c:pt idx="822">
                  <c:v>7.7520640077295422E-3</c:v>
                </c:pt>
                <c:pt idx="823">
                  <c:v>7.7520640077295422E-3</c:v>
                </c:pt>
                <c:pt idx="824">
                  <c:v>7.7520640077295422E-3</c:v>
                </c:pt>
                <c:pt idx="825">
                  <c:v>7.7520640077295422E-3</c:v>
                </c:pt>
                <c:pt idx="826">
                  <c:v>7.7520640077295422E-3</c:v>
                </c:pt>
                <c:pt idx="827">
                  <c:v>7.7520640077295422E-3</c:v>
                </c:pt>
                <c:pt idx="828">
                  <c:v>7.7520640077295422E-3</c:v>
                </c:pt>
                <c:pt idx="829">
                  <c:v>7.7520640077295422E-3</c:v>
                </c:pt>
                <c:pt idx="830">
                  <c:v>7.7520640077295422E-3</c:v>
                </c:pt>
                <c:pt idx="831">
                  <c:v>7.7520640077295422E-3</c:v>
                </c:pt>
                <c:pt idx="832">
                  <c:v>7.7520640077295422E-3</c:v>
                </c:pt>
                <c:pt idx="833">
                  <c:v>7.7520640077295422E-3</c:v>
                </c:pt>
                <c:pt idx="834">
                  <c:v>7.7520640077295422E-3</c:v>
                </c:pt>
                <c:pt idx="835">
                  <c:v>7.7520640077295422E-3</c:v>
                </c:pt>
                <c:pt idx="836">
                  <c:v>7.7520640077295422E-3</c:v>
                </c:pt>
                <c:pt idx="837">
                  <c:v>7.7520640077295422E-3</c:v>
                </c:pt>
                <c:pt idx="838">
                  <c:v>7.7520640077295422E-3</c:v>
                </c:pt>
                <c:pt idx="839">
                  <c:v>7.7520640077295422E-3</c:v>
                </c:pt>
                <c:pt idx="840">
                  <c:v>7.7520640077295422E-3</c:v>
                </c:pt>
                <c:pt idx="841">
                  <c:v>7.7520640077295422E-3</c:v>
                </c:pt>
                <c:pt idx="842">
                  <c:v>7.7520640077295422E-3</c:v>
                </c:pt>
                <c:pt idx="843">
                  <c:v>7.7520640077295422E-3</c:v>
                </c:pt>
                <c:pt idx="844">
                  <c:v>7.7520640077295422E-3</c:v>
                </c:pt>
                <c:pt idx="845">
                  <c:v>7.7520640077295422E-3</c:v>
                </c:pt>
                <c:pt idx="846">
                  <c:v>7.7520640077295422E-3</c:v>
                </c:pt>
                <c:pt idx="847">
                  <c:v>7.7520640077295422E-3</c:v>
                </c:pt>
                <c:pt idx="848">
                  <c:v>7.7520640077295422E-3</c:v>
                </c:pt>
                <c:pt idx="849">
                  <c:v>7.7520640077295422E-3</c:v>
                </c:pt>
                <c:pt idx="850">
                  <c:v>7.7520640077295422E-3</c:v>
                </c:pt>
                <c:pt idx="851">
                  <c:v>7.7520640077295422E-3</c:v>
                </c:pt>
                <c:pt idx="852">
                  <c:v>7.7520640077295422E-3</c:v>
                </c:pt>
                <c:pt idx="853">
                  <c:v>7.7520640077295422E-3</c:v>
                </c:pt>
                <c:pt idx="854">
                  <c:v>7.7520640077295422E-3</c:v>
                </c:pt>
                <c:pt idx="855">
                  <c:v>7.7520640077295422E-3</c:v>
                </c:pt>
                <c:pt idx="856">
                  <c:v>7.7520640077295422E-3</c:v>
                </c:pt>
                <c:pt idx="857">
                  <c:v>7.7520640077295422E-3</c:v>
                </c:pt>
                <c:pt idx="858">
                  <c:v>7.7520640077295422E-3</c:v>
                </c:pt>
                <c:pt idx="859">
                  <c:v>7.7520640077295422E-3</c:v>
                </c:pt>
                <c:pt idx="860">
                  <c:v>7.7520640077295422E-3</c:v>
                </c:pt>
                <c:pt idx="861">
                  <c:v>7.7520640077295422E-3</c:v>
                </c:pt>
                <c:pt idx="862">
                  <c:v>7.7520640077295422E-3</c:v>
                </c:pt>
                <c:pt idx="863">
                  <c:v>7.7520640077295422E-3</c:v>
                </c:pt>
                <c:pt idx="864">
                  <c:v>7.7520640077295422E-3</c:v>
                </c:pt>
                <c:pt idx="865">
                  <c:v>7.7520640077295422E-3</c:v>
                </c:pt>
                <c:pt idx="866">
                  <c:v>7.7520640077295422E-3</c:v>
                </c:pt>
                <c:pt idx="867">
                  <c:v>7.7520640077295422E-3</c:v>
                </c:pt>
                <c:pt idx="868">
                  <c:v>7.7520640077295422E-3</c:v>
                </c:pt>
                <c:pt idx="869">
                  <c:v>7.7520640077295422E-3</c:v>
                </c:pt>
                <c:pt idx="870">
                  <c:v>7.7520640077295422E-3</c:v>
                </c:pt>
                <c:pt idx="871">
                  <c:v>7.7520640077295422E-3</c:v>
                </c:pt>
                <c:pt idx="872">
                  <c:v>7.7520640077295422E-3</c:v>
                </c:pt>
                <c:pt idx="873">
                  <c:v>7.7520640077295422E-3</c:v>
                </c:pt>
                <c:pt idx="874">
                  <c:v>7.7520640077295422E-3</c:v>
                </c:pt>
                <c:pt idx="875">
                  <c:v>7.7520640077295422E-3</c:v>
                </c:pt>
                <c:pt idx="876">
                  <c:v>7.7520640077295422E-3</c:v>
                </c:pt>
                <c:pt idx="877">
                  <c:v>7.7520640077295422E-3</c:v>
                </c:pt>
                <c:pt idx="878">
                  <c:v>7.7520640077295422E-3</c:v>
                </c:pt>
                <c:pt idx="879">
                  <c:v>7.7520640077295422E-3</c:v>
                </c:pt>
                <c:pt idx="880">
                  <c:v>7.7520640077295422E-3</c:v>
                </c:pt>
                <c:pt idx="881">
                  <c:v>7.7520640077295422E-3</c:v>
                </c:pt>
                <c:pt idx="882">
                  <c:v>7.7520640077295422E-3</c:v>
                </c:pt>
                <c:pt idx="883">
                  <c:v>7.7520640077295422E-3</c:v>
                </c:pt>
                <c:pt idx="884">
                  <c:v>7.7520640077295422E-3</c:v>
                </c:pt>
                <c:pt idx="885">
                  <c:v>7.7520640077295422E-3</c:v>
                </c:pt>
                <c:pt idx="886">
                  <c:v>7.7520640077295422E-3</c:v>
                </c:pt>
                <c:pt idx="887">
                  <c:v>7.7520640077295422E-3</c:v>
                </c:pt>
                <c:pt idx="888">
                  <c:v>7.7520640077295422E-3</c:v>
                </c:pt>
                <c:pt idx="889">
                  <c:v>7.7520640077295422E-3</c:v>
                </c:pt>
                <c:pt idx="890">
                  <c:v>7.7520640077295422E-3</c:v>
                </c:pt>
                <c:pt idx="891">
                  <c:v>7.7520640077295422E-3</c:v>
                </c:pt>
                <c:pt idx="892">
                  <c:v>7.7520640077295422E-3</c:v>
                </c:pt>
                <c:pt idx="893">
                  <c:v>7.7520640077295422E-3</c:v>
                </c:pt>
                <c:pt idx="894">
                  <c:v>7.7520640077295422E-3</c:v>
                </c:pt>
                <c:pt idx="895">
                  <c:v>7.7520640077295422E-3</c:v>
                </c:pt>
                <c:pt idx="896">
                  <c:v>7.7520640077295422E-3</c:v>
                </c:pt>
                <c:pt idx="897">
                  <c:v>7.7520640077295422E-3</c:v>
                </c:pt>
                <c:pt idx="898">
                  <c:v>7.7520640077295422E-3</c:v>
                </c:pt>
                <c:pt idx="899">
                  <c:v>7.7520640077295422E-3</c:v>
                </c:pt>
                <c:pt idx="900">
                  <c:v>7.7520640077295422E-3</c:v>
                </c:pt>
                <c:pt idx="901">
                  <c:v>7.7520640077295422E-3</c:v>
                </c:pt>
                <c:pt idx="902">
                  <c:v>7.7520640077295422E-3</c:v>
                </c:pt>
                <c:pt idx="903">
                  <c:v>7.7520640077295422E-3</c:v>
                </c:pt>
                <c:pt idx="904">
                  <c:v>7.7520640077295422E-3</c:v>
                </c:pt>
                <c:pt idx="905">
                  <c:v>7.7520640077295422E-3</c:v>
                </c:pt>
                <c:pt idx="906">
                  <c:v>7.7520640077295422E-3</c:v>
                </c:pt>
                <c:pt idx="907">
                  <c:v>7.7520640077295422E-3</c:v>
                </c:pt>
                <c:pt idx="908">
                  <c:v>7.7520640077295422E-3</c:v>
                </c:pt>
                <c:pt idx="909">
                  <c:v>7.7520640077295422E-3</c:v>
                </c:pt>
                <c:pt idx="910">
                  <c:v>7.7520640077295422E-3</c:v>
                </c:pt>
                <c:pt idx="911">
                  <c:v>7.7520640077295422E-3</c:v>
                </c:pt>
                <c:pt idx="912">
                  <c:v>7.7520640077295422E-3</c:v>
                </c:pt>
                <c:pt idx="913">
                  <c:v>7.7520640077295422E-3</c:v>
                </c:pt>
                <c:pt idx="914">
                  <c:v>7.7520640077295422E-3</c:v>
                </c:pt>
                <c:pt idx="915">
                  <c:v>7.7520640077295422E-3</c:v>
                </c:pt>
                <c:pt idx="916">
                  <c:v>7.7520640077295422E-3</c:v>
                </c:pt>
                <c:pt idx="917">
                  <c:v>7.7520640077295422E-3</c:v>
                </c:pt>
                <c:pt idx="918">
                  <c:v>7.7520640077295422E-3</c:v>
                </c:pt>
                <c:pt idx="919">
                  <c:v>7.7520640077295422E-3</c:v>
                </c:pt>
                <c:pt idx="920">
                  <c:v>7.7520640077295422E-3</c:v>
                </c:pt>
                <c:pt idx="921">
                  <c:v>7.7520640077295422E-3</c:v>
                </c:pt>
                <c:pt idx="922">
                  <c:v>7.7520640077295422E-3</c:v>
                </c:pt>
                <c:pt idx="923">
                  <c:v>7.7520640077295422E-3</c:v>
                </c:pt>
                <c:pt idx="924">
                  <c:v>7.7520640077295422E-3</c:v>
                </c:pt>
                <c:pt idx="925">
                  <c:v>7.7520640077295422E-3</c:v>
                </c:pt>
                <c:pt idx="926">
                  <c:v>7.7520640077295422E-3</c:v>
                </c:pt>
                <c:pt idx="927">
                  <c:v>7.7520640077295422E-3</c:v>
                </c:pt>
                <c:pt idx="928">
                  <c:v>7.7520640077295422E-3</c:v>
                </c:pt>
                <c:pt idx="929">
                  <c:v>7.7520640077295422E-3</c:v>
                </c:pt>
                <c:pt idx="930">
                  <c:v>7.7520640077295422E-3</c:v>
                </c:pt>
                <c:pt idx="931">
                  <c:v>7.7520640077295422E-3</c:v>
                </c:pt>
                <c:pt idx="932">
                  <c:v>7.7520640077295422E-3</c:v>
                </c:pt>
                <c:pt idx="933">
                  <c:v>7.7520640077295422E-3</c:v>
                </c:pt>
                <c:pt idx="934">
                  <c:v>7.7520640077295422E-3</c:v>
                </c:pt>
                <c:pt idx="935">
                  <c:v>7.7520640077295422E-3</c:v>
                </c:pt>
                <c:pt idx="936">
                  <c:v>7.7520640077295422E-3</c:v>
                </c:pt>
                <c:pt idx="937">
                  <c:v>7.7520640077295422E-3</c:v>
                </c:pt>
                <c:pt idx="938">
                  <c:v>7.7520640077295422E-3</c:v>
                </c:pt>
                <c:pt idx="939">
                  <c:v>7.7520640077295422E-3</c:v>
                </c:pt>
                <c:pt idx="940">
                  <c:v>7.7520640077295422E-3</c:v>
                </c:pt>
                <c:pt idx="941">
                  <c:v>7.7520640077295422E-3</c:v>
                </c:pt>
                <c:pt idx="942">
                  <c:v>7.7520640077295422E-3</c:v>
                </c:pt>
                <c:pt idx="943">
                  <c:v>7.7520640077295422E-3</c:v>
                </c:pt>
                <c:pt idx="944">
                  <c:v>7.7520640077295422E-3</c:v>
                </c:pt>
                <c:pt idx="945">
                  <c:v>7.7520640077295422E-3</c:v>
                </c:pt>
                <c:pt idx="946">
                  <c:v>7.7520640077295422E-3</c:v>
                </c:pt>
                <c:pt idx="947">
                  <c:v>7.7520640077295422E-3</c:v>
                </c:pt>
                <c:pt idx="948">
                  <c:v>7.7520640077295422E-3</c:v>
                </c:pt>
                <c:pt idx="949">
                  <c:v>7.7520640077295422E-3</c:v>
                </c:pt>
                <c:pt idx="950">
                  <c:v>7.7520640077295422E-3</c:v>
                </c:pt>
                <c:pt idx="951">
                  <c:v>7.7520640077295422E-3</c:v>
                </c:pt>
                <c:pt idx="952">
                  <c:v>7.7520640077295422E-3</c:v>
                </c:pt>
                <c:pt idx="953">
                  <c:v>7.7520640077295422E-3</c:v>
                </c:pt>
                <c:pt idx="954">
                  <c:v>7.7520640077295422E-3</c:v>
                </c:pt>
                <c:pt idx="955">
                  <c:v>7.7520640077295422E-3</c:v>
                </c:pt>
                <c:pt idx="956">
                  <c:v>7.7520640077295422E-3</c:v>
                </c:pt>
                <c:pt idx="957">
                  <c:v>7.7520640077295422E-3</c:v>
                </c:pt>
                <c:pt idx="958">
                  <c:v>7.7520640077295422E-3</c:v>
                </c:pt>
                <c:pt idx="959">
                  <c:v>7.7520640077295422E-3</c:v>
                </c:pt>
                <c:pt idx="960">
                  <c:v>7.7520640077295422E-3</c:v>
                </c:pt>
                <c:pt idx="961">
                  <c:v>7.7520640077295422E-3</c:v>
                </c:pt>
                <c:pt idx="962">
                  <c:v>7.7520640077295422E-3</c:v>
                </c:pt>
                <c:pt idx="963">
                  <c:v>7.7520640077295422E-3</c:v>
                </c:pt>
                <c:pt idx="964">
                  <c:v>7.7520640077295422E-3</c:v>
                </c:pt>
                <c:pt idx="965">
                  <c:v>7.7520640077295422E-3</c:v>
                </c:pt>
                <c:pt idx="966">
                  <c:v>7.7520640077295422E-3</c:v>
                </c:pt>
                <c:pt idx="967">
                  <c:v>7.7520640077295422E-3</c:v>
                </c:pt>
                <c:pt idx="968">
                  <c:v>7.7520640077295422E-3</c:v>
                </c:pt>
                <c:pt idx="969">
                  <c:v>7.7520640077295422E-3</c:v>
                </c:pt>
                <c:pt idx="970">
                  <c:v>7.7520640077295422E-3</c:v>
                </c:pt>
                <c:pt idx="971">
                  <c:v>7.7520640077295422E-3</c:v>
                </c:pt>
                <c:pt idx="972">
                  <c:v>7.7520640077295422E-3</c:v>
                </c:pt>
                <c:pt idx="973">
                  <c:v>7.7520640077295422E-3</c:v>
                </c:pt>
                <c:pt idx="974">
                  <c:v>7.7520640077295422E-3</c:v>
                </c:pt>
                <c:pt idx="975">
                  <c:v>7.7520640077295422E-3</c:v>
                </c:pt>
                <c:pt idx="976">
                  <c:v>7.7520640077295422E-3</c:v>
                </c:pt>
                <c:pt idx="977">
                  <c:v>7.7520640077295422E-3</c:v>
                </c:pt>
                <c:pt idx="978">
                  <c:v>7.7520640077295422E-3</c:v>
                </c:pt>
                <c:pt idx="979">
                  <c:v>7.7520640077295422E-3</c:v>
                </c:pt>
                <c:pt idx="980">
                  <c:v>7.7520640077295422E-3</c:v>
                </c:pt>
                <c:pt idx="981">
                  <c:v>7.7520640077295422E-3</c:v>
                </c:pt>
                <c:pt idx="982">
                  <c:v>7.7520640077295422E-3</c:v>
                </c:pt>
                <c:pt idx="983">
                  <c:v>7.7520640077295422E-3</c:v>
                </c:pt>
                <c:pt idx="984">
                  <c:v>7.7520640077295422E-3</c:v>
                </c:pt>
                <c:pt idx="985">
                  <c:v>7.7520640077295422E-3</c:v>
                </c:pt>
                <c:pt idx="986">
                  <c:v>7.7520640077295422E-3</c:v>
                </c:pt>
                <c:pt idx="987">
                  <c:v>7.7520640077295422E-3</c:v>
                </c:pt>
                <c:pt idx="988">
                  <c:v>7.7520640077295422E-3</c:v>
                </c:pt>
                <c:pt idx="989">
                  <c:v>7.7520640077295422E-3</c:v>
                </c:pt>
                <c:pt idx="990">
                  <c:v>7.7520640077295422E-3</c:v>
                </c:pt>
                <c:pt idx="991">
                  <c:v>7.7520640077295422E-3</c:v>
                </c:pt>
                <c:pt idx="992">
                  <c:v>7.7520640077295422E-3</c:v>
                </c:pt>
                <c:pt idx="993">
                  <c:v>7.7520640077295422E-3</c:v>
                </c:pt>
                <c:pt idx="994">
                  <c:v>7.7520640077295422E-3</c:v>
                </c:pt>
                <c:pt idx="995">
                  <c:v>7.7520640077295422E-3</c:v>
                </c:pt>
                <c:pt idx="996">
                  <c:v>7.7520640077295422E-3</c:v>
                </c:pt>
                <c:pt idx="997">
                  <c:v>7.7520640077295422E-3</c:v>
                </c:pt>
                <c:pt idx="998">
                  <c:v>7.7520640077295422E-3</c:v>
                </c:pt>
                <c:pt idx="999">
                  <c:v>7.7520640077295422E-3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25FE-4C8D-AD4D-24E7EB99A208}"/>
            </c:ext>
          </c:extLst>
        </c:ser>
        <c:ser>
          <c:idx val="9"/>
          <c:order val="9"/>
          <c:spPr>
            <a:ln w="19050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Sheet1!$K$1:$K$1000</c:f>
              <c:numCache>
                <c:formatCode>General</c:formatCode>
                <c:ptCount val="1000"/>
                <c:pt idx="0">
                  <c:v>3.9997204559285127E-2</c:v>
                </c:pt>
                <c:pt idx="1">
                  <c:v>3.9997204559285127E-2</c:v>
                </c:pt>
                <c:pt idx="2">
                  <c:v>3.9997204559285127E-2</c:v>
                </c:pt>
                <c:pt idx="3">
                  <c:v>3.9997204559285127E-2</c:v>
                </c:pt>
                <c:pt idx="4">
                  <c:v>3.9997204559285127E-2</c:v>
                </c:pt>
                <c:pt idx="5">
                  <c:v>3.9997204559285127E-2</c:v>
                </c:pt>
                <c:pt idx="6">
                  <c:v>3.1797662815864269E-2</c:v>
                </c:pt>
                <c:pt idx="7">
                  <c:v>3.1797662815864269E-2</c:v>
                </c:pt>
                <c:pt idx="8">
                  <c:v>3.1797662815864269E-2</c:v>
                </c:pt>
                <c:pt idx="9">
                  <c:v>3.1797662815864269E-2</c:v>
                </c:pt>
                <c:pt idx="10">
                  <c:v>3.1797662815864269E-2</c:v>
                </c:pt>
                <c:pt idx="11">
                  <c:v>3.1797662815864269E-2</c:v>
                </c:pt>
                <c:pt idx="12">
                  <c:v>3.1797662815864269E-2</c:v>
                </c:pt>
                <c:pt idx="13">
                  <c:v>3.1797662815864269E-2</c:v>
                </c:pt>
                <c:pt idx="14">
                  <c:v>2.2697026071597182E-2</c:v>
                </c:pt>
                <c:pt idx="15">
                  <c:v>2.2697026071597182E-2</c:v>
                </c:pt>
                <c:pt idx="16">
                  <c:v>2.2697026071597182E-2</c:v>
                </c:pt>
                <c:pt idx="17">
                  <c:v>2.2697026071597182E-2</c:v>
                </c:pt>
                <c:pt idx="18">
                  <c:v>2.2697026071597182E-2</c:v>
                </c:pt>
                <c:pt idx="19">
                  <c:v>2.2697026071597182E-2</c:v>
                </c:pt>
                <c:pt idx="20">
                  <c:v>2.2697026071597182E-2</c:v>
                </c:pt>
                <c:pt idx="21">
                  <c:v>2.2697026071597182E-2</c:v>
                </c:pt>
                <c:pt idx="22">
                  <c:v>2.2697026071597182E-2</c:v>
                </c:pt>
                <c:pt idx="23">
                  <c:v>2.2697026071597182E-2</c:v>
                </c:pt>
                <c:pt idx="24">
                  <c:v>2.2697026071597182E-2</c:v>
                </c:pt>
                <c:pt idx="25">
                  <c:v>2.2697026071597182E-2</c:v>
                </c:pt>
                <c:pt idx="26">
                  <c:v>2.2697026071597182E-2</c:v>
                </c:pt>
                <c:pt idx="27">
                  <c:v>2.2697026071597182E-2</c:v>
                </c:pt>
                <c:pt idx="28">
                  <c:v>2.2697026071597182E-2</c:v>
                </c:pt>
                <c:pt idx="29">
                  <c:v>2.2697026071597182E-2</c:v>
                </c:pt>
                <c:pt idx="30">
                  <c:v>2.2697026071597182E-2</c:v>
                </c:pt>
                <c:pt idx="31">
                  <c:v>2.2697026071597182E-2</c:v>
                </c:pt>
                <c:pt idx="32">
                  <c:v>2.2697026071597182E-2</c:v>
                </c:pt>
                <c:pt idx="33">
                  <c:v>2.2697026071597182E-2</c:v>
                </c:pt>
                <c:pt idx="34">
                  <c:v>2.2697026071597182E-2</c:v>
                </c:pt>
                <c:pt idx="35">
                  <c:v>2.2697026071597182E-2</c:v>
                </c:pt>
                <c:pt idx="36">
                  <c:v>2.2697026071597182E-2</c:v>
                </c:pt>
                <c:pt idx="37">
                  <c:v>2.2697026071597182E-2</c:v>
                </c:pt>
                <c:pt idx="38">
                  <c:v>2.2697026071597182E-2</c:v>
                </c:pt>
                <c:pt idx="39">
                  <c:v>2.2697026071597182E-2</c:v>
                </c:pt>
                <c:pt idx="40">
                  <c:v>2.2697026071597182E-2</c:v>
                </c:pt>
                <c:pt idx="41">
                  <c:v>2.2697026071597182E-2</c:v>
                </c:pt>
                <c:pt idx="42">
                  <c:v>2.2697026071597182E-2</c:v>
                </c:pt>
                <c:pt idx="43">
                  <c:v>2.2697026071597182E-2</c:v>
                </c:pt>
                <c:pt idx="44">
                  <c:v>2.2697026071597182E-2</c:v>
                </c:pt>
                <c:pt idx="45">
                  <c:v>2.2697026071597182E-2</c:v>
                </c:pt>
                <c:pt idx="46">
                  <c:v>2.2697026071597182E-2</c:v>
                </c:pt>
                <c:pt idx="47">
                  <c:v>2.2697026071597182E-2</c:v>
                </c:pt>
                <c:pt idx="48">
                  <c:v>2.2697026071597182E-2</c:v>
                </c:pt>
                <c:pt idx="49">
                  <c:v>2.2697026071597182E-2</c:v>
                </c:pt>
                <c:pt idx="50">
                  <c:v>2.2697026071597182E-2</c:v>
                </c:pt>
                <c:pt idx="51">
                  <c:v>2.2697026071597182E-2</c:v>
                </c:pt>
                <c:pt idx="52">
                  <c:v>2.2697026071597182E-2</c:v>
                </c:pt>
                <c:pt idx="53">
                  <c:v>2.2697026071597182E-2</c:v>
                </c:pt>
                <c:pt idx="54">
                  <c:v>2.2697026071597182E-2</c:v>
                </c:pt>
                <c:pt idx="55">
                  <c:v>2.2697026071597182E-2</c:v>
                </c:pt>
                <c:pt idx="56">
                  <c:v>2.2697026071597182E-2</c:v>
                </c:pt>
                <c:pt idx="57">
                  <c:v>1.1984411858619204E-2</c:v>
                </c:pt>
                <c:pt idx="58">
                  <c:v>1.1984411858619204E-2</c:v>
                </c:pt>
                <c:pt idx="59">
                  <c:v>1.1984411858619204E-2</c:v>
                </c:pt>
                <c:pt idx="60">
                  <c:v>1.1984411858619204E-2</c:v>
                </c:pt>
                <c:pt idx="61">
                  <c:v>1.1984411858619204E-2</c:v>
                </c:pt>
                <c:pt idx="62">
                  <c:v>1.1984411858619204E-2</c:v>
                </c:pt>
                <c:pt idx="63">
                  <c:v>1.1984411858619204E-2</c:v>
                </c:pt>
                <c:pt idx="64">
                  <c:v>1.1984411858619204E-2</c:v>
                </c:pt>
                <c:pt idx="65">
                  <c:v>1.1984411858619204E-2</c:v>
                </c:pt>
                <c:pt idx="66">
                  <c:v>1.1984411858619204E-2</c:v>
                </c:pt>
                <c:pt idx="67">
                  <c:v>1.1984411858619204E-2</c:v>
                </c:pt>
                <c:pt idx="68">
                  <c:v>1.1984411858619204E-2</c:v>
                </c:pt>
                <c:pt idx="69">
                  <c:v>1.1984411858619204E-2</c:v>
                </c:pt>
                <c:pt idx="70">
                  <c:v>1.1984411858619204E-2</c:v>
                </c:pt>
                <c:pt idx="71">
                  <c:v>1.1984411858619204E-2</c:v>
                </c:pt>
                <c:pt idx="72">
                  <c:v>1.1984411858619204E-2</c:v>
                </c:pt>
                <c:pt idx="73">
                  <c:v>1.1984411858619204E-2</c:v>
                </c:pt>
                <c:pt idx="74">
                  <c:v>1.1984411858619204E-2</c:v>
                </c:pt>
                <c:pt idx="75">
                  <c:v>1.1984411858619204E-2</c:v>
                </c:pt>
                <c:pt idx="76">
                  <c:v>1.1984411858619204E-2</c:v>
                </c:pt>
                <c:pt idx="77">
                  <c:v>1.1984411858619204E-2</c:v>
                </c:pt>
                <c:pt idx="78">
                  <c:v>1.1984411858619204E-2</c:v>
                </c:pt>
                <c:pt idx="79">
                  <c:v>1.1984411858619204E-2</c:v>
                </c:pt>
                <c:pt idx="80">
                  <c:v>1.1984411858619204E-2</c:v>
                </c:pt>
                <c:pt idx="81">
                  <c:v>1.1984411858619204E-2</c:v>
                </c:pt>
                <c:pt idx="82">
                  <c:v>1.1984411858619204E-2</c:v>
                </c:pt>
                <c:pt idx="83">
                  <c:v>1.1984411858619204E-2</c:v>
                </c:pt>
                <c:pt idx="84">
                  <c:v>1.1984411858619204E-2</c:v>
                </c:pt>
                <c:pt idx="85">
                  <c:v>1.1984411858619204E-2</c:v>
                </c:pt>
                <c:pt idx="86">
                  <c:v>1.1984411858619204E-2</c:v>
                </c:pt>
                <c:pt idx="87">
                  <c:v>1.1984411858619204E-2</c:v>
                </c:pt>
                <c:pt idx="88">
                  <c:v>1.1984411858619204E-2</c:v>
                </c:pt>
                <c:pt idx="89">
                  <c:v>1.1984411858619204E-2</c:v>
                </c:pt>
                <c:pt idx="90">
                  <c:v>1.1984411858619204E-2</c:v>
                </c:pt>
                <c:pt idx="91">
                  <c:v>1.1984411858619204E-2</c:v>
                </c:pt>
                <c:pt idx="92">
                  <c:v>1.1984411858619204E-2</c:v>
                </c:pt>
                <c:pt idx="93">
                  <c:v>1.1984411858619204E-2</c:v>
                </c:pt>
                <c:pt idx="94">
                  <c:v>1.1984411858619204E-2</c:v>
                </c:pt>
                <c:pt idx="95">
                  <c:v>1.1984411858619204E-2</c:v>
                </c:pt>
                <c:pt idx="96">
                  <c:v>1.1984411858619204E-2</c:v>
                </c:pt>
                <c:pt idx="97">
                  <c:v>1.1984411858619204E-2</c:v>
                </c:pt>
                <c:pt idx="98">
                  <c:v>1.1984411858619204E-2</c:v>
                </c:pt>
                <c:pt idx="99">
                  <c:v>1.1984411858619204E-2</c:v>
                </c:pt>
                <c:pt idx="100">
                  <c:v>1.1984411858619204E-2</c:v>
                </c:pt>
                <c:pt idx="101">
                  <c:v>1.1984411858619204E-2</c:v>
                </c:pt>
                <c:pt idx="102">
                  <c:v>1.1984411858619204E-2</c:v>
                </c:pt>
                <c:pt idx="103">
                  <c:v>1.1984411858619204E-2</c:v>
                </c:pt>
                <c:pt idx="104">
                  <c:v>1.1984411858619204E-2</c:v>
                </c:pt>
                <c:pt idx="105">
                  <c:v>1.1984411858619204E-2</c:v>
                </c:pt>
                <c:pt idx="106">
                  <c:v>1.1984411858619204E-2</c:v>
                </c:pt>
                <c:pt idx="107">
                  <c:v>1.1984411858619204E-2</c:v>
                </c:pt>
                <c:pt idx="108">
                  <c:v>1.1984411858619204E-2</c:v>
                </c:pt>
                <c:pt idx="109">
                  <c:v>1.1984411858619204E-2</c:v>
                </c:pt>
                <c:pt idx="110">
                  <c:v>1.1984411858619204E-2</c:v>
                </c:pt>
                <c:pt idx="111">
                  <c:v>1.1984411858619204E-2</c:v>
                </c:pt>
                <c:pt idx="112">
                  <c:v>1.1984411858619204E-2</c:v>
                </c:pt>
                <c:pt idx="113">
                  <c:v>1.1984411858619204E-2</c:v>
                </c:pt>
                <c:pt idx="114">
                  <c:v>1.1984411858619204E-2</c:v>
                </c:pt>
                <c:pt idx="115">
                  <c:v>1.1984411858619204E-2</c:v>
                </c:pt>
                <c:pt idx="116">
                  <c:v>1.1984411858619204E-2</c:v>
                </c:pt>
                <c:pt idx="117">
                  <c:v>1.1984411858619204E-2</c:v>
                </c:pt>
                <c:pt idx="118">
                  <c:v>1.1984411858619204E-2</c:v>
                </c:pt>
                <c:pt idx="119">
                  <c:v>1.1984411858619204E-2</c:v>
                </c:pt>
                <c:pt idx="120">
                  <c:v>1.1984411858619204E-2</c:v>
                </c:pt>
                <c:pt idx="121">
                  <c:v>1.1984411858619204E-2</c:v>
                </c:pt>
                <c:pt idx="122">
                  <c:v>1.1984411858619204E-2</c:v>
                </c:pt>
                <c:pt idx="123">
                  <c:v>1.1984411858619204E-2</c:v>
                </c:pt>
                <c:pt idx="124">
                  <c:v>1.1984411858619204E-2</c:v>
                </c:pt>
                <c:pt idx="125">
                  <c:v>1.1984411858619204E-2</c:v>
                </c:pt>
                <c:pt idx="126">
                  <c:v>1.1984411858619204E-2</c:v>
                </c:pt>
                <c:pt idx="127">
                  <c:v>1.1984411858619204E-2</c:v>
                </c:pt>
                <c:pt idx="128">
                  <c:v>1.1984411858619204E-2</c:v>
                </c:pt>
                <c:pt idx="129">
                  <c:v>1.1984411858619204E-2</c:v>
                </c:pt>
                <c:pt idx="130">
                  <c:v>1.1984411858619204E-2</c:v>
                </c:pt>
                <c:pt idx="131">
                  <c:v>1.1984411858619204E-2</c:v>
                </c:pt>
                <c:pt idx="132">
                  <c:v>1.1984411858619204E-2</c:v>
                </c:pt>
                <c:pt idx="133">
                  <c:v>1.1984411858619204E-2</c:v>
                </c:pt>
                <c:pt idx="134">
                  <c:v>1.1984411858619204E-2</c:v>
                </c:pt>
                <c:pt idx="135">
                  <c:v>1.1984411858619204E-2</c:v>
                </c:pt>
                <c:pt idx="136">
                  <c:v>1.1984411858619204E-2</c:v>
                </c:pt>
                <c:pt idx="137">
                  <c:v>1.1984411858619204E-2</c:v>
                </c:pt>
                <c:pt idx="138">
                  <c:v>1.1984411858619204E-2</c:v>
                </c:pt>
                <c:pt idx="139">
                  <c:v>1.1984411858619204E-2</c:v>
                </c:pt>
                <c:pt idx="140">
                  <c:v>1.1984411858619204E-2</c:v>
                </c:pt>
                <c:pt idx="141">
                  <c:v>1.1984411858619204E-2</c:v>
                </c:pt>
                <c:pt idx="142">
                  <c:v>1.1984411858619204E-2</c:v>
                </c:pt>
                <c:pt idx="143">
                  <c:v>1.1984411858619204E-2</c:v>
                </c:pt>
                <c:pt idx="144">
                  <c:v>1.1984411858619204E-2</c:v>
                </c:pt>
                <c:pt idx="145">
                  <c:v>1.1984411858619204E-2</c:v>
                </c:pt>
                <c:pt idx="146">
                  <c:v>1.1984411858619204E-2</c:v>
                </c:pt>
                <c:pt idx="147">
                  <c:v>1.1984411858619204E-2</c:v>
                </c:pt>
                <c:pt idx="148">
                  <c:v>1.1984411858619204E-2</c:v>
                </c:pt>
                <c:pt idx="149">
                  <c:v>1.1984411858619204E-2</c:v>
                </c:pt>
                <c:pt idx="150">
                  <c:v>1.1984411858619204E-2</c:v>
                </c:pt>
                <c:pt idx="151">
                  <c:v>1.1984411858619204E-2</c:v>
                </c:pt>
                <c:pt idx="152">
                  <c:v>1.1984411858619204E-2</c:v>
                </c:pt>
                <c:pt idx="153">
                  <c:v>1.1984411858619204E-2</c:v>
                </c:pt>
                <c:pt idx="154">
                  <c:v>1.1984411858619204E-2</c:v>
                </c:pt>
                <c:pt idx="155">
                  <c:v>1.1984411858619204E-2</c:v>
                </c:pt>
                <c:pt idx="156">
                  <c:v>1.1984411858619204E-2</c:v>
                </c:pt>
                <c:pt idx="157">
                  <c:v>1.1984411858619204E-2</c:v>
                </c:pt>
                <c:pt idx="158">
                  <c:v>1.1984411858619204E-2</c:v>
                </c:pt>
                <c:pt idx="159">
                  <c:v>1.1984411858619204E-2</c:v>
                </c:pt>
                <c:pt idx="160">
                  <c:v>1.1984411858619204E-2</c:v>
                </c:pt>
                <c:pt idx="161">
                  <c:v>1.1984411858619204E-2</c:v>
                </c:pt>
                <c:pt idx="162">
                  <c:v>1.1984411858619204E-2</c:v>
                </c:pt>
                <c:pt idx="163">
                  <c:v>1.1984411858619204E-2</c:v>
                </c:pt>
                <c:pt idx="164">
                  <c:v>1.1984411858619204E-2</c:v>
                </c:pt>
                <c:pt idx="165">
                  <c:v>1.1984411858619204E-2</c:v>
                </c:pt>
                <c:pt idx="166">
                  <c:v>1.1984411858619204E-2</c:v>
                </c:pt>
                <c:pt idx="167">
                  <c:v>1.1984411858619204E-2</c:v>
                </c:pt>
                <c:pt idx="168">
                  <c:v>1.1984411858619204E-2</c:v>
                </c:pt>
                <c:pt idx="169">
                  <c:v>1.1984411858619204E-2</c:v>
                </c:pt>
                <c:pt idx="170">
                  <c:v>1.1984411858619204E-2</c:v>
                </c:pt>
                <c:pt idx="171">
                  <c:v>1.1984411858619204E-2</c:v>
                </c:pt>
                <c:pt idx="172">
                  <c:v>1.1984411858619204E-2</c:v>
                </c:pt>
                <c:pt idx="173">
                  <c:v>1.1984411858619204E-2</c:v>
                </c:pt>
                <c:pt idx="174">
                  <c:v>1.1984411858619204E-2</c:v>
                </c:pt>
                <c:pt idx="175">
                  <c:v>1.1984411858619204E-2</c:v>
                </c:pt>
                <c:pt idx="176">
                  <c:v>1.1984411858619204E-2</c:v>
                </c:pt>
                <c:pt idx="177">
                  <c:v>1.1984411858619204E-2</c:v>
                </c:pt>
                <c:pt idx="178">
                  <c:v>1.1984411858619204E-2</c:v>
                </c:pt>
                <c:pt idx="179">
                  <c:v>1.1984411858619204E-2</c:v>
                </c:pt>
                <c:pt idx="180">
                  <c:v>1.1984411858619204E-2</c:v>
                </c:pt>
                <c:pt idx="181">
                  <c:v>1.1984411858619204E-2</c:v>
                </c:pt>
                <c:pt idx="182">
                  <c:v>1.1984411858619204E-2</c:v>
                </c:pt>
                <c:pt idx="183">
                  <c:v>1.1984411858619204E-2</c:v>
                </c:pt>
                <c:pt idx="184">
                  <c:v>1.1984411858619204E-2</c:v>
                </c:pt>
                <c:pt idx="185">
                  <c:v>1.1984411858619204E-2</c:v>
                </c:pt>
                <c:pt idx="186">
                  <c:v>1.1984411858619204E-2</c:v>
                </c:pt>
                <c:pt idx="187">
                  <c:v>1.1984411858619204E-2</c:v>
                </c:pt>
                <c:pt idx="188">
                  <c:v>1.1984411858619204E-2</c:v>
                </c:pt>
                <c:pt idx="189">
                  <c:v>1.1984411858619204E-2</c:v>
                </c:pt>
                <c:pt idx="190">
                  <c:v>1.1984411858619204E-2</c:v>
                </c:pt>
                <c:pt idx="191">
                  <c:v>1.1984411858619204E-2</c:v>
                </c:pt>
                <c:pt idx="192">
                  <c:v>1.1984411858619204E-2</c:v>
                </c:pt>
                <c:pt idx="193">
                  <c:v>1.1984411858619204E-2</c:v>
                </c:pt>
                <c:pt idx="194">
                  <c:v>1.1984411858619204E-2</c:v>
                </c:pt>
                <c:pt idx="195">
                  <c:v>1.1984411858619204E-2</c:v>
                </c:pt>
                <c:pt idx="196">
                  <c:v>1.1984411858619204E-2</c:v>
                </c:pt>
                <c:pt idx="197">
                  <c:v>1.1984411858619204E-2</c:v>
                </c:pt>
                <c:pt idx="198">
                  <c:v>1.1984411858619204E-2</c:v>
                </c:pt>
                <c:pt idx="199">
                  <c:v>1.1984411858619204E-2</c:v>
                </c:pt>
                <c:pt idx="200">
                  <c:v>1.1984411858619204E-2</c:v>
                </c:pt>
                <c:pt idx="201">
                  <c:v>1.1984411858619204E-2</c:v>
                </c:pt>
                <c:pt idx="202">
                  <c:v>1.1984411858619204E-2</c:v>
                </c:pt>
                <c:pt idx="203">
                  <c:v>1.1984411858619204E-2</c:v>
                </c:pt>
                <c:pt idx="204">
                  <c:v>1.1984411858619204E-2</c:v>
                </c:pt>
                <c:pt idx="205">
                  <c:v>1.1984411858619204E-2</c:v>
                </c:pt>
                <c:pt idx="206">
                  <c:v>1.1984411858619204E-2</c:v>
                </c:pt>
                <c:pt idx="207">
                  <c:v>1.1984411858619204E-2</c:v>
                </c:pt>
                <c:pt idx="208">
                  <c:v>1.1984411858619204E-2</c:v>
                </c:pt>
                <c:pt idx="209">
                  <c:v>1.1984411858619204E-2</c:v>
                </c:pt>
                <c:pt idx="210">
                  <c:v>1.1984411858619204E-2</c:v>
                </c:pt>
                <c:pt idx="211">
                  <c:v>1.1984411858619204E-2</c:v>
                </c:pt>
                <c:pt idx="212">
                  <c:v>1.1984411858619204E-2</c:v>
                </c:pt>
                <c:pt idx="213">
                  <c:v>1.1984411858619204E-2</c:v>
                </c:pt>
                <c:pt idx="214">
                  <c:v>1.1984411858619204E-2</c:v>
                </c:pt>
                <c:pt idx="215">
                  <c:v>1.1984411858619204E-2</c:v>
                </c:pt>
                <c:pt idx="216">
                  <c:v>1.1984411858619204E-2</c:v>
                </c:pt>
                <c:pt idx="217">
                  <c:v>1.1984411858619204E-2</c:v>
                </c:pt>
                <c:pt idx="218">
                  <c:v>1.1984411858619204E-2</c:v>
                </c:pt>
                <c:pt idx="219">
                  <c:v>1.1984411858619204E-2</c:v>
                </c:pt>
                <c:pt idx="220">
                  <c:v>1.1984411858619204E-2</c:v>
                </c:pt>
                <c:pt idx="221">
                  <c:v>1.1984411858619204E-2</c:v>
                </c:pt>
                <c:pt idx="222">
                  <c:v>1.1984411858619204E-2</c:v>
                </c:pt>
                <c:pt idx="223">
                  <c:v>1.1984411858619204E-2</c:v>
                </c:pt>
                <c:pt idx="224">
                  <c:v>1.1984411858619204E-2</c:v>
                </c:pt>
                <c:pt idx="225">
                  <c:v>1.1984411858619204E-2</c:v>
                </c:pt>
                <c:pt idx="226">
                  <c:v>1.1984411858619204E-2</c:v>
                </c:pt>
                <c:pt idx="227">
                  <c:v>1.1984411858619204E-2</c:v>
                </c:pt>
                <c:pt idx="228">
                  <c:v>1.1984411858619204E-2</c:v>
                </c:pt>
                <c:pt idx="229">
                  <c:v>1.1984411858619204E-2</c:v>
                </c:pt>
                <c:pt idx="230">
                  <c:v>1.1984411858619204E-2</c:v>
                </c:pt>
                <c:pt idx="231">
                  <c:v>1.1984411858619204E-2</c:v>
                </c:pt>
                <c:pt idx="232">
                  <c:v>1.1984411858619204E-2</c:v>
                </c:pt>
                <c:pt idx="233">
                  <c:v>1.1984411858619204E-2</c:v>
                </c:pt>
                <c:pt idx="234">
                  <c:v>1.1984411858619204E-2</c:v>
                </c:pt>
                <c:pt idx="235">
                  <c:v>1.1984411858619204E-2</c:v>
                </c:pt>
                <c:pt idx="236">
                  <c:v>1.1984411858619204E-2</c:v>
                </c:pt>
                <c:pt idx="237">
                  <c:v>1.1984411858619204E-2</c:v>
                </c:pt>
                <c:pt idx="238">
                  <c:v>1.1984411858619204E-2</c:v>
                </c:pt>
                <c:pt idx="239">
                  <c:v>1.1984411858619204E-2</c:v>
                </c:pt>
                <c:pt idx="240">
                  <c:v>1.1984411858619204E-2</c:v>
                </c:pt>
                <c:pt idx="241">
                  <c:v>1.1984411858619204E-2</c:v>
                </c:pt>
                <c:pt idx="242">
                  <c:v>1.1984411858619204E-2</c:v>
                </c:pt>
                <c:pt idx="243">
                  <c:v>1.1984411858619204E-2</c:v>
                </c:pt>
                <c:pt idx="244">
                  <c:v>1.1984411858619204E-2</c:v>
                </c:pt>
                <c:pt idx="245">
                  <c:v>1.1984411858619204E-2</c:v>
                </c:pt>
                <c:pt idx="246">
                  <c:v>1.1984411858619204E-2</c:v>
                </c:pt>
                <c:pt idx="247">
                  <c:v>1.1984411858619204E-2</c:v>
                </c:pt>
                <c:pt idx="248">
                  <c:v>1.1984411858619204E-2</c:v>
                </c:pt>
                <c:pt idx="249">
                  <c:v>1.1984411858619204E-2</c:v>
                </c:pt>
                <c:pt idx="250">
                  <c:v>1.1984411858619204E-2</c:v>
                </c:pt>
                <c:pt idx="251">
                  <c:v>1.1984411858619204E-2</c:v>
                </c:pt>
                <c:pt idx="252">
                  <c:v>1.1984411858619204E-2</c:v>
                </c:pt>
                <c:pt idx="253">
                  <c:v>1.1984411858619204E-2</c:v>
                </c:pt>
                <c:pt idx="254">
                  <c:v>1.1984411858619204E-2</c:v>
                </c:pt>
                <c:pt idx="255">
                  <c:v>1.1984411858619204E-2</c:v>
                </c:pt>
                <c:pt idx="256">
                  <c:v>1.1984411858619204E-2</c:v>
                </c:pt>
                <c:pt idx="257">
                  <c:v>1.1984411858619204E-2</c:v>
                </c:pt>
                <c:pt idx="258">
                  <c:v>1.1984411858619204E-2</c:v>
                </c:pt>
                <c:pt idx="259">
                  <c:v>1.1984411858619204E-2</c:v>
                </c:pt>
                <c:pt idx="260">
                  <c:v>1.1984411858619204E-2</c:v>
                </c:pt>
                <c:pt idx="261">
                  <c:v>1.1984411858619204E-2</c:v>
                </c:pt>
                <c:pt idx="262">
                  <c:v>1.1984411858619204E-2</c:v>
                </c:pt>
                <c:pt idx="263">
                  <c:v>1.1984411858619204E-2</c:v>
                </c:pt>
                <c:pt idx="264">
                  <c:v>1.1984411858619204E-2</c:v>
                </c:pt>
                <c:pt idx="265">
                  <c:v>1.1984411858619204E-2</c:v>
                </c:pt>
                <c:pt idx="266">
                  <c:v>1.1984411858619204E-2</c:v>
                </c:pt>
                <c:pt idx="267">
                  <c:v>1.1984411858619204E-2</c:v>
                </c:pt>
                <c:pt idx="268">
                  <c:v>1.1984411858619204E-2</c:v>
                </c:pt>
                <c:pt idx="269">
                  <c:v>1.1984411858619204E-2</c:v>
                </c:pt>
                <c:pt idx="270">
                  <c:v>1.1984411858619204E-2</c:v>
                </c:pt>
                <c:pt idx="271">
                  <c:v>1.1984411858619204E-2</c:v>
                </c:pt>
                <c:pt idx="272">
                  <c:v>1.1984411858619204E-2</c:v>
                </c:pt>
                <c:pt idx="273">
                  <c:v>1.1984411858619204E-2</c:v>
                </c:pt>
                <c:pt idx="274">
                  <c:v>1.1984411858619204E-2</c:v>
                </c:pt>
                <c:pt idx="275">
                  <c:v>1.1984411858619204E-2</c:v>
                </c:pt>
                <c:pt idx="276">
                  <c:v>1.1984411858619204E-2</c:v>
                </c:pt>
                <c:pt idx="277">
                  <c:v>1.1984411858619204E-2</c:v>
                </c:pt>
                <c:pt idx="278">
                  <c:v>1.1984411858619204E-2</c:v>
                </c:pt>
                <c:pt idx="279">
                  <c:v>1.1984411858619204E-2</c:v>
                </c:pt>
                <c:pt idx="280">
                  <c:v>1.1984411858619204E-2</c:v>
                </c:pt>
                <c:pt idx="281">
                  <c:v>1.1984411858619204E-2</c:v>
                </c:pt>
                <c:pt idx="282">
                  <c:v>1.1984411858619204E-2</c:v>
                </c:pt>
                <c:pt idx="283">
                  <c:v>1.1984411858619204E-2</c:v>
                </c:pt>
                <c:pt idx="284">
                  <c:v>1.1984411858619204E-2</c:v>
                </c:pt>
                <c:pt idx="285">
                  <c:v>1.1984411858619204E-2</c:v>
                </c:pt>
                <c:pt idx="286">
                  <c:v>1.1984411858619204E-2</c:v>
                </c:pt>
                <c:pt idx="287">
                  <c:v>1.1984411858619204E-2</c:v>
                </c:pt>
                <c:pt idx="288">
                  <c:v>1.1984411858619204E-2</c:v>
                </c:pt>
                <c:pt idx="289">
                  <c:v>1.1984411858619204E-2</c:v>
                </c:pt>
                <c:pt idx="290">
                  <c:v>1.1984411858619204E-2</c:v>
                </c:pt>
                <c:pt idx="291">
                  <c:v>1.1984411858619204E-2</c:v>
                </c:pt>
                <c:pt idx="292">
                  <c:v>1.1984411858619204E-2</c:v>
                </c:pt>
                <c:pt idx="293">
                  <c:v>1.1984411858619204E-2</c:v>
                </c:pt>
                <c:pt idx="294">
                  <c:v>1.1984411858619204E-2</c:v>
                </c:pt>
                <c:pt idx="295">
                  <c:v>1.1984411858619204E-2</c:v>
                </c:pt>
                <c:pt idx="296">
                  <c:v>1.1984411858619204E-2</c:v>
                </c:pt>
                <c:pt idx="297">
                  <c:v>1.1984411858619204E-2</c:v>
                </c:pt>
                <c:pt idx="298">
                  <c:v>1.1984411858619204E-2</c:v>
                </c:pt>
                <c:pt idx="299">
                  <c:v>1.1984411858619204E-2</c:v>
                </c:pt>
                <c:pt idx="300">
                  <c:v>1.1984411858619204E-2</c:v>
                </c:pt>
                <c:pt idx="301">
                  <c:v>1.1984411858619204E-2</c:v>
                </c:pt>
                <c:pt idx="302">
                  <c:v>1.1984411858619204E-2</c:v>
                </c:pt>
                <c:pt idx="303">
                  <c:v>1.1984411858619204E-2</c:v>
                </c:pt>
                <c:pt idx="304">
                  <c:v>1.1984411858619204E-2</c:v>
                </c:pt>
                <c:pt idx="305">
                  <c:v>1.1984411858619204E-2</c:v>
                </c:pt>
                <c:pt idx="306">
                  <c:v>1.1984411858619204E-2</c:v>
                </c:pt>
                <c:pt idx="307">
                  <c:v>1.1984411858619204E-2</c:v>
                </c:pt>
                <c:pt idx="308">
                  <c:v>1.1984411858619204E-2</c:v>
                </c:pt>
                <c:pt idx="309">
                  <c:v>1.1984411858619204E-2</c:v>
                </c:pt>
                <c:pt idx="310">
                  <c:v>1.1984411858619204E-2</c:v>
                </c:pt>
                <c:pt idx="311">
                  <c:v>1.1984411858619204E-2</c:v>
                </c:pt>
                <c:pt idx="312">
                  <c:v>1.1984411858619204E-2</c:v>
                </c:pt>
                <c:pt idx="313">
                  <c:v>1.1984411858619204E-2</c:v>
                </c:pt>
                <c:pt idx="314">
                  <c:v>1.1984411858619204E-2</c:v>
                </c:pt>
                <c:pt idx="315">
                  <c:v>1.1984411858619204E-2</c:v>
                </c:pt>
                <c:pt idx="316">
                  <c:v>1.1984411858619204E-2</c:v>
                </c:pt>
                <c:pt idx="317">
                  <c:v>1.1984411858619204E-2</c:v>
                </c:pt>
                <c:pt idx="318">
                  <c:v>1.1984411858619204E-2</c:v>
                </c:pt>
                <c:pt idx="319">
                  <c:v>1.1984411858619204E-2</c:v>
                </c:pt>
                <c:pt idx="320">
                  <c:v>1.1984411858619204E-2</c:v>
                </c:pt>
                <c:pt idx="321">
                  <c:v>1.1984411858619204E-2</c:v>
                </c:pt>
                <c:pt idx="322">
                  <c:v>1.1984411858619204E-2</c:v>
                </c:pt>
                <c:pt idx="323">
                  <c:v>1.1984411858619204E-2</c:v>
                </c:pt>
                <c:pt idx="324">
                  <c:v>1.1984411858619204E-2</c:v>
                </c:pt>
                <c:pt idx="325">
                  <c:v>1.1984411858619204E-2</c:v>
                </c:pt>
                <c:pt idx="326">
                  <c:v>1.1984411858619204E-2</c:v>
                </c:pt>
                <c:pt idx="327">
                  <c:v>1.1984411858619204E-2</c:v>
                </c:pt>
                <c:pt idx="328">
                  <c:v>1.1984411858619204E-2</c:v>
                </c:pt>
                <c:pt idx="329">
                  <c:v>1.1984411858619204E-2</c:v>
                </c:pt>
                <c:pt idx="330">
                  <c:v>1.1984411858619204E-2</c:v>
                </c:pt>
                <c:pt idx="331">
                  <c:v>1.1984411858619204E-2</c:v>
                </c:pt>
                <c:pt idx="332">
                  <c:v>1.1984411858619204E-2</c:v>
                </c:pt>
                <c:pt idx="333">
                  <c:v>1.1984411858619204E-2</c:v>
                </c:pt>
                <c:pt idx="334">
                  <c:v>1.1984411858619204E-2</c:v>
                </c:pt>
                <c:pt idx="335">
                  <c:v>1.1984411858619204E-2</c:v>
                </c:pt>
                <c:pt idx="336">
                  <c:v>1.1984411858619204E-2</c:v>
                </c:pt>
                <c:pt idx="337">
                  <c:v>1.1984411858619204E-2</c:v>
                </c:pt>
                <c:pt idx="338">
                  <c:v>1.1984411858619204E-2</c:v>
                </c:pt>
                <c:pt idx="339">
                  <c:v>1.1984411858619204E-2</c:v>
                </c:pt>
                <c:pt idx="340">
                  <c:v>1.1984411858619204E-2</c:v>
                </c:pt>
                <c:pt idx="341">
                  <c:v>1.1984411858619204E-2</c:v>
                </c:pt>
                <c:pt idx="342">
                  <c:v>1.1984411858619204E-2</c:v>
                </c:pt>
                <c:pt idx="343">
                  <c:v>1.1984411858619204E-2</c:v>
                </c:pt>
                <c:pt idx="344">
                  <c:v>1.1984411858619204E-2</c:v>
                </c:pt>
                <c:pt idx="345">
                  <c:v>1.1984411858619204E-2</c:v>
                </c:pt>
                <c:pt idx="346">
                  <c:v>1.1984411858619204E-2</c:v>
                </c:pt>
                <c:pt idx="347">
                  <c:v>1.1984411858619204E-2</c:v>
                </c:pt>
                <c:pt idx="348">
                  <c:v>1.1984411858619204E-2</c:v>
                </c:pt>
                <c:pt idx="349">
                  <c:v>1.1984411858619204E-2</c:v>
                </c:pt>
                <c:pt idx="350">
                  <c:v>1.1984411858619204E-2</c:v>
                </c:pt>
                <c:pt idx="351">
                  <c:v>1.1984411858619204E-2</c:v>
                </c:pt>
                <c:pt idx="352">
                  <c:v>1.1984411858619204E-2</c:v>
                </c:pt>
                <c:pt idx="353">
                  <c:v>1.1984411858619204E-2</c:v>
                </c:pt>
                <c:pt idx="354">
                  <c:v>1.1984411858619204E-2</c:v>
                </c:pt>
                <c:pt idx="355">
                  <c:v>1.1984411858619204E-2</c:v>
                </c:pt>
                <c:pt idx="356">
                  <c:v>1.1984411858619204E-2</c:v>
                </c:pt>
                <c:pt idx="357">
                  <c:v>1.1984411858619204E-2</c:v>
                </c:pt>
                <c:pt idx="358">
                  <c:v>1.1984411858619204E-2</c:v>
                </c:pt>
                <c:pt idx="359">
                  <c:v>1.1984411858619204E-2</c:v>
                </c:pt>
                <c:pt idx="360">
                  <c:v>1.1984411858619204E-2</c:v>
                </c:pt>
                <c:pt idx="361">
                  <c:v>1.1984411858619204E-2</c:v>
                </c:pt>
                <c:pt idx="362">
                  <c:v>1.1984411858619204E-2</c:v>
                </c:pt>
                <c:pt idx="363">
                  <c:v>1.1984411858619204E-2</c:v>
                </c:pt>
                <c:pt idx="364">
                  <c:v>1.1984411858619204E-2</c:v>
                </c:pt>
                <c:pt idx="365">
                  <c:v>1.1984411858619204E-2</c:v>
                </c:pt>
                <c:pt idx="366">
                  <c:v>1.1984411858619204E-2</c:v>
                </c:pt>
                <c:pt idx="367">
                  <c:v>1.1984411858619204E-2</c:v>
                </c:pt>
                <c:pt idx="368">
                  <c:v>1.1984411858619204E-2</c:v>
                </c:pt>
                <c:pt idx="369">
                  <c:v>1.1984411858619204E-2</c:v>
                </c:pt>
                <c:pt idx="370">
                  <c:v>1.1984411858619204E-2</c:v>
                </c:pt>
                <c:pt idx="371">
                  <c:v>1.1984411858619204E-2</c:v>
                </c:pt>
                <c:pt idx="372">
                  <c:v>1.1984411858619204E-2</c:v>
                </c:pt>
                <c:pt idx="373">
                  <c:v>1.1984411858619204E-2</c:v>
                </c:pt>
                <c:pt idx="374">
                  <c:v>1.1984411858619204E-2</c:v>
                </c:pt>
                <c:pt idx="375">
                  <c:v>1.1984411858619204E-2</c:v>
                </c:pt>
                <c:pt idx="376">
                  <c:v>1.1984411858619204E-2</c:v>
                </c:pt>
                <c:pt idx="377">
                  <c:v>1.1984411858619204E-2</c:v>
                </c:pt>
                <c:pt idx="378">
                  <c:v>1.1984411858619204E-2</c:v>
                </c:pt>
                <c:pt idx="379">
                  <c:v>1.1984411858619204E-2</c:v>
                </c:pt>
                <c:pt idx="380">
                  <c:v>1.1984411858619204E-2</c:v>
                </c:pt>
                <c:pt idx="381">
                  <c:v>1.1984411858619204E-2</c:v>
                </c:pt>
                <c:pt idx="382">
                  <c:v>1.1984411858619204E-2</c:v>
                </c:pt>
                <c:pt idx="383">
                  <c:v>1.1984411858619204E-2</c:v>
                </c:pt>
                <c:pt idx="384">
                  <c:v>1.1984411858619204E-2</c:v>
                </c:pt>
                <c:pt idx="385">
                  <c:v>1.1984411858619204E-2</c:v>
                </c:pt>
                <c:pt idx="386">
                  <c:v>1.1984411858619204E-2</c:v>
                </c:pt>
                <c:pt idx="387">
                  <c:v>1.1984411858619204E-2</c:v>
                </c:pt>
                <c:pt idx="388">
                  <c:v>1.1984411858619204E-2</c:v>
                </c:pt>
                <c:pt idx="389">
                  <c:v>1.1984411858619204E-2</c:v>
                </c:pt>
                <c:pt idx="390">
                  <c:v>1.1984411858619204E-2</c:v>
                </c:pt>
                <c:pt idx="391">
                  <c:v>1.1984411858619204E-2</c:v>
                </c:pt>
                <c:pt idx="392">
                  <c:v>1.1984411858619204E-2</c:v>
                </c:pt>
                <c:pt idx="393">
                  <c:v>1.1984411858619204E-2</c:v>
                </c:pt>
                <c:pt idx="394">
                  <c:v>1.1984411858619204E-2</c:v>
                </c:pt>
                <c:pt idx="395">
                  <c:v>1.1984411858619204E-2</c:v>
                </c:pt>
                <c:pt idx="396">
                  <c:v>1.1984411858619204E-2</c:v>
                </c:pt>
                <c:pt idx="397">
                  <c:v>1.1984411858619204E-2</c:v>
                </c:pt>
                <c:pt idx="398">
                  <c:v>1.1984411858619204E-2</c:v>
                </c:pt>
                <c:pt idx="399">
                  <c:v>1.1984411858619204E-2</c:v>
                </c:pt>
                <c:pt idx="400">
                  <c:v>1.1984411858619204E-2</c:v>
                </c:pt>
                <c:pt idx="401">
                  <c:v>1.1984411858619204E-2</c:v>
                </c:pt>
                <c:pt idx="402">
                  <c:v>1.1984411858619204E-2</c:v>
                </c:pt>
                <c:pt idx="403">
                  <c:v>1.1984411858619204E-2</c:v>
                </c:pt>
                <c:pt idx="404">
                  <c:v>1.1984411858619204E-2</c:v>
                </c:pt>
                <c:pt idx="405">
                  <c:v>1.1984411858619204E-2</c:v>
                </c:pt>
                <c:pt idx="406">
                  <c:v>1.1984411858619204E-2</c:v>
                </c:pt>
                <c:pt idx="407">
                  <c:v>1.1984411858619204E-2</c:v>
                </c:pt>
                <c:pt idx="408">
                  <c:v>1.1984411858619204E-2</c:v>
                </c:pt>
                <c:pt idx="409">
                  <c:v>1.1984411858619204E-2</c:v>
                </c:pt>
                <c:pt idx="410">
                  <c:v>1.1984411858619204E-2</c:v>
                </c:pt>
                <c:pt idx="411">
                  <c:v>1.1984411858619204E-2</c:v>
                </c:pt>
                <c:pt idx="412">
                  <c:v>1.1984411858619204E-2</c:v>
                </c:pt>
                <c:pt idx="413">
                  <c:v>1.1984411858619204E-2</c:v>
                </c:pt>
                <c:pt idx="414">
                  <c:v>1.1984411858619204E-2</c:v>
                </c:pt>
                <c:pt idx="415">
                  <c:v>1.1984411858619204E-2</c:v>
                </c:pt>
                <c:pt idx="416">
                  <c:v>1.1984411858619204E-2</c:v>
                </c:pt>
                <c:pt idx="417">
                  <c:v>1.1984411858619204E-2</c:v>
                </c:pt>
                <c:pt idx="418">
                  <c:v>1.1984411858619204E-2</c:v>
                </c:pt>
                <c:pt idx="419">
                  <c:v>1.1984411858619204E-2</c:v>
                </c:pt>
                <c:pt idx="420">
                  <c:v>1.1984411858619204E-2</c:v>
                </c:pt>
                <c:pt idx="421">
                  <c:v>1.1984411858619204E-2</c:v>
                </c:pt>
                <c:pt idx="422">
                  <c:v>1.1984411858619204E-2</c:v>
                </c:pt>
                <c:pt idx="423">
                  <c:v>1.1984411858619204E-2</c:v>
                </c:pt>
                <c:pt idx="424">
                  <c:v>1.1984411858619204E-2</c:v>
                </c:pt>
                <c:pt idx="425">
                  <c:v>1.1984411858619204E-2</c:v>
                </c:pt>
                <c:pt idx="426">
                  <c:v>1.1984411858619204E-2</c:v>
                </c:pt>
                <c:pt idx="427">
                  <c:v>1.1984411858619204E-2</c:v>
                </c:pt>
                <c:pt idx="428">
                  <c:v>1.1984411858619204E-2</c:v>
                </c:pt>
                <c:pt idx="429">
                  <c:v>1.1984411858619204E-2</c:v>
                </c:pt>
                <c:pt idx="430">
                  <c:v>1.1984411858619204E-2</c:v>
                </c:pt>
                <c:pt idx="431">
                  <c:v>1.1984411858619204E-2</c:v>
                </c:pt>
                <c:pt idx="432">
                  <c:v>1.1984411858619204E-2</c:v>
                </c:pt>
                <c:pt idx="433">
                  <c:v>1.1984411858619204E-2</c:v>
                </c:pt>
                <c:pt idx="434">
                  <c:v>1.1984411858619204E-2</c:v>
                </c:pt>
                <c:pt idx="435">
                  <c:v>1.1984411858619204E-2</c:v>
                </c:pt>
                <c:pt idx="436">
                  <c:v>1.1984411858619204E-2</c:v>
                </c:pt>
                <c:pt idx="437">
                  <c:v>1.1984411858619204E-2</c:v>
                </c:pt>
                <c:pt idx="438">
                  <c:v>1.1984411858619204E-2</c:v>
                </c:pt>
                <c:pt idx="439">
                  <c:v>1.1984411858619204E-2</c:v>
                </c:pt>
                <c:pt idx="440">
                  <c:v>1.1984411858619204E-2</c:v>
                </c:pt>
                <c:pt idx="441">
                  <c:v>1.1984411858619204E-2</c:v>
                </c:pt>
                <c:pt idx="442">
                  <c:v>1.1984411858619204E-2</c:v>
                </c:pt>
                <c:pt idx="443">
                  <c:v>1.1984411858619204E-2</c:v>
                </c:pt>
                <c:pt idx="444">
                  <c:v>1.1984411858619204E-2</c:v>
                </c:pt>
                <c:pt idx="445">
                  <c:v>1.1984411858619204E-2</c:v>
                </c:pt>
                <c:pt idx="446">
                  <c:v>1.1984411858619204E-2</c:v>
                </c:pt>
                <c:pt idx="447">
                  <c:v>1.1984411858619204E-2</c:v>
                </c:pt>
                <c:pt idx="448">
                  <c:v>1.1984411858619204E-2</c:v>
                </c:pt>
                <c:pt idx="449">
                  <c:v>1.1984411858619204E-2</c:v>
                </c:pt>
                <c:pt idx="450">
                  <c:v>1.1984411858619204E-2</c:v>
                </c:pt>
                <c:pt idx="451">
                  <c:v>1.1984411858619204E-2</c:v>
                </c:pt>
                <c:pt idx="452">
                  <c:v>1.1984411858619204E-2</c:v>
                </c:pt>
                <c:pt idx="453">
                  <c:v>1.1984411858619204E-2</c:v>
                </c:pt>
                <c:pt idx="454">
                  <c:v>1.1984411858619204E-2</c:v>
                </c:pt>
                <c:pt idx="455">
                  <c:v>1.1984411858619204E-2</c:v>
                </c:pt>
                <c:pt idx="456">
                  <c:v>1.1984411858619204E-2</c:v>
                </c:pt>
                <c:pt idx="457">
                  <c:v>1.1984411858619204E-2</c:v>
                </c:pt>
                <c:pt idx="458">
                  <c:v>1.1984411858619204E-2</c:v>
                </c:pt>
                <c:pt idx="459">
                  <c:v>1.1984411858619204E-2</c:v>
                </c:pt>
                <c:pt idx="460">
                  <c:v>1.1984411858619204E-2</c:v>
                </c:pt>
                <c:pt idx="461">
                  <c:v>1.1984411858619204E-2</c:v>
                </c:pt>
                <c:pt idx="462">
                  <c:v>1.1984411858619204E-2</c:v>
                </c:pt>
                <c:pt idx="463">
                  <c:v>1.1984411858619204E-2</c:v>
                </c:pt>
                <c:pt idx="464">
                  <c:v>1.1984411858619204E-2</c:v>
                </c:pt>
                <c:pt idx="465">
                  <c:v>1.1984411858619204E-2</c:v>
                </c:pt>
                <c:pt idx="466">
                  <c:v>1.1984411858619204E-2</c:v>
                </c:pt>
                <c:pt idx="467">
                  <c:v>1.1984411858619204E-2</c:v>
                </c:pt>
                <c:pt idx="468">
                  <c:v>1.1984411858619204E-2</c:v>
                </c:pt>
                <c:pt idx="469">
                  <c:v>1.1984411858619204E-2</c:v>
                </c:pt>
                <c:pt idx="470">
                  <c:v>1.1984411858619204E-2</c:v>
                </c:pt>
                <c:pt idx="471">
                  <c:v>1.1984411858619204E-2</c:v>
                </c:pt>
                <c:pt idx="472">
                  <c:v>1.1984411858619204E-2</c:v>
                </c:pt>
                <c:pt idx="473">
                  <c:v>1.1984411858619204E-2</c:v>
                </c:pt>
                <c:pt idx="474">
                  <c:v>1.1984411858619204E-2</c:v>
                </c:pt>
                <c:pt idx="475">
                  <c:v>1.1984411858619204E-2</c:v>
                </c:pt>
                <c:pt idx="476">
                  <c:v>1.1984411858619204E-2</c:v>
                </c:pt>
                <c:pt idx="477">
                  <c:v>1.1984411858619204E-2</c:v>
                </c:pt>
                <c:pt idx="478">
                  <c:v>1.1984411858619204E-2</c:v>
                </c:pt>
                <c:pt idx="479">
                  <c:v>1.1984411858619204E-2</c:v>
                </c:pt>
                <c:pt idx="480">
                  <c:v>1.1984411858619204E-2</c:v>
                </c:pt>
                <c:pt idx="481">
                  <c:v>1.1984411858619204E-2</c:v>
                </c:pt>
                <c:pt idx="482">
                  <c:v>1.1984411858619204E-2</c:v>
                </c:pt>
                <c:pt idx="483">
                  <c:v>1.1984411858619204E-2</c:v>
                </c:pt>
                <c:pt idx="484">
                  <c:v>1.1984411858619204E-2</c:v>
                </c:pt>
                <c:pt idx="485">
                  <c:v>1.1984411858619204E-2</c:v>
                </c:pt>
                <c:pt idx="486">
                  <c:v>1.1984411858619204E-2</c:v>
                </c:pt>
                <c:pt idx="487">
                  <c:v>1.1984411858619204E-2</c:v>
                </c:pt>
                <c:pt idx="488">
                  <c:v>1.1984411858619204E-2</c:v>
                </c:pt>
                <c:pt idx="489">
                  <c:v>1.1984411858619204E-2</c:v>
                </c:pt>
                <c:pt idx="490">
                  <c:v>1.1984411858619204E-2</c:v>
                </c:pt>
                <c:pt idx="491">
                  <c:v>1.1984411858619204E-2</c:v>
                </c:pt>
                <c:pt idx="492">
                  <c:v>1.1984411858619204E-2</c:v>
                </c:pt>
                <c:pt idx="493">
                  <c:v>1.1984411858619204E-2</c:v>
                </c:pt>
                <c:pt idx="494">
                  <c:v>1.1984411858619204E-2</c:v>
                </c:pt>
                <c:pt idx="495">
                  <c:v>1.1984411858619204E-2</c:v>
                </c:pt>
                <c:pt idx="496">
                  <c:v>1.1984411858619204E-2</c:v>
                </c:pt>
                <c:pt idx="497">
                  <c:v>1.1984411858619204E-2</c:v>
                </c:pt>
                <c:pt idx="498">
                  <c:v>1.1984411858619204E-2</c:v>
                </c:pt>
                <c:pt idx="499">
                  <c:v>1.1984411858619204E-2</c:v>
                </c:pt>
                <c:pt idx="500">
                  <c:v>1.1984411858619204E-2</c:v>
                </c:pt>
                <c:pt idx="501">
                  <c:v>1.1984411858619204E-2</c:v>
                </c:pt>
                <c:pt idx="502">
                  <c:v>1.1984411858619204E-2</c:v>
                </c:pt>
                <c:pt idx="503">
                  <c:v>1.1984411858619204E-2</c:v>
                </c:pt>
                <c:pt idx="504">
                  <c:v>1.1984411858619204E-2</c:v>
                </c:pt>
                <c:pt idx="505">
                  <c:v>1.1984411858619204E-2</c:v>
                </c:pt>
                <c:pt idx="506">
                  <c:v>1.1984411858619204E-2</c:v>
                </c:pt>
                <c:pt idx="507">
                  <c:v>1.1984411858619204E-2</c:v>
                </c:pt>
                <c:pt idx="508">
                  <c:v>1.1984411858619204E-2</c:v>
                </c:pt>
                <c:pt idx="509">
                  <c:v>1.1984411858619204E-2</c:v>
                </c:pt>
                <c:pt idx="510">
                  <c:v>1.1984411858619204E-2</c:v>
                </c:pt>
                <c:pt idx="511">
                  <c:v>1.1984411858619204E-2</c:v>
                </c:pt>
                <c:pt idx="512">
                  <c:v>1.1984411858619204E-2</c:v>
                </c:pt>
                <c:pt idx="513">
                  <c:v>1.1984411858619204E-2</c:v>
                </c:pt>
                <c:pt idx="514">
                  <c:v>1.1984411858619204E-2</c:v>
                </c:pt>
                <c:pt idx="515">
                  <c:v>1.1984411858619204E-2</c:v>
                </c:pt>
                <c:pt idx="516">
                  <c:v>1.1984411858619204E-2</c:v>
                </c:pt>
                <c:pt idx="517">
                  <c:v>1.1984411858619204E-2</c:v>
                </c:pt>
                <c:pt idx="518">
                  <c:v>1.1984411858619204E-2</c:v>
                </c:pt>
                <c:pt idx="519">
                  <c:v>1.1984411858619204E-2</c:v>
                </c:pt>
                <c:pt idx="520">
                  <c:v>1.1984411858619204E-2</c:v>
                </c:pt>
                <c:pt idx="521">
                  <c:v>1.1984411858619204E-2</c:v>
                </c:pt>
                <c:pt idx="522">
                  <c:v>1.1984411858619204E-2</c:v>
                </c:pt>
                <c:pt idx="523">
                  <c:v>1.1984411858619204E-2</c:v>
                </c:pt>
                <c:pt idx="524">
                  <c:v>1.1984411858619204E-2</c:v>
                </c:pt>
                <c:pt idx="525">
                  <c:v>1.1984411858619204E-2</c:v>
                </c:pt>
                <c:pt idx="526">
                  <c:v>1.1984411858619204E-2</c:v>
                </c:pt>
                <c:pt idx="527">
                  <c:v>1.1984411858619204E-2</c:v>
                </c:pt>
                <c:pt idx="528">
                  <c:v>1.1984411858619204E-2</c:v>
                </c:pt>
                <c:pt idx="529">
                  <c:v>1.1984411858619204E-2</c:v>
                </c:pt>
                <c:pt idx="530">
                  <c:v>1.1984411858619204E-2</c:v>
                </c:pt>
                <c:pt idx="531">
                  <c:v>1.1984411858619204E-2</c:v>
                </c:pt>
                <c:pt idx="532">
                  <c:v>1.1984411858619204E-2</c:v>
                </c:pt>
                <c:pt idx="533">
                  <c:v>1.1984411858619204E-2</c:v>
                </c:pt>
                <c:pt idx="534">
                  <c:v>1.1984411858619204E-2</c:v>
                </c:pt>
                <c:pt idx="535">
                  <c:v>1.1984411858619204E-2</c:v>
                </c:pt>
                <c:pt idx="536">
                  <c:v>1.1984411858619204E-2</c:v>
                </c:pt>
                <c:pt idx="537">
                  <c:v>1.1984411858619204E-2</c:v>
                </c:pt>
                <c:pt idx="538">
                  <c:v>1.1984411858619204E-2</c:v>
                </c:pt>
                <c:pt idx="539">
                  <c:v>1.1984411858619204E-2</c:v>
                </c:pt>
                <c:pt idx="540">
                  <c:v>1.1984411858619204E-2</c:v>
                </c:pt>
                <c:pt idx="541">
                  <c:v>1.1984411858619204E-2</c:v>
                </c:pt>
                <c:pt idx="542">
                  <c:v>1.1984411858619204E-2</c:v>
                </c:pt>
                <c:pt idx="543">
                  <c:v>1.1984411858619204E-2</c:v>
                </c:pt>
                <c:pt idx="544">
                  <c:v>1.1984411858619204E-2</c:v>
                </c:pt>
                <c:pt idx="545">
                  <c:v>1.1984411858619204E-2</c:v>
                </c:pt>
                <c:pt idx="546">
                  <c:v>1.1984411858619204E-2</c:v>
                </c:pt>
                <c:pt idx="547">
                  <c:v>1.1984411858619204E-2</c:v>
                </c:pt>
                <c:pt idx="548">
                  <c:v>1.1984411858619204E-2</c:v>
                </c:pt>
                <c:pt idx="549">
                  <c:v>1.1984411858619204E-2</c:v>
                </c:pt>
                <c:pt idx="550">
                  <c:v>1.1984411858619204E-2</c:v>
                </c:pt>
                <c:pt idx="551">
                  <c:v>1.1984411858619204E-2</c:v>
                </c:pt>
                <c:pt idx="552">
                  <c:v>1.1984411858619204E-2</c:v>
                </c:pt>
                <c:pt idx="553">
                  <c:v>1.1984411858619204E-2</c:v>
                </c:pt>
                <c:pt idx="554">
                  <c:v>1.1984411858619204E-2</c:v>
                </c:pt>
                <c:pt idx="555">
                  <c:v>1.1984411858619204E-2</c:v>
                </c:pt>
                <c:pt idx="556">
                  <c:v>1.1984411858619204E-2</c:v>
                </c:pt>
                <c:pt idx="557">
                  <c:v>1.1984411858619204E-2</c:v>
                </c:pt>
                <c:pt idx="558">
                  <c:v>1.1984411858619204E-2</c:v>
                </c:pt>
                <c:pt idx="559">
                  <c:v>1.1984411858619204E-2</c:v>
                </c:pt>
                <c:pt idx="560">
                  <c:v>1.1984411858619204E-2</c:v>
                </c:pt>
                <c:pt idx="561">
                  <c:v>1.1984411858619204E-2</c:v>
                </c:pt>
                <c:pt idx="562">
                  <c:v>1.1984411858619204E-2</c:v>
                </c:pt>
                <c:pt idx="563">
                  <c:v>1.1984411858619204E-2</c:v>
                </c:pt>
                <c:pt idx="564">
                  <c:v>1.1984411858619204E-2</c:v>
                </c:pt>
                <c:pt idx="565">
                  <c:v>1.1984411858619204E-2</c:v>
                </c:pt>
                <c:pt idx="566">
                  <c:v>1.1984411858619204E-2</c:v>
                </c:pt>
                <c:pt idx="567">
                  <c:v>1.1984411858619204E-2</c:v>
                </c:pt>
                <c:pt idx="568">
                  <c:v>1.1984411858619204E-2</c:v>
                </c:pt>
                <c:pt idx="569">
                  <c:v>1.1984411858619204E-2</c:v>
                </c:pt>
                <c:pt idx="570">
                  <c:v>1.1984411858619204E-2</c:v>
                </c:pt>
                <c:pt idx="571">
                  <c:v>1.1984411858619204E-2</c:v>
                </c:pt>
                <c:pt idx="572">
                  <c:v>1.1984411858619204E-2</c:v>
                </c:pt>
                <c:pt idx="573">
                  <c:v>1.1984411858619204E-2</c:v>
                </c:pt>
                <c:pt idx="574">
                  <c:v>1.1984411858619204E-2</c:v>
                </c:pt>
                <c:pt idx="575">
                  <c:v>1.1984411858619204E-2</c:v>
                </c:pt>
                <c:pt idx="576">
                  <c:v>1.1984411858619204E-2</c:v>
                </c:pt>
                <c:pt idx="577">
                  <c:v>1.1984411858619204E-2</c:v>
                </c:pt>
                <c:pt idx="578">
                  <c:v>1.1984411858619204E-2</c:v>
                </c:pt>
                <c:pt idx="579">
                  <c:v>1.1984411858619204E-2</c:v>
                </c:pt>
                <c:pt idx="580">
                  <c:v>1.1984411858619204E-2</c:v>
                </c:pt>
                <c:pt idx="581">
                  <c:v>1.1984411858619204E-2</c:v>
                </c:pt>
                <c:pt idx="582">
                  <c:v>1.1984411858619204E-2</c:v>
                </c:pt>
                <c:pt idx="583">
                  <c:v>1.1984411858619204E-2</c:v>
                </c:pt>
                <c:pt idx="584">
                  <c:v>1.1984411858619204E-2</c:v>
                </c:pt>
                <c:pt idx="585">
                  <c:v>1.1984411858619204E-2</c:v>
                </c:pt>
                <c:pt idx="586">
                  <c:v>1.1984411858619204E-2</c:v>
                </c:pt>
                <c:pt idx="587">
                  <c:v>1.1984411858619204E-2</c:v>
                </c:pt>
                <c:pt idx="588">
                  <c:v>1.1984411858619204E-2</c:v>
                </c:pt>
                <c:pt idx="589">
                  <c:v>1.1984411858619204E-2</c:v>
                </c:pt>
                <c:pt idx="590">
                  <c:v>1.1984411858619204E-2</c:v>
                </c:pt>
                <c:pt idx="591">
                  <c:v>1.1984411858619204E-2</c:v>
                </c:pt>
                <c:pt idx="592">
                  <c:v>1.1984411858619204E-2</c:v>
                </c:pt>
                <c:pt idx="593">
                  <c:v>1.1984411858619204E-2</c:v>
                </c:pt>
                <c:pt idx="594">
                  <c:v>1.1984411858619204E-2</c:v>
                </c:pt>
                <c:pt idx="595">
                  <c:v>1.1984411858619204E-2</c:v>
                </c:pt>
                <c:pt idx="596">
                  <c:v>1.1984411858619204E-2</c:v>
                </c:pt>
                <c:pt idx="597">
                  <c:v>1.1984411858619204E-2</c:v>
                </c:pt>
                <c:pt idx="598">
                  <c:v>1.1984411858619204E-2</c:v>
                </c:pt>
                <c:pt idx="599">
                  <c:v>1.1984411858619204E-2</c:v>
                </c:pt>
                <c:pt idx="600">
                  <c:v>1.1984411858619204E-2</c:v>
                </c:pt>
                <c:pt idx="601">
                  <c:v>1.1984411858619204E-2</c:v>
                </c:pt>
                <c:pt idx="602">
                  <c:v>1.1984411858619204E-2</c:v>
                </c:pt>
                <c:pt idx="603">
                  <c:v>1.1984411858619204E-2</c:v>
                </c:pt>
                <c:pt idx="604">
                  <c:v>1.1984411858619204E-2</c:v>
                </c:pt>
                <c:pt idx="605">
                  <c:v>1.1984411858619204E-2</c:v>
                </c:pt>
                <c:pt idx="606">
                  <c:v>1.1984411858619204E-2</c:v>
                </c:pt>
                <c:pt idx="607">
                  <c:v>1.1984411858619204E-2</c:v>
                </c:pt>
                <c:pt idx="608">
                  <c:v>1.1984411858619204E-2</c:v>
                </c:pt>
                <c:pt idx="609">
                  <c:v>1.1984411858619204E-2</c:v>
                </c:pt>
                <c:pt idx="610">
                  <c:v>1.1984411858619204E-2</c:v>
                </c:pt>
                <c:pt idx="611">
                  <c:v>1.1984411858619204E-2</c:v>
                </c:pt>
                <c:pt idx="612">
                  <c:v>1.1984411858619204E-2</c:v>
                </c:pt>
                <c:pt idx="613">
                  <c:v>1.1984411858619204E-2</c:v>
                </c:pt>
                <c:pt idx="614">
                  <c:v>1.1984411858619204E-2</c:v>
                </c:pt>
                <c:pt idx="615">
                  <c:v>1.1984411858619204E-2</c:v>
                </c:pt>
                <c:pt idx="616">
                  <c:v>1.1984411858619204E-2</c:v>
                </c:pt>
                <c:pt idx="617">
                  <c:v>1.1984411858619204E-2</c:v>
                </c:pt>
                <c:pt idx="618">
                  <c:v>1.1984411858619204E-2</c:v>
                </c:pt>
                <c:pt idx="619">
                  <c:v>1.1984411858619204E-2</c:v>
                </c:pt>
                <c:pt idx="620">
                  <c:v>1.1984411858619204E-2</c:v>
                </c:pt>
                <c:pt idx="621">
                  <c:v>1.1984411858619204E-2</c:v>
                </c:pt>
                <c:pt idx="622">
                  <c:v>1.1984411858619204E-2</c:v>
                </c:pt>
                <c:pt idx="623">
                  <c:v>1.1984411858619204E-2</c:v>
                </c:pt>
                <c:pt idx="624">
                  <c:v>1.1984411858619204E-2</c:v>
                </c:pt>
                <c:pt idx="625">
                  <c:v>1.1984411858619204E-2</c:v>
                </c:pt>
                <c:pt idx="626">
                  <c:v>1.1984411858619204E-2</c:v>
                </c:pt>
                <c:pt idx="627">
                  <c:v>1.1984411858619204E-2</c:v>
                </c:pt>
                <c:pt idx="628">
                  <c:v>1.1984411858619204E-2</c:v>
                </c:pt>
                <c:pt idx="629">
                  <c:v>1.1984411858619204E-2</c:v>
                </c:pt>
                <c:pt idx="630">
                  <c:v>1.1984411858619204E-2</c:v>
                </c:pt>
                <c:pt idx="631">
                  <c:v>1.1984411858619204E-2</c:v>
                </c:pt>
                <c:pt idx="632">
                  <c:v>1.1984411858619204E-2</c:v>
                </c:pt>
                <c:pt idx="633">
                  <c:v>1.1984411858619204E-2</c:v>
                </c:pt>
                <c:pt idx="634">
                  <c:v>1.1984411858619204E-2</c:v>
                </c:pt>
                <c:pt idx="635">
                  <c:v>1.1984411858619204E-2</c:v>
                </c:pt>
                <c:pt idx="636">
                  <c:v>1.1984411858619204E-2</c:v>
                </c:pt>
                <c:pt idx="637">
                  <c:v>1.1984411858619204E-2</c:v>
                </c:pt>
                <c:pt idx="638">
                  <c:v>1.1984411858619204E-2</c:v>
                </c:pt>
                <c:pt idx="639">
                  <c:v>1.1984411858619204E-2</c:v>
                </c:pt>
                <c:pt idx="640">
                  <c:v>1.1984411858619204E-2</c:v>
                </c:pt>
                <c:pt idx="641">
                  <c:v>1.1984411858619204E-2</c:v>
                </c:pt>
                <c:pt idx="642">
                  <c:v>1.1984411858619204E-2</c:v>
                </c:pt>
                <c:pt idx="643">
                  <c:v>1.1984411858619204E-2</c:v>
                </c:pt>
                <c:pt idx="644">
                  <c:v>1.1984411858619204E-2</c:v>
                </c:pt>
                <c:pt idx="645">
                  <c:v>1.1984411858619204E-2</c:v>
                </c:pt>
                <c:pt idx="646">
                  <c:v>1.1984411858619204E-2</c:v>
                </c:pt>
                <c:pt idx="647">
                  <c:v>1.1984411858619204E-2</c:v>
                </c:pt>
                <c:pt idx="648">
                  <c:v>1.1984411858619204E-2</c:v>
                </c:pt>
                <c:pt idx="649">
                  <c:v>1.1984411858619204E-2</c:v>
                </c:pt>
                <c:pt idx="650">
                  <c:v>1.1984411858619204E-2</c:v>
                </c:pt>
                <c:pt idx="651">
                  <c:v>1.1984411858619204E-2</c:v>
                </c:pt>
                <c:pt idx="652">
                  <c:v>1.1984411858619204E-2</c:v>
                </c:pt>
                <c:pt idx="653">
                  <c:v>1.1984411858619204E-2</c:v>
                </c:pt>
                <c:pt idx="654">
                  <c:v>1.1984411858619204E-2</c:v>
                </c:pt>
                <c:pt idx="655">
                  <c:v>1.1984411858619204E-2</c:v>
                </c:pt>
                <c:pt idx="656">
                  <c:v>1.1984411858619204E-2</c:v>
                </c:pt>
                <c:pt idx="657">
                  <c:v>1.1984411858619204E-2</c:v>
                </c:pt>
                <c:pt idx="658">
                  <c:v>1.1984411858619204E-2</c:v>
                </c:pt>
                <c:pt idx="659">
                  <c:v>1.1984411858619204E-2</c:v>
                </c:pt>
                <c:pt idx="660">
                  <c:v>1.1984411858619204E-2</c:v>
                </c:pt>
                <c:pt idx="661">
                  <c:v>1.1984411858619204E-2</c:v>
                </c:pt>
                <c:pt idx="662">
                  <c:v>1.1984411858619204E-2</c:v>
                </c:pt>
                <c:pt idx="663">
                  <c:v>1.1984411858619204E-2</c:v>
                </c:pt>
                <c:pt idx="664">
                  <c:v>1.1984411858619204E-2</c:v>
                </c:pt>
                <c:pt idx="665">
                  <c:v>1.1984411858619204E-2</c:v>
                </c:pt>
                <c:pt idx="666">
                  <c:v>1.1984411858619204E-2</c:v>
                </c:pt>
                <c:pt idx="667">
                  <c:v>1.1984411858619204E-2</c:v>
                </c:pt>
                <c:pt idx="668">
                  <c:v>1.1984411858619204E-2</c:v>
                </c:pt>
                <c:pt idx="669">
                  <c:v>1.1984411858619204E-2</c:v>
                </c:pt>
                <c:pt idx="670">
                  <c:v>1.1984411858619204E-2</c:v>
                </c:pt>
                <c:pt idx="671">
                  <c:v>1.1984411858619204E-2</c:v>
                </c:pt>
                <c:pt idx="672">
                  <c:v>1.1984411858619204E-2</c:v>
                </c:pt>
                <c:pt idx="673">
                  <c:v>1.1984411858619204E-2</c:v>
                </c:pt>
                <c:pt idx="674">
                  <c:v>1.1984411858619204E-2</c:v>
                </c:pt>
                <c:pt idx="675">
                  <c:v>1.1984411858619204E-2</c:v>
                </c:pt>
                <c:pt idx="676">
                  <c:v>1.1984411858619204E-2</c:v>
                </c:pt>
                <c:pt idx="677">
                  <c:v>1.1984411858619204E-2</c:v>
                </c:pt>
                <c:pt idx="678">
                  <c:v>1.1984411858619204E-2</c:v>
                </c:pt>
                <c:pt idx="679">
                  <c:v>1.1984411858619204E-2</c:v>
                </c:pt>
                <c:pt idx="680">
                  <c:v>1.1984411858619204E-2</c:v>
                </c:pt>
                <c:pt idx="681">
                  <c:v>1.1984411858619204E-2</c:v>
                </c:pt>
                <c:pt idx="682">
                  <c:v>1.1984411858619204E-2</c:v>
                </c:pt>
                <c:pt idx="683">
                  <c:v>1.1984411858619204E-2</c:v>
                </c:pt>
                <c:pt idx="684">
                  <c:v>1.1984411858619204E-2</c:v>
                </c:pt>
                <c:pt idx="685">
                  <c:v>1.1984411858619204E-2</c:v>
                </c:pt>
                <c:pt idx="686">
                  <c:v>1.1984411858619204E-2</c:v>
                </c:pt>
                <c:pt idx="687">
                  <c:v>1.1984411858619204E-2</c:v>
                </c:pt>
                <c:pt idx="688">
                  <c:v>1.1984411858619204E-2</c:v>
                </c:pt>
                <c:pt idx="689">
                  <c:v>1.1984411858619204E-2</c:v>
                </c:pt>
                <c:pt idx="690">
                  <c:v>1.1984411858619204E-2</c:v>
                </c:pt>
                <c:pt idx="691">
                  <c:v>1.1984411858619204E-2</c:v>
                </c:pt>
                <c:pt idx="692">
                  <c:v>1.1984411858619204E-2</c:v>
                </c:pt>
                <c:pt idx="693">
                  <c:v>1.1984411858619204E-2</c:v>
                </c:pt>
                <c:pt idx="694">
                  <c:v>1.1984411858619204E-2</c:v>
                </c:pt>
                <c:pt idx="695">
                  <c:v>1.1984411858619204E-2</c:v>
                </c:pt>
                <c:pt idx="696">
                  <c:v>1.1984411858619204E-2</c:v>
                </c:pt>
                <c:pt idx="697">
                  <c:v>1.1984411858619204E-2</c:v>
                </c:pt>
                <c:pt idx="698">
                  <c:v>1.1984411858619204E-2</c:v>
                </c:pt>
                <c:pt idx="699">
                  <c:v>1.1984411858619204E-2</c:v>
                </c:pt>
                <c:pt idx="700">
                  <c:v>1.1984411858619204E-2</c:v>
                </c:pt>
                <c:pt idx="701">
                  <c:v>1.1984411858619204E-2</c:v>
                </c:pt>
                <c:pt idx="702">
                  <c:v>1.1984411858619204E-2</c:v>
                </c:pt>
                <c:pt idx="703">
                  <c:v>1.1984411858619204E-2</c:v>
                </c:pt>
                <c:pt idx="704">
                  <c:v>1.1984411858619204E-2</c:v>
                </c:pt>
                <c:pt idx="705">
                  <c:v>1.1984411858619204E-2</c:v>
                </c:pt>
                <c:pt idx="706">
                  <c:v>1.1984411858619204E-2</c:v>
                </c:pt>
                <c:pt idx="707">
                  <c:v>1.1984411858619204E-2</c:v>
                </c:pt>
                <c:pt idx="708">
                  <c:v>1.1984411858619204E-2</c:v>
                </c:pt>
                <c:pt idx="709">
                  <c:v>1.1984411858619204E-2</c:v>
                </c:pt>
                <c:pt idx="710">
                  <c:v>1.1984411858619204E-2</c:v>
                </c:pt>
                <c:pt idx="711">
                  <c:v>1.1984411858619204E-2</c:v>
                </c:pt>
                <c:pt idx="712">
                  <c:v>1.1984411858619204E-2</c:v>
                </c:pt>
                <c:pt idx="713">
                  <c:v>1.1984411858619204E-2</c:v>
                </c:pt>
                <c:pt idx="714">
                  <c:v>1.1984411858619204E-2</c:v>
                </c:pt>
                <c:pt idx="715">
                  <c:v>1.1984411858619204E-2</c:v>
                </c:pt>
                <c:pt idx="716">
                  <c:v>1.1984411858619204E-2</c:v>
                </c:pt>
                <c:pt idx="717">
                  <c:v>1.1984411858619204E-2</c:v>
                </c:pt>
                <c:pt idx="718">
                  <c:v>1.1984411858619204E-2</c:v>
                </c:pt>
                <c:pt idx="719">
                  <c:v>1.1984411858619204E-2</c:v>
                </c:pt>
                <c:pt idx="720">
                  <c:v>1.1984411858619204E-2</c:v>
                </c:pt>
                <c:pt idx="721">
                  <c:v>1.1984411858619204E-2</c:v>
                </c:pt>
                <c:pt idx="722">
                  <c:v>1.1984411858619204E-2</c:v>
                </c:pt>
                <c:pt idx="723">
                  <c:v>1.1984411858619204E-2</c:v>
                </c:pt>
                <c:pt idx="724">
                  <c:v>1.1984411858619204E-2</c:v>
                </c:pt>
                <c:pt idx="725">
                  <c:v>1.1984411858619204E-2</c:v>
                </c:pt>
                <c:pt idx="726">
                  <c:v>1.1984411858619204E-2</c:v>
                </c:pt>
                <c:pt idx="727">
                  <c:v>1.1984411858619204E-2</c:v>
                </c:pt>
                <c:pt idx="728">
                  <c:v>1.1984411858619204E-2</c:v>
                </c:pt>
                <c:pt idx="729">
                  <c:v>1.1984411858619204E-2</c:v>
                </c:pt>
                <c:pt idx="730">
                  <c:v>1.1984411858619204E-2</c:v>
                </c:pt>
                <c:pt idx="731">
                  <c:v>1.1984411858619204E-2</c:v>
                </c:pt>
                <c:pt idx="732">
                  <c:v>1.1984411858619204E-2</c:v>
                </c:pt>
                <c:pt idx="733">
                  <c:v>1.1984411858619204E-2</c:v>
                </c:pt>
                <c:pt idx="734">
                  <c:v>1.1984411858619204E-2</c:v>
                </c:pt>
                <c:pt idx="735">
                  <c:v>1.1984411858619204E-2</c:v>
                </c:pt>
                <c:pt idx="736">
                  <c:v>1.1984411858619204E-2</c:v>
                </c:pt>
                <c:pt idx="737">
                  <c:v>1.1984411858619204E-2</c:v>
                </c:pt>
                <c:pt idx="738">
                  <c:v>1.1984411858619204E-2</c:v>
                </c:pt>
                <c:pt idx="739">
                  <c:v>1.1984411858619204E-2</c:v>
                </c:pt>
                <c:pt idx="740">
                  <c:v>1.1984411858619204E-2</c:v>
                </c:pt>
                <c:pt idx="741">
                  <c:v>1.1984411858619204E-2</c:v>
                </c:pt>
                <c:pt idx="742">
                  <c:v>1.1984411858619204E-2</c:v>
                </c:pt>
                <c:pt idx="743">
                  <c:v>1.1984411858619204E-2</c:v>
                </c:pt>
                <c:pt idx="744">
                  <c:v>1.1984411858619204E-2</c:v>
                </c:pt>
                <c:pt idx="745">
                  <c:v>1.1984411858619204E-2</c:v>
                </c:pt>
                <c:pt idx="746">
                  <c:v>1.1984411858619204E-2</c:v>
                </c:pt>
                <c:pt idx="747">
                  <c:v>1.1984411858619204E-2</c:v>
                </c:pt>
                <c:pt idx="748">
                  <c:v>1.1984411858619204E-2</c:v>
                </c:pt>
                <c:pt idx="749">
                  <c:v>1.1984411858619204E-2</c:v>
                </c:pt>
                <c:pt idx="750">
                  <c:v>1.1984411858619204E-2</c:v>
                </c:pt>
                <c:pt idx="751">
                  <c:v>1.1984411858619204E-2</c:v>
                </c:pt>
                <c:pt idx="752">
                  <c:v>1.1984411858619204E-2</c:v>
                </c:pt>
                <c:pt idx="753">
                  <c:v>1.1984411858619204E-2</c:v>
                </c:pt>
                <c:pt idx="754">
                  <c:v>1.1984411858619204E-2</c:v>
                </c:pt>
                <c:pt idx="755">
                  <c:v>1.1984411858619204E-2</c:v>
                </c:pt>
                <c:pt idx="756">
                  <c:v>1.1984411858619204E-2</c:v>
                </c:pt>
                <c:pt idx="757">
                  <c:v>1.1984411858619204E-2</c:v>
                </c:pt>
                <c:pt idx="758">
                  <c:v>1.1984411858619204E-2</c:v>
                </c:pt>
                <c:pt idx="759">
                  <c:v>1.1984411858619204E-2</c:v>
                </c:pt>
                <c:pt idx="760">
                  <c:v>1.1984411858619204E-2</c:v>
                </c:pt>
                <c:pt idx="761">
                  <c:v>1.1984411858619204E-2</c:v>
                </c:pt>
                <c:pt idx="762">
                  <c:v>1.1984411858619204E-2</c:v>
                </c:pt>
                <c:pt idx="763">
                  <c:v>1.1984411858619204E-2</c:v>
                </c:pt>
                <c:pt idx="764">
                  <c:v>1.1984411858619204E-2</c:v>
                </c:pt>
                <c:pt idx="765">
                  <c:v>1.1984411858619204E-2</c:v>
                </c:pt>
                <c:pt idx="766">
                  <c:v>1.1984411858619204E-2</c:v>
                </c:pt>
                <c:pt idx="767">
                  <c:v>1.1984411858619204E-2</c:v>
                </c:pt>
                <c:pt idx="768">
                  <c:v>1.1984411858619204E-2</c:v>
                </c:pt>
                <c:pt idx="769">
                  <c:v>1.1984411858619204E-2</c:v>
                </c:pt>
                <c:pt idx="770">
                  <c:v>1.1984411858619204E-2</c:v>
                </c:pt>
                <c:pt idx="771">
                  <c:v>1.1984411858619204E-2</c:v>
                </c:pt>
                <c:pt idx="772">
                  <c:v>1.1984411858619204E-2</c:v>
                </c:pt>
                <c:pt idx="773">
                  <c:v>1.1984411858619204E-2</c:v>
                </c:pt>
                <c:pt idx="774">
                  <c:v>1.1984411858619204E-2</c:v>
                </c:pt>
                <c:pt idx="775">
                  <c:v>1.1984411858619204E-2</c:v>
                </c:pt>
                <c:pt idx="776">
                  <c:v>1.1984411858619204E-2</c:v>
                </c:pt>
                <c:pt idx="777">
                  <c:v>1.1984411858619204E-2</c:v>
                </c:pt>
                <c:pt idx="778">
                  <c:v>1.1984411858619204E-2</c:v>
                </c:pt>
                <c:pt idx="779">
                  <c:v>1.1984411858619204E-2</c:v>
                </c:pt>
                <c:pt idx="780">
                  <c:v>1.1984411858619204E-2</c:v>
                </c:pt>
                <c:pt idx="781">
                  <c:v>1.1984411858619204E-2</c:v>
                </c:pt>
                <c:pt idx="782">
                  <c:v>1.1984411858619204E-2</c:v>
                </c:pt>
                <c:pt idx="783">
                  <c:v>1.1984411858619204E-2</c:v>
                </c:pt>
                <c:pt idx="784">
                  <c:v>1.1984411858619204E-2</c:v>
                </c:pt>
                <c:pt idx="785">
                  <c:v>1.1984411858619204E-2</c:v>
                </c:pt>
                <c:pt idx="786">
                  <c:v>1.1984411858619204E-2</c:v>
                </c:pt>
                <c:pt idx="787">
                  <c:v>1.1984411858619204E-2</c:v>
                </c:pt>
                <c:pt idx="788">
                  <c:v>1.1984411858619204E-2</c:v>
                </c:pt>
                <c:pt idx="789">
                  <c:v>1.1984411858619204E-2</c:v>
                </c:pt>
                <c:pt idx="790">
                  <c:v>1.1984411858619204E-2</c:v>
                </c:pt>
                <c:pt idx="791">
                  <c:v>1.1984411858619204E-2</c:v>
                </c:pt>
                <c:pt idx="792">
                  <c:v>1.1984411858619204E-2</c:v>
                </c:pt>
                <c:pt idx="793">
                  <c:v>1.1984411858619204E-2</c:v>
                </c:pt>
                <c:pt idx="794">
                  <c:v>1.1984411858619204E-2</c:v>
                </c:pt>
                <c:pt idx="795">
                  <c:v>1.1984411858619204E-2</c:v>
                </c:pt>
                <c:pt idx="796">
                  <c:v>1.1984411858619204E-2</c:v>
                </c:pt>
                <c:pt idx="797">
                  <c:v>1.1984411858619204E-2</c:v>
                </c:pt>
                <c:pt idx="798">
                  <c:v>1.1984411858619204E-2</c:v>
                </c:pt>
                <c:pt idx="799">
                  <c:v>1.1984411858619204E-2</c:v>
                </c:pt>
                <c:pt idx="800">
                  <c:v>1.1984411858619204E-2</c:v>
                </c:pt>
                <c:pt idx="801">
                  <c:v>1.1984411858619204E-2</c:v>
                </c:pt>
                <c:pt idx="802">
                  <c:v>1.1984411858619204E-2</c:v>
                </c:pt>
                <c:pt idx="803">
                  <c:v>1.1984411858619204E-2</c:v>
                </c:pt>
                <c:pt idx="804">
                  <c:v>1.1984411858619204E-2</c:v>
                </c:pt>
                <c:pt idx="805">
                  <c:v>1.1984411858619204E-2</c:v>
                </c:pt>
                <c:pt idx="806">
                  <c:v>1.1984411858619204E-2</c:v>
                </c:pt>
                <c:pt idx="807">
                  <c:v>1.1984411858619204E-2</c:v>
                </c:pt>
                <c:pt idx="808">
                  <c:v>1.1984411858619204E-2</c:v>
                </c:pt>
                <c:pt idx="809">
                  <c:v>1.1984411858619204E-2</c:v>
                </c:pt>
                <c:pt idx="810">
                  <c:v>1.1984411858619204E-2</c:v>
                </c:pt>
                <c:pt idx="811">
                  <c:v>1.1984411858619204E-2</c:v>
                </c:pt>
                <c:pt idx="812">
                  <c:v>1.1984411858619204E-2</c:v>
                </c:pt>
                <c:pt idx="813">
                  <c:v>1.1984411858619204E-2</c:v>
                </c:pt>
                <c:pt idx="814">
                  <c:v>1.1984411858619204E-2</c:v>
                </c:pt>
                <c:pt idx="815">
                  <c:v>1.1984411858619204E-2</c:v>
                </c:pt>
                <c:pt idx="816">
                  <c:v>1.1984411858619204E-2</c:v>
                </c:pt>
                <c:pt idx="817">
                  <c:v>1.1984411858619204E-2</c:v>
                </c:pt>
                <c:pt idx="818">
                  <c:v>1.1984411858619204E-2</c:v>
                </c:pt>
                <c:pt idx="819">
                  <c:v>1.1984411858619204E-2</c:v>
                </c:pt>
                <c:pt idx="820">
                  <c:v>1.1984411858619204E-2</c:v>
                </c:pt>
                <c:pt idx="821">
                  <c:v>1.1984411858619204E-2</c:v>
                </c:pt>
                <c:pt idx="822">
                  <c:v>1.1984411858619204E-2</c:v>
                </c:pt>
                <c:pt idx="823">
                  <c:v>1.1984411858619204E-2</c:v>
                </c:pt>
                <c:pt idx="824">
                  <c:v>1.1984411858619204E-2</c:v>
                </c:pt>
                <c:pt idx="825">
                  <c:v>1.1984411858619204E-2</c:v>
                </c:pt>
                <c:pt idx="826">
                  <c:v>1.1984411858619204E-2</c:v>
                </c:pt>
                <c:pt idx="827">
                  <c:v>1.1984411858619204E-2</c:v>
                </c:pt>
                <c:pt idx="828">
                  <c:v>1.1984411858619204E-2</c:v>
                </c:pt>
                <c:pt idx="829">
                  <c:v>1.1984411858619204E-2</c:v>
                </c:pt>
                <c:pt idx="830">
                  <c:v>1.1984411858619204E-2</c:v>
                </c:pt>
                <c:pt idx="831">
                  <c:v>1.1984411858619204E-2</c:v>
                </c:pt>
                <c:pt idx="832">
                  <c:v>1.1984411858619204E-2</c:v>
                </c:pt>
                <c:pt idx="833">
                  <c:v>1.1984411858619204E-2</c:v>
                </c:pt>
                <c:pt idx="834">
                  <c:v>1.1984411858619204E-2</c:v>
                </c:pt>
                <c:pt idx="835">
                  <c:v>1.1984411858619204E-2</c:v>
                </c:pt>
                <c:pt idx="836">
                  <c:v>1.1984411858619204E-2</c:v>
                </c:pt>
                <c:pt idx="837">
                  <c:v>1.1984411858619204E-2</c:v>
                </c:pt>
                <c:pt idx="838">
                  <c:v>1.1984411858619204E-2</c:v>
                </c:pt>
                <c:pt idx="839">
                  <c:v>1.1984411858619204E-2</c:v>
                </c:pt>
                <c:pt idx="840">
                  <c:v>1.1984411858619204E-2</c:v>
                </c:pt>
                <c:pt idx="841">
                  <c:v>1.1984411858619204E-2</c:v>
                </c:pt>
                <c:pt idx="842">
                  <c:v>1.1984411858619204E-2</c:v>
                </c:pt>
                <c:pt idx="843">
                  <c:v>1.1984411858619204E-2</c:v>
                </c:pt>
                <c:pt idx="844">
                  <c:v>1.1984411858619204E-2</c:v>
                </c:pt>
                <c:pt idx="845">
                  <c:v>1.1984411858619204E-2</c:v>
                </c:pt>
                <c:pt idx="846">
                  <c:v>1.1984411858619204E-2</c:v>
                </c:pt>
                <c:pt idx="847">
                  <c:v>1.1984411858619204E-2</c:v>
                </c:pt>
                <c:pt idx="848">
                  <c:v>1.1984411858619204E-2</c:v>
                </c:pt>
                <c:pt idx="849">
                  <c:v>1.1984411858619204E-2</c:v>
                </c:pt>
                <c:pt idx="850">
                  <c:v>1.1984411858619204E-2</c:v>
                </c:pt>
                <c:pt idx="851">
                  <c:v>1.1984411858619204E-2</c:v>
                </c:pt>
                <c:pt idx="852">
                  <c:v>1.1984411858619204E-2</c:v>
                </c:pt>
                <c:pt idx="853">
                  <c:v>1.1984411858619204E-2</c:v>
                </c:pt>
                <c:pt idx="854">
                  <c:v>1.1984411858619204E-2</c:v>
                </c:pt>
                <c:pt idx="855">
                  <c:v>1.1984411858619204E-2</c:v>
                </c:pt>
                <c:pt idx="856">
                  <c:v>1.1984411858619204E-2</c:v>
                </c:pt>
                <c:pt idx="857">
                  <c:v>1.1984411858619204E-2</c:v>
                </c:pt>
                <c:pt idx="858">
                  <c:v>1.1984411858619204E-2</c:v>
                </c:pt>
                <c:pt idx="859">
                  <c:v>1.1984411858619204E-2</c:v>
                </c:pt>
                <c:pt idx="860">
                  <c:v>1.1984411858619204E-2</c:v>
                </c:pt>
                <c:pt idx="861">
                  <c:v>1.1984411858619204E-2</c:v>
                </c:pt>
                <c:pt idx="862">
                  <c:v>1.1984411858619204E-2</c:v>
                </c:pt>
                <c:pt idx="863">
                  <c:v>1.1984411858619204E-2</c:v>
                </c:pt>
                <c:pt idx="864">
                  <c:v>1.1984411858619204E-2</c:v>
                </c:pt>
                <c:pt idx="865">
                  <c:v>1.1984411858619204E-2</c:v>
                </c:pt>
                <c:pt idx="866">
                  <c:v>1.1984411858619204E-2</c:v>
                </c:pt>
                <c:pt idx="867">
                  <c:v>1.1984411858619204E-2</c:v>
                </c:pt>
                <c:pt idx="868">
                  <c:v>1.1984411858619204E-2</c:v>
                </c:pt>
                <c:pt idx="869">
                  <c:v>1.1984411858619204E-2</c:v>
                </c:pt>
                <c:pt idx="870">
                  <c:v>1.1984411858619204E-2</c:v>
                </c:pt>
                <c:pt idx="871">
                  <c:v>1.1984411858619204E-2</c:v>
                </c:pt>
                <c:pt idx="872">
                  <c:v>1.1984411858619204E-2</c:v>
                </c:pt>
                <c:pt idx="873">
                  <c:v>1.1984411858619204E-2</c:v>
                </c:pt>
                <c:pt idx="874">
                  <c:v>1.1984411858619204E-2</c:v>
                </c:pt>
                <c:pt idx="875">
                  <c:v>1.1984411858619204E-2</c:v>
                </c:pt>
                <c:pt idx="876">
                  <c:v>1.1984411858619204E-2</c:v>
                </c:pt>
                <c:pt idx="877">
                  <c:v>1.1984411858619204E-2</c:v>
                </c:pt>
                <c:pt idx="878">
                  <c:v>1.1984411858619204E-2</c:v>
                </c:pt>
                <c:pt idx="879">
                  <c:v>1.1984411858619204E-2</c:v>
                </c:pt>
                <c:pt idx="880">
                  <c:v>1.1984411858619204E-2</c:v>
                </c:pt>
                <c:pt idx="881">
                  <c:v>1.1984411858619204E-2</c:v>
                </c:pt>
                <c:pt idx="882">
                  <c:v>1.1984411858619204E-2</c:v>
                </c:pt>
                <c:pt idx="883">
                  <c:v>1.1984411858619204E-2</c:v>
                </c:pt>
                <c:pt idx="884">
                  <c:v>1.1984411858619204E-2</c:v>
                </c:pt>
                <c:pt idx="885">
                  <c:v>1.1984411858619204E-2</c:v>
                </c:pt>
                <c:pt idx="886">
                  <c:v>1.1984411858619204E-2</c:v>
                </c:pt>
                <c:pt idx="887">
                  <c:v>1.1984411858619204E-2</c:v>
                </c:pt>
                <c:pt idx="888">
                  <c:v>1.1984411858619204E-2</c:v>
                </c:pt>
                <c:pt idx="889">
                  <c:v>1.1984411858619204E-2</c:v>
                </c:pt>
                <c:pt idx="890">
                  <c:v>1.1984411858619204E-2</c:v>
                </c:pt>
                <c:pt idx="891">
                  <c:v>1.1984411858619204E-2</c:v>
                </c:pt>
                <c:pt idx="892">
                  <c:v>1.1984411858619204E-2</c:v>
                </c:pt>
                <c:pt idx="893">
                  <c:v>1.1984411858619204E-2</c:v>
                </c:pt>
                <c:pt idx="894">
                  <c:v>1.1984411858619204E-2</c:v>
                </c:pt>
                <c:pt idx="895">
                  <c:v>1.1984411858619204E-2</c:v>
                </c:pt>
                <c:pt idx="896">
                  <c:v>1.1984411858619204E-2</c:v>
                </c:pt>
                <c:pt idx="897">
                  <c:v>1.1984411858619204E-2</c:v>
                </c:pt>
                <c:pt idx="898">
                  <c:v>1.1984411858619204E-2</c:v>
                </c:pt>
                <c:pt idx="899">
                  <c:v>1.1984411858619204E-2</c:v>
                </c:pt>
                <c:pt idx="900">
                  <c:v>1.1984411858619204E-2</c:v>
                </c:pt>
                <c:pt idx="901">
                  <c:v>1.1984411858619204E-2</c:v>
                </c:pt>
                <c:pt idx="902">
                  <c:v>1.1984411858619204E-2</c:v>
                </c:pt>
                <c:pt idx="903">
                  <c:v>1.1984411858619204E-2</c:v>
                </c:pt>
                <c:pt idx="904">
                  <c:v>1.1984411858619204E-2</c:v>
                </c:pt>
                <c:pt idx="905">
                  <c:v>1.1984411858619204E-2</c:v>
                </c:pt>
                <c:pt idx="906">
                  <c:v>1.1984411858619204E-2</c:v>
                </c:pt>
                <c:pt idx="907">
                  <c:v>1.1984411858619204E-2</c:v>
                </c:pt>
                <c:pt idx="908">
                  <c:v>1.1984411858619204E-2</c:v>
                </c:pt>
                <c:pt idx="909">
                  <c:v>1.1984411858619204E-2</c:v>
                </c:pt>
                <c:pt idx="910">
                  <c:v>1.1984411858619204E-2</c:v>
                </c:pt>
                <c:pt idx="911">
                  <c:v>1.1984411858619204E-2</c:v>
                </c:pt>
                <c:pt idx="912">
                  <c:v>1.1984411858619204E-2</c:v>
                </c:pt>
                <c:pt idx="913">
                  <c:v>1.1984411858619204E-2</c:v>
                </c:pt>
                <c:pt idx="914">
                  <c:v>1.1984411858619204E-2</c:v>
                </c:pt>
                <c:pt idx="915">
                  <c:v>1.1984411858619204E-2</c:v>
                </c:pt>
                <c:pt idx="916">
                  <c:v>1.1984411858619204E-2</c:v>
                </c:pt>
                <c:pt idx="917">
                  <c:v>1.1984411858619204E-2</c:v>
                </c:pt>
                <c:pt idx="918">
                  <c:v>1.1984411858619204E-2</c:v>
                </c:pt>
                <c:pt idx="919">
                  <c:v>1.1984411858619204E-2</c:v>
                </c:pt>
                <c:pt idx="920">
                  <c:v>1.1984411858619204E-2</c:v>
                </c:pt>
                <c:pt idx="921">
                  <c:v>1.1984411858619204E-2</c:v>
                </c:pt>
                <c:pt idx="922">
                  <c:v>1.1984411858619204E-2</c:v>
                </c:pt>
                <c:pt idx="923">
                  <c:v>1.1984411858619204E-2</c:v>
                </c:pt>
                <c:pt idx="924">
                  <c:v>1.1984411858619204E-2</c:v>
                </c:pt>
                <c:pt idx="925">
                  <c:v>1.1984411858619204E-2</c:v>
                </c:pt>
                <c:pt idx="926">
                  <c:v>1.1984411858619204E-2</c:v>
                </c:pt>
                <c:pt idx="927">
                  <c:v>1.1984411858619204E-2</c:v>
                </c:pt>
                <c:pt idx="928">
                  <c:v>1.1984411858619204E-2</c:v>
                </c:pt>
                <c:pt idx="929">
                  <c:v>1.1984411858619204E-2</c:v>
                </c:pt>
                <c:pt idx="930">
                  <c:v>1.1984411858619204E-2</c:v>
                </c:pt>
                <c:pt idx="931">
                  <c:v>1.1984411858619204E-2</c:v>
                </c:pt>
                <c:pt idx="932">
                  <c:v>1.1984411858619204E-2</c:v>
                </c:pt>
                <c:pt idx="933">
                  <c:v>1.1984411858619204E-2</c:v>
                </c:pt>
                <c:pt idx="934">
                  <c:v>1.1984411858619204E-2</c:v>
                </c:pt>
                <c:pt idx="935">
                  <c:v>1.1984411858619204E-2</c:v>
                </c:pt>
                <c:pt idx="936">
                  <c:v>1.1984411858619204E-2</c:v>
                </c:pt>
                <c:pt idx="937">
                  <c:v>1.1984411858619204E-2</c:v>
                </c:pt>
                <c:pt idx="938">
                  <c:v>1.1984411858619204E-2</c:v>
                </c:pt>
                <c:pt idx="939">
                  <c:v>1.1984411858619204E-2</c:v>
                </c:pt>
                <c:pt idx="940">
                  <c:v>1.1984411858619204E-2</c:v>
                </c:pt>
                <c:pt idx="941">
                  <c:v>1.1984411858619204E-2</c:v>
                </c:pt>
                <c:pt idx="942">
                  <c:v>1.1984411858619204E-2</c:v>
                </c:pt>
                <c:pt idx="943">
                  <c:v>1.1984411858619204E-2</c:v>
                </c:pt>
                <c:pt idx="944">
                  <c:v>1.1984411858619204E-2</c:v>
                </c:pt>
                <c:pt idx="945">
                  <c:v>1.1984411858619204E-2</c:v>
                </c:pt>
                <c:pt idx="946">
                  <c:v>1.1984411858619204E-2</c:v>
                </c:pt>
                <c:pt idx="947">
                  <c:v>1.1984411858619204E-2</c:v>
                </c:pt>
                <c:pt idx="948">
                  <c:v>1.1984411858619204E-2</c:v>
                </c:pt>
                <c:pt idx="949">
                  <c:v>1.1984411858619204E-2</c:v>
                </c:pt>
                <c:pt idx="950">
                  <c:v>1.1984411858619204E-2</c:v>
                </c:pt>
                <c:pt idx="951">
                  <c:v>1.1984411858619204E-2</c:v>
                </c:pt>
                <c:pt idx="952">
                  <c:v>1.1984411858619204E-2</c:v>
                </c:pt>
                <c:pt idx="953">
                  <c:v>1.1984411858619204E-2</c:v>
                </c:pt>
                <c:pt idx="954">
                  <c:v>1.1984411858619204E-2</c:v>
                </c:pt>
                <c:pt idx="955">
                  <c:v>1.1984411858619204E-2</c:v>
                </c:pt>
                <c:pt idx="956">
                  <c:v>1.1984411858619204E-2</c:v>
                </c:pt>
                <c:pt idx="957">
                  <c:v>1.1984411858619204E-2</c:v>
                </c:pt>
                <c:pt idx="958">
                  <c:v>1.1984411858619204E-2</c:v>
                </c:pt>
                <c:pt idx="959">
                  <c:v>1.1984411858619204E-2</c:v>
                </c:pt>
                <c:pt idx="960">
                  <c:v>1.1984411858619204E-2</c:v>
                </c:pt>
                <c:pt idx="961">
                  <c:v>1.1984411858619204E-2</c:v>
                </c:pt>
                <c:pt idx="962">
                  <c:v>1.1984411858619204E-2</c:v>
                </c:pt>
                <c:pt idx="963">
                  <c:v>1.1984411858619204E-2</c:v>
                </c:pt>
                <c:pt idx="964">
                  <c:v>1.1984411858619204E-2</c:v>
                </c:pt>
                <c:pt idx="965">
                  <c:v>1.1984411858619204E-2</c:v>
                </c:pt>
                <c:pt idx="966">
                  <c:v>1.1984411858619204E-2</c:v>
                </c:pt>
                <c:pt idx="967">
                  <c:v>1.1984411858619204E-2</c:v>
                </c:pt>
                <c:pt idx="968">
                  <c:v>1.1984411858619204E-2</c:v>
                </c:pt>
                <c:pt idx="969">
                  <c:v>1.1984411858619204E-2</c:v>
                </c:pt>
                <c:pt idx="970">
                  <c:v>1.1984411858619204E-2</c:v>
                </c:pt>
                <c:pt idx="971">
                  <c:v>1.1984411858619204E-2</c:v>
                </c:pt>
                <c:pt idx="972">
                  <c:v>1.1984411858619204E-2</c:v>
                </c:pt>
                <c:pt idx="973">
                  <c:v>1.1984411858619204E-2</c:v>
                </c:pt>
                <c:pt idx="974">
                  <c:v>1.1984411858619204E-2</c:v>
                </c:pt>
                <c:pt idx="975">
                  <c:v>1.1984411858619204E-2</c:v>
                </c:pt>
                <c:pt idx="976">
                  <c:v>1.1984411858619204E-2</c:v>
                </c:pt>
                <c:pt idx="977">
                  <c:v>1.1984411858619204E-2</c:v>
                </c:pt>
                <c:pt idx="978">
                  <c:v>1.1984411858619204E-2</c:v>
                </c:pt>
                <c:pt idx="979">
                  <c:v>1.1984411858619204E-2</c:v>
                </c:pt>
                <c:pt idx="980">
                  <c:v>1.1984411858619204E-2</c:v>
                </c:pt>
                <c:pt idx="981">
                  <c:v>1.1984411858619204E-2</c:v>
                </c:pt>
                <c:pt idx="982">
                  <c:v>1.1984411858619204E-2</c:v>
                </c:pt>
                <c:pt idx="983">
                  <c:v>1.1984411858619204E-2</c:v>
                </c:pt>
                <c:pt idx="984">
                  <c:v>1.1984411858619204E-2</c:v>
                </c:pt>
                <c:pt idx="985">
                  <c:v>1.1984411858619204E-2</c:v>
                </c:pt>
                <c:pt idx="986">
                  <c:v>1.1984411858619204E-2</c:v>
                </c:pt>
                <c:pt idx="987">
                  <c:v>1.1984411858619204E-2</c:v>
                </c:pt>
                <c:pt idx="988">
                  <c:v>1.1984411858619204E-2</c:v>
                </c:pt>
                <c:pt idx="989">
                  <c:v>1.1984411858619204E-2</c:v>
                </c:pt>
                <c:pt idx="990">
                  <c:v>1.1984411858619204E-2</c:v>
                </c:pt>
                <c:pt idx="991">
                  <c:v>1.1984411858619204E-2</c:v>
                </c:pt>
                <c:pt idx="992">
                  <c:v>1.1984411858619204E-2</c:v>
                </c:pt>
                <c:pt idx="993">
                  <c:v>1.1984411858619204E-2</c:v>
                </c:pt>
                <c:pt idx="994">
                  <c:v>1.1984411858619204E-2</c:v>
                </c:pt>
                <c:pt idx="995">
                  <c:v>1.1984411858619204E-2</c:v>
                </c:pt>
                <c:pt idx="996">
                  <c:v>1.1984411858619204E-2</c:v>
                </c:pt>
                <c:pt idx="997">
                  <c:v>1.1984411858619204E-2</c:v>
                </c:pt>
                <c:pt idx="998">
                  <c:v>1.1984411858619204E-2</c:v>
                </c:pt>
                <c:pt idx="999">
                  <c:v>1.1984411858619204E-2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9-25FE-4C8D-AD4D-24E7EB99A208}"/>
            </c:ext>
          </c:extLst>
        </c:ser>
        <c:ser>
          <c:idx val="10"/>
          <c:order val="10"/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Sheet1!$L$1:$L$1000</c:f>
              <c:numCache>
                <c:formatCode>General</c:formatCode>
                <c:ptCount val="1000"/>
                <c:pt idx="0">
                  <c:v>1.0367416859841512</c:v>
                </c:pt>
                <c:pt idx="1">
                  <c:v>1.0367416859841512</c:v>
                </c:pt>
                <c:pt idx="2">
                  <c:v>1.0367416859841512</c:v>
                </c:pt>
                <c:pt idx="3">
                  <c:v>0.80926672145459466</c:v>
                </c:pt>
                <c:pt idx="4">
                  <c:v>0.12077709922873781</c:v>
                </c:pt>
                <c:pt idx="5">
                  <c:v>0.12077709922873781</c:v>
                </c:pt>
                <c:pt idx="6">
                  <c:v>0.12077709922873781</c:v>
                </c:pt>
                <c:pt idx="7">
                  <c:v>0.12077709922873781</c:v>
                </c:pt>
                <c:pt idx="8">
                  <c:v>0.12077709922873781</c:v>
                </c:pt>
                <c:pt idx="9">
                  <c:v>0.12077709922873781</c:v>
                </c:pt>
                <c:pt idx="10">
                  <c:v>0.12077709922873781</c:v>
                </c:pt>
                <c:pt idx="11">
                  <c:v>0.12077709922873781</c:v>
                </c:pt>
                <c:pt idx="12">
                  <c:v>0.12077709922873781</c:v>
                </c:pt>
                <c:pt idx="13">
                  <c:v>0.12077709922873781</c:v>
                </c:pt>
                <c:pt idx="14">
                  <c:v>0.12077709922873781</c:v>
                </c:pt>
                <c:pt idx="15">
                  <c:v>0.12077709922873781</c:v>
                </c:pt>
                <c:pt idx="16">
                  <c:v>0.12077709922873781</c:v>
                </c:pt>
                <c:pt idx="17">
                  <c:v>0.12077709922873781</c:v>
                </c:pt>
                <c:pt idx="18">
                  <c:v>0.12077709922873781</c:v>
                </c:pt>
                <c:pt idx="19">
                  <c:v>0.12077709922873781</c:v>
                </c:pt>
                <c:pt idx="20">
                  <c:v>0.12077709922873781</c:v>
                </c:pt>
                <c:pt idx="21">
                  <c:v>0.12077709922873781</c:v>
                </c:pt>
                <c:pt idx="22">
                  <c:v>2.6970123098408405E-2</c:v>
                </c:pt>
                <c:pt idx="23">
                  <c:v>2.6970123098408405E-2</c:v>
                </c:pt>
                <c:pt idx="24">
                  <c:v>2.6970123098408405E-2</c:v>
                </c:pt>
                <c:pt idx="25">
                  <c:v>2.6970123098408405E-2</c:v>
                </c:pt>
                <c:pt idx="26">
                  <c:v>2.6970123098408405E-2</c:v>
                </c:pt>
                <c:pt idx="27">
                  <c:v>2.6970123098408405E-2</c:v>
                </c:pt>
                <c:pt idx="28">
                  <c:v>2.6970123098408405E-2</c:v>
                </c:pt>
                <c:pt idx="29">
                  <c:v>2.6970123098408405E-2</c:v>
                </c:pt>
                <c:pt idx="30">
                  <c:v>2.6970123098408405E-2</c:v>
                </c:pt>
                <c:pt idx="31">
                  <c:v>2.6970123098408405E-2</c:v>
                </c:pt>
                <c:pt idx="32">
                  <c:v>2.6970123098408405E-2</c:v>
                </c:pt>
                <c:pt idx="33">
                  <c:v>2.6970123098408405E-2</c:v>
                </c:pt>
                <c:pt idx="34">
                  <c:v>2.6970123098408405E-2</c:v>
                </c:pt>
                <c:pt idx="35">
                  <c:v>2.6970123098408405E-2</c:v>
                </c:pt>
                <c:pt idx="36">
                  <c:v>2.6970123098408405E-2</c:v>
                </c:pt>
                <c:pt idx="37">
                  <c:v>2.6970123098408405E-2</c:v>
                </c:pt>
                <c:pt idx="38">
                  <c:v>2.6970123098408405E-2</c:v>
                </c:pt>
                <c:pt idx="39">
                  <c:v>2.6970123098408405E-2</c:v>
                </c:pt>
                <c:pt idx="40">
                  <c:v>2.6970123098408405E-2</c:v>
                </c:pt>
                <c:pt idx="41">
                  <c:v>2.6970123098408405E-2</c:v>
                </c:pt>
                <c:pt idx="42">
                  <c:v>2.6970123098408405E-2</c:v>
                </c:pt>
                <c:pt idx="43">
                  <c:v>2.6970123098408405E-2</c:v>
                </c:pt>
                <c:pt idx="44">
                  <c:v>2.6970123098408405E-2</c:v>
                </c:pt>
                <c:pt idx="45">
                  <c:v>2.6970123098408405E-2</c:v>
                </c:pt>
                <c:pt idx="46">
                  <c:v>2.6970123098408405E-2</c:v>
                </c:pt>
                <c:pt idx="47">
                  <c:v>2.6970123098408405E-2</c:v>
                </c:pt>
                <c:pt idx="48">
                  <c:v>2.6970123098408405E-2</c:v>
                </c:pt>
                <c:pt idx="49">
                  <c:v>2.6970123098408405E-2</c:v>
                </c:pt>
                <c:pt idx="50">
                  <c:v>2.6970123098408405E-2</c:v>
                </c:pt>
                <c:pt idx="51">
                  <c:v>2.6970123098408405E-2</c:v>
                </c:pt>
                <c:pt idx="52">
                  <c:v>2.6970123098408405E-2</c:v>
                </c:pt>
                <c:pt idx="53">
                  <c:v>2.6970123098408405E-2</c:v>
                </c:pt>
                <c:pt idx="54">
                  <c:v>2.6970123098408405E-2</c:v>
                </c:pt>
                <c:pt idx="55">
                  <c:v>2.6970123098408405E-2</c:v>
                </c:pt>
                <c:pt idx="56">
                  <c:v>2.6970123098408405E-2</c:v>
                </c:pt>
                <c:pt idx="57">
                  <c:v>2.6970123098408405E-2</c:v>
                </c:pt>
                <c:pt idx="58">
                  <c:v>2.6970123098408405E-2</c:v>
                </c:pt>
                <c:pt idx="59">
                  <c:v>2.6970123098408405E-2</c:v>
                </c:pt>
                <c:pt idx="60">
                  <c:v>2.6970123098408405E-2</c:v>
                </c:pt>
                <c:pt idx="61">
                  <c:v>2.6970123098408405E-2</c:v>
                </c:pt>
                <c:pt idx="62">
                  <c:v>2.6970123098408405E-2</c:v>
                </c:pt>
                <c:pt idx="63">
                  <c:v>2.6970123098408405E-2</c:v>
                </c:pt>
                <c:pt idx="64">
                  <c:v>2.6970123098408405E-2</c:v>
                </c:pt>
                <c:pt idx="65">
                  <c:v>2.6970123098408405E-2</c:v>
                </c:pt>
                <c:pt idx="66">
                  <c:v>2.6970123098408405E-2</c:v>
                </c:pt>
                <c:pt idx="67">
                  <c:v>2.6970123098408405E-2</c:v>
                </c:pt>
                <c:pt idx="68">
                  <c:v>2.6970123098408405E-2</c:v>
                </c:pt>
                <c:pt idx="69">
                  <c:v>2.6970123098408405E-2</c:v>
                </c:pt>
                <c:pt idx="70">
                  <c:v>2.6970123098408405E-2</c:v>
                </c:pt>
                <c:pt idx="71">
                  <c:v>2.6970123098408405E-2</c:v>
                </c:pt>
                <c:pt idx="72">
                  <c:v>2.6970123098408405E-2</c:v>
                </c:pt>
                <c:pt idx="73">
                  <c:v>2.6970123098408405E-2</c:v>
                </c:pt>
                <c:pt idx="74">
                  <c:v>2.6970123098408405E-2</c:v>
                </c:pt>
                <c:pt idx="75">
                  <c:v>2.6970123098408405E-2</c:v>
                </c:pt>
                <c:pt idx="76">
                  <c:v>2.6970123098408405E-2</c:v>
                </c:pt>
                <c:pt idx="77">
                  <c:v>2.6970123098408405E-2</c:v>
                </c:pt>
                <c:pt idx="78">
                  <c:v>2.6970123098408405E-2</c:v>
                </c:pt>
                <c:pt idx="79">
                  <c:v>2.6970123098408405E-2</c:v>
                </c:pt>
                <c:pt idx="80">
                  <c:v>2.6970123098408405E-2</c:v>
                </c:pt>
                <c:pt idx="81">
                  <c:v>2.6970123098408405E-2</c:v>
                </c:pt>
                <c:pt idx="82">
                  <c:v>2.6970123098408405E-2</c:v>
                </c:pt>
                <c:pt idx="83">
                  <c:v>2.6970123098408405E-2</c:v>
                </c:pt>
                <c:pt idx="84">
                  <c:v>2.6970123098408405E-2</c:v>
                </c:pt>
                <c:pt idx="85">
                  <c:v>2.6970123098408405E-2</c:v>
                </c:pt>
                <c:pt idx="86">
                  <c:v>2.6970123098408405E-2</c:v>
                </c:pt>
                <c:pt idx="87">
                  <c:v>2.6970123098408405E-2</c:v>
                </c:pt>
                <c:pt idx="88">
                  <c:v>2.6970123098408405E-2</c:v>
                </c:pt>
                <c:pt idx="89">
                  <c:v>2.6970123098408405E-2</c:v>
                </c:pt>
                <c:pt idx="90">
                  <c:v>2.6970123098408405E-2</c:v>
                </c:pt>
                <c:pt idx="91">
                  <c:v>2.6970123098408405E-2</c:v>
                </c:pt>
                <c:pt idx="92">
                  <c:v>2.6970123098408405E-2</c:v>
                </c:pt>
                <c:pt idx="93">
                  <c:v>2.6970123098408405E-2</c:v>
                </c:pt>
                <c:pt idx="94">
                  <c:v>2.6970123098408405E-2</c:v>
                </c:pt>
                <c:pt idx="95">
                  <c:v>2.6970123098408405E-2</c:v>
                </c:pt>
                <c:pt idx="96">
                  <c:v>2.6970123098408405E-2</c:v>
                </c:pt>
                <c:pt idx="97">
                  <c:v>2.6970123098408405E-2</c:v>
                </c:pt>
                <c:pt idx="98">
                  <c:v>2.6970123098408405E-2</c:v>
                </c:pt>
                <c:pt idx="99">
                  <c:v>2.6970123098408405E-2</c:v>
                </c:pt>
                <c:pt idx="100">
                  <c:v>2.6970123098408405E-2</c:v>
                </c:pt>
                <c:pt idx="101">
                  <c:v>2.6970123098408405E-2</c:v>
                </c:pt>
                <c:pt idx="102">
                  <c:v>2.6970123098408405E-2</c:v>
                </c:pt>
                <c:pt idx="103">
                  <c:v>2.6970123098408405E-2</c:v>
                </c:pt>
                <c:pt idx="104">
                  <c:v>2.6970123098408405E-2</c:v>
                </c:pt>
                <c:pt idx="105">
                  <c:v>2.6970123098408405E-2</c:v>
                </c:pt>
                <c:pt idx="106">
                  <c:v>2.6970123098408405E-2</c:v>
                </c:pt>
                <c:pt idx="107">
                  <c:v>2.6970123098408405E-2</c:v>
                </c:pt>
                <c:pt idx="108">
                  <c:v>2.6970123098408405E-2</c:v>
                </c:pt>
                <c:pt idx="109">
                  <c:v>2.6970123098408405E-2</c:v>
                </c:pt>
                <c:pt idx="110">
                  <c:v>2.6970123098408405E-2</c:v>
                </c:pt>
                <c:pt idx="111">
                  <c:v>2.6970123098408405E-2</c:v>
                </c:pt>
                <c:pt idx="112">
                  <c:v>2.6970123098408405E-2</c:v>
                </c:pt>
                <c:pt idx="113">
                  <c:v>2.6970123098408405E-2</c:v>
                </c:pt>
                <c:pt idx="114">
                  <c:v>2.6970123098408405E-2</c:v>
                </c:pt>
                <c:pt idx="115">
                  <c:v>2.6970123098408405E-2</c:v>
                </c:pt>
                <c:pt idx="116">
                  <c:v>2.6970123098408405E-2</c:v>
                </c:pt>
                <c:pt idx="117">
                  <c:v>2.6970123098408405E-2</c:v>
                </c:pt>
                <c:pt idx="118">
                  <c:v>2.6970123098408405E-2</c:v>
                </c:pt>
                <c:pt idx="119">
                  <c:v>2.6970123098408405E-2</c:v>
                </c:pt>
                <c:pt idx="120">
                  <c:v>2.6970123098408405E-2</c:v>
                </c:pt>
                <c:pt idx="121">
                  <c:v>2.6970123098408405E-2</c:v>
                </c:pt>
                <c:pt idx="122">
                  <c:v>2.6970123098408405E-2</c:v>
                </c:pt>
                <c:pt idx="123">
                  <c:v>2.6970123098408405E-2</c:v>
                </c:pt>
                <c:pt idx="124">
                  <c:v>2.6970123098408405E-2</c:v>
                </c:pt>
                <c:pt idx="125">
                  <c:v>2.6970123098408405E-2</c:v>
                </c:pt>
                <c:pt idx="126">
                  <c:v>2.6970123098408405E-2</c:v>
                </c:pt>
                <c:pt idx="127">
                  <c:v>2.6970123098408405E-2</c:v>
                </c:pt>
                <c:pt idx="128">
                  <c:v>2.6970123098408405E-2</c:v>
                </c:pt>
                <c:pt idx="129">
                  <c:v>2.6970123098408405E-2</c:v>
                </c:pt>
                <c:pt idx="130">
                  <c:v>2.6970123098408405E-2</c:v>
                </c:pt>
                <c:pt idx="131">
                  <c:v>2.6970123098408405E-2</c:v>
                </c:pt>
                <c:pt idx="132">
                  <c:v>2.6970123098408405E-2</c:v>
                </c:pt>
                <c:pt idx="133">
                  <c:v>2.6970123098408405E-2</c:v>
                </c:pt>
                <c:pt idx="134">
                  <c:v>2.6970123098408405E-2</c:v>
                </c:pt>
                <c:pt idx="135">
                  <c:v>2.6970123098408405E-2</c:v>
                </c:pt>
                <c:pt idx="136">
                  <c:v>2.6970123098408405E-2</c:v>
                </c:pt>
                <c:pt idx="137">
                  <c:v>2.6970123098408405E-2</c:v>
                </c:pt>
                <c:pt idx="138">
                  <c:v>2.6970123098408405E-2</c:v>
                </c:pt>
                <c:pt idx="139">
                  <c:v>2.6970123098408405E-2</c:v>
                </c:pt>
                <c:pt idx="140">
                  <c:v>2.6970123098408405E-2</c:v>
                </c:pt>
                <c:pt idx="141">
                  <c:v>2.6970123098408405E-2</c:v>
                </c:pt>
                <c:pt idx="142">
                  <c:v>2.6970123098408405E-2</c:v>
                </c:pt>
                <c:pt idx="143">
                  <c:v>2.6970123098408405E-2</c:v>
                </c:pt>
                <c:pt idx="144">
                  <c:v>2.6970123098408405E-2</c:v>
                </c:pt>
                <c:pt idx="145">
                  <c:v>2.6970123098408405E-2</c:v>
                </c:pt>
                <c:pt idx="146">
                  <c:v>2.6970123098408405E-2</c:v>
                </c:pt>
                <c:pt idx="147">
                  <c:v>2.6970123098408405E-2</c:v>
                </c:pt>
                <c:pt idx="148">
                  <c:v>2.6970123098408405E-2</c:v>
                </c:pt>
                <c:pt idx="149">
                  <c:v>2.6970123098408405E-2</c:v>
                </c:pt>
                <c:pt idx="150">
                  <c:v>2.6970123098408405E-2</c:v>
                </c:pt>
                <c:pt idx="151">
                  <c:v>2.6970123098408405E-2</c:v>
                </c:pt>
                <c:pt idx="152">
                  <c:v>2.6970123098408405E-2</c:v>
                </c:pt>
                <c:pt idx="153">
                  <c:v>2.6970123098408405E-2</c:v>
                </c:pt>
                <c:pt idx="154">
                  <c:v>2.6970123098408405E-2</c:v>
                </c:pt>
                <c:pt idx="155">
                  <c:v>2.6970123098408405E-2</c:v>
                </c:pt>
                <c:pt idx="156">
                  <c:v>2.6970123098408405E-2</c:v>
                </c:pt>
                <c:pt idx="157">
                  <c:v>2.6970123098408405E-2</c:v>
                </c:pt>
                <c:pt idx="158">
                  <c:v>2.6970123098408405E-2</c:v>
                </c:pt>
                <c:pt idx="159">
                  <c:v>2.6970123098408405E-2</c:v>
                </c:pt>
                <c:pt idx="160">
                  <c:v>2.6970123098408405E-2</c:v>
                </c:pt>
                <c:pt idx="161">
                  <c:v>2.6970123098408405E-2</c:v>
                </c:pt>
                <c:pt idx="162">
                  <c:v>2.6970123098408405E-2</c:v>
                </c:pt>
                <c:pt idx="163">
                  <c:v>2.6970123098408405E-2</c:v>
                </c:pt>
                <c:pt idx="164">
                  <c:v>2.6970123098408405E-2</c:v>
                </c:pt>
                <c:pt idx="165">
                  <c:v>2.6970123098408405E-2</c:v>
                </c:pt>
                <c:pt idx="166">
                  <c:v>2.6970123098408405E-2</c:v>
                </c:pt>
                <c:pt idx="167">
                  <c:v>2.6970123098408405E-2</c:v>
                </c:pt>
                <c:pt idx="168">
                  <c:v>2.6970123098408405E-2</c:v>
                </c:pt>
                <c:pt idx="169">
                  <c:v>2.6970123098408405E-2</c:v>
                </c:pt>
                <c:pt idx="170">
                  <c:v>2.6970123098408405E-2</c:v>
                </c:pt>
                <c:pt idx="171">
                  <c:v>2.6970123098408405E-2</c:v>
                </c:pt>
                <c:pt idx="172">
                  <c:v>2.6970123098408405E-2</c:v>
                </c:pt>
                <c:pt idx="173">
                  <c:v>2.6970123098408405E-2</c:v>
                </c:pt>
                <c:pt idx="174">
                  <c:v>2.6970123098408405E-2</c:v>
                </c:pt>
                <c:pt idx="175">
                  <c:v>2.6970123098408405E-2</c:v>
                </c:pt>
                <c:pt idx="176">
                  <c:v>2.6970123098408405E-2</c:v>
                </c:pt>
                <c:pt idx="177">
                  <c:v>2.6970123098408405E-2</c:v>
                </c:pt>
                <c:pt idx="178">
                  <c:v>2.6970123098408405E-2</c:v>
                </c:pt>
                <c:pt idx="179">
                  <c:v>2.6970123098408405E-2</c:v>
                </c:pt>
                <c:pt idx="180">
                  <c:v>2.6970123098408405E-2</c:v>
                </c:pt>
                <c:pt idx="181">
                  <c:v>2.6970123098408405E-2</c:v>
                </c:pt>
                <c:pt idx="182">
                  <c:v>2.6970123098408405E-2</c:v>
                </c:pt>
                <c:pt idx="183">
                  <c:v>2.6970123098408405E-2</c:v>
                </c:pt>
                <c:pt idx="184">
                  <c:v>2.6970123098408405E-2</c:v>
                </c:pt>
                <c:pt idx="185">
                  <c:v>2.6970123098408405E-2</c:v>
                </c:pt>
                <c:pt idx="186">
                  <c:v>2.6970123098408405E-2</c:v>
                </c:pt>
                <c:pt idx="187">
                  <c:v>2.6970123098408405E-2</c:v>
                </c:pt>
                <c:pt idx="188">
                  <c:v>2.6970123098408405E-2</c:v>
                </c:pt>
                <c:pt idx="189">
                  <c:v>2.6970123098408405E-2</c:v>
                </c:pt>
                <c:pt idx="190">
                  <c:v>2.6970123098408405E-2</c:v>
                </c:pt>
                <c:pt idx="191">
                  <c:v>2.6970123098408405E-2</c:v>
                </c:pt>
                <c:pt idx="192">
                  <c:v>2.6970123098408405E-2</c:v>
                </c:pt>
                <c:pt idx="193">
                  <c:v>2.6970123098408405E-2</c:v>
                </c:pt>
                <c:pt idx="194">
                  <c:v>2.6970123098408405E-2</c:v>
                </c:pt>
                <c:pt idx="195">
                  <c:v>2.6970123098408405E-2</c:v>
                </c:pt>
                <c:pt idx="196">
                  <c:v>2.6970123098408405E-2</c:v>
                </c:pt>
                <c:pt idx="197">
                  <c:v>2.6970123098408405E-2</c:v>
                </c:pt>
                <c:pt idx="198">
                  <c:v>2.6970123098408405E-2</c:v>
                </c:pt>
                <c:pt idx="199">
                  <c:v>2.6970123098408405E-2</c:v>
                </c:pt>
                <c:pt idx="200">
                  <c:v>2.6970123098408405E-2</c:v>
                </c:pt>
                <c:pt idx="201">
                  <c:v>2.6970123098408405E-2</c:v>
                </c:pt>
                <c:pt idx="202">
                  <c:v>2.6970123098408405E-2</c:v>
                </c:pt>
                <c:pt idx="203">
                  <c:v>2.6970123098408405E-2</c:v>
                </c:pt>
                <c:pt idx="204">
                  <c:v>2.6970123098408405E-2</c:v>
                </c:pt>
                <c:pt idx="205">
                  <c:v>2.6970123098408405E-2</c:v>
                </c:pt>
                <c:pt idx="206">
                  <c:v>2.6970123098408405E-2</c:v>
                </c:pt>
                <c:pt idx="207">
                  <c:v>2.6970123098408405E-2</c:v>
                </c:pt>
                <c:pt idx="208">
                  <c:v>2.6970123098408405E-2</c:v>
                </c:pt>
                <c:pt idx="209">
                  <c:v>2.6970123098408405E-2</c:v>
                </c:pt>
                <c:pt idx="210">
                  <c:v>2.6970123098408405E-2</c:v>
                </c:pt>
                <c:pt idx="211">
                  <c:v>2.6661665991094874E-2</c:v>
                </c:pt>
                <c:pt idx="212">
                  <c:v>2.6661665991094874E-2</c:v>
                </c:pt>
                <c:pt idx="213">
                  <c:v>2.6661665991094874E-2</c:v>
                </c:pt>
                <c:pt idx="214">
                  <c:v>2.6661665991094874E-2</c:v>
                </c:pt>
                <c:pt idx="215">
                  <c:v>2.6661665991094874E-2</c:v>
                </c:pt>
                <c:pt idx="216">
                  <c:v>2.6661665991094874E-2</c:v>
                </c:pt>
                <c:pt idx="217">
                  <c:v>2.6661665991094874E-2</c:v>
                </c:pt>
                <c:pt idx="218">
                  <c:v>2.6661665991094874E-2</c:v>
                </c:pt>
                <c:pt idx="219">
                  <c:v>2.6661665991094874E-2</c:v>
                </c:pt>
                <c:pt idx="220">
                  <c:v>2.6661665991094874E-2</c:v>
                </c:pt>
                <c:pt idx="221">
                  <c:v>2.6661665991094874E-2</c:v>
                </c:pt>
                <c:pt idx="222">
                  <c:v>2.6661665991094874E-2</c:v>
                </c:pt>
                <c:pt idx="223">
                  <c:v>2.6661665991094874E-2</c:v>
                </c:pt>
                <c:pt idx="224">
                  <c:v>2.6661665991094874E-2</c:v>
                </c:pt>
                <c:pt idx="225">
                  <c:v>2.6661665991094874E-2</c:v>
                </c:pt>
                <c:pt idx="226">
                  <c:v>2.6661665991094874E-2</c:v>
                </c:pt>
                <c:pt idx="227">
                  <c:v>2.6661665991094874E-2</c:v>
                </c:pt>
                <c:pt idx="228">
                  <c:v>2.6661665991094874E-2</c:v>
                </c:pt>
                <c:pt idx="229">
                  <c:v>2.6661665991094874E-2</c:v>
                </c:pt>
                <c:pt idx="230">
                  <c:v>2.6661665991094874E-2</c:v>
                </c:pt>
                <c:pt idx="231">
                  <c:v>2.6661665991094874E-2</c:v>
                </c:pt>
                <c:pt idx="232">
                  <c:v>2.6661665991094874E-2</c:v>
                </c:pt>
                <c:pt idx="233">
                  <c:v>2.6661665991094874E-2</c:v>
                </c:pt>
                <c:pt idx="234">
                  <c:v>2.6661665991094874E-2</c:v>
                </c:pt>
                <c:pt idx="235">
                  <c:v>2.6661665991094874E-2</c:v>
                </c:pt>
                <c:pt idx="236">
                  <c:v>2.6661665991094874E-2</c:v>
                </c:pt>
                <c:pt idx="237">
                  <c:v>2.6661665991094874E-2</c:v>
                </c:pt>
                <c:pt idx="238">
                  <c:v>2.6661665991094874E-2</c:v>
                </c:pt>
                <c:pt idx="239">
                  <c:v>2.6661665991094874E-2</c:v>
                </c:pt>
                <c:pt idx="240">
                  <c:v>2.6661665991094874E-2</c:v>
                </c:pt>
                <c:pt idx="241">
                  <c:v>2.6661665991094874E-2</c:v>
                </c:pt>
                <c:pt idx="242">
                  <c:v>2.6273012910587035E-2</c:v>
                </c:pt>
                <c:pt idx="243">
                  <c:v>2.6273012910587035E-2</c:v>
                </c:pt>
                <c:pt idx="244">
                  <c:v>2.6273012910587035E-2</c:v>
                </c:pt>
                <c:pt idx="245">
                  <c:v>2.6273012910587035E-2</c:v>
                </c:pt>
                <c:pt idx="246">
                  <c:v>2.6273012910587035E-2</c:v>
                </c:pt>
                <c:pt idx="247">
                  <c:v>2.6273012910587035E-2</c:v>
                </c:pt>
                <c:pt idx="248">
                  <c:v>2.6273012910587035E-2</c:v>
                </c:pt>
                <c:pt idx="249">
                  <c:v>2.6273012910587035E-2</c:v>
                </c:pt>
                <c:pt idx="250">
                  <c:v>2.6273012910587035E-2</c:v>
                </c:pt>
                <c:pt idx="251">
                  <c:v>2.6273012910587035E-2</c:v>
                </c:pt>
                <c:pt idx="252">
                  <c:v>2.6273012910587035E-2</c:v>
                </c:pt>
                <c:pt idx="253">
                  <c:v>2.6273012910587035E-2</c:v>
                </c:pt>
                <c:pt idx="254">
                  <c:v>2.6273012910587035E-2</c:v>
                </c:pt>
                <c:pt idx="255">
                  <c:v>2.6273012910587035E-2</c:v>
                </c:pt>
                <c:pt idx="256">
                  <c:v>2.6273012910587035E-2</c:v>
                </c:pt>
                <c:pt idx="257">
                  <c:v>2.6273012910587035E-2</c:v>
                </c:pt>
                <c:pt idx="258">
                  <c:v>2.6273012910587035E-2</c:v>
                </c:pt>
                <c:pt idx="259">
                  <c:v>2.6273012910587035E-2</c:v>
                </c:pt>
                <c:pt idx="260">
                  <c:v>2.6273012910587035E-2</c:v>
                </c:pt>
                <c:pt idx="261">
                  <c:v>2.6273012910587035E-2</c:v>
                </c:pt>
                <c:pt idx="262">
                  <c:v>2.6273012910587035E-2</c:v>
                </c:pt>
                <c:pt idx="263">
                  <c:v>2.6273012910587035E-2</c:v>
                </c:pt>
                <c:pt idx="264">
                  <c:v>2.6273012910587035E-2</c:v>
                </c:pt>
                <c:pt idx="265">
                  <c:v>2.6273012910587035E-2</c:v>
                </c:pt>
                <c:pt idx="266">
                  <c:v>2.6273012910587035E-2</c:v>
                </c:pt>
                <c:pt idx="267">
                  <c:v>2.6273012910587035E-2</c:v>
                </c:pt>
                <c:pt idx="268">
                  <c:v>2.6273012910587035E-2</c:v>
                </c:pt>
                <c:pt idx="269">
                  <c:v>2.6273012910587035E-2</c:v>
                </c:pt>
                <c:pt idx="270">
                  <c:v>2.6273012910587035E-2</c:v>
                </c:pt>
                <c:pt idx="271">
                  <c:v>2.6273012910587035E-2</c:v>
                </c:pt>
                <c:pt idx="272">
                  <c:v>2.6273012910587035E-2</c:v>
                </c:pt>
                <c:pt idx="273">
                  <c:v>2.6273012910587035E-2</c:v>
                </c:pt>
                <c:pt idx="274">
                  <c:v>2.6273012910587035E-2</c:v>
                </c:pt>
                <c:pt idx="275">
                  <c:v>2.6273012910587035E-2</c:v>
                </c:pt>
                <c:pt idx="276">
                  <c:v>2.6273012910587035E-2</c:v>
                </c:pt>
                <c:pt idx="277">
                  <c:v>2.6273012910587035E-2</c:v>
                </c:pt>
                <c:pt idx="278">
                  <c:v>2.6273012910587035E-2</c:v>
                </c:pt>
                <c:pt idx="279">
                  <c:v>2.6273012910587035E-2</c:v>
                </c:pt>
                <c:pt idx="280">
                  <c:v>2.6273012910587035E-2</c:v>
                </c:pt>
                <c:pt idx="281">
                  <c:v>2.6273012910587035E-2</c:v>
                </c:pt>
                <c:pt idx="282">
                  <c:v>2.6273012910587035E-2</c:v>
                </c:pt>
                <c:pt idx="283">
                  <c:v>2.6273012910587035E-2</c:v>
                </c:pt>
                <c:pt idx="284">
                  <c:v>2.6273012910587035E-2</c:v>
                </c:pt>
                <c:pt idx="285">
                  <c:v>2.6273012910587035E-2</c:v>
                </c:pt>
                <c:pt idx="286">
                  <c:v>2.6273012910587035E-2</c:v>
                </c:pt>
                <c:pt idx="287">
                  <c:v>2.6273012910587035E-2</c:v>
                </c:pt>
                <c:pt idx="288">
                  <c:v>2.6273012910587035E-2</c:v>
                </c:pt>
                <c:pt idx="289">
                  <c:v>2.6273012910587035E-2</c:v>
                </c:pt>
                <c:pt idx="290">
                  <c:v>2.6273012910587035E-2</c:v>
                </c:pt>
                <c:pt idx="291">
                  <c:v>2.6273012910587035E-2</c:v>
                </c:pt>
                <c:pt idx="292">
                  <c:v>2.6273012910587035E-2</c:v>
                </c:pt>
                <c:pt idx="293">
                  <c:v>2.6273012910587035E-2</c:v>
                </c:pt>
                <c:pt idx="294">
                  <c:v>2.6273012910587035E-2</c:v>
                </c:pt>
                <c:pt idx="295">
                  <c:v>2.6273012910587035E-2</c:v>
                </c:pt>
                <c:pt idx="296">
                  <c:v>2.6273012910587035E-2</c:v>
                </c:pt>
                <c:pt idx="297">
                  <c:v>2.6273012910587035E-2</c:v>
                </c:pt>
                <c:pt idx="298">
                  <c:v>2.6273012910587035E-2</c:v>
                </c:pt>
                <c:pt idx="299">
                  <c:v>2.6273012910587035E-2</c:v>
                </c:pt>
                <c:pt idx="300">
                  <c:v>2.6273012910587035E-2</c:v>
                </c:pt>
                <c:pt idx="301">
                  <c:v>2.6273012910587035E-2</c:v>
                </c:pt>
                <c:pt idx="302">
                  <c:v>2.6273012910587035E-2</c:v>
                </c:pt>
                <c:pt idx="303">
                  <c:v>2.6273012910587035E-2</c:v>
                </c:pt>
                <c:pt idx="304">
                  <c:v>2.6273012910587035E-2</c:v>
                </c:pt>
                <c:pt idx="305">
                  <c:v>2.6273012910587035E-2</c:v>
                </c:pt>
                <c:pt idx="306">
                  <c:v>2.6273012910587035E-2</c:v>
                </c:pt>
                <c:pt idx="307">
                  <c:v>2.6273012910587035E-2</c:v>
                </c:pt>
                <c:pt idx="308">
                  <c:v>2.6273012910587035E-2</c:v>
                </c:pt>
                <c:pt idx="309">
                  <c:v>2.6273012910587035E-2</c:v>
                </c:pt>
                <c:pt idx="310">
                  <c:v>2.6273012910587035E-2</c:v>
                </c:pt>
                <c:pt idx="311">
                  <c:v>2.6273012910587035E-2</c:v>
                </c:pt>
                <c:pt idx="312">
                  <c:v>2.6273012910587035E-2</c:v>
                </c:pt>
                <c:pt idx="313">
                  <c:v>2.6273012910587035E-2</c:v>
                </c:pt>
                <c:pt idx="314">
                  <c:v>2.6273012910587035E-2</c:v>
                </c:pt>
                <c:pt idx="315">
                  <c:v>2.6273012910587035E-2</c:v>
                </c:pt>
                <c:pt idx="316">
                  <c:v>2.6273012910587035E-2</c:v>
                </c:pt>
                <c:pt idx="317">
                  <c:v>2.6273012910587035E-2</c:v>
                </c:pt>
                <c:pt idx="318">
                  <c:v>2.6273012910587035E-2</c:v>
                </c:pt>
                <c:pt idx="319">
                  <c:v>2.6273012910587035E-2</c:v>
                </c:pt>
                <c:pt idx="320">
                  <c:v>2.6273012910587035E-2</c:v>
                </c:pt>
                <c:pt idx="321">
                  <c:v>2.6273012910587035E-2</c:v>
                </c:pt>
                <c:pt idx="322">
                  <c:v>2.6273012910587035E-2</c:v>
                </c:pt>
                <c:pt idx="323">
                  <c:v>2.6273012910587035E-2</c:v>
                </c:pt>
                <c:pt idx="324">
                  <c:v>2.6273012910587035E-2</c:v>
                </c:pt>
                <c:pt idx="325">
                  <c:v>2.6273012910587035E-2</c:v>
                </c:pt>
                <c:pt idx="326">
                  <c:v>2.6273012910587035E-2</c:v>
                </c:pt>
                <c:pt idx="327">
                  <c:v>2.6273012910587035E-2</c:v>
                </c:pt>
                <c:pt idx="328">
                  <c:v>2.6273012910587035E-2</c:v>
                </c:pt>
                <c:pt idx="329">
                  <c:v>2.6273012910587035E-2</c:v>
                </c:pt>
                <c:pt idx="330">
                  <c:v>2.6273012910587035E-2</c:v>
                </c:pt>
                <c:pt idx="331">
                  <c:v>2.6273012910587035E-2</c:v>
                </c:pt>
                <c:pt idx="332">
                  <c:v>2.6273012910587035E-2</c:v>
                </c:pt>
                <c:pt idx="333">
                  <c:v>2.6273012910587035E-2</c:v>
                </c:pt>
                <c:pt idx="334">
                  <c:v>2.6273012910587035E-2</c:v>
                </c:pt>
                <c:pt idx="335">
                  <c:v>2.6273012910587035E-2</c:v>
                </c:pt>
                <c:pt idx="336">
                  <c:v>2.6273012910587035E-2</c:v>
                </c:pt>
                <c:pt idx="337">
                  <c:v>2.6273012910587035E-2</c:v>
                </c:pt>
                <c:pt idx="338">
                  <c:v>2.6273012910587035E-2</c:v>
                </c:pt>
                <c:pt idx="339">
                  <c:v>2.6273012910587035E-2</c:v>
                </c:pt>
                <c:pt idx="340">
                  <c:v>2.6273012910587035E-2</c:v>
                </c:pt>
                <c:pt idx="341">
                  <c:v>2.6273012910587035E-2</c:v>
                </c:pt>
                <c:pt idx="342">
                  <c:v>2.6273012910587035E-2</c:v>
                </c:pt>
                <c:pt idx="343">
                  <c:v>2.6273012910587035E-2</c:v>
                </c:pt>
                <c:pt idx="344">
                  <c:v>2.6273012910587035E-2</c:v>
                </c:pt>
                <c:pt idx="345">
                  <c:v>2.6273012910587035E-2</c:v>
                </c:pt>
                <c:pt idx="346">
                  <c:v>2.6273012910587035E-2</c:v>
                </c:pt>
                <c:pt idx="347">
                  <c:v>2.6273012910587035E-2</c:v>
                </c:pt>
                <c:pt idx="348">
                  <c:v>2.6273012910587035E-2</c:v>
                </c:pt>
                <c:pt idx="349">
                  <c:v>2.6273012910587035E-2</c:v>
                </c:pt>
                <c:pt idx="350">
                  <c:v>2.6273012910587035E-2</c:v>
                </c:pt>
                <c:pt idx="351">
                  <c:v>2.6273012910587035E-2</c:v>
                </c:pt>
                <c:pt idx="352">
                  <c:v>2.6273012910587035E-2</c:v>
                </c:pt>
                <c:pt idx="353">
                  <c:v>2.6273012910587035E-2</c:v>
                </c:pt>
                <c:pt idx="354">
                  <c:v>2.6273012910587035E-2</c:v>
                </c:pt>
                <c:pt idx="355">
                  <c:v>2.6273012910587035E-2</c:v>
                </c:pt>
                <c:pt idx="356">
                  <c:v>2.6273012910587035E-2</c:v>
                </c:pt>
                <c:pt idx="357">
                  <c:v>2.6273012910587035E-2</c:v>
                </c:pt>
                <c:pt idx="358">
                  <c:v>2.6273012910587035E-2</c:v>
                </c:pt>
                <c:pt idx="359">
                  <c:v>2.6273012910587035E-2</c:v>
                </c:pt>
                <c:pt idx="360">
                  <c:v>2.6273012910587035E-2</c:v>
                </c:pt>
                <c:pt idx="361">
                  <c:v>2.6273012910587035E-2</c:v>
                </c:pt>
                <c:pt idx="362">
                  <c:v>2.6273012910587035E-2</c:v>
                </c:pt>
                <c:pt idx="363">
                  <c:v>2.6273012910587035E-2</c:v>
                </c:pt>
                <c:pt idx="364">
                  <c:v>2.6273012910587035E-2</c:v>
                </c:pt>
                <c:pt idx="365">
                  <c:v>2.6273012910587035E-2</c:v>
                </c:pt>
                <c:pt idx="366">
                  <c:v>2.6273012910587035E-2</c:v>
                </c:pt>
                <c:pt idx="367">
                  <c:v>2.6273012910587035E-2</c:v>
                </c:pt>
                <c:pt idx="368">
                  <c:v>2.6273012910587035E-2</c:v>
                </c:pt>
                <c:pt idx="369">
                  <c:v>2.6273012910587035E-2</c:v>
                </c:pt>
                <c:pt idx="370">
                  <c:v>2.6273012910587035E-2</c:v>
                </c:pt>
                <c:pt idx="371">
                  <c:v>2.6273012910587035E-2</c:v>
                </c:pt>
                <c:pt idx="372">
                  <c:v>2.6273012910587035E-2</c:v>
                </c:pt>
                <c:pt idx="373">
                  <c:v>2.6273012910587035E-2</c:v>
                </c:pt>
                <c:pt idx="374">
                  <c:v>2.6273012910587035E-2</c:v>
                </c:pt>
                <c:pt idx="375">
                  <c:v>2.6273012910587035E-2</c:v>
                </c:pt>
                <c:pt idx="376">
                  <c:v>2.6273012910587035E-2</c:v>
                </c:pt>
                <c:pt idx="377">
                  <c:v>2.6273012910587035E-2</c:v>
                </c:pt>
                <c:pt idx="378">
                  <c:v>2.6273012910587035E-2</c:v>
                </c:pt>
                <c:pt idx="379">
                  <c:v>2.6273012910587035E-2</c:v>
                </c:pt>
                <c:pt idx="380">
                  <c:v>2.6273012910587035E-2</c:v>
                </c:pt>
                <c:pt idx="381">
                  <c:v>2.6273012910587035E-2</c:v>
                </c:pt>
                <c:pt idx="382">
                  <c:v>2.6273012910587035E-2</c:v>
                </c:pt>
                <c:pt idx="383">
                  <c:v>2.6273012910587035E-2</c:v>
                </c:pt>
                <c:pt idx="384">
                  <c:v>2.6273012910587035E-2</c:v>
                </c:pt>
                <c:pt idx="385">
                  <c:v>2.6273012910587035E-2</c:v>
                </c:pt>
                <c:pt idx="386">
                  <c:v>2.6273012910587035E-2</c:v>
                </c:pt>
                <c:pt idx="387">
                  <c:v>2.6273012910587035E-2</c:v>
                </c:pt>
                <c:pt idx="388">
                  <c:v>2.6273012910587035E-2</c:v>
                </c:pt>
                <c:pt idx="389">
                  <c:v>2.6273012910587035E-2</c:v>
                </c:pt>
                <c:pt idx="390">
                  <c:v>2.6273012910587035E-2</c:v>
                </c:pt>
                <c:pt idx="391">
                  <c:v>2.6273012910587035E-2</c:v>
                </c:pt>
                <c:pt idx="392">
                  <c:v>2.6273012910587035E-2</c:v>
                </c:pt>
                <c:pt idx="393">
                  <c:v>2.6273012910587035E-2</c:v>
                </c:pt>
                <c:pt idx="394">
                  <c:v>2.6273012910587035E-2</c:v>
                </c:pt>
                <c:pt idx="395">
                  <c:v>2.6273012910587035E-2</c:v>
                </c:pt>
                <c:pt idx="396">
                  <c:v>2.6273012910587035E-2</c:v>
                </c:pt>
                <c:pt idx="397">
                  <c:v>2.6273012910587035E-2</c:v>
                </c:pt>
                <c:pt idx="398">
                  <c:v>2.6273012910587035E-2</c:v>
                </c:pt>
                <c:pt idx="399">
                  <c:v>2.6273012910587035E-2</c:v>
                </c:pt>
                <c:pt idx="400">
                  <c:v>2.6273012910587035E-2</c:v>
                </c:pt>
                <c:pt idx="401">
                  <c:v>2.6273012910587035E-2</c:v>
                </c:pt>
                <c:pt idx="402">
                  <c:v>2.6273012910587035E-2</c:v>
                </c:pt>
                <c:pt idx="403">
                  <c:v>2.6273012910587035E-2</c:v>
                </c:pt>
                <c:pt idx="404">
                  <c:v>2.6273012910587035E-2</c:v>
                </c:pt>
                <c:pt idx="405">
                  <c:v>2.6273012910587035E-2</c:v>
                </c:pt>
                <c:pt idx="406">
                  <c:v>2.6273012910587035E-2</c:v>
                </c:pt>
                <c:pt idx="407">
                  <c:v>2.6273012910587035E-2</c:v>
                </c:pt>
                <c:pt idx="408">
                  <c:v>2.6273012910587035E-2</c:v>
                </c:pt>
                <c:pt idx="409">
                  <c:v>2.6273012910587035E-2</c:v>
                </c:pt>
                <c:pt idx="410">
                  <c:v>2.6273012910587035E-2</c:v>
                </c:pt>
                <c:pt idx="411">
                  <c:v>2.6273012910587035E-2</c:v>
                </c:pt>
                <c:pt idx="412">
                  <c:v>2.6273012910587035E-2</c:v>
                </c:pt>
                <c:pt idx="413">
                  <c:v>2.6273012910587035E-2</c:v>
                </c:pt>
                <c:pt idx="414">
                  <c:v>2.6273012910587035E-2</c:v>
                </c:pt>
                <c:pt idx="415">
                  <c:v>2.6273012910587035E-2</c:v>
                </c:pt>
                <c:pt idx="416">
                  <c:v>2.6273012910587035E-2</c:v>
                </c:pt>
                <c:pt idx="417">
                  <c:v>2.6273012910587035E-2</c:v>
                </c:pt>
                <c:pt idx="418">
                  <c:v>2.6273012910587035E-2</c:v>
                </c:pt>
                <c:pt idx="419">
                  <c:v>2.6273012910587035E-2</c:v>
                </c:pt>
                <c:pt idx="420">
                  <c:v>2.6273012910587035E-2</c:v>
                </c:pt>
                <c:pt idx="421">
                  <c:v>2.6273012910587035E-2</c:v>
                </c:pt>
                <c:pt idx="422">
                  <c:v>2.6273012910587035E-2</c:v>
                </c:pt>
                <c:pt idx="423">
                  <c:v>2.6273012910587035E-2</c:v>
                </c:pt>
                <c:pt idx="424">
                  <c:v>2.6273012910587035E-2</c:v>
                </c:pt>
                <c:pt idx="425">
                  <c:v>2.6273012910587035E-2</c:v>
                </c:pt>
                <c:pt idx="426">
                  <c:v>2.6273012910587035E-2</c:v>
                </c:pt>
                <c:pt idx="427">
                  <c:v>2.6273012910587035E-2</c:v>
                </c:pt>
                <c:pt idx="428">
                  <c:v>2.6273012910587035E-2</c:v>
                </c:pt>
                <c:pt idx="429">
                  <c:v>2.6273012910587035E-2</c:v>
                </c:pt>
                <c:pt idx="430">
                  <c:v>2.6273012910587035E-2</c:v>
                </c:pt>
                <c:pt idx="431">
                  <c:v>2.6273012910587035E-2</c:v>
                </c:pt>
                <c:pt idx="432">
                  <c:v>2.6273012910587035E-2</c:v>
                </c:pt>
                <c:pt idx="433">
                  <c:v>2.6273012910587035E-2</c:v>
                </c:pt>
                <c:pt idx="434">
                  <c:v>2.6273012910587035E-2</c:v>
                </c:pt>
                <c:pt idx="435">
                  <c:v>2.6273012910587035E-2</c:v>
                </c:pt>
                <c:pt idx="436">
                  <c:v>2.6273012910587035E-2</c:v>
                </c:pt>
                <c:pt idx="437">
                  <c:v>2.6273012910587035E-2</c:v>
                </c:pt>
                <c:pt idx="438">
                  <c:v>2.6273012910587035E-2</c:v>
                </c:pt>
                <c:pt idx="439">
                  <c:v>2.6273012910587035E-2</c:v>
                </c:pt>
                <c:pt idx="440">
                  <c:v>2.6273012910587035E-2</c:v>
                </c:pt>
                <c:pt idx="441">
                  <c:v>2.6273012910587035E-2</c:v>
                </c:pt>
                <c:pt idx="442">
                  <c:v>2.6273012910587035E-2</c:v>
                </c:pt>
                <c:pt idx="443">
                  <c:v>2.6273012910587035E-2</c:v>
                </c:pt>
                <c:pt idx="444">
                  <c:v>2.6273012910587035E-2</c:v>
                </c:pt>
                <c:pt idx="445">
                  <c:v>2.6273012910587035E-2</c:v>
                </c:pt>
                <c:pt idx="446">
                  <c:v>2.6273012910587035E-2</c:v>
                </c:pt>
                <c:pt idx="447">
                  <c:v>2.6273012910587035E-2</c:v>
                </c:pt>
                <c:pt idx="448">
                  <c:v>2.6273012910587035E-2</c:v>
                </c:pt>
                <c:pt idx="449">
                  <c:v>2.6273012910587035E-2</c:v>
                </c:pt>
                <c:pt idx="450">
                  <c:v>2.6273012910587035E-2</c:v>
                </c:pt>
                <c:pt idx="451">
                  <c:v>2.6273012910587035E-2</c:v>
                </c:pt>
                <c:pt idx="452">
                  <c:v>2.6273012910587035E-2</c:v>
                </c:pt>
                <c:pt idx="453">
                  <c:v>2.6273012910587035E-2</c:v>
                </c:pt>
                <c:pt idx="454">
                  <c:v>2.6273012910587035E-2</c:v>
                </c:pt>
                <c:pt idx="455">
                  <c:v>2.6273012910587035E-2</c:v>
                </c:pt>
                <c:pt idx="456">
                  <c:v>2.6273012910587035E-2</c:v>
                </c:pt>
                <c:pt idx="457">
                  <c:v>2.6273012910587035E-2</c:v>
                </c:pt>
                <c:pt idx="458">
                  <c:v>2.6273012910587035E-2</c:v>
                </c:pt>
                <c:pt idx="459">
                  <c:v>2.6273012910587035E-2</c:v>
                </c:pt>
                <c:pt idx="460">
                  <c:v>2.6273012910587035E-2</c:v>
                </c:pt>
                <c:pt idx="461">
                  <c:v>2.6273012910587035E-2</c:v>
                </c:pt>
                <c:pt idx="462">
                  <c:v>2.6273012910587035E-2</c:v>
                </c:pt>
                <c:pt idx="463">
                  <c:v>2.6273012910587035E-2</c:v>
                </c:pt>
                <c:pt idx="464">
                  <c:v>2.6273012910587035E-2</c:v>
                </c:pt>
                <c:pt idx="465">
                  <c:v>2.6273012910587035E-2</c:v>
                </c:pt>
                <c:pt idx="466">
                  <c:v>2.6273012910587035E-2</c:v>
                </c:pt>
                <c:pt idx="467">
                  <c:v>2.6273012910587035E-2</c:v>
                </c:pt>
                <c:pt idx="468">
                  <c:v>2.6273012910587035E-2</c:v>
                </c:pt>
                <c:pt idx="469">
                  <c:v>2.6273012910587035E-2</c:v>
                </c:pt>
                <c:pt idx="470">
                  <c:v>2.6273012910587035E-2</c:v>
                </c:pt>
                <c:pt idx="471">
                  <c:v>2.6273012910587035E-2</c:v>
                </c:pt>
                <c:pt idx="472">
                  <c:v>2.6273012910587035E-2</c:v>
                </c:pt>
                <c:pt idx="473">
                  <c:v>2.6273012910587035E-2</c:v>
                </c:pt>
                <c:pt idx="474">
                  <c:v>2.6273012910587035E-2</c:v>
                </c:pt>
                <c:pt idx="475">
                  <c:v>2.6273012910587035E-2</c:v>
                </c:pt>
                <c:pt idx="476">
                  <c:v>2.6273012910587035E-2</c:v>
                </c:pt>
                <c:pt idx="477">
                  <c:v>2.6273012910587035E-2</c:v>
                </c:pt>
                <c:pt idx="478">
                  <c:v>2.6273012910587035E-2</c:v>
                </c:pt>
                <c:pt idx="479">
                  <c:v>2.6273012910587035E-2</c:v>
                </c:pt>
                <c:pt idx="480">
                  <c:v>2.6273012910587035E-2</c:v>
                </c:pt>
                <c:pt idx="481">
                  <c:v>2.6273012910587035E-2</c:v>
                </c:pt>
                <c:pt idx="482">
                  <c:v>2.6273012910587035E-2</c:v>
                </c:pt>
                <c:pt idx="483">
                  <c:v>2.6273012910587035E-2</c:v>
                </c:pt>
                <c:pt idx="484">
                  <c:v>2.6273012910587035E-2</c:v>
                </c:pt>
                <c:pt idx="485">
                  <c:v>2.6273012910587035E-2</c:v>
                </c:pt>
                <c:pt idx="486">
                  <c:v>2.6273012910587035E-2</c:v>
                </c:pt>
                <c:pt idx="487">
                  <c:v>2.6273012910587035E-2</c:v>
                </c:pt>
                <c:pt idx="488">
                  <c:v>2.6273012910587035E-2</c:v>
                </c:pt>
                <c:pt idx="489">
                  <c:v>2.6273012910587035E-2</c:v>
                </c:pt>
                <c:pt idx="490">
                  <c:v>2.6273012910587035E-2</c:v>
                </c:pt>
                <c:pt idx="491">
                  <c:v>2.6273012910587035E-2</c:v>
                </c:pt>
                <c:pt idx="492">
                  <c:v>2.6273012910587035E-2</c:v>
                </c:pt>
                <c:pt idx="493">
                  <c:v>2.6273012910587035E-2</c:v>
                </c:pt>
                <c:pt idx="494">
                  <c:v>2.6273012910587035E-2</c:v>
                </c:pt>
                <c:pt idx="495">
                  <c:v>2.6273012910587035E-2</c:v>
                </c:pt>
                <c:pt idx="496">
                  <c:v>2.6273012910587035E-2</c:v>
                </c:pt>
                <c:pt idx="497">
                  <c:v>2.6273012910587035E-2</c:v>
                </c:pt>
                <c:pt idx="498">
                  <c:v>2.6273012910587035E-2</c:v>
                </c:pt>
                <c:pt idx="499">
                  <c:v>2.6273012910587035E-2</c:v>
                </c:pt>
                <c:pt idx="500">
                  <c:v>2.6273012910587035E-2</c:v>
                </c:pt>
                <c:pt idx="501">
                  <c:v>2.6273012910587035E-2</c:v>
                </c:pt>
                <c:pt idx="502">
                  <c:v>2.6273012910587035E-2</c:v>
                </c:pt>
                <c:pt idx="503">
                  <c:v>2.6273012910587035E-2</c:v>
                </c:pt>
                <c:pt idx="504">
                  <c:v>2.6273012910587035E-2</c:v>
                </c:pt>
                <c:pt idx="505">
                  <c:v>2.6273012910587035E-2</c:v>
                </c:pt>
                <c:pt idx="506">
                  <c:v>2.6273012910587035E-2</c:v>
                </c:pt>
                <c:pt idx="507">
                  <c:v>2.6273012910587035E-2</c:v>
                </c:pt>
                <c:pt idx="508">
                  <c:v>2.6273012910587035E-2</c:v>
                </c:pt>
                <c:pt idx="509">
                  <c:v>2.6273012910587035E-2</c:v>
                </c:pt>
                <c:pt idx="510">
                  <c:v>2.6273012910587035E-2</c:v>
                </c:pt>
                <c:pt idx="511">
                  <c:v>2.6273012910587035E-2</c:v>
                </c:pt>
                <c:pt idx="512">
                  <c:v>2.6273012910587035E-2</c:v>
                </c:pt>
                <c:pt idx="513">
                  <c:v>2.6273012910587035E-2</c:v>
                </c:pt>
                <c:pt idx="514">
                  <c:v>2.6273012910587035E-2</c:v>
                </c:pt>
                <c:pt idx="515">
                  <c:v>2.6273012910587035E-2</c:v>
                </c:pt>
                <c:pt idx="516">
                  <c:v>2.6273012910587035E-2</c:v>
                </c:pt>
                <c:pt idx="517">
                  <c:v>2.6273012910587035E-2</c:v>
                </c:pt>
                <c:pt idx="518">
                  <c:v>2.6273012910587035E-2</c:v>
                </c:pt>
                <c:pt idx="519">
                  <c:v>2.6273012910587035E-2</c:v>
                </c:pt>
                <c:pt idx="520">
                  <c:v>2.6273012910587035E-2</c:v>
                </c:pt>
                <c:pt idx="521">
                  <c:v>2.6273012910587035E-2</c:v>
                </c:pt>
                <c:pt idx="522">
                  <c:v>2.6273012910587035E-2</c:v>
                </c:pt>
                <c:pt idx="523">
                  <c:v>2.6273012910587035E-2</c:v>
                </c:pt>
                <c:pt idx="524">
                  <c:v>2.6273012910587035E-2</c:v>
                </c:pt>
                <c:pt idx="525">
                  <c:v>2.6273012910587035E-2</c:v>
                </c:pt>
                <c:pt idx="526">
                  <c:v>2.6273012910587035E-2</c:v>
                </c:pt>
                <c:pt idx="527">
                  <c:v>2.6273012910587035E-2</c:v>
                </c:pt>
                <c:pt idx="528">
                  <c:v>2.6273012910587035E-2</c:v>
                </c:pt>
                <c:pt idx="529">
                  <c:v>2.6273012910587035E-2</c:v>
                </c:pt>
                <c:pt idx="530">
                  <c:v>2.6273012910587035E-2</c:v>
                </c:pt>
                <c:pt idx="531">
                  <c:v>2.6273012910587035E-2</c:v>
                </c:pt>
                <c:pt idx="532">
                  <c:v>2.6273012910587035E-2</c:v>
                </c:pt>
                <c:pt idx="533">
                  <c:v>2.6273012910587035E-2</c:v>
                </c:pt>
                <c:pt idx="534">
                  <c:v>2.6273012910587035E-2</c:v>
                </c:pt>
                <c:pt idx="535">
                  <c:v>2.6273012910587035E-2</c:v>
                </c:pt>
                <c:pt idx="536">
                  <c:v>2.6273012910587035E-2</c:v>
                </c:pt>
                <c:pt idx="537">
                  <c:v>2.6273012910587035E-2</c:v>
                </c:pt>
                <c:pt idx="538">
                  <c:v>2.6273012910587035E-2</c:v>
                </c:pt>
                <c:pt idx="539">
                  <c:v>2.6273012910587035E-2</c:v>
                </c:pt>
                <c:pt idx="540">
                  <c:v>2.6273012910587035E-2</c:v>
                </c:pt>
                <c:pt idx="541">
                  <c:v>2.6273012910587035E-2</c:v>
                </c:pt>
                <c:pt idx="542">
                  <c:v>2.6273012910587035E-2</c:v>
                </c:pt>
                <c:pt idx="543">
                  <c:v>2.6273012910587035E-2</c:v>
                </c:pt>
                <c:pt idx="544">
                  <c:v>2.6273012910587035E-2</c:v>
                </c:pt>
                <c:pt idx="545">
                  <c:v>2.6273012910587035E-2</c:v>
                </c:pt>
                <c:pt idx="546">
                  <c:v>2.6273012910587035E-2</c:v>
                </c:pt>
                <c:pt idx="547">
                  <c:v>2.6273012910587035E-2</c:v>
                </c:pt>
                <c:pt idx="548">
                  <c:v>2.6273012910587035E-2</c:v>
                </c:pt>
                <c:pt idx="549">
                  <c:v>2.6273012910587035E-2</c:v>
                </c:pt>
                <c:pt idx="550">
                  <c:v>2.6273012910587035E-2</c:v>
                </c:pt>
                <c:pt idx="551">
                  <c:v>2.6273012910587035E-2</c:v>
                </c:pt>
                <c:pt idx="552">
                  <c:v>2.6273012910587035E-2</c:v>
                </c:pt>
                <c:pt idx="553">
                  <c:v>2.6273012910587035E-2</c:v>
                </c:pt>
                <c:pt idx="554">
                  <c:v>2.6273012910587035E-2</c:v>
                </c:pt>
                <c:pt idx="555">
                  <c:v>2.6273012910587035E-2</c:v>
                </c:pt>
                <c:pt idx="556">
                  <c:v>2.6273012910587035E-2</c:v>
                </c:pt>
                <c:pt idx="557">
                  <c:v>2.6273012910587035E-2</c:v>
                </c:pt>
                <c:pt idx="558">
                  <c:v>2.6273012910587035E-2</c:v>
                </c:pt>
                <c:pt idx="559">
                  <c:v>2.6273012910587035E-2</c:v>
                </c:pt>
                <c:pt idx="560">
                  <c:v>2.6273012910587035E-2</c:v>
                </c:pt>
                <c:pt idx="561">
                  <c:v>2.6273012910587035E-2</c:v>
                </c:pt>
                <c:pt idx="562">
                  <c:v>2.6273012910587035E-2</c:v>
                </c:pt>
                <c:pt idx="563">
                  <c:v>2.6273012910587035E-2</c:v>
                </c:pt>
                <c:pt idx="564">
                  <c:v>2.6273012910587035E-2</c:v>
                </c:pt>
                <c:pt idx="565">
                  <c:v>2.6273012910587035E-2</c:v>
                </c:pt>
                <c:pt idx="566">
                  <c:v>2.6273012910587035E-2</c:v>
                </c:pt>
                <c:pt idx="567">
                  <c:v>2.6273012910587035E-2</c:v>
                </c:pt>
                <c:pt idx="568">
                  <c:v>2.6273012910587035E-2</c:v>
                </c:pt>
                <c:pt idx="569">
                  <c:v>2.6273012910587035E-2</c:v>
                </c:pt>
                <c:pt idx="570">
                  <c:v>2.6273012910587035E-2</c:v>
                </c:pt>
                <c:pt idx="571">
                  <c:v>2.6273012910587035E-2</c:v>
                </c:pt>
                <c:pt idx="572">
                  <c:v>2.6273012910587035E-2</c:v>
                </c:pt>
                <c:pt idx="573">
                  <c:v>2.6273012910587035E-2</c:v>
                </c:pt>
                <c:pt idx="574">
                  <c:v>2.6273012910587035E-2</c:v>
                </c:pt>
                <c:pt idx="575">
                  <c:v>2.6273012910587035E-2</c:v>
                </c:pt>
                <c:pt idx="576">
                  <c:v>2.6273012910587035E-2</c:v>
                </c:pt>
                <c:pt idx="577">
                  <c:v>2.6273012910587035E-2</c:v>
                </c:pt>
                <c:pt idx="578">
                  <c:v>2.6273012910587035E-2</c:v>
                </c:pt>
                <c:pt idx="579">
                  <c:v>2.6273012910587035E-2</c:v>
                </c:pt>
                <c:pt idx="580">
                  <c:v>2.6273012910587035E-2</c:v>
                </c:pt>
                <c:pt idx="581">
                  <c:v>2.6273012910587035E-2</c:v>
                </c:pt>
                <c:pt idx="582">
                  <c:v>2.6273012910587035E-2</c:v>
                </c:pt>
                <c:pt idx="583">
                  <c:v>2.6273012910587035E-2</c:v>
                </c:pt>
                <c:pt idx="584">
                  <c:v>2.6273012910587035E-2</c:v>
                </c:pt>
                <c:pt idx="585">
                  <c:v>2.6273012910587035E-2</c:v>
                </c:pt>
                <c:pt idx="586">
                  <c:v>2.6273012910587035E-2</c:v>
                </c:pt>
                <c:pt idx="587">
                  <c:v>2.6273012910587035E-2</c:v>
                </c:pt>
                <c:pt idx="588">
                  <c:v>2.6273012910587035E-2</c:v>
                </c:pt>
                <c:pt idx="589">
                  <c:v>2.6273012910587035E-2</c:v>
                </c:pt>
                <c:pt idx="590">
                  <c:v>2.6273012910587035E-2</c:v>
                </c:pt>
                <c:pt idx="591">
                  <c:v>2.6273012910587035E-2</c:v>
                </c:pt>
                <c:pt idx="592">
                  <c:v>2.6273012910587035E-2</c:v>
                </c:pt>
                <c:pt idx="593">
                  <c:v>2.6273012910587035E-2</c:v>
                </c:pt>
                <c:pt idx="594">
                  <c:v>2.6273012910587035E-2</c:v>
                </c:pt>
                <c:pt idx="595">
                  <c:v>2.6273012910587035E-2</c:v>
                </c:pt>
                <c:pt idx="596">
                  <c:v>2.6273012910587035E-2</c:v>
                </c:pt>
                <c:pt idx="597">
                  <c:v>2.6273012910587035E-2</c:v>
                </c:pt>
                <c:pt idx="598">
                  <c:v>2.6273012910587035E-2</c:v>
                </c:pt>
                <c:pt idx="599">
                  <c:v>2.6273012910587035E-2</c:v>
                </c:pt>
                <c:pt idx="600">
                  <c:v>2.6273012910587035E-2</c:v>
                </c:pt>
                <c:pt idx="601">
                  <c:v>2.6273012910587035E-2</c:v>
                </c:pt>
                <c:pt idx="602">
                  <c:v>2.6273012910587035E-2</c:v>
                </c:pt>
                <c:pt idx="603">
                  <c:v>2.6273012910587035E-2</c:v>
                </c:pt>
                <c:pt idx="604">
                  <c:v>2.6273012910587035E-2</c:v>
                </c:pt>
                <c:pt idx="605">
                  <c:v>2.6273012910587035E-2</c:v>
                </c:pt>
                <c:pt idx="606">
                  <c:v>2.6273012910587035E-2</c:v>
                </c:pt>
                <c:pt idx="607">
                  <c:v>2.6273012910587035E-2</c:v>
                </c:pt>
                <c:pt idx="608">
                  <c:v>2.6273012910587035E-2</c:v>
                </c:pt>
                <c:pt idx="609">
                  <c:v>2.6273012910587035E-2</c:v>
                </c:pt>
                <c:pt idx="610">
                  <c:v>2.6273012910587035E-2</c:v>
                </c:pt>
                <c:pt idx="611">
                  <c:v>2.6273012910587035E-2</c:v>
                </c:pt>
                <c:pt idx="612">
                  <c:v>2.6273012910587035E-2</c:v>
                </c:pt>
                <c:pt idx="613">
                  <c:v>2.6273012910587035E-2</c:v>
                </c:pt>
                <c:pt idx="614">
                  <c:v>2.6273012910587035E-2</c:v>
                </c:pt>
                <c:pt idx="615">
                  <c:v>2.6273012910587035E-2</c:v>
                </c:pt>
                <c:pt idx="616">
                  <c:v>2.6273012910587035E-2</c:v>
                </c:pt>
                <c:pt idx="617">
                  <c:v>2.6273012910587035E-2</c:v>
                </c:pt>
                <c:pt idx="618">
                  <c:v>2.6273012910587035E-2</c:v>
                </c:pt>
                <c:pt idx="619">
                  <c:v>2.6273012910587035E-2</c:v>
                </c:pt>
                <c:pt idx="620">
                  <c:v>2.6273012910587035E-2</c:v>
                </c:pt>
                <c:pt idx="621">
                  <c:v>2.6273012910587035E-2</c:v>
                </c:pt>
                <c:pt idx="622">
                  <c:v>2.6273012910587035E-2</c:v>
                </c:pt>
                <c:pt idx="623">
                  <c:v>2.6273012910587035E-2</c:v>
                </c:pt>
                <c:pt idx="624">
                  <c:v>2.6273012910587035E-2</c:v>
                </c:pt>
                <c:pt idx="625">
                  <c:v>2.6273012910587035E-2</c:v>
                </c:pt>
                <c:pt idx="626">
                  <c:v>2.6273012910587035E-2</c:v>
                </c:pt>
                <c:pt idx="627">
                  <c:v>2.6273012910587035E-2</c:v>
                </c:pt>
                <c:pt idx="628">
                  <c:v>2.6273012910587035E-2</c:v>
                </c:pt>
                <c:pt idx="629">
                  <c:v>2.6273012910587035E-2</c:v>
                </c:pt>
                <c:pt idx="630">
                  <c:v>2.6273012910587035E-2</c:v>
                </c:pt>
                <c:pt idx="631">
                  <c:v>2.6273012910587035E-2</c:v>
                </c:pt>
                <c:pt idx="632">
                  <c:v>2.6273012910587035E-2</c:v>
                </c:pt>
                <c:pt idx="633">
                  <c:v>2.6273012910587035E-2</c:v>
                </c:pt>
                <c:pt idx="634">
                  <c:v>2.6273012910587035E-2</c:v>
                </c:pt>
                <c:pt idx="635">
                  <c:v>2.6273012910587035E-2</c:v>
                </c:pt>
                <c:pt idx="636">
                  <c:v>2.6273012910587035E-2</c:v>
                </c:pt>
                <c:pt idx="637">
                  <c:v>2.6273012910587035E-2</c:v>
                </c:pt>
                <c:pt idx="638">
                  <c:v>2.6273012910587035E-2</c:v>
                </c:pt>
                <c:pt idx="639">
                  <c:v>2.6273012910587035E-2</c:v>
                </c:pt>
                <c:pt idx="640">
                  <c:v>2.6273012910587035E-2</c:v>
                </c:pt>
                <c:pt idx="641">
                  <c:v>2.6273012910587035E-2</c:v>
                </c:pt>
                <c:pt idx="642">
                  <c:v>2.6273012910587035E-2</c:v>
                </c:pt>
                <c:pt idx="643">
                  <c:v>2.6273012910587035E-2</c:v>
                </c:pt>
                <c:pt idx="644">
                  <c:v>2.6273012910587035E-2</c:v>
                </c:pt>
                <c:pt idx="645">
                  <c:v>2.6273012910587035E-2</c:v>
                </c:pt>
                <c:pt idx="646">
                  <c:v>2.6273012910587035E-2</c:v>
                </c:pt>
                <c:pt idx="647">
                  <c:v>2.6273012910587035E-2</c:v>
                </c:pt>
                <c:pt idx="648">
                  <c:v>2.6273012910587035E-2</c:v>
                </c:pt>
                <c:pt idx="649">
                  <c:v>2.6273012910587035E-2</c:v>
                </c:pt>
                <c:pt idx="650">
                  <c:v>2.6273012910587035E-2</c:v>
                </c:pt>
                <c:pt idx="651">
                  <c:v>2.6273012910587035E-2</c:v>
                </c:pt>
                <c:pt idx="652">
                  <c:v>2.6273012910587035E-2</c:v>
                </c:pt>
                <c:pt idx="653">
                  <c:v>2.6273012910587035E-2</c:v>
                </c:pt>
                <c:pt idx="654">
                  <c:v>2.6273012910587035E-2</c:v>
                </c:pt>
                <c:pt idx="655">
                  <c:v>2.6273012910587035E-2</c:v>
                </c:pt>
                <c:pt idx="656">
                  <c:v>2.6273012910587035E-2</c:v>
                </c:pt>
                <c:pt idx="657">
                  <c:v>2.6273012910587035E-2</c:v>
                </c:pt>
                <c:pt idx="658">
                  <c:v>2.6273012910587035E-2</c:v>
                </c:pt>
                <c:pt idx="659">
                  <c:v>2.6273012910587035E-2</c:v>
                </c:pt>
                <c:pt idx="660">
                  <c:v>2.6273012910587035E-2</c:v>
                </c:pt>
                <c:pt idx="661">
                  <c:v>2.6273012910587035E-2</c:v>
                </c:pt>
                <c:pt idx="662">
                  <c:v>2.6273012910587035E-2</c:v>
                </c:pt>
                <c:pt idx="663">
                  <c:v>2.6273012910587035E-2</c:v>
                </c:pt>
                <c:pt idx="664">
                  <c:v>2.6273012910587035E-2</c:v>
                </c:pt>
                <c:pt idx="665">
                  <c:v>2.6273012910587035E-2</c:v>
                </c:pt>
                <c:pt idx="666">
                  <c:v>2.6273012910587035E-2</c:v>
                </c:pt>
                <c:pt idx="667">
                  <c:v>2.6273012910587035E-2</c:v>
                </c:pt>
                <c:pt idx="668">
                  <c:v>2.6273012910587035E-2</c:v>
                </c:pt>
                <c:pt idx="669">
                  <c:v>2.6273012910587035E-2</c:v>
                </c:pt>
                <c:pt idx="670">
                  <c:v>2.6273012910587035E-2</c:v>
                </c:pt>
                <c:pt idx="671">
                  <c:v>2.6273012910587035E-2</c:v>
                </c:pt>
                <c:pt idx="672">
                  <c:v>2.6273012910587035E-2</c:v>
                </c:pt>
                <c:pt idx="673">
                  <c:v>2.6273012910587035E-2</c:v>
                </c:pt>
                <c:pt idx="674">
                  <c:v>2.6273012910587035E-2</c:v>
                </c:pt>
                <c:pt idx="675">
                  <c:v>2.6273012910587035E-2</c:v>
                </c:pt>
                <c:pt idx="676">
                  <c:v>2.6273012910587035E-2</c:v>
                </c:pt>
                <c:pt idx="677">
                  <c:v>2.6273012910587035E-2</c:v>
                </c:pt>
                <c:pt idx="678">
                  <c:v>2.6273012910587035E-2</c:v>
                </c:pt>
                <c:pt idx="679">
                  <c:v>2.6273012910587035E-2</c:v>
                </c:pt>
                <c:pt idx="680">
                  <c:v>2.6273012910587035E-2</c:v>
                </c:pt>
                <c:pt idx="681">
                  <c:v>2.6273012910587035E-2</c:v>
                </c:pt>
                <c:pt idx="682">
                  <c:v>2.6273012910587035E-2</c:v>
                </c:pt>
                <c:pt idx="683">
                  <c:v>2.6273012910587035E-2</c:v>
                </c:pt>
                <c:pt idx="684">
                  <c:v>2.6273012910587035E-2</c:v>
                </c:pt>
                <c:pt idx="685">
                  <c:v>2.6273012910587035E-2</c:v>
                </c:pt>
                <c:pt idx="686">
                  <c:v>2.6273012910587035E-2</c:v>
                </c:pt>
                <c:pt idx="687">
                  <c:v>2.6273012910587035E-2</c:v>
                </c:pt>
                <c:pt idx="688">
                  <c:v>2.6273012910587035E-2</c:v>
                </c:pt>
                <c:pt idx="689">
                  <c:v>2.6273012910587035E-2</c:v>
                </c:pt>
                <c:pt idx="690">
                  <c:v>2.6273012910587035E-2</c:v>
                </c:pt>
                <c:pt idx="691">
                  <c:v>2.6273012910587035E-2</c:v>
                </c:pt>
                <c:pt idx="692">
                  <c:v>2.6273012910587035E-2</c:v>
                </c:pt>
                <c:pt idx="693">
                  <c:v>2.6273012910587035E-2</c:v>
                </c:pt>
                <c:pt idx="694">
                  <c:v>2.6273012910587035E-2</c:v>
                </c:pt>
                <c:pt idx="695">
                  <c:v>2.6056426169952518E-2</c:v>
                </c:pt>
                <c:pt idx="696">
                  <c:v>2.6056426169952518E-2</c:v>
                </c:pt>
                <c:pt idx="697">
                  <c:v>2.6056426169952518E-2</c:v>
                </c:pt>
                <c:pt idx="698">
                  <c:v>2.6056426169952518E-2</c:v>
                </c:pt>
                <c:pt idx="699">
                  <c:v>2.6056426169952518E-2</c:v>
                </c:pt>
                <c:pt idx="700">
                  <c:v>2.6056426169952518E-2</c:v>
                </c:pt>
                <c:pt idx="701">
                  <c:v>2.6056426169952518E-2</c:v>
                </c:pt>
                <c:pt idx="702">
                  <c:v>2.6056426169952518E-2</c:v>
                </c:pt>
                <c:pt idx="703">
                  <c:v>2.6056426169952518E-2</c:v>
                </c:pt>
                <c:pt idx="704">
                  <c:v>2.6056426169952518E-2</c:v>
                </c:pt>
                <c:pt idx="705">
                  <c:v>2.6056426169952518E-2</c:v>
                </c:pt>
                <c:pt idx="706">
                  <c:v>2.6056426169952518E-2</c:v>
                </c:pt>
                <c:pt idx="707">
                  <c:v>2.6056426169952518E-2</c:v>
                </c:pt>
                <c:pt idx="708">
                  <c:v>2.6056426169952518E-2</c:v>
                </c:pt>
                <c:pt idx="709">
                  <c:v>2.6056426169952518E-2</c:v>
                </c:pt>
                <c:pt idx="710">
                  <c:v>2.6056426169952518E-2</c:v>
                </c:pt>
                <c:pt idx="711">
                  <c:v>2.6056426169952518E-2</c:v>
                </c:pt>
                <c:pt idx="712">
                  <c:v>2.6056426169952518E-2</c:v>
                </c:pt>
                <c:pt idx="713">
                  <c:v>2.6056426169952518E-2</c:v>
                </c:pt>
                <c:pt idx="714">
                  <c:v>2.6056426169952518E-2</c:v>
                </c:pt>
                <c:pt idx="715">
                  <c:v>2.6056426169952518E-2</c:v>
                </c:pt>
                <c:pt idx="716">
                  <c:v>2.6056426169952518E-2</c:v>
                </c:pt>
                <c:pt idx="717">
                  <c:v>2.6056426169952518E-2</c:v>
                </c:pt>
                <c:pt idx="718">
                  <c:v>2.6056426169952518E-2</c:v>
                </c:pt>
                <c:pt idx="719">
                  <c:v>2.6056426169952518E-2</c:v>
                </c:pt>
                <c:pt idx="720">
                  <c:v>2.6056426169952518E-2</c:v>
                </c:pt>
                <c:pt idx="721">
                  <c:v>2.6056426169952518E-2</c:v>
                </c:pt>
                <c:pt idx="722">
                  <c:v>2.6056426169952518E-2</c:v>
                </c:pt>
                <c:pt idx="723">
                  <c:v>2.6056426169952518E-2</c:v>
                </c:pt>
                <c:pt idx="724">
                  <c:v>2.6056426169952518E-2</c:v>
                </c:pt>
                <c:pt idx="725">
                  <c:v>2.6056426169952518E-2</c:v>
                </c:pt>
                <c:pt idx="726">
                  <c:v>2.6056426169952518E-2</c:v>
                </c:pt>
                <c:pt idx="727">
                  <c:v>2.6056426169952518E-2</c:v>
                </c:pt>
                <c:pt idx="728">
                  <c:v>2.6056426169952518E-2</c:v>
                </c:pt>
                <c:pt idx="729">
                  <c:v>2.6056426169952518E-2</c:v>
                </c:pt>
                <c:pt idx="730">
                  <c:v>2.6056426169952518E-2</c:v>
                </c:pt>
                <c:pt idx="731">
                  <c:v>2.6056426169952518E-2</c:v>
                </c:pt>
                <c:pt idx="732">
                  <c:v>2.6056426169952518E-2</c:v>
                </c:pt>
                <c:pt idx="733">
                  <c:v>2.6056426169952518E-2</c:v>
                </c:pt>
                <c:pt idx="734">
                  <c:v>2.6056426169952518E-2</c:v>
                </c:pt>
                <c:pt idx="735">
                  <c:v>2.6056426169952518E-2</c:v>
                </c:pt>
                <c:pt idx="736">
                  <c:v>2.6056426169952518E-2</c:v>
                </c:pt>
                <c:pt idx="737">
                  <c:v>2.6056426169952518E-2</c:v>
                </c:pt>
                <c:pt idx="738">
                  <c:v>2.6056426169952518E-2</c:v>
                </c:pt>
                <c:pt idx="739">
                  <c:v>2.6056426169952518E-2</c:v>
                </c:pt>
                <c:pt idx="740">
                  <c:v>2.6056426169952518E-2</c:v>
                </c:pt>
                <c:pt idx="741">
                  <c:v>2.6056426169952518E-2</c:v>
                </c:pt>
                <c:pt idx="742">
                  <c:v>2.6056426169952518E-2</c:v>
                </c:pt>
                <c:pt idx="743">
                  <c:v>2.6056426169952518E-2</c:v>
                </c:pt>
                <c:pt idx="744">
                  <c:v>2.6056426169952518E-2</c:v>
                </c:pt>
                <c:pt idx="745">
                  <c:v>2.6056426169952518E-2</c:v>
                </c:pt>
                <c:pt idx="746">
                  <c:v>2.6056426169952518E-2</c:v>
                </c:pt>
                <c:pt idx="747">
                  <c:v>2.6056426169952518E-2</c:v>
                </c:pt>
                <c:pt idx="748">
                  <c:v>2.6056426169952518E-2</c:v>
                </c:pt>
                <c:pt idx="749">
                  <c:v>2.6056426169952518E-2</c:v>
                </c:pt>
                <c:pt idx="750">
                  <c:v>2.6056426169952518E-2</c:v>
                </c:pt>
                <c:pt idx="751">
                  <c:v>2.6056426169952518E-2</c:v>
                </c:pt>
                <c:pt idx="752">
                  <c:v>2.6056426169952518E-2</c:v>
                </c:pt>
                <c:pt idx="753">
                  <c:v>2.6056426169952518E-2</c:v>
                </c:pt>
                <c:pt idx="754">
                  <c:v>2.6056426169952518E-2</c:v>
                </c:pt>
                <c:pt idx="755">
                  <c:v>2.6056426169952518E-2</c:v>
                </c:pt>
                <c:pt idx="756">
                  <c:v>2.6056426169952518E-2</c:v>
                </c:pt>
                <c:pt idx="757">
                  <c:v>2.6056426169952518E-2</c:v>
                </c:pt>
                <c:pt idx="758">
                  <c:v>2.6056426169952518E-2</c:v>
                </c:pt>
                <c:pt idx="759">
                  <c:v>2.6056426169952518E-2</c:v>
                </c:pt>
                <c:pt idx="760">
                  <c:v>2.6056426169952518E-2</c:v>
                </c:pt>
                <c:pt idx="761">
                  <c:v>2.6056426169952518E-2</c:v>
                </c:pt>
                <c:pt idx="762">
                  <c:v>2.6056426169952518E-2</c:v>
                </c:pt>
                <c:pt idx="763">
                  <c:v>2.6056426169952518E-2</c:v>
                </c:pt>
                <c:pt idx="764">
                  <c:v>2.6056426169952518E-2</c:v>
                </c:pt>
                <c:pt idx="765">
                  <c:v>2.6056426169952518E-2</c:v>
                </c:pt>
                <c:pt idx="766">
                  <c:v>2.6056426169952518E-2</c:v>
                </c:pt>
                <c:pt idx="767">
                  <c:v>2.6056426169952518E-2</c:v>
                </c:pt>
                <c:pt idx="768">
                  <c:v>2.6056426169952518E-2</c:v>
                </c:pt>
                <c:pt idx="769">
                  <c:v>2.6056426169952518E-2</c:v>
                </c:pt>
                <c:pt idx="770">
                  <c:v>2.6056426169952518E-2</c:v>
                </c:pt>
                <c:pt idx="771">
                  <c:v>2.6056426169952518E-2</c:v>
                </c:pt>
                <c:pt idx="772">
                  <c:v>2.6056426169952518E-2</c:v>
                </c:pt>
                <c:pt idx="773">
                  <c:v>2.6056426169952518E-2</c:v>
                </c:pt>
                <c:pt idx="774">
                  <c:v>2.6056426169952518E-2</c:v>
                </c:pt>
                <c:pt idx="775">
                  <c:v>2.6056426169952518E-2</c:v>
                </c:pt>
                <c:pt idx="776">
                  <c:v>2.6056426169952518E-2</c:v>
                </c:pt>
                <c:pt idx="777">
                  <c:v>2.6056426169952518E-2</c:v>
                </c:pt>
                <c:pt idx="778">
                  <c:v>2.6056426169952518E-2</c:v>
                </c:pt>
                <c:pt idx="779">
                  <c:v>2.6056426169952518E-2</c:v>
                </c:pt>
                <c:pt idx="780">
                  <c:v>2.6056426169952518E-2</c:v>
                </c:pt>
                <c:pt idx="781">
                  <c:v>2.6056426169952518E-2</c:v>
                </c:pt>
                <c:pt idx="782">
                  <c:v>2.6056426169952518E-2</c:v>
                </c:pt>
                <c:pt idx="783">
                  <c:v>2.6056426169952518E-2</c:v>
                </c:pt>
                <c:pt idx="784">
                  <c:v>2.6056426169952518E-2</c:v>
                </c:pt>
                <c:pt idx="785">
                  <c:v>2.6056426169952518E-2</c:v>
                </c:pt>
                <c:pt idx="786">
                  <c:v>2.6056426169952518E-2</c:v>
                </c:pt>
                <c:pt idx="787">
                  <c:v>2.6056426169952518E-2</c:v>
                </c:pt>
                <c:pt idx="788">
                  <c:v>2.6056426169952518E-2</c:v>
                </c:pt>
                <c:pt idx="789">
                  <c:v>2.6056426169952518E-2</c:v>
                </c:pt>
                <c:pt idx="790">
                  <c:v>2.6056426169952518E-2</c:v>
                </c:pt>
                <c:pt idx="791">
                  <c:v>2.6056426169952518E-2</c:v>
                </c:pt>
                <c:pt idx="792">
                  <c:v>2.6056426169952518E-2</c:v>
                </c:pt>
                <c:pt idx="793">
                  <c:v>2.6056426169952518E-2</c:v>
                </c:pt>
                <c:pt idx="794">
                  <c:v>2.6056426169952518E-2</c:v>
                </c:pt>
                <c:pt idx="795">
                  <c:v>2.6056426169952518E-2</c:v>
                </c:pt>
                <c:pt idx="796">
                  <c:v>2.6056426169952518E-2</c:v>
                </c:pt>
                <c:pt idx="797">
                  <c:v>2.6056426169952518E-2</c:v>
                </c:pt>
                <c:pt idx="798">
                  <c:v>2.6056426169952518E-2</c:v>
                </c:pt>
                <c:pt idx="799">
                  <c:v>2.6056426169952518E-2</c:v>
                </c:pt>
                <c:pt idx="800">
                  <c:v>2.6056426169952518E-2</c:v>
                </c:pt>
                <c:pt idx="801">
                  <c:v>2.6056426169952518E-2</c:v>
                </c:pt>
                <c:pt idx="802">
                  <c:v>2.6056426169952518E-2</c:v>
                </c:pt>
                <c:pt idx="803">
                  <c:v>2.6056426169952518E-2</c:v>
                </c:pt>
                <c:pt idx="804">
                  <c:v>2.6056426169952518E-2</c:v>
                </c:pt>
                <c:pt idx="805">
                  <c:v>2.6056426169952518E-2</c:v>
                </c:pt>
                <c:pt idx="806">
                  <c:v>2.6056426169952518E-2</c:v>
                </c:pt>
                <c:pt idx="807">
                  <c:v>2.6056426169952518E-2</c:v>
                </c:pt>
                <c:pt idx="808">
                  <c:v>2.6056426169952518E-2</c:v>
                </c:pt>
                <c:pt idx="809">
                  <c:v>2.6056426169952518E-2</c:v>
                </c:pt>
                <c:pt idx="810">
                  <c:v>2.6056426169952518E-2</c:v>
                </c:pt>
                <c:pt idx="811">
                  <c:v>2.6056426169952518E-2</c:v>
                </c:pt>
                <c:pt idx="812">
                  <c:v>2.6056426169952518E-2</c:v>
                </c:pt>
                <c:pt idx="813">
                  <c:v>2.6056426169952518E-2</c:v>
                </c:pt>
                <c:pt idx="814">
                  <c:v>2.6056426169952518E-2</c:v>
                </c:pt>
                <c:pt idx="815">
                  <c:v>2.6056426169952518E-2</c:v>
                </c:pt>
                <c:pt idx="816">
                  <c:v>2.6056426169952518E-2</c:v>
                </c:pt>
                <c:pt idx="817">
                  <c:v>2.6056426169952518E-2</c:v>
                </c:pt>
                <c:pt idx="818">
                  <c:v>2.6056426169952518E-2</c:v>
                </c:pt>
                <c:pt idx="819">
                  <c:v>2.6056426169952518E-2</c:v>
                </c:pt>
                <c:pt idx="820">
                  <c:v>2.6056426169952518E-2</c:v>
                </c:pt>
                <c:pt idx="821">
                  <c:v>2.6056426169952518E-2</c:v>
                </c:pt>
                <c:pt idx="822">
                  <c:v>2.6056426169952518E-2</c:v>
                </c:pt>
                <c:pt idx="823">
                  <c:v>2.6056426169952518E-2</c:v>
                </c:pt>
                <c:pt idx="824">
                  <c:v>2.6056426169952518E-2</c:v>
                </c:pt>
                <c:pt idx="825">
                  <c:v>2.6056426169952518E-2</c:v>
                </c:pt>
                <c:pt idx="826">
                  <c:v>2.6056426169952518E-2</c:v>
                </c:pt>
                <c:pt idx="827">
                  <c:v>2.6056426169952518E-2</c:v>
                </c:pt>
                <c:pt idx="828">
                  <c:v>2.6056426169952518E-2</c:v>
                </c:pt>
                <c:pt idx="829">
                  <c:v>2.6056426169952518E-2</c:v>
                </c:pt>
                <c:pt idx="830">
                  <c:v>2.6056426169952518E-2</c:v>
                </c:pt>
                <c:pt idx="831">
                  <c:v>1.021396309628797E-2</c:v>
                </c:pt>
                <c:pt idx="832">
                  <c:v>1.021396309628797E-2</c:v>
                </c:pt>
                <c:pt idx="833">
                  <c:v>1.021396309628797E-2</c:v>
                </c:pt>
                <c:pt idx="834">
                  <c:v>1.021396309628797E-2</c:v>
                </c:pt>
                <c:pt idx="835">
                  <c:v>1.021396309628797E-2</c:v>
                </c:pt>
                <c:pt idx="836">
                  <c:v>1.021396309628797E-2</c:v>
                </c:pt>
                <c:pt idx="837">
                  <c:v>1.021396309628797E-2</c:v>
                </c:pt>
                <c:pt idx="838">
                  <c:v>1.021396309628797E-2</c:v>
                </c:pt>
                <c:pt idx="839">
                  <c:v>1.021396309628797E-2</c:v>
                </c:pt>
                <c:pt idx="840">
                  <c:v>1.021396309628797E-2</c:v>
                </c:pt>
                <c:pt idx="841">
                  <c:v>1.021396309628797E-2</c:v>
                </c:pt>
                <c:pt idx="842">
                  <c:v>1.021396309628797E-2</c:v>
                </c:pt>
                <c:pt idx="843">
                  <c:v>1.021396309628797E-2</c:v>
                </c:pt>
                <c:pt idx="844">
                  <c:v>1.021396309628797E-2</c:v>
                </c:pt>
                <c:pt idx="845">
                  <c:v>1.021396309628797E-2</c:v>
                </c:pt>
                <c:pt idx="846">
                  <c:v>1.021396309628797E-2</c:v>
                </c:pt>
                <c:pt idx="847">
                  <c:v>1.021396309628797E-2</c:v>
                </c:pt>
                <c:pt idx="848">
                  <c:v>1.021396309628797E-2</c:v>
                </c:pt>
                <c:pt idx="849">
                  <c:v>1.021396309628797E-2</c:v>
                </c:pt>
                <c:pt idx="850">
                  <c:v>1.021396309628797E-2</c:v>
                </c:pt>
                <c:pt idx="851">
                  <c:v>1.021396309628797E-2</c:v>
                </c:pt>
                <c:pt idx="852">
                  <c:v>1.021396309628797E-2</c:v>
                </c:pt>
                <c:pt idx="853">
                  <c:v>1.021396309628797E-2</c:v>
                </c:pt>
                <c:pt idx="854">
                  <c:v>1.021396309628797E-2</c:v>
                </c:pt>
                <c:pt idx="855">
                  <c:v>1.021396309628797E-2</c:v>
                </c:pt>
                <c:pt idx="856">
                  <c:v>1.021396309628797E-2</c:v>
                </c:pt>
                <c:pt idx="857">
                  <c:v>1.021396309628797E-2</c:v>
                </c:pt>
                <c:pt idx="858">
                  <c:v>1.021396309628797E-2</c:v>
                </c:pt>
                <c:pt idx="859">
                  <c:v>1.021396309628797E-2</c:v>
                </c:pt>
                <c:pt idx="860">
                  <c:v>1.021396309628797E-2</c:v>
                </c:pt>
                <c:pt idx="861">
                  <c:v>1.021396309628797E-2</c:v>
                </c:pt>
                <c:pt idx="862">
                  <c:v>1.021396309628797E-2</c:v>
                </c:pt>
                <c:pt idx="863">
                  <c:v>1.021396309628797E-2</c:v>
                </c:pt>
                <c:pt idx="864">
                  <c:v>1.021396309628797E-2</c:v>
                </c:pt>
                <c:pt idx="865">
                  <c:v>1.021396309628797E-2</c:v>
                </c:pt>
                <c:pt idx="866">
                  <c:v>1.021396309628797E-2</c:v>
                </c:pt>
                <c:pt idx="867">
                  <c:v>1.021396309628797E-2</c:v>
                </c:pt>
                <c:pt idx="868">
                  <c:v>1.021396309628797E-2</c:v>
                </c:pt>
                <c:pt idx="869">
                  <c:v>1.021396309628797E-2</c:v>
                </c:pt>
                <c:pt idx="870">
                  <c:v>1.021396309628797E-2</c:v>
                </c:pt>
                <c:pt idx="871">
                  <c:v>1.021396309628797E-2</c:v>
                </c:pt>
                <c:pt idx="872">
                  <c:v>1.021396309628797E-2</c:v>
                </c:pt>
                <c:pt idx="873">
                  <c:v>1.021396309628797E-2</c:v>
                </c:pt>
                <c:pt idx="874">
                  <c:v>1.021396309628797E-2</c:v>
                </c:pt>
                <c:pt idx="875">
                  <c:v>1.021396309628797E-2</c:v>
                </c:pt>
                <c:pt idx="876">
                  <c:v>1.021396309628797E-2</c:v>
                </c:pt>
                <c:pt idx="877">
                  <c:v>1.021396309628797E-2</c:v>
                </c:pt>
                <c:pt idx="878">
                  <c:v>1.021396309628797E-2</c:v>
                </c:pt>
                <c:pt idx="879">
                  <c:v>1.021396309628797E-2</c:v>
                </c:pt>
                <c:pt idx="880">
                  <c:v>1.021396309628797E-2</c:v>
                </c:pt>
                <c:pt idx="881">
                  <c:v>1.021396309628797E-2</c:v>
                </c:pt>
                <c:pt idx="882">
                  <c:v>1.021396309628797E-2</c:v>
                </c:pt>
                <c:pt idx="883">
                  <c:v>1.021396309628797E-2</c:v>
                </c:pt>
                <c:pt idx="884">
                  <c:v>1.021396309628797E-2</c:v>
                </c:pt>
                <c:pt idx="885">
                  <c:v>1.021396309628797E-2</c:v>
                </c:pt>
                <c:pt idx="886">
                  <c:v>1.021396309628797E-2</c:v>
                </c:pt>
                <c:pt idx="887">
                  <c:v>1.021396309628797E-2</c:v>
                </c:pt>
                <c:pt idx="888">
                  <c:v>1.021396309628797E-2</c:v>
                </c:pt>
                <c:pt idx="889">
                  <c:v>1.021396309628797E-2</c:v>
                </c:pt>
                <c:pt idx="890">
                  <c:v>1.021396309628797E-2</c:v>
                </c:pt>
                <c:pt idx="891">
                  <c:v>1.021396309628797E-2</c:v>
                </c:pt>
                <c:pt idx="892">
                  <c:v>1.021396309628797E-2</c:v>
                </c:pt>
                <c:pt idx="893">
                  <c:v>1.021396309628797E-2</c:v>
                </c:pt>
                <c:pt idx="894">
                  <c:v>1.021396309628797E-2</c:v>
                </c:pt>
                <c:pt idx="895">
                  <c:v>1.021396309628797E-2</c:v>
                </c:pt>
                <c:pt idx="896">
                  <c:v>1.021396309628797E-2</c:v>
                </c:pt>
                <c:pt idx="897">
                  <c:v>1.021396309628797E-2</c:v>
                </c:pt>
                <c:pt idx="898">
                  <c:v>1.021396309628797E-2</c:v>
                </c:pt>
                <c:pt idx="899">
                  <c:v>1.021396309628797E-2</c:v>
                </c:pt>
                <c:pt idx="900">
                  <c:v>1.021396309628797E-2</c:v>
                </c:pt>
                <c:pt idx="901">
                  <c:v>1.021396309628797E-2</c:v>
                </c:pt>
                <c:pt idx="902">
                  <c:v>1.021396309628797E-2</c:v>
                </c:pt>
                <c:pt idx="903">
                  <c:v>1.021396309628797E-2</c:v>
                </c:pt>
                <c:pt idx="904">
                  <c:v>1.021396309628797E-2</c:v>
                </c:pt>
                <c:pt idx="905">
                  <c:v>1.021396309628797E-2</c:v>
                </c:pt>
                <c:pt idx="906">
                  <c:v>1.021396309628797E-2</c:v>
                </c:pt>
                <c:pt idx="907">
                  <c:v>1.021396309628797E-2</c:v>
                </c:pt>
                <c:pt idx="908">
                  <c:v>1.021396309628797E-2</c:v>
                </c:pt>
                <c:pt idx="909">
                  <c:v>1.021396309628797E-2</c:v>
                </c:pt>
                <c:pt idx="910">
                  <c:v>1.021396309628797E-2</c:v>
                </c:pt>
                <c:pt idx="911">
                  <c:v>1.021396309628797E-2</c:v>
                </c:pt>
                <c:pt idx="912">
                  <c:v>1.021396309628797E-2</c:v>
                </c:pt>
                <c:pt idx="913">
                  <c:v>1.021396309628797E-2</c:v>
                </c:pt>
                <c:pt idx="914">
                  <c:v>1.021396309628797E-2</c:v>
                </c:pt>
                <c:pt idx="915">
                  <c:v>1.021396309628797E-2</c:v>
                </c:pt>
                <c:pt idx="916">
                  <c:v>1.021396309628797E-2</c:v>
                </c:pt>
                <c:pt idx="917">
                  <c:v>1.021396309628797E-2</c:v>
                </c:pt>
                <c:pt idx="918">
                  <c:v>1.021396309628797E-2</c:v>
                </c:pt>
                <c:pt idx="919">
                  <c:v>1.021396309628797E-2</c:v>
                </c:pt>
                <c:pt idx="920">
                  <c:v>1.021396309628797E-2</c:v>
                </c:pt>
                <c:pt idx="921">
                  <c:v>1.021396309628797E-2</c:v>
                </c:pt>
                <c:pt idx="922">
                  <c:v>1.021396309628797E-2</c:v>
                </c:pt>
                <c:pt idx="923">
                  <c:v>1.021396309628797E-2</c:v>
                </c:pt>
                <c:pt idx="924">
                  <c:v>1.021396309628797E-2</c:v>
                </c:pt>
                <c:pt idx="925">
                  <c:v>1.021396309628797E-2</c:v>
                </c:pt>
                <c:pt idx="926">
                  <c:v>1.021396309628797E-2</c:v>
                </c:pt>
                <c:pt idx="927">
                  <c:v>1.021396309628797E-2</c:v>
                </c:pt>
                <c:pt idx="928">
                  <c:v>1.021396309628797E-2</c:v>
                </c:pt>
                <c:pt idx="929">
                  <c:v>1.021396309628797E-2</c:v>
                </c:pt>
                <c:pt idx="930">
                  <c:v>1.021396309628797E-2</c:v>
                </c:pt>
                <c:pt idx="931">
                  <c:v>1.021396309628797E-2</c:v>
                </c:pt>
                <c:pt idx="932">
                  <c:v>1.021396309628797E-2</c:v>
                </c:pt>
                <c:pt idx="933">
                  <c:v>1.021396309628797E-2</c:v>
                </c:pt>
                <c:pt idx="934">
                  <c:v>1.021396309628797E-2</c:v>
                </c:pt>
                <c:pt idx="935">
                  <c:v>1.021396309628797E-2</c:v>
                </c:pt>
                <c:pt idx="936">
                  <c:v>1.021396309628797E-2</c:v>
                </c:pt>
                <c:pt idx="937">
                  <c:v>1.021396309628797E-2</c:v>
                </c:pt>
                <c:pt idx="938">
                  <c:v>1.021396309628797E-2</c:v>
                </c:pt>
                <c:pt idx="939">
                  <c:v>1.021396309628797E-2</c:v>
                </c:pt>
                <c:pt idx="940">
                  <c:v>1.021396309628797E-2</c:v>
                </c:pt>
                <c:pt idx="941">
                  <c:v>1.021396309628797E-2</c:v>
                </c:pt>
                <c:pt idx="942">
                  <c:v>1.021396309628797E-2</c:v>
                </c:pt>
                <c:pt idx="943">
                  <c:v>1.021396309628797E-2</c:v>
                </c:pt>
                <c:pt idx="944">
                  <c:v>1.021396309628797E-2</c:v>
                </c:pt>
                <c:pt idx="945">
                  <c:v>1.021396309628797E-2</c:v>
                </c:pt>
                <c:pt idx="946">
                  <c:v>1.021396309628797E-2</c:v>
                </c:pt>
                <c:pt idx="947">
                  <c:v>1.021396309628797E-2</c:v>
                </c:pt>
                <c:pt idx="948">
                  <c:v>1.021396309628797E-2</c:v>
                </c:pt>
                <c:pt idx="949">
                  <c:v>1.021396309628797E-2</c:v>
                </c:pt>
                <c:pt idx="950">
                  <c:v>1.021396309628797E-2</c:v>
                </c:pt>
                <c:pt idx="951">
                  <c:v>1.021396309628797E-2</c:v>
                </c:pt>
                <c:pt idx="952">
                  <c:v>1.021396309628797E-2</c:v>
                </c:pt>
                <c:pt idx="953">
                  <c:v>1.021396309628797E-2</c:v>
                </c:pt>
                <c:pt idx="954">
                  <c:v>1.021396309628797E-2</c:v>
                </c:pt>
                <c:pt idx="955">
                  <c:v>1.021396309628797E-2</c:v>
                </c:pt>
                <c:pt idx="956">
                  <c:v>1.021396309628797E-2</c:v>
                </c:pt>
                <c:pt idx="957">
                  <c:v>1.021396309628797E-2</c:v>
                </c:pt>
                <c:pt idx="958">
                  <c:v>1.021396309628797E-2</c:v>
                </c:pt>
                <c:pt idx="959">
                  <c:v>1.021396309628797E-2</c:v>
                </c:pt>
                <c:pt idx="960">
                  <c:v>1.021396309628797E-2</c:v>
                </c:pt>
                <c:pt idx="961">
                  <c:v>1.021396309628797E-2</c:v>
                </c:pt>
                <c:pt idx="962">
                  <c:v>1.021396309628797E-2</c:v>
                </c:pt>
                <c:pt idx="963">
                  <c:v>1.021396309628797E-2</c:v>
                </c:pt>
                <c:pt idx="964">
                  <c:v>1.021396309628797E-2</c:v>
                </c:pt>
                <c:pt idx="965">
                  <c:v>1.021396309628797E-2</c:v>
                </c:pt>
                <c:pt idx="966">
                  <c:v>1.021396309628797E-2</c:v>
                </c:pt>
                <c:pt idx="967">
                  <c:v>1.021396309628797E-2</c:v>
                </c:pt>
                <c:pt idx="968">
                  <c:v>1.021396309628797E-2</c:v>
                </c:pt>
                <c:pt idx="969">
                  <c:v>1.021396309628797E-2</c:v>
                </c:pt>
                <c:pt idx="970">
                  <c:v>1.021396309628797E-2</c:v>
                </c:pt>
                <c:pt idx="971">
                  <c:v>1.021396309628797E-2</c:v>
                </c:pt>
                <c:pt idx="972">
                  <c:v>1.021396309628797E-2</c:v>
                </c:pt>
                <c:pt idx="973">
                  <c:v>1.021396309628797E-2</c:v>
                </c:pt>
                <c:pt idx="974">
                  <c:v>1.021396309628797E-2</c:v>
                </c:pt>
                <c:pt idx="975">
                  <c:v>1.021396309628797E-2</c:v>
                </c:pt>
                <c:pt idx="976">
                  <c:v>1.021396309628797E-2</c:v>
                </c:pt>
                <c:pt idx="977">
                  <c:v>1.021396309628797E-2</c:v>
                </c:pt>
                <c:pt idx="978">
                  <c:v>1.021396309628797E-2</c:v>
                </c:pt>
                <c:pt idx="979">
                  <c:v>1.021396309628797E-2</c:v>
                </c:pt>
                <c:pt idx="980">
                  <c:v>1.021396309628797E-2</c:v>
                </c:pt>
                <c:pt idx="981">
                  <c:v>1.021396309628797E-2</c:v>
                </c:pt>
                <c:pt idx="982">
                  <c:v>1.021396309628797E-2</c:v>
                </c:pt>
                <c:pt idx="983">
                  <c:v>1.021396309628797E-2</c:v>
                </c:pt>
                <c:pt idx="984">
                  <c:v>1.021396309628797E-2</c:v>
                </c:pt>
                <c:pt idx="985">
                  <c:v>1.021396309628797E-2</c:v>
                </c:pt>
                <c:pt idx="986">
                  <c:v>1.021396309628797E-2</c:v>
                </c:pt>
                <c:pt idx="987">
                  <c:v>1.021396309628797E-2</c:v>
                </c:pt>
                <c:pt idx="988">
                  <c:v>1.021396309628797E-2</c:v>
                </c:pt>
                <c:pt idx="989">
                  <c:v>1.021396309628797E-2</c:v>
                </c:pt>
                <c:pt idx="990">
                  <c:v>1.021396309628797E-2</c:v>
                </c:pt>
                <c:pt idx="991">
                  <c:v>1.021396309628797E-2</c:v>
                </c:pt>
                <c:pt idx="992">
                  <c:v>1.021396309628797E-2</c:v>
                </c:pt>
                <c:pt idx="993">
                  <c:v>1.021396309628797E-2</c:v>
                </c:pt>
                <c:pt idx="994">
                  <c:v>1.021396309628797E-2</c:v>
                </c:pt>
                <c:pt idx="995">
                  <c:v>1.021396309628797E-2</c:v>
                </c:pt>
                <c:pt idx="996">
                  <c:v>1.021396309628797E-2</c:v>
                </c:pt>
                <c:pt idx="997">
                  <c:v>1.021396309628797E-2</c:v>
                </c:pt>
                <c:pt idx="998">
                  <c:v>1.021396309628797E-2</c:v>
                </c:pt>
                <c:pt idx="999">
                  <c:v>1.021396309628797E-2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A-25FE-4C8D-AD4D-24E7EB99A208}"/>
            </c:ext>
          </c:extLst>
        </c:ser>
        <c:ser>
          <c:idx val="11"/>
          <c:order val="11"/>
          <c:spPr>
            <a:ln w="19050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Sheet1!$M$1:$M$1000</c:f>
              <c:numCache>
                <c:formatCode>General</c:formatCode>
                <c:ptCount val="1000"/>
                <c:pt idx="0">
                  <c:v>0.46071683689441834</c:v>
                </c:pt>
                <c:pt idx="1">
                  <c:v>0.46071683689441834</c:v>
                </c:pt>
                <c:pt idx="2">
                  <c:v>0.46071683689441834</c:v>
                </c:pt>
                <c:pt idx="3">
                  <c:v>0.46071683689441834</c:v>
                </c:pt>
                <c:pt idx="4">
                  <c:v>0.46071683689441834</c:v>
                </c:pt>
                <c:pt idx="5">
                  <c:v>0.46071683689441834</c:v>
                </c:pt>
                <c:pt idx="6">
                  <c:v>0.46071683689441834</c:v>
                </c:pt>
                <c:pt idx="7">
                  <c:v>0.46071683689441834</c:v>
                </c:pt>
                <c:pt idx="8">
                  <c:v>0.46071683689441834</c:v>
                </c:pt>
                <c:pt idx="9">
                  <c:v>0.46071683689441834</c:v>
                </c:pt>
                <c:pt idx="10">
                  <c:v>0.46071683689441834</c:v>
                </c:pt>
                <c:pt idx="11">
                  <c:v>0.46071683689441834</c:v>
                </c:pt>
                <c:pt idx="12">
                  <c:v>0.46071683689441834</c:v>
                </c:pt>
                <c:pt idx="13">
                  <c:v>0.46071683689441834</c:v>
                </c:pt>
                <c:pt idx="14">
                  <c:v>0.46071683689441834</c:v>
                </c:pt>
                <c:pt idx="15">
                  <c:v>0.46071683689441834</c:v>
                </c:pt>
                <c:pt idx="16">
                  <c:v>0.46071683689441834</c:v>
                </c:pt>
                <c:pt idx="17">
                  <c:v>0.46071683689441834</c:v>
                </c:pt>
                <c:pt idx="18">
                  <c:v>0.46071683689441834</c:v>
                </c:pt>
                <c:pt idx="19">
                  <c:v>0.46071683689441834</c:v>
                </c:pt>
                <c:pt idx="20">
                  <c:v>0.46071683689441834</c:v>
                </c:pt>
                <c:pt idx="21">
                  <c:v>0.46071683689441834</c:v>
                </c:pt>
                <c:pt idx="22">
                  <c:v>0.46071683689441834</c:v>
                </c:pt>
                <c:pt idx="23">
                  <c:v>0.46071683689441834</c:v>
                </c:pt>
                <c:pt idx="24">
                  <c:v>0.46071683689441834</c:v>
                </c:pt>
                <c:pt idx="25">
                  <c:v>0.46071683689441834</c:v>
                </c:pt>
                <c:pt idx="26">
                  <c:v>0.46071683689441834</c:v>
                </c:pt>
                <c:pt idx="27">
                  <c:v>0.46071683689441834</c:v>
                </c:pt>
                <c:pt idx="28">
                  <c:v>0.46071683689441834</c:v>
                </c:pt>
                <c:pt idx="29">
                  <c:v>0.46071683689441834</c:v>
                </c:pt>
                <c:pt idx="30">
                  <c:v>0.46071683689441834</c:v>
                </c:pt>
                <c:pt idx="31">
                  <c:v>0.46071683689441834</c:v>
                </c:pt>
                <c:pt idx="32">
                  <c:v>0.46071683689441834</c:v>
                </c:pt>
                <c:pt idx="33">
                  <c:v>0.25869422044640245</c:v>
                </c:pt>
                <c:pt idx="34">
                  <c:v>0.25869422044640245</c:v>
                </c:pt>
                <c:pt idx="35">
                  <c:v>0.25869422044640245</c:v>
                </c:pt>
                <c:pt idx="36">
                  <c:v>0.25869422044640245</c:v>
                </c:pt>
                <c:pt idx="37">
                  <c:v>0.25869422044640245</c:v>
                </c:pt>
                <c:pt idx="38">
                  <c:v>0.25869422044640245</c:v>
                </c:pt>
                <c:pt idx="39">
                  <c:v>0.25869422044640245</c:v>
                </c:pt>
                <c:pt idx="40">
                  <c:v>0.25869422044640245</c:v>
                </c:pt>
                <c:pt idx="41">
                  <c:v>0.25869422044640245</c:v>
                </c:pt>
                <c:pt idx="42">
                  <c:v>3.2211671733342606E-2</c:v>
                </c:pt>
                <c:pt idx="43">
                  <c:v>3.2046518347777386E-2</c:v>
                </c:pt>
                <c:pt idx="44">
                  <c:v>3.2046518347777386E-2</c:v>
                </c:pt>
                <c:pt idx="45">
                  <c:v>3.1901298258186994E-2</c:v>
                </c:pt>
                <c:pt idx="46">
                  <c:v>3.1901298258186994E-2</c:v>
                </c:pt>
                <c:pt idx="47">
                  <c:v>3.1901298258186994E-2</c:v>
                </c:pt>
                <c:pt idx="48">
                  <c:v>3.1899395532930752E-2</c:v>
                </c:pt>
                <c:pt idx="49">
                  <c:v>3.1899395532930752E-2</c:v>
                </c:pt>
                <c:pt idx="50">
                  <c:v>3.1899395532930752E-2</c:v>
                </c:pt>
                <c:pt idx="51">
                  <c:v>3.1899395532930752E-2</c:v>
                </c:pt>
                <c:pt idx="52">
                  <c:v>3.1899395532930752E-2</c:v>
                </c:pt>
                <c:pt idx="53">
                  <c:v>3.1899395532930752E-2</c:v>
                </c:pt>
                <c:pt idx="54">
                  <c:v>3.1899395532930752E-2</c:v>
                </c:pt>
                <c:pt idx="55">
                  <c:v>3.1899395532930752E-2</c:v>
                </c:pt>
                <c:pt idx="56">
                  <c:v>3.1899395532930752E-2</c:v>
                </c:pt>
                <c:pt idx="57">
                  <c:v>3.1899395532930752E-2</c:v>
                </c:pt>
                <c:pt idx="58">
                  <c:v>3.1899395532930752E-2</c:v>
                </c:pt>
                <c:pt idx="59">
                  <c:v>3.1899395532930752E-2</c:v>
                </c:pt>
                <c:pt idx="60">
                  <c:v>3.1899395532930752E-2</c:v>
                </c:pt>
                <c:pt idx="61">
                  <c:v>3.1899395532930752E-2</c:v>
                </c:pt>
                <c:pt idx="62">
                  <c:v>3.1899395532930752E-2</c:v>
                </c:pt>
                <c:pt idx="63">
                  <c:v>3.1899395532930752E-2</c:v>
                </c:pt>
                <c:pt idx="64">
                  <c:v>3.1899395532930752E-2</c:v>
                </c:pt>
                <c:pt idx="65">
                  <c:v>3.1899395532930752E-2</c:v>
                </c:pt>
                <c:pt idx="66">
                  <c:v>3.1899395532930752E-2</c:v>
                </c:pt>
                <c:pt idx="67">
                  <c:v>3.1899395532930752E-2</c:v>
                </c:pt>
                <c:pt idx="68">
                  <c:v>3.1899395532930752E-2</c:v>
                </c:pt>
                <c:pt idx="69">
                  <c:v>3.1899395532930752E-2</c:v>
                </c:pt>
                <c:pt idx="70">
                  <c:v>3.1899395532930752E-2</c:v>
                </c:pt>
                <c:pt idx="71">
                  <c:v>3.1899395532930752E-2</c:v>
                </c:pt>
                <c:pt idx="72">
                  <c:v>3.1899395532930752E-2</c:v>
                </c:pt>
                <c:pt idx="73">
                  <c:v>3.1899395532930752E-2</c:v>
                </c:pt>
                <c:pt idx="74">
                  <c:v>3.1899395532930752E-2</c:v>
                </c:pt>
                <c:pt idx="75">
                  <c:v>3.1899395532930752E-2</c:v>
                </c:pt>
                <c:pt idx="76">
                  <c:v>3.1899395532930752E-2</c:v>
                </c:pt>
                <c:pt idx="77">
                  <c:v>3.1899395532930752E-2</c:v>
                </c:pt>
                <c:pt idx="78">
                  <c:v>3.1899395532930752E-2</c:v>
                </c:pt>
                <c:pt idx="79">
                  <c:v>3.1899395532930752E-2</c:v>
                </c:pt>
                <c:pt idx="80">
                  <c:v>3.1899395532930752E-2</c:v>
                </c:pt>
                <c:pt idx="81">
                  <c:v>3.1899395532930752E-2</c:v>
                </c:pt>
                <c:pt idx="82">
                  <c:v>3.1899395532930752E-2</c:v>
                </c:pt>
                <c:pt idx="83">
                  <c:v>3.1899395532930752E-2</c:v>
                </c:pt>
                <c:pt idx="84">
                  <c:v>3.1899395532930752E-2</c:v>
                </c:pt>
                <c:pt idx="85">
                  <c:v>3.1899395532930752E-2</c:v>
                </c:pt>
                <c:pt idx="86">
                  <c:v>3.1899395532930752E-2</c:v>
                </c:pt>
                <c:pt idx="87">
                  <c:v>3.1899395532930752E-2</c:v>
                </c:pt>
                <c:pt idx="88">
                  <c:v>3.1899395532930752E-2</c:v>
                </c:pt>
                <c:pt idx="89">
                  <c:v>3.1899395532930752E-2</c:v>
                </c:pt>
                <c:pt idx="90">
                  <c:v>3.1899395532930752E-2</c:v>
                </c:pt>
                <c:pt idx="91">
                  <c:v>3.1899395532930752E-2</c:v>
                </c:pt>
                <c:pt idx="92">
                  <c:v>3.1899395532930752E-2</c:v>
                </c:pt>
                <c:pt idx="93">
                  <c:v>3.1899395532930752E-2</c:v>
                </c:pt>
                <c:pt idx="94">
                  <c:v>3.1899395532930752E-2</c:v>
                </c:pt>
                <c:pt idx="95">
                  <c:v>3.1899395532930752E-2</c:v>
                </c:pt>
                <c:pt idx="96">
                  <c:v>3.1899395532930752E-2</c:v>
                </c:pt>
                <c:pt idx="97">
                  <c:v>3.1899395532930752E-2</c:v>
                </c:pt>
                <c:pt idx="98">
                  <c:v>3.1899395532930752E-2</c:v>
                </c:pt>
                <c:pt idx="99">
                  <c:v>3.1899395532930752E-2</c:v>
                </c:pt>
                <c:pt idx="100">
                  <c:v>3.1899395532930752E-2</c:v>
                </c:pt>
                <c:pt idx="101">
                  <c:v>3.1899395532930752E-2</c:v>
                </c:pt>
                <c:pt idx="102">
                  <c:v>3.1899395532930752E-2</c:v>
                </c:pt>
                <c:pt idx="103">
                  <c:v>3.1899395532930752E-2</c:v>
                </c:pt>
                <c:pt idx="104">
                  <c:v>3.1899395532930752E-2</c:v>
                </c:pt>
                <c:pt idx="105">
                  <c:v>3.1899395532930752E-2</c:v>
                </c:pt>
                <c:pt idx="106">
                  <c:v>3.1899395532930752E-2</c:v>
                </c:pt>
                <c:pt idx="107">
                  <c:v>3.1899395532930752E-2</c:v>
                </c:pt>
                <c:pt idx="108">
                  <c:v>3.1899395532930752E-2</c:v>
                </c:pt>
                <c:pt idx="109">
                  <c:v>3.1899395532930752E-2</c:v>
                </c:pt>
                <c:pt idx="110">
                  <c:v>3.1899395532930752E-2</c:v>
                </c:pt>
                <c:pt idx="111">
                  <c:v>3.1899395532930752E-2</c:v>
                </c:pt>
                <c:pt idx="112">
                  <c:v>3.1899395532930752E-2</c:v>
                </c:pt>
                <c:pt idx="113">
                  <c:v>3.1899395532930752E-2</c:v>
                </c:pt>
                <c:pt idx="114">
                  <c:v>3.1899395532930752E-2</c:v>
                </c:pt>
                <c:pt idx="115">
                  <c:v>3.1899395532930752E-2</c:v>
                </c:pt>
                <c:pt idx="116">
                  <c:v>3.1899395532930752E-2</c:v>
                </c:pt>
                <c:pt idx="117">
                  <c:v>3.1899395532930752E-2</c:v>
                </c:pt>
                <c:pt idx="118">
                  <c:v>3.1899395532930752E-2</c:v>
                </c:pt>
                <c:pt idx="119">
                  <c:v>3.1899395532930752E-2</c:v>
                </c:pt>
                <c:pt idx="120">
                  <c:v>3.1899395532930752E-2</c:v>
                </c:pt>
                <c:pt idx="121">
                  <c:v>3.1899395532930752E-2</c:v>
                </c:pt>
                <c:pt idx="122">
                  <c:v>3.1899395532930752E-2</c:v>
                </c:pt>
                <c:pt idx="123">
                  <c:v>3.1899395532930752E-2</c:v>
                </c:pt>
                <c:pt idx="124">
                  <c:v>3.1899395532930752E-2</c:v>
                </c:pt>
                <c:pt idx="125">
                  <c:v>3.1899395532930752E-2</c:v>
                </c:pt>
                <c:pt idx="126">
                  <c:v>3.1899395532930752E-2</c:v>
                </c:pt>
                <c:pt idx="127">
                  <c:v>3.1899395532930752E-2</c:v>
                </c:pt>
                <c:pt idx="128">
                  <c:v>3.1899395532930752E-2</c:v>
                </c:pt>
                <c:pt idx="129">
                  <c:v>3.1899395532930752E-2</c:v>
                </c:pt>
                <c:pt idx="130">
                  <c:v>3.1899395532930752E-2</c:v>
                </c:pt>
                <c:pt idx="131">
                  <c:v>3.1899395532930752E-2</c:v>
                </c:pt>
                <c:pt idx="132">
                  <c:v>3.1899395532930752E-2</c:v>
                </c:pt>
                <c:pt idx="133">
                  <c:v>3.1899395532930752E-2</c:v>
                </c:pt>
                <c:pt idx="134">
                  <c:v>3.1899395532930752E-2</c:v>
                </c:pt>
                <c:pt idx="135">
                  <c:v>3.1899395532930752E-2</c:v>
                </c:pt>
                <c:pt idx="136">
                  <c:v>3.1899395532930752E-2</c:v>
                </c:pt>
                <c:pt idx="137">
                  <c:v>3.1899395532930752E-2</c:v>
                </c:pt>
                <c:pt idx="138">
                  <c:v>3.1899395532930752E-2</c:v>
                </c:pt>
                <c:pt idx="139">
                  <c:v>3.1899395532930752E-2</c:v>
                </c:pt>
                <c:pt idx="140">
                  <c:v>3.1899395532930752E-2</c:v>
                </c:pt>
                <c:pt idx="141">
                  <c:v>3.1899395532930752E-2</c:v>
                </c:pt>
                <c:pt idx="142">
                  <c:v>3.1899395532930752E-2</c:v>
                </c:pt>
                <c:pt idx="143">
                  <c:v>3.1899395532930752E-2</c:v>
                </c:pt>
                <c:pt idx="144">
                  <c:v>3.1899395532930752E-2</c:v>
                </c:pt>
                <c:pt idx="145">
                  <c:v>3.1899395532930752E-2</c:v>
                </c:pt>
                <c:pt idx="146">
                  <c:v>3.1899395532930752E-2</c:v>
                </c:pt>
                <c:pt idx="147">
                  <c:v>3.1899395532930752E-2</c:v>
                </c:pt>
                <c:pt idx="148">
                  <c:v>3.1899395532930752E-2</c:v>
                </c:pt>
                <c:pt idx="149">
                  <c:v>3.1899395532930752E-2</c:v>
                </c:pt>
                <c:pt idx="150">
                  <c:v>3.1899395532930752E-2</c:v>
                </c:pt>
                <c:pt idx="151">
                  <c:v>3.1899395532930752E-2</c:v>
                </c:pt>
                <c:pt idx="152">
                  <c:v>3.1899395532930752E-2</c:v>
                </c:pt>
                <c:pt idx="153">
                  <c:v>3.1899395532930752E-2</c:v>
                </c:pt>
                <c:pt idx="154">
                  <c:v>3.1899395532930752E-2</c:v>
                </c:pt>
                <c:pt idx="155">
                  <c:v>3.1899395532930752E-2</c:v>
                </c:pt>
                <c:pt idx="156">
                  <c:v>3.1899395532930752E-2</c:v>
                </c:pt>
                <c:pt idx="157">
                  <c:v>3.1899395532930752E-2</c:v>
                </c:pt>
                <c:pt idx="158">
                  <c:v>3.1899395532930752E-2</c:v>
                </c:pt>
                <c:pt idx="159">
                  <c:v>3.1899395532930752E-2</c:v>
                </c:pt>
                <c:pt idx="160">
                  <c:v>3.1899395532930752E-2</c:v>
                </c:pt>
                <c:pt idx="161">
                  <c:v>3.1899395532930752E-2</c:v>
                </c:pt>
                <c:pt idx="162">
                  <c:v>3.1899395532930752E-2</c:v>
                </c:pt>
                <c:pt idx="163">
                  <c:v>3.1899395532930752E-2</c:v>
                </c:pt>
                <c:pt idx="164">
                  <c:v>3.1899395532930752E-2</c:v>
                </c:pt>
                <c:pt idx="165">
                  <c:v>3.1899395532930752E-2</c:v>
                </c:pt>
                <c:pt idx="166">
                  <c:v>3.1899395532930752E-2</c:v>
                </c:pt>
                <c:pt idx="167">
                  <c:v>3.1899395532930752E-2</c:v>
                </c:pt>
                <c:pt idx="168">
                  <c:v>3.1899395532930752E-2</c:v>
                </c:pt>
                <c:pt idx="169">
                  <c:v>3.1899395532930752E-2</c:v>
                </c:pt>
                <c:pt idx="170">
                  <c:v>3.1899395532930752E-2</c:v>
                </c:pt>
                <c:pt idx="171">
                  <c:v>3.1899395532930752E-2</c:v>
                </c:pt>
                <c:pt idx="172">
                  <c:v>3.1899395532930752E-2</c:v>
                </c:pt>
                <c:pt idx="173">
                  <c:v>3.1899395532930752E-2</c:v>
                </c:pt>
                <c:pt idx="174">
                  <c:v>3.1899395532930752E-2</c:v>
                </c:pt>
                <c:pt idx="175">
                  <c:v>3.1899395532930752E-2</c:v>
                </c:pt>
                <c:pt idx="176">
                  <c:v>3.1899395532930752E-2</c:v>
                </c:pt>
                <c:pt idx="177">
                  <c:v>3.1899395532930752E-2</c:v>
                </c:pt>
                <c:pt idx="178">
                  <c:v>3.1899395532930752E-2</c:v>
                </c:pt>
                <c:pt idx="179">
                  <c:v>3.1899395532930752E-2</c:v>
                </c:pt>
                <c:pt idx="180">
                  <c:v>3.1899395532930752E-2</c:v>
                </c:pt>
                <c:pt idx="181">
                  <c:v>3.1899395532930752E-2</c:v>
                </c:pt>
                <c:pt idx="182">
                  <c:v>3.1899395532930752E-2</c:v>
                </c:pt>
                <c:pt idx="183">
                  <c:v>3.1899395532930752E-2</c:v>
                </c:pt>
                <c:pt idx="184">
                  <c:v>3.1899395532930752E-2</c:v>
                </c:pt>
                <c:pt idx="185">
                  <c:v>3.1899395532930752E-2</c:v>
                </c:pt>
                <c:pt idx="186">
                  <c:v>3.1899395532930752E-2</c:v>
                </c:pt>
                <c:pt idx="187">
                  <c:v>3.1899395532930752E-2</c:v>
                </c:pt>
                <c:pt idx="188">
                  <c:v>3.1899395532930752E-2</c:v>
                </c:pt>
                <c:pt idx="189">
                  <c:v>3.1899395532930752E-2</c:v>
                </c:pt>
                <c:pt idx="190">
                  <c:v>3.1899395532930752E-2</c:v>
                </c:pt>
                <c:pt idx="191">
                  <c:v>3.1899395532930752E-2</c:v>
                </c:pt>
                <c:pt idx="192">
                  <c:v>3.1899395532930752E-2</c:v>
                </c:pt>
                <c:pt idx="193">
                  <c:v>3.1899395532930752E-2</c:v>
                </c:pt>
                <c:pt idx="194">
                  <c:v>3.1899395532930752E-2</c:v>
                </c:pt>
                <c:pt idx="195">
                  <c:v>3.1899395532930752E-2</c:v>
                </c:pt>
                <c:pt idx="196">
                  <c:v>3.1899395532930752E-2</c:v>
                </c:pt>
                <c:pt idx="197">
                  <c:v>3.1899395532930752E-2</c:v>
                </c:pt>
                <c:pt idx="198">
                  <c:v>3.1899395532930752E-2</c:v>
                </c:pt>
                <c:pt idx="199">
                  <c:v>3.1899395532930752E-2</c:v>
                </c:pt>
                <c:pt idx="200">
                  <c:v>3.1899395532930752E-2</c:v>
                </c:pt>
                <c:pt idx="201">
                  <c:v>3.1899395532930752E-2</c:v>
                </c:pt>
                <c:pt idx="202">
                  <c:v>3.1899395532930752E-2</c:v>
                </c:pt>
                <c:pt idx="203">
                  <c:v>3.1899395532930752E-2</c:v>
                </c:pt>
                <c:pt idx="204">
                  <c:v>3.1899395532930752E-2</c:v>
                </c:pt>
                <c:pt idx="205">
                  <c:v>3.1899395532930752E-2</c:v>
                </c:pt>
                <c:pt idx="206">
                  <c:v>3.1899395532930752E-2</c:v>
                </c:pt>
                <c:pt idx="207">
                  <c:v>3.1899395532930752E-2</c:v>
                </c:pt>
                <c:pt idx="208">
                  <c:v>3.1899395532930752E-2</c:v>
                </c:pt>
                <c:pt idx="209">
                  <c:v>3.1899395532930752E-2</c:v>
                </c:pt>
                <c:pt idx="210">
                  <c:v>3.1899395532930752E-2</c:v>
                </c:pt>
                <c:pt idx="211">
                  <c:v>3.1899395532930752E-2</c:v>
                </c:pt>
                <c:pt idx="212">
                  <c:v>3.1899395532930752E-2</c:v>
                </c:pt>
                <c:pt idx="213">
                  <c:v>3.1899395532930752E-2</c:v>
                </c:pt>
                <c:pt idx="214">
                  <c:v>3.1899395532930752E-2</c:v>
                </c:pt>
                <c:pt idx="215">
                  <c:v>3.1899395532930752E-2</c:v>
                </c:pt>
                <c:pt idx="216">
                  <c:v>3.1899395532930752E-2</c:v>
                </c:pt>
                <c:pt idx="217">
                  <c:v>3.1899395532930752E-2</c:v>
                </c:pt>
                <c:pt idx="218">
                  <c:v>3.1899395532930752E-2</c:v>
                </c:pt>
                <c:pt idx="219">
                  <c:v>3.1899395532930752E-2</c:v>
                </c:pt>
                <c:pt idx="220">
                  <c:v>3.1899395532930752E-2</c:v>
                </c:pt>
                <c:pt idx="221">
                  <c:v>3.1899395532930752E-2</c:v>
                </c:pt>
                <c:pt idx="222">
                  <c:v>3.1899395532930752E-2</c:v>
                </c:pt>
                <c:pt idx="223">
                  <c:v>3.1899395532930752E-2</c:v>
                </c:pt>
                <c:pt idx="224">
                  <c:v>3.1899395532930752E-2</c:v>
                </c:pt>
                <c:pt idx="225">
                  <c:v>3.1899395532930752E-2</c:v>
                </c:pt>
                <c:pt idx="226">
                  <c:v>3.1899395532930752E-2</c:v>
                </c:pt>
                <c:pt idx="227">
                  <c:v>3.1899395532930752E-2</c:v>
                </c:pt>
                <c:pt idx="228">
                  <c:v>3.1899395532930752E-2</c:v>
                </c:pt>
                <c:pt idx="229">
                  <c:v>3.1899395532930752E-2</c:v>
                </c:pt>
                <c:pt idx="230">
                  <c:v>3.1899395532930752E-2</c:v>
                </c:pt>
                <c:pt idx="231">
                  <c:v>3.1899395532930752E-2</c:v>
                </c:pt>
                <c:pt idx="232">
                  <c:v>3.1899395532930752E-2</c:v>
                </c:pt>
                <c:pt idx="233">
                  <c:v>3.1899395532930752E-2</c:v>
                </c:pt>
                <c:pt idx="234">
                  <c:v>3.1899395532930752E-2</c:v>
                </c:pt>
                <c:pt idx="235">
                  <c:v>3.1899395532930752E-2</c:v>
                </c:pt>
                <c:pt idx="236">
                  <c:v>3.1899395532930752E-2</c:v>
                </c:pt>
                <c:pt idx="237">
                  <c:v>3.1899395532930752E-2</c:v>
                </c:pt>
                <c:pt idx="238">
                  <c:v>3.1899395532930752E-2</c:v>
                </c:pt>
                <c:pt idx="239">
                  <c:v>3.1899395532930752E-2</c:v>
                </c:pt>
                <c:pt idx="240">
                  <c:v>3.1899395532930752E-2</c:v>
                </c:pt>
                <c:pt idx="241">
                  <c:v>3.1899395532930752E-2</c:v>
                </c:pt>
                <c:pt idx="242">
                  <c:v>3.1899395532930752E-2</c:v>
                </c:pt>
                <c:pt idx="243">
                  <c:v>3.1899395532930752E-2</c:v>
                </c:pt>
                <c:pt idx="244">
                  <c:v>3.1899395532930752E-2</c:v>
                </c:pt>
                <c:pt idx="245">
                  <c:v>3.1899395532930752E-2</c:v>
                </c:pt>
                <c:pt idx="246">
                  <c:v>3.1899395532930752E-2</c:v>
                </c:pt>
                <c:pt idx="247">
                  <c:v>3.1899395532930752E-2</c:v>
                </c:pt>
                <c:pt idx="248">
                  <c:v>3.1899395532930752E-2</c:v>
                </c:pt>
                <c:pt idx="249">
                  <c:v>3.1899395532930752E-2</c:v>
                </c:pt>
                <c:pt idx="250">
                  <c:v>3.1899395532930752E-2</c:v>
                </c:pt>
                <c:pt idx="251">
                  <c:v>3.1899395532930752E-2</c:v>
                </c:pt>
                <c:pt idx="252">
                  <c:v>3.1899395532930752E-2</c:v>
                </c:pt>
                <c:pt idx="253">
                  <c:v>3.1899395532930752E-2</c:v>
                </c:pt>
                <c:pt idx="254">
                  <c:v>3.1899395532930752E-2</c:v>
                </c:pt>
                <c:pt idx="255">
                  <c:v>3.1899395532930752E-2</c:v>
                </c:pt>
                <c:pt idx="256">
                  <c:v>3.1899395532930752E-2</c:v>
                </c:pt>
                <c:pt idx="257">
                  <c:v>3.1899395532930752E-2</c:v>
                </c:pt>
                <c:pt idx="258">
                  <c:v>3.1899395532930752E-2</c:v>
                </c:pt>
                <c:pt idx="259">
                  <c:v>3.1899395532930752E-2</c:v>
                </c:pt>
                <c:pt idx="260">
                  <c:v>3.1899395532930752E-2</c:v>
                </c:pt>
                <c:pt idx="261">
                  <c:v>3.1899395532930752E-2</c:v>
                </c:pt>
                <c:pt idx="262">
                  <c:v>3.1899395532930752E-2</c:v>
                </c:pt>
                <c:pt idx="263">
                  <c:v>3.1899395532930752E-2</c:v>
                </c:pt>
                <c:pt idx="264">
                  <c:v>3.1899395532930752E-2</c:v>
                </c:pt>
                <c:pt idx="265">
                  <c:v>3.1899395532930752E-2</c:v>
                </c:pt>
                <c:pt idx="266">
                  <c:v>3.1899395532930752E-2</c:v>
                </c:pt>
                <c:pt idx="267">
                  <c:v>3.1899395532930752E-2</c:v>
                </c:pt>
                <c:pt idx="268">
                  <c:v>3.1899395532930752E-2</c:v>
                </c:pt>
                <c:pt idx="269">
                  <c:v>3.1899395532930752E-2</c:v>
                </c:pt>
                <c:pt idx="270">
                  <c:v>3.1899395532930752E-2</c:v>
                </c:pt>
                <c:pt idx="271">
                  <c:v>3.1899395532930752E-2</c:v>
                </c:pt>
                <c:pt idx="272">
                  <c:v>3.1899395532930752E-2</c:v>
                </c:pt>
                <c:pt idx="273">
                  <c:v>3.1899395532930752E-2</c:v>
                </c:pt>
                <c:pt idx="274">
                  <c:v>3.1899395532930752E-2</c:v>
                </c:pt>
                <c:pt idx="275">
                  <c:v>3.1899395532930752E-2</c:v>
                </c:pt>
                <c:pt idx="276">
                  <c:v>3.1899395532930752E-2</c:v>
                </c:pt>
                <c:pt idx="277">
                  <c:v>3.1899395532930752E-2</c:v>
                </c:pt>
                <c:pt idx="278">
                  <c:v>3.1899395532930752E-2</c:v>
                </c:pt>
                <c:pt idx="279">
                  <c:v>3.1899395532930752E-2</c:v>
                </c:pt>
                <c:pt idx="280">
                  <c:v>3.1899395532930752E-2</c:v>
                </c:pt>
                <c:pt idx="281">
                  <c:v>3.1899395532930752E-2</c:v>
                </c:pt>
                <c:pt idx="282">
                  <c:v>3.1899395532930752E-2</c:v>
                </c:pt>
                <c:pt idx="283">
                  <c:v>3.1899395532930752E-2</c:v>
                </c:pt>
                <c:pt idx="284">
                  <c:v>3.1899395532930752E-2</c:v>
                </c:pt>
                <c:pt idx="285">
                  <c:v>3.1899395532930752E-2</c:v>
                </c:pt>
                <c:pt idx="286">
                  <c:v>3.1899395532930752E-2</c:v>
                </c:pt>
                <c:pt idx="287">
                  <c:v>3.1899395532930752E-2</c:v>
                </c:pt>
                <c:pt idx="288">
                  <c:v>3.1899395532930752E-2</c:v>
                </c:pt>
                <c:pt idx="289">
                  <c:v>3.1899395532930752E-2</c:v>
                </c:pt>
                <c:pt idx="290">
                  <c:v>3.1899395532930752E-2</c:v>
                </c:pt>
                <c:pt idx="291">
                  <c:v>3.1899395532930752E-2</c:v>
                </c:pt>
                <c:pt idx="292">
                  <c:v>3.1899395532930752E-2</c:v>
                </c:pt>
                <c:pt idx="293">
                  <c:v>3.1899395532930752E-2</c:v>
                </c:pt>
                <c:pt idx="294">
                  <c:v>3.1899395532930752E-2</c:v>
                </c:pt>
                <c:pt idx="295">
                  <c:v>3.1899395532930752E-2</c:v>
                </c:pt>
                <c:pt idx="296">
                  <c:v>3.1899395532930752E-2</c:v>
                </c:pt>
                <c:pt idx="297">
                  <c:v>3.1899395532930752E-2</c:v>
                </c:pt>
                <c:pt idx="298">
                  <c:v>3.1899395532930752E-2</c:v>
                </c:pt>
                <c:pt idx="299">
                  <c:v>3.1899395532930752E-2</c:v>
                </c:pt>
                <c:pt idx="300">
                  <c:v>3.1899395532930752E-2</c:v>
                </c:pt>
                <c:pt idx="301">
                  <c:v>3.1899395532930752E-2</c:v>
                </c:pt>
                <c:pt idx="302">
                  <c:v>3.1899395532930752E-2</c:v>
                </c:pt>
                <c:pt idx="303">
                  <c:v>3.1899395532930752E-2</c:v>
                </c:pt>
                <c:pt idx="304">
                  <c:v>3.1899395532930752E-2</c:v>
                </c:pt>
                <c:pt idx="305">
                  <c:v>3.1899395532930752E-2</c:v>
                </c:pt>
                <c:pt idx="306">
                  <c:v>3.1899395532930752E-2</c:v>
                </c:pt>
                <c:pt idx="307">
                  <c:v>3.1899395532930752E-2</c:v>
                </c:pt>
                <c:pt idx="308">
                  <c:v>3.1899395532930752E-2</c:v>
                </c:pt>
                <c:pt idx="309">
                  <c:v>3.1899395532930752E-2</c:v>
                </c:pt>
                <c:pt idx="310">
                  <c:v>3.1899395532930752E-2</c:v>
                </c:pt>
                <c:pt idx="311">
                  <c:v>3.1899395532930752E-2</c:v>
                </c:pt>
                <c:pt idx="312">
                  <c:v>3.1899395532930752E-2</c:v>
                </c:pt>
                <c:pt idx="313">
                  <c:v>3.1899395532930752E-2</c:v>
                </c:pt>
                <c:pt idx="314">
                  <c:v>3.1899395532930752E-2</c:v>
                </c:pt>
                <c:pt idx="315">
                  <c:v>3.1899395532930752E-2</c:v>
                </c:pt>
                <c:pt idx="316">
                  <c:v>3.1899395532930752E-2</c:v>
                </c:pt>
                <c:pt idx="317">
                  <c:v>3.1899395532930752E-2</c:v>
                </c:pt>
                <c:pt idx="318">
                  <c:v>3.1899395532930752E-2</c:v>
                </c:pt>
                <c:pt idx="319">
                  <c:v>3.1899395532930752E-2</c:v>
                </c:pt>
                <c:pt idx="320">
                  <c:v>3.1899395532930752E-2</c:v>
                </c:pt>
                <c:pt idx="321">
                  <c:v>3.1899395532930752E-2</c:v>
                </c:pt>
                <c:pt idx="322">
                  <c:v>3.1899395532930752E-2</c:v>
                </c:pt>
                <c:pt idx="323">
                  <c:v>3.1899395532930752E-2</c:v>
                </c:pt>
                <c:pt idx="324">
                  <c:v>3.1899395532930752E-2</c:v>
                </c:pt>
                <c:pt idx="325">
                  <c:v>3.1899395532930752E-2</c:v>
                </c:pt>
                <c:pt idx="326">
                  <c:v>3.1899395532930752E-2</c:v>
                </c:pt>
                <c:pt idx="327">
                  <c:v>3.1899395532930752E-2</c:v>
                </c:pt>
                <c:pt idx="328">
                  <c:v>3.1899395532930752E-2</c:v>
                </c:pt>
                <c:pt idx="329">
                  <c:v>3.1899395532930752E-2</c:v>
                </c:pt>
                <c:pt idx="330">
                  <c:v>3.1899395532930752E-2</c:v>
                </c:pt>
                <c:pt idx="331">
                  <c:v>3.1899395532930752E-2</c:v>
                </c:pt>
                <c:pt idx="332">
                  <c:v>3.1899395532930752E-2</c:v>
                </c:pt>
                <c:pt idx="333">
                  <c:v>3.1899395532930752E-2</c:v>
                </c:pt>
                <c:pt idx="334">
                  <c:v>3.1899395532930752E-2</c:v>
                </c:pt>
                <c:pt idx="335">
                  <c:v>3.1899395532930752E-2</c:v>
                </c:pt>
                <c:pt idx="336">
                  <c:v>3.1899395532930752E-2</c:v>
                </c:pt>
                <c:pt idx="337">
                  <c:v>3.1899395532930752E-2</c:v>
                </c:pt>
                <c:pt idx="338">
                  <c:v>3.1899395532930752E-2</c:v>
                </c:pt>
                <c:pt idx="339">
                  <c:v>3.1899395532930752E-2</c:v>
                </c:pt>
                <c:pt idx="340">
                  <c:v>3.1899395532930752E-2</c:v>
                </c:pt>
                <c:pt idx="341">
                  <c:v>3.1899395532930752E-2</c:v>
                </c:pt>
                <c:pt idx="342">
                  <c:v>3.1899395532930752E-2</c:v>
                </c:pt>
                <c:pt idx="343">
                  <c:v>3.1899395532930752E-2</c:v>
                </c:pt>
                <c:pt idx="344">
                  <c:v>3.1899395532930752E-2</c:v>
                </c:pt>
                <c:pt idx="345">
                  <c:v>3.1899395532930752E-2</c:v>
                </c:pt>
                <c:pt idx="346">
                  <c:v>3.1899395532930752E-2</c:v>
                </c:pt>
                <c:pt idx="347">
                  <c:v>3.1899395532930752E-2</c:v>
                </c:pt>
                <c:pt idx="348">
                  <c:v>3.1899395532930752E-2</c:v>
                </c:pt>
                <c:pt idx="349">
                  <c:v>3.1899395532930752E-2</c:v>
                </c:pt>
                <c:pt idx="350">
                  <c:v>3.1899395532930752E-2</c:v>
                </c:pt>
                <c:pt idx="351">
                  <c:v>3.1899395532930752E-2</c:v>
                </c:pt>
                <c:pt idx="352">
                  <c:v>3.1899395532930752E-2</c:v>
                </c:pt>
                <c:pt idx="353">
                  <c:v>3.1899395532930752E-2</c:v>
                </c:pt>
                <c:pt idx="354">
                  <c:v>3.1899395532930752E-2</c:v>
                </c:pt>
                <c:pt idx="355">
                  <c:v>3.1899395532930752E-2</c:v>
                </c:pt>
                <c:pt idx="356">
                  <c:v>3.1899395532930752E-2</c:v>
                </c:pt>
                <c:pt idx="357">
                  <c:v>3.1899395532930752E-2</c:v>
                </c:pt>
                <c:pt idx="358">
                  <c:v>3.1899395532930752E-2</c:v>
                </c:pt>
                <c:pt idx="359">
                  <c:v>3.1899395532930752E-2</c:v>
                </c:pt>
                <c:pt idx="360">
                  <c:v>3.1899395532930752E-2</c:v>
                </c:pt>
                <c:pt idx="361">
                  <c:v>3.1899395532930752E-2</c:v>
                </c:pt>
                <c:pt idx="362">
                  <c:v>3.1899395532930752E-2</c:v>
                </c:pt>
                <c:pt idx="363">
                  <c:v>3.1899395532930752E-2</c:v>
                </c:pt>
                <c:pt idx="364">
                  <c:v>3.1899395532930752E-2</c:v>
                </c:pt>
                <c:pt idx="365">
                  <c:v>3.1899395532930752E-2</c:v>
                </c:pt>
                <c:pt idx="366">
                  <c:v>3.1899395532930752E-2</c:v>
                </c:pt>
                <c:pt idx="367">
                  <c:v>3.1899395532930752E-2</c:v>
                </c:pt>
                <c:pt idx="368">
                  <c:v>3.1899395532930752E-2</c:v>
                </c:pt>
                <c:pt idx="369">
                  <c:v>3.1899395532930752E-2</c:v>
                </c:pt>
                <c:pt idx="370">
                  <c:v>3.1899395532930752E-2</c:v>
                </c:pt>
                <c:pt idx="371">
                  <c:v>3.1899395532930752E-2</c:v>
                </c:pt>
                <c:pt idx="372">
                  <c:v>3.1899395532930752E-2</c:v>
                </c:pt>
                <c:pt idx="373">
                  <c:v>3.1899395532930752E-2</c:v>
                </c:pt>
                <c:pt idx="374">
                  <c:v>3.1899395532930752E-2</c:v>
                </c:pt>
                <c:pt idx="375">
                  <c:v>3.1899395532930752E-2</c:v>
                </c:pt>
                <c:pt idx="376">
                  <c:v>3.1899395532930752E-2</c:v>
                </c:pt>
                <c:pt idx="377">
                  <c:v>3.1899395532930752E-2</c:v>
                </c:pt>
                <c:pt idx="378">
                  <c:v>3.1899395532930752E-2</c:v>
                </c:pt>
                <c:pt idx="379">
                  <c:v>3.1899395532930752E-2</c:v>
                </c:pt>
                <c:pt idx="380">
                  <c:v>3.1899395532930752E-2</c:v>
                </c:pt>
                <c:pt idx="381">
                  <c:v>3.1899395532930752E-2</c:v>
                </c:pt>
                <c:pt idx="382">
                  <c:v>3.1899395532930752E-2</c:v>
                </c:pt>
                <c:pt idx="383">
                  <c:v>3.1899395532930752E-2</c:v>
                </c:pt>
                <c:pt idx="384">
                  <c:v>3.1899395532930752E-2</c:v>
                </c:pt>
                <c:pt idx="385">
                  <c:v>3.1899395532930752E-2</c:v>
                </c:pt>
                <c:pt idx="386">
                  <c:v>3.1899395532930752E-2</c:v>
                </c:pt>
                <c:pt idx="387">
                  <c:v>3.1899395532930752E-2</c:v>
                </c:pt>
                <c:pt idx="388">
                  <c:v>3.1899395532930752E-2</c:v>
                </c:pt>
                <c:pt idx="389">
                  <c:v>3.1899395532930752E-2</c:v>
                </c:pt>
                <c:pt idx="390">
                  <c:v>3.1899395532930752E-2</c:v>
                </c:pt>
                <c:pt idx="391">
                  <c:v>3.1899395532930752E-2</c:v>
                </c:pt>
                <c:pt idx="392">
                  <c:v>3.1899395532930752E-2</c:v>
                </c:pt>
                <c:pt idx="393">
                  <c:v>3.1899395532930752E-2</c:v>
                </c:pt>
                <c:pt idx="394">
                  <c:v>3.1899395532930752E-2</c:v>
                </c:pt>
                <c:pt idx="395">
                  <c:v>3.1899395532930752E-2</c:v>
                </c:pt>
                <c:pt idx="396">
                  <c:v>3.1899395532930752E-2</c:v>
                </c:pt>
                <c:pt idx="397">
                  <c:v>3.1899395532930752E-2</c:v>
                </c:pt>
                <c:pt idx="398">
                  <c:v>3.1899395532930752E-2</c:v>
                </c:pt>
                <c:pt idx="399">
                  <c:v>3.1899395532930752E-2</c:v>
                </c:pt>
                <c:pt idx="400">
                  <c:v>3.1899395532930752E-2</c:v>
                </c:pt>
                <c:pt idx="401">
                  <c:v>3.1899395532930752E-2</c:v>
                </c:pt>
                <c:pt idx="402">
                  <c:v>3.1899395532930752E-2</c:v>
                </c:pt>
                <c:pt idx="403">
                  <c:v>3.1899395532930752E-2</c:v>
                </c:pt>
                <c:pt idx="404">
                  <c:v>3.1899395532930752E-2</c:v>
                </c:pt>
                <c:pt idx="405">
                  <c:v>3.1899395532930752E-2</c:v>
                </c:pt>
                <c:pt idx="406">
                  <c:v>3.1899395532930752E-2</c:v>
                </c:pt>
                <c:pt idx="407">
                  <c:v>3.1899395532930752E-2</c:v>
                </c:pt>
                <c:pt idx="408">
                  <c:v>3.1899395532930752E-2</c:v>
                </c:pt>
                <c:pt idx="409">
                  <c:v>3.1899395532930752E-2</c:v>
                </c:pt>
                <c:pt idx="410">
                  <c:v>3.1899395532930752E-2</c:v>
                </c:pt>
                <c:pt idx="411">
                  <c:v>3.1899395532930752E-2</c:v>
                </c:pt>
                <c:pt idx="412">
                  <c:v>3.1899395532930752E-2</c:v>
                </c:pt>
                <c:pt idx="413">
                  <c:v>3.1899395532930752E-2</c:v>
                </c:pt>
                <c:pt idx="414">
                  <c:v>3.1899395532930752E-2</c:v>
                </c:pt>
                <c:pt idx="415">
                  <c:v>3.1899395532930752E-2</c:v>
                </c:pt>
                <c:pt idx="416">
                  <c:v>3.1899395532930752E-2</c:v>
                </c:pt>
                <c:pt idx="417">
                  <c:v>3.1899395532930752E-2</c:v>
                </c:pt>
                <c:pt idx="418">
                  <c:v>3.1899395532930752E-2</c:v>
                </c:pt>
                <c:pt idx="419">
                  <c:v>3.1899395532930752E-2</c:v>
                </c:pt>
                <c:pt idx="420">
                  <c:v>3.1899395532930752E-2</c:v>
                </c:pt>
                <c:pt idx="421">
                  <c:v>3.1899395532930752E-2</c:v>
                </c:pt>
                <c:pt idx="422">
                  <c:v>3.1899395532930752E-2</c:v>
                </c:pt>
                <c:pt idx="423">
                  <c:v>3.1899395532930752E-2</c:v>
                </c:pt>
                <c:pt idx="424">
                  <c:v>3.1899395532930752E-2</c:v>
                </c:pt>
                <c:pt idx="425">
                  <c:v>3.1899395532930752E-2</c:v>
                </c:pt>
                <c:pt idx="426">
                  <c:v>3.1899395532930752E-2</c:v>
                </c:pt>
                <c:pt idx="427">
                  <c:v>3.1899395532930752E-2</c:v>
                </c:pt>
                <c:pt idx="428">
                  <c:v>3.1899395532930752E-2</c:v>
                </c:pt>
                <c:pt idx="429">
                  <c:v>3.1899395532930752E-2</c:v>
                </c:pt>
                <c:pt idx="430">
                  <c:v>3.1899395532930752E-2</c:v>
                </c:pt>
                <c:pt idx="431">
                  <c:v>3.1899395532930752E-2</c:v>
                </c:pt>
                <c:pt idx="432">
                  <c:v>3.1899395532930752E-2</c:v>
                </c:pt>
                <c:pt idx="433">
                  <c:v>3.1899395532930752E-2</c:v>
                </c:pt>
                <c:pt idx="434">
                  <c:v>3.1899395532930752E-2</c:v>
                </c:pt>
                <c:pt idx="435">
                  <c:v>3.1899395532930752E-2</c:v>
                </c:pt>
                <c:pt idx="436">
                  <c:v>3.1899395532930752E-2</c:v>
                </c:pt>
                <c:pt idx="437">
                  <c:v>3.1899395532930752E-2</c:v>
                </c:pt>
                <c:pt idx="438">
                  <c:v>3.1899395532930752E-2</c:v>
                </c:pt>
                <c:pt idx="439">
                  <c:v>3.1899395532930752E-2</c:v>
                </c:pt>
                <c:pt idx="440">
                  <c:v>3.1899395532930752E-2</c:v>
                </c:pt>
                <c:pt idx="441">
                  <c:v>3.1899395532930752E-2</c:v>
                </c:pt>
                <c:pt idx="442">
                  <c:v>3.1899395532930752E-2</c:v>
                </c:pt>
                <c:pt idx="443">
                  <c:v>3.1899395532930752E-2</c:v>
                </c:pt>
                <c:pt idx="444">
                  <c:v>3.1899395532930752E-2</c:v>
                </c:pt>
                <c:pt idx="445">
                  <c:v>3.1899395532930752E-2</c:v>
                </c:pt>
                <c:pt idx="446">
                  <c:v>3.1899395532930752E-2</c:v>
                </c:pt>
                <c:pt idx="447">
                  <c:v>3.1899395532930752E-2</c:v>
                </c:pt>
                <c:pt idx="448">
                  <c:v>3.1899395532930752E-2</c:v>
                </c:pt>
                <c:pt idx="449">
                  <c:v>3.1899395532930752E-2</c:v>
                </c:pt>
                <c:pt idx="450">
                  <c:v>3.1899395532930752E-2</c:v>
                </c:pt>
                <c:pt idx="451">
                  <c:v>3.1899395532930752E-2</c:v>
                </c:pt>
                <c:pt idx="452">
                  <c:v>3.1899395532930752E-2</c:v>
                </c:pt>
                <c:pt idx="453">
                  <c:v>3.1899395532930752E-2</c:v>
                </c:pt>
                <c:pt idx="454">
                  <c:v>3.1899395532930752E-2</c:v>
                </c:pt>
                <c:pt idx="455">
                  <c:v>3.1899395532930752E-2</c:v>
                </c:pt>
                <c:pt idx="456">
                  <c:v>3.1899395532930752E-2</c:v>
                </c:pt>
                <c:pt idx="457">
                  <c:v>3.1899395532930752E-2</c:v>
                </c:pt>
                <c:pt idx="458">
                  <c:v>3.1899395532930752E-2</c:v>
                </c:pt>
                <c:pt idx="459">
                  <c:v>3.1899395532930752E-2</c:v>
                </c:pt>
                <c:pt idx="460">
                  <c:v>3.1899395532930752E-2</c:v>
                </c:pt>
                <c:pt idx="461">
                  <c:v>3.1899395532930752E-2</c:v>
                </c:pt>
                <c:pt idx="462">
                  <c:v>3.1899395532930752E-2</c:v>
                </c:pt>
                <c:pt idx="463">
                  <c:v>3.1899395532930752E-2</c:v>
                </c:pt>
                <c:pt idx="464">
                  <c:v>3.1899395532930752E-2</c:v>
                </c:pt>
                <c:pt idx="465">
                  <c:v>3.1899395532930752E-2</c:v>
                </c:pt>
                <c:pt idx="466">
                  <c:v>3.1899395532930752E-2</c:v>
                </c:pt>
                <c:pt idx="467">
                  <c:v>3.1899395532930752E-2</c:v>
                </c:pt>
                <c:pt idx="468">
                  <c:v>3.1899395532930752E-2</c:v>
                </c:pt>
                <c:pt idx="469">
                  <c:v>3.1899395532930752E-2</c:v>
                </c:pt>
                <c:pt idx="470">
                  <c:v>3.1899395532930752E-2</c:v>
                </c:pt>
                <c:pt idx="471">
                  <c:v>3.1899395532930752E-2</c:v>
                </c:pt>
                <c:pt idx="472">
                  <c:v>3.1899395532930752E-2</c:v>
                </c:pt>
                <c:pt idx="473">
                  <c:v>3.1899395532930752E-2</c:v>
                </c:pt>
                <c:pt idx="474">
                  <c:v>3.1899395532930752E-2</c:v>
                </c:pt>
                <c:pt idx="475">
                  <c:v>3.1899395532930752E-2</c:v>
                </c:pt>
                <c:pt idx="476">
                  <c:v>3.1899395532930752E-2</c:v>
                </c:pt>
                <c:pt idx="477">
                  <c:v>3.1899395532930752E-2</c:v>
                </c:pt>
                <c:pt idx="478">
                  <c:v>3.1899395532930752E-2</c:v>
                </c:pt>
                <c:pt idx="479">
                  <c:v>3.1899395532930752E-2</c:v>
                </c:pt>
                <c:pt idx="480">
                  <c:v>3.1899395532930752E-2</c:v>
                </c:pt>
                <c:pt idx="481">
                  <c:v>3.1899395532930752E-2</c:v>
                </c:pt>
                <c:pt idx="482">
                  <c:v>3.1899395532930752E-2</c:v>
                </c:pt>
                <c:pt idx="483">
                  <c:v>3.1899395532930752E-2</c:v>
                </c:pt>
                <c:pt idx="484">
                  <c:v>3.1899395532930752E-2</c:v>
                </c:pt>
                <c:pt idx="485">
                  <c:v>3.1899395532930752E-2</c:v>
                </c:pt>
                <c:pt idx="486">
                  <c:v>3.1899395532930752E-2</c:v>
                </c:pt>
                <c:pt idx="487">
                  <c:v>3.1899395532930752E-2</c:v>
                </c:pt>
                <c:pt idx="488">
                  <c:v>3.1899395532930752E-2</c:v>
                </c:pt>
                <c:pt idx="489">
                  <c:v>3.1899395532930752E-2</c:v>
                </c:pt>
                <c:pt idx="490">
                  <c:v>3.1899395532930752E-2</c:v>
                </c:pt>
                <c:pt idx="491">
                  <c:v>3.1899395532930752E-2</c:v>
                </c:pt>
                <c:pt idx="492">
                  <c:v>3.1899395532930752E-2</c:v>
                </c:pt>
                <c:pt idx="493">
                  <c:v>3.1899395532930752E-2</c:v>
                </c:pt>
                <c:pt idx="494">
                  <c:v>3.1899395532930752E-2</c:v>
                </c:pt>
                <c:pt idx="495">
                  <c:v>3.1899395532930752E-2</c:v>
                </c:pt>
                <c:pt idx="496">
                  <c:v>3.1899395532930752E-2</c:v>
                </c:pt>
                <c:pt idx="497">
                  <c:v>3.1899395532930752E-2</c:v>
                </c:pt>
                <c:pt idx="498">
                  <c:v>3.1899395532930752E-2</c:v>
                </c:pt>
                <c:pt idx="499">
                  <c:v>3.1899395532930752E-2</c:v>
                </c:pt>
                <c:pt idx="500">
                  <c:v>3.1899395532930752E-2</c:v>
                </c:pt>
                <c:pt idx="501">
                  <c:v>3.1899395532930752E-2</c:v>
                </c:pt>
                <c:pt idx="502">
                  <c:v>3.1899395532930752E-2</c:v>
                </c:pt>
                <c:pt idx="503">
                  <c:v>3.1899395532930752E-2</c:v>
                </c:pt>
                <c:pt idx="504">
                  <c:v>3.1899395532930752E-2</c:v>
                </c:pt>
                <c:pt idx="505">
                  <c:v>3.1899395532930752E-2</c:v>
                </c:pt>
                <c:pt idx="506">
                  <c:v>3.1899395532930752E-2</c:v>
                </c:pt>
                <c:pt idx="507">
                  <c:v>3.1899395532930752E-2</c:v>
                </c:pt>
                <c:pt idx="508">
                  <c:v>3.1899395532930752E-2</c:v>
                </c:pt>
                <c:pt idx="509">
                  <c:v>3.1899395532930752E-2</c:v>
                </c:pt>
                <c:pt idx="510">
                  <c:v>3.1899395532930752E-2</c:v>
                </c:pt>
                <c:pt idx="511">
                  <c:v>3.1899395532930752E-2</c:v>
                </c:pt>
                <c:pt idx="512">
                  <c:v>3.1899395532930752E-2</c:v>
                </c:pt>
                <c:pt idx="513">
                  <c:v>3.1899395532930752E-2</c:v>
                </c:pt>
                <c:pt idx="514">
                  <c:v>3.1899395532930752E-2</c:v>
                </c:pt>
                <c:pt idx="515">
                  <c:v>3.1899395532930752E-2</c:v>
                </c:pt>
                <c:pt idx="516">
                  <c:v>3.1899395532930752E-2</c:v>
                </c:pt>
                <c:pt idx="517">
                  <c:v>3.1899395532930752E-2</c:v>
                </c:pt>
                <c:pt idx="518">
                  <c:v>3.1899395532930752E-2</c:v>
                </c:pt>
                <c:pt idx="519">
                  <c:v>3.1899395532930752E-2</c:v>
                </c:pt>
                <c:pt idx="520">
                  <c:v>3.1899395532930752E-2</c:v>
                </c:pt>
                <c:pt idx="521">
                  <c:v>3.1899395532930752E-2</c:v>
                </c:pt>
                <c:pt idx="522">
                  <c:v>3.1899395532930752E-2</c:v>
                </c:pt>
                <c:pt idx="523">
                  <c:v>3.1899395532930752E-2</c:v>
                </c:pt>
                <c:pt idx="524">
                  <c:v>3.1899395532930752E-2</c:v>
                </c:pt>
                <c:pt idx="525">
                  <c:v>3.1899395532930752E-2</c:v>
                </c:pt>
                <c:pt idx="526">
                  <c:v>3.1899395532930752E-2</c:v>
                </c:pt>
                <c:pt idx="527">
                  <c:v>3.1899395532930752E-2</c:v>
                </c:pt>
                <c:pt idx="528">
                  <c:v>3.1899395532930752E-2</c:v>
                </c:pt>
                <c:pt idx="529">
                  <c:v>3.1899395532930752E-2</c:v>
                </c:pt>
                <c:pt idx="530">
                  <c:v>3.1899395532930752E-2</c:v>
                </c:pt>
                <c:pt idx="531">
                  <c:v>3.1899395532930752E-2</c:v>
                </c:pt>
                <c:pt idx="532">
                  <c:v>3.1899395532930752E-2</c:v>
                </c:pt>
                <c:pt idx="533">
                  <c:v>3.1899395532930752E-2</c:v>
                </c:pt>
                <c:pt idx="534">
                  <c:v>3.1899395532930752E-2</c:v>
                </c:pt>
                <c:pt idx="535">
                  <c:v>3.1899395532930752E-2</c:v>
                </c:pt>
                <c:pt idx="536">
                  <c:v>3.1899395532930752E-2</c:v>
                </c:pt>
                <c:pt idx="537">
                  <c:v>3.1899395532930752E-2</c:v>
                </c:pt>
                <c:pt idx="538">
                  <c:v>3.1899395532930752E-2</c:v>
                </c:pt>
                <c:pt idx="539">
                  <c:v>3.1899395532930752E-2</c:v>
                </c:pt>
                <c:pt idx="540">
                  <c:v>3.1899395532930752E-2</c:v>
                </c:pt>
                <c:pt idx="541">
                  <c:v>3.1899395532930752E-2</c:v>
                </c:pt>
                <c:pt idx="542">
                  <c:v>3.1899395532930752E-2</c:v>
                </c:pt>
                <c:pt idx="543">
                  <c:v>3.1899395532930752E-2</c:v>
                </c:pt>
                <c:pt idx="544">
                  <c:v>3.1899395532930752E-2</c:v>
                </c:pt>
                <c:pt idx="545">
                  <c:v>3.1899395532930752E-2</c:v>
                </c:pt>
                <c:pt idx="546">
                  <c:v>3.1899395532930752E-2</c:v>
                </c:pt>
                <c:pt idx="547">
                  <c:v>3.1899395532930752E-2</c:v>
                </c:pt>
                <c:pt idx="548">
                  <c:v>3.1899395532930752E-2</c:v>
                </c:pt>
                <c:pt idx="549">
                  <c:v>3.1899395532930752E-2</c:v>
                </c:pt>
                <c:pt idx="550">
                  <c:v>3.1899395532930752E-2</c:v>
                </c:pt>
                <c:pt idx="551">
                  <c:v>3.0023769366256725E-2</c:v>
                </c:pt>
                <c:pt idx="552">
                  <c:v>3.0023769366256725E-2</c:v>
                </c:pt>
                <c:pt idx="553">
                  <c:v>3.0023769366256725E-2</c:v>
                </c:pt>
                <c:pt idx="554">
                  <c:v>3.0023769366256725E-2</c:v>
                </c:pt>
                <c:pt idx="555">
                  <c:v>3.0023769366256725E-2</c:v>
                </c:pt>
                <c:pt idx="556">
                  <c:v>3.0023769366256725E-2</c:v>
                </c:pt>
                <c:pt idx="557">
                  <c:v>3.0023769366256725E-2</c:v>
                </c:pt>
                <c:pt idx="558">
                  <c:v>3.0023769366256725E-2</c:v>
                </c:pt>
                <c:pt idx="559">
                  <c:v>3.0023769366256725E-2</c:v>
                </c:pt>
                <c:pt idx="560">
                  <c:v>3.0023769366256725E-2</c:v>
                </c:pt>
                <c:pt idx="561">
                  <c:v>3.0023769366256725E-2</c:v>
                </c:pt>
                <c:pt idx="562">
                  <c:v>3.0023769366256725E-2</c:v>
                </c:pt>
                <c:pt idx="563">
                  <c:v>3.0023769366256725E-2</c:v>
                </c:pt>
                <c:pt idx="564">
                  <c:v>3.0023769366256725E-2</c:v>
                </c:pt>
                <c:pt idx="565">
                  <c:v>3.0023769366256725E-2</c:v>
                </c:pt>
                <c:pt idx="566">
                  <c:v>3.0023769366256725E-2</c:v>
                </c:pt>
                <c:pt idx="567">
                  <c:v>3.0023769366256725E-2</c:v>
                </c:pt>
                <c:pt idx="568">
                  <c:v>3.0023769366256725E-2</c:v>
                </c:pt>
                <c:pt idx="569">
                  <c:v>3.0023769366256725E-2</c:v>
                </c:pt>
                <c:pt idx="570">
                  <c:v>3.0023769366256725E-2</c:v>
                </c:pt>
                <c:pt idx="571">
                  <c:v>3.0023769366256725E-2</c:v>
                </c:pt>
                <c:pt idx="572">
                  <c:v>3.0023769366256725E-2</c:v>
                </c:pt>
                <c:pt idx="573">
                  <c:v>3.0023769366256725E-2</c:v>
                </c:pt>
                <c:pt idx="574">
                  <c:v>3.0023769366256725E-2</c:v>
                </c:pt>
                <c:pt idx="575">
                  <c:v>3.0023769366256725E-2</c:v>
                </c:pt>
                <c:pt idx="576">
                  <c:v>3.0023769366256725E-2</c:v>
                </c:pt>
                <c:pt idx="577">
                  <c:v>3.0023769366256725E-2</c:v>
                </c:pt>
                <c:pt idx="578">
                  <c:v>3.0023769366256725E-2</c:v>
                </c:pt>
                <c:pt idx="579">
                  <c:v>3.0023769366256725E-2</c:v>
                </c:pt>
                <c:pt idx="580">
                  <c:v>3.0023769366256725E-2</c:v>
                </c:pt>
                <c:pt idx="581">
                  <c:v>3.0023769366256725E-2</c:v>
                </c:pt>
                <c:pt idx="582">
                  <c:v>3.0023769366256725E-2</c:v>
                </c:pt>
                <c:pt idx="583">
                  <c:v>3.0023769366256725E-2</c:v>
                </c:pt>
                <c:pt idx="584">
                  <c:v>3.0023769366256725E-2</c:v>
                </c:pt>
                <c:pt idx="585">
                  <c:v>3.0023769366256725E-2</c:v>
                </c:pt>
                <c:pt idx="586">
                  <c:v>3.0023769366256725E-2</c:v>
                </c:pt>
                <c:pt idx="587">
                  <c:v>3.0023769366256725E-2</c:v>
                </c:pt>
                <c:pt idx="588">
                  <c:v>3.0023769366256725E-2</c:v>
                </c:pt>
                <c:pt idx="589">
                  <c:v>3.0023769366256725E-2</c:v>
                </c:pt>
                <c:pt idx="590">
                  <c:v>3.0023769366256725E-2</c:v>
                </c:pt>
                <c:pt idx="591">
                  <c:v>3.0023769366256725E-2</c:v>
                </c:pt>
                <c:pt idx="592">
                  <c:v>3.0023769366256725E-2</c:v>
                </c:pt>
                <c:pt idx="593">
                  <c:v>3.0023769366256725E-2</c:v>
                </c:pt>
                <c:pt idx="594">
                  <c:v>3.0023769366256725E-2</c:v>
                </c:pt>
                <c:pt idx="595">
                  <c:v>3.0023769366256725E-2</c:v>
                </c:pt>
                <c:pt idx="596">
                  <c:v>3.0023769366256725E-2</c:v>
                </c:pt>
                <c:pt idx="597">
                  <c:v>3.0023769366256725E-2</c:v>
                </c:pt>
                <c:pt idx="598">
                  <c:v>3.0023769366256725E-2</c:v>
                </c:pt>
                <c:pt idx="599">
                  <c:v>3.0023769366256725E-2</c:v>
                </c:pt>
                <c:pt idx="600">
                  <c:v>3.0023769366256725E-2</c:v>
                </c:pt>
                <c:pt idx="601">
                  <c:v>3.0023769366256725E-2</c:v>
                </c:pt>
                <c:pt idx="602">
                  <c:v>3.0023769366256725E-2</c:v>
                </c:pt>
                <c:pt idx="603">
                  <c:v>3.0023769366256725E-2</c:v>
                </c:pt>
                <c:pt idx="604">
                  <c:v>3.0023769366256725E-2</c:v>
                </c:pt>
                <c:pt idx="605">
                  <c:v>3.0023769366256725E-2</c:v>
                </c:pt>
                <c:pt idx="606">
                  <c:v>3.0023769366256725E-2</c:v>
                </c:pt>
                <c:pt idx="607">
                  <c:v>3.0023769366256725E-2</c:v>
                </c:pt>
                <c:pt idx="608">
                  <c:v>3.0023769366256725E-2</c:v>
                </c:pt>
                <c:pt idx="609">
                  <c:v>3.0023769366256725E-2</c:v>
                </c:pt>
                <c:pt idx="610">
                  <c:v>3.0023769366256725E-2</c:v>
                </c:pt>
                <c:pt idx="611">
                  <c:v>3.0023769366256725E-2</c:v>
                </c:pt>
                <c:pt idx="612">
                  <c:v>3.0023769366256725E-2</c:v>
                </c:pt>
                <c:pt idx="613">
                  <c:v>3.0023769366256725E-2</c:v>
                </c:pt>
                <c:pt idx="614">
                  <c:v>3.0023769366256725E-2</c:v>
                </c:pt>
                <c:pt idx="615">
                  <c:v>3.0023769366256725E-2</c:v>
                </c:pt>
                <c:pt idx="616">
                  <c:v>3.0023769366256725E-2</c:v>
                </c:pt>
                <c:pt idx="617">
                  <c:v>3.0023769366256725E-2</c:v>
                </c:pt>
                <c:pt idx="618">
                  <c:v>3.0023769366256725E-2</c:v>
                </c:pt>
                <c:pt idx="619">
                  <c:v>3.0023769366256725E-2</c:v>
                </c:pt>
                <c:pt idx="620">
                  <c:v>3.0023769366256725E-2</c:v>
                </c:pt>
                <c:pt idx="621">
                  <c:v>3.0023769366256725E-2</c:v>
                </c:pt>
                <c:pt idx="622">
                  <c:v>3.0023769366256725E-2</c:v>
                </c:pt>
                <c:pt idx="623">
                  <c:v>3.0023769366256725E-2</c:v>
                </c:pt>
                <c:pt idx="624">
                  <c:v>3.0023769366256725E-2</c:v>
                </c:pt>
                <c:pt idx="625">
                  <c:v>3.0023769366256725E-2</c:v>
                </c:pt>
                <c:pt idx="626">
                  <c:v>3.0023769366256725E-2</c:v>
                </c:pt>
                <c:pt idx="627">
                  <c:v>3.0023769366256725E-2</c:v>
                </c:pt>
                <c:pt idx="628">
                  <c:v>3.0023769366256725E-2</c:v>
                </c:pt>
                <c:pt idx="629">
                  <c:v>3.0023769366256725E-2</c:v>
                </c:pt>
                <c:pt idx="630">
                  <c:v>3.0023769366256725E-2</c:v>
                </c:pt>
                <c:pt idx="631">
                  <c:v>3.0023769366256725E-2</c:v>
                </c:pt>
                <c:pt idx="632">
                  <c:v>3.0023769366256725E-2</c:v>
                </c:pt>
                <c:pt idx="633">
                  <c:v>3.0023769366256725E-2</c:v>
                </c:pt>
                <c:pt idx="634">
                  <c:v>3.0023769366256725E-2</c:v>
                </c:pt>
                <c:pt idx="635">
                  <c:v>3.0023769366256725E-2</c:v>
                </c:pt>
                <c:pt idx="636">
                  <c:v>3.0023769366256725E-2</c:v>
                </c:pt>
                <c:pt idx="637">
                  <c:v>3.0023769366256725E-2</c:v>
                </c:pt>
                <c:pt idx="638">
                  <c:v>3.0023769366256725E-2</c:v>
                </c:pt>
                <c:pt idx="639">
                  <c:v>3.0023769366256725E-2</c:v>
                </c:pt>
                <c:pt idx="640">
                  <c:v>3.0023769366256725E-2</c:v>
                </c:pt>
                <c:pt idx="641">
                  <c:v>3.0023769366256725E-2</c:v>
                </c:pt>
                <c:pt idx="642">
                  <c:v>3.0023769366256725E-2</c:v>
                </c:pt>
                <c:pt idx="643">
                  <c:v>3.0023769366256725E-2</c:v>
                </c:pt>
                <c:pt idx="644">
                  <c:v>3.0023769366256725E-2</c:v>
                </c:pt>
                <c:pt idx="645">
                  <c:v>3.0023769366256725E-2</c:v>
                </c:pt>
                <c:pt idx="646">
                  <c:v>3.0023769366256725E-2</c:v>
                </c:pt>
                <c:pt idx="647">
                  <c:v>3.0023769366256725E-2</c:v>
                </c:pt>
                <c:pt idx="648">
                  <c:v>3.0023769366256725E-2</c:v>
                </c:pt>
                <c:pt idx="649">
                  <c:v>3.0023769366256725E-2</c:v>
                </c:pt>
                <c:pt idx="650">
                  <c:v>3.0023769366256725E-2</c:v>
                </c:pt>
                <c:pt idx="651">
                  <c:v>3.0023769366256725E-2</c:v>
                </c:pt>
                <c:pt idx="652">
                  <c:v>3.0023769366256725E-2</c:v>
                </c:pt>
                <c:pt idx="653">
                  <c:v>3.0023769366256725E-2</c:v>
                </c:pt>
                <c:pt idx="654">
                  <c:v>3.0023769366256725E-2</c:v>
                </c:pt>
                <c:pt idx="655">
                  <c:v>3.0023769366256725E-2</c:v>
                </c:pt>
                <c:pt idx="656">
                  <c:v>3.0023769366256725E-2</c:v>
                </c:pt>
                <c:pt idx="657">
                  <c:v>3.0023769366256725E-2</c:v>
                </c:pt>
                <c:pt idx="658">
                  <c:v>3.0023769366256725E-2</c:v>
                </c:pt>
                <c:pt idx="659">
                  <c:v>3.0023769366256725E-2</c:v>
                </c:pt>
                <c:pt idx="660">
                  <c:v>3.0023769366256725E-2</c:v>
                </c:pt>
                <c:pt idx="661">
                  <c:v>3.0023769366256725E-2</c:v>
                </c:pt>
                <c:pt idx="662">
                  <c:v>3.0023769366256725E-2</c:v>
                </c:pt>
                <c:pt idx="663">
                  <c:v>3.0023769366256725E-2</c:v>
                </c:pt>
                <c:pt idx="664">
                  <c:v>3.0023769366256725E-2</c:v>
                </c:pt>
                <c:pt idx="665">
                  <c:v>3.0023769366256725E-2</c:v>
                </c:pt>
                <c:pt idx="666">
                  <c:v>3.0023769366256725E-2</c:v>
                </c:pt>
                <c:pt idx="667">
                  <c:v>3.0023769366256725E-2</c:v>
                </c:pt>
                <c:pt idx="668">
                  <c:v>3.0023769366256725E-2</c:v>
                </c:pt>
                <c:pt idx="669">
                  <c:v>3.0023769366256725E-2</c:v>
                </c:pt>
                <c:pt idx="670">
                  <c:v>3.0023769366256725E-2</c:v>
                </c:pt>
                <c:pt idx="671">
                  <c:v>3.0023769366256725E-2</c:v>
                </c:pt>
                <c:pt idx="672">
                  <c:v>3.0023769366256725E-2</c:v>
                </c:pt>
                <c:pt idx="673">
                  <c:v>3.0023769366256725E-2</c:v>
                </c:pt>
                <c:pt idx="674">
                  <c:v>3.0023769366256725E-2</c:v>
                </c:pt>
                <c:pt idx="675">
                  <c:v>3.0023769366256725E-2</c:v>
                </c:pt>
                <c:pt idx="676">
                  <c:v>3.0023769366256725E-2</c:v>
                </c:pt>
                <c:pt idx="677">
                  <c:v>3.0023769366256725E-2</c:v>
                </c:pt>
                <c:pt idx="678">
                  <c:v>3.0023769366256725E-2</c:v>
                </c:pt>
                <c:pt idx="679">
                  <c:v>3.0023769366256725E-2</c:v>
                </c:pt>
                <c:pt idx="680">
                  <c:v>3.0023769366256725E-2</c:v>
                </c:pt>
                <c:pt idx="681">
                  <c:v>3.0023769366256725E-2</c:v>
                </c:pt>
                <c:pt idx="682">
                  <c:v>3.0023769366256725E-2</c:v>
                </c:pt>
                <c:pt idx="683">
                  <c:v>3.0023769366256725E-2</c:v>
                </c:pt>
                <c:pt idx="684">
                  <c:v>3.0023769366256725E-2</c:v>
                </c:pt>
                <c:pt idx="685">
                  <c:v>3.0023769366256725E-2</c:v>
                </c:pt>
                <c:pt idx="686">
                  <c:v>3.0023769366256725E-2</c:v>
                </c:pt>
                <c:pt idx="687">
                  <c:v>3.0023769366256725E-2</c:v>
                </c:pt>
                <c:pt idx="688">
                  <c:v>3.0023769366256725E-2</c:v>
                </c:pt>
                <c:pt idx="689">
                  <c:v>3.0023769366256725E-2</c:v>
                </c:pt>
                <c:pt idx="690">
                  <c:v>3.0023769366256725E-2</c:v>
                </c:pt>
                <c:pt idx="691">
                  <c:v>3.0023769366256725E-2</c:v>
                </c:pt>
                <c:pt idx="692">
                  <c:v>3.0023769366256725E-2</c:v>
                </c:pt>
                <c:pt idx="693">
                  <c:v>3.0023769366256725E-2</c:v>
                </c:pt>
                <c:pt idx="694">
                  <c:v>3.0023769366256725E-2</c:v>
                </c:pt>
                <c:pt idx="695">
                  <c:v>3.0023769366256725E-2</c:v>
                </c:pt>
                <c:pt idx="696">
                  <c:v>3.0023769366256725E-2</c:v>
                </c:pt>
                <c:pt idx="697">
                  <c:v>3.0023769366256725E-2</c:v>
                </c:pt>
                <c:pt idx="698">
                  <c:v>3.0023769366256725E-2</c:v>
                </c:pt>
                <c:pt idx="699">
                  <c:v>3.0023769366256725E-2</c:v>
                </c:pt>
                <c:pt idx="700">
                  <c:v>3.0023769366256725E-2</c:v>
                </c:pt>
                <c:pt idx="701">
                  <c:v>3.0023769366256725E-2</c:v>
                </c:pt>
                <c:pt idx="702">
                  <c:v>3.0023769366256725E-2</c:v>
                </c:pt>
                <c:pt idx="703">
                  <c:v>3.0023769366256725E-2</c:v>
                </c:pt>
                <c:pt idx="704">
                  <c:v>3.0023769366256725E-2</c:v>
                </c:pt>
                <c:pt idx="705">
                  <c:v>3.0023769366256725E-2</c:v>
                </c:pt>
                <c:pt idx="706">
                  <c:v>3.0023769366256725E-2</c:v>
                </c:pt>
                <c:pt idx="707">
                  <c:v>3.0023769366256725E-2</c:v>
                </c:pt>
                <c:pt idx="708">
                  <c:v>3.0023769366256725E-2</c:v>
                </c:pt>
                <c:pt idx="709">
                  <c:v>3.0023769366256725E-2</c:v>
                </c:pt>
                <c:pt idx="710">
                  <c:v>3.0023769366256725E-2</c:v>
                </c:pt>
                <c:pt idx="711">
                  <c:v>3.0023769366256725E-2</c:v>
                </c:pt>
                <c:pt idx="712">
                  <c:v>3.0023769366256725E-2</c:v>
                </c:pt>
                <c:pt idx="713">
                  <c:v>3.0023769366256725E-2</c:v>
                </c:pt>
                <c:pt idx="714">
                  <c:v>3.0023769366256725E-2</c:v>
                </c:pt>
                <c:pt idx="715">
                  <c:v>3.0023769366256725E-2</c:v>
                </c:pt>
                <c:pt idx="716">
                  <c:v>3.0023769366256725E-2</c:v>
                </c:pt>
                <c:pt idx="717">
                  <c:v>3.0023769366256725E-2</c:v>
                </c:pt>
                <c:pt idx="718">
                  <c:v>3.0023769366256725E-2</c:v>
                </c:pt>
                <c:pt idx="719">
                  <c:v>3.0023769366256725E-2</c:v>
                </c:pt>
                <c:pt idx="720">
                  <c:v>3.0023769366256725E-2</c:v>
                </c:pt>
                <c:pt idx="721">
                  <c:v>3.0023769366256725E-2</c:v>
                </c:pt>
                <c:pt idx="722">
                  <c:v>3.0023769366256725E-2</c:v>
                </c:pt>
                <c:pt idx="723">
                  <c:v>3.0023769366256725E-2</c:v>
                </c:pt>
                <c:pt idx="724">
                  <c:v>3.0023769366256725E-2</c:v>
                </c:pt>
                <c:pt idx="725">
                  <c:v>3.0023769366256725E-2</c:v>
                </c:pt>
                <c:pt idx="726">
                  <c:v>3.0023769366256725E-2</c:v>
                </c:pt>
                <c:pt idx="727">
                  <c:v>3.0023769366256725E-2</c:v>
                </c:pt>
                <c:pt idx="728">
                  <c:v>3.0023769366256725E-2</c:v>
                </c:pt>
                <c:pt idx="729">
                  <c:v>3.0023769366256725E-2</c:v>
                </c:pt>
                <c:pt idx="730">
                  <c:v>3.0023769366256725E-2</c:v>
                </c:pt>
                <c:pt idx="731">
                  <c:v>3.0023769366256725E-2</c:v>
                </c:pt>
                <c:pt idx="732">
                  <c:v>3.0023769366256725E-2</c:v>
                </c:pt>
                <c:pt idx="733">
                  <c:v>3.0023769366256725E-2</c:v>
                </c:pt>
                <c:pt idx="734">
                  <c:v>3.0023769366256725E-2</c:v>
                </c:pt>
                <c:pt idx="735">
                  <c:v>3.0023769366256725E-2</c:v>
                </c:pt>
                <c:pt idx="736">
                  <c:v>3.0023769366256725E-2</c:v>
                </c:pt>
                <c:pt idx="737">
                  <c:v>3.0023769366256725E-2</c:v>
                </c:pt>
                <c:pt idx="738">
                  <c:v>3.0023769366256725E-2</c:v>
                </c:pt>
                <c:pt idx="739">
                  <c:v>3.0023769366256725E-2</c:v>
                </c:pt>
                <c:pt idx="740">
                  <c:v>3.0023769366256725E-2</c:v>
                </c:pt>
                <c:pt idx="741">
                  <c:v>3.0023769366256725E-2</c:v>
                </c:pt>
                <c:pt idx="742">
                  <c:v>3.0023769366256725E-2</c:v>
                </c:pt>
                <c:pt idx="743">
                  <c:v>3.0023769366256725E-2</c:v>
                </c:pt>
                <c:pt idx="744">
                  <c:v>3.0023769366256725E-2</c:v>
                </c:pt>
                <c:pt idx="745">
                  <c:v>3.0023769366256725E-2</c:v>
                </c:pt>
                <c:pt idx="746">
                  <c:v>3.0023769366256725E-2</c:v>
                </c:pt>
                <c:pt idx="747">
                  <c:v>3.0023769366256725E-2</c:v>
                </c:pt>
                <c:pt idx="748">
                  <c:v>3.0023769366256725E-2</c:v>
                </c:pt>
                <c:pt idx="749">
                  <c:v>3.0023769366256725E-2</c:v>
                </c:pt>
                <c:pt idx="750">
                  <c:v>3.0023769366256725E-2</c:v>
                </c:pt>
                <c:pt idx="751">
                  <c:v>3.0023769366256725E-2</c:v>
                </c:pt>
                <c:pt idx="752">
                  <c:v>3.0023769366256725E-2</c:v>
                </c:pt>
                <c:pt idx="753">
                  <c:v>3.0023769366256725E-2</c:v>
                </c:pt>
                <c:pt idx="754">
                  <c:v>3.0023769366256725E-2</c:v>
                </c:pt>
                <c:pt idx="755">
                  <c:v>3.0023769366256725E-2</c:v>
                </c:pt>
                <c:pt idx="756">
                  <c:v>3.0023769366256725E-2</c:v>
                </c:pt>
                <c:pt idx="757">
                  <c:v>3.0023769366256725E-2</c:v>
                </c:pt>
                <c:pt idx="758">
                  <c:v>3.0023769366256725E-2</c:v>
                </c:pt>
                <c:pt idx="759">
                  <c:v>3.0023769366256725E-2</c:v>
                </c:pt>
                <c:pt idx="760">
                  <c:v>3.0023769366256725E-2</c:v>
                </c:pt>
                <c:pt idx="761">
                  <c:v>3.0023769366256725E-2</c:v>
                </c:pt>
                <c:pt idx="762">
                  <c:v>3.0023769366256725E-2</c:v>
                </c:pt>
                <c:pt idx="763">
                  <c:v>3.0023769366256725E-2</c:v>
                </c:pt>
                <c:pt idx="764">
                  <c:v>3.0023769366256725E-2</c:v>
                </c:pt>
                <c:pt idx="765">
                  <c:v>3.0023769366256725E-2</c:v>
                </c:pt>
                <c:pt idx="766">
                  <c:v>3.0023769366256725E-2</c:v>
                </c:pt>
                <c:pt idx="767">
                  <c:v>3.0023769366256725E-2</c:v>
                </c:pt>
                <c:pt idx="768">
                  <c:v>3.0023769366256725E-2</c:v>
                </c:pt>
                <c:pt idx="769">
                  <c:v>3.0023769366256725E-2</c:v>
                </c:pt>
                <c:pt idx="770">
                  <c:v>3.0023769366256725E-2</c:v>
                </c:pt>
                <c:pt idx="771">
                  <c:v>3.0023769366256725E-2</c:v>
                </c:pt>
                <c:pt idx="772">
                  <c:v>3.0023769366256725E-2</c:v>
                </c:pt>
                <c:pt idx="773">
                  <c:v>3.0023769366256725E-2</c:v>
                </c:pt>
                <c:pt idx="774">
                  <c:v>3.0023769366256725E-2</c:v>
                </c:pt>
                <c:pt idx="775">
                  <c:v>3.0023769366256725E-2</c:v>
                </c:pt>
                <c:pt idx="776">
                  <c:v>3.0023769366256725E-2</c:v>
                </c:pt>
                <c:pt idx="777">
                  <c:v>3.0023769366256725E-2</c:v>
                </c:pt>
                <c:pt idx="778">
                  <c:v>3.0023769366256725E-2</c:v>
                </c:pt>
                <c:pt idx="779">
                  <c:v>3.0023769366256725E-2</c:v>
                </c:pt>
                <c:pt idx="780">
                  <c:v>3.0023769366256725E-2</c:v>
                </c:pt>
                <c:pt idx="781">
                  <c:v>3.0023769366256725E-2</c:v>
                </c:pt>
                <c:pt idx="782">
                  <c:v>3.0023769366256725E-2</c:v>
                </c:pt>
                <c:pt idx="783">
                  <c:v>3.0023769366256725E-2</c:v>
                </c:pt>
                <c:pt idx="784">
                  <c:v>3.0023769366256725E-2</c:v>
                </c:pt>
                <c:pt idx="785">
                  <c:v>3.0023769366256725E-2</c:v>
                </c:pt>
                <c:pt idx="786">
                  <c:v>3.0023769366256725E-2</c:v>
                </c:pt>
                <c:pt idx="787">
                  <c:v>3.0023769366256725E-2</c:v>
                </c:pt>
                <c:pt idx="788">
                  <c:v>3.0023769366256725E-2</c:v>
                </c:pt>
                <c:pt idx="789">
                  <c:v>3.0023769366256725E-2</c:v>
                </c:pt>
                <c:pt idx="790">
                  <c:v>3.0023769366256725E-2</c:v>
                </c:pt>
                <c:pt idx="791">
                  <c:v>3.0023769366256725E-2</c:v>
                </c:pt>
                <c:pt idx="792">
                  <c:v>3.0023769366256725E-2</c:v>
                </c:pt>
                <c:pt idx="793">
                  <c:v>3.0023769366256725E-2</c:v>
                </c:pt>
                <c:pt idx="794">
                  <c:v>3.0023769366256725E-2</c:v>
                </c:pt>
                <c:pt idx="795">
                  <c:v>3.0023769366256725E-2</c:v>
                </c:pt>
                <c:pt idx="796">
                  <c:v>3.0023769366256725E-2</c:v>
                </c:pt>
                <c:pt idx="797">
                  <c:v>3.0023769366256725E-2</c:v>
                </c:pt>
                <c:pt idx="798">
                  <c:v>3.0023769366256725E-2</c:v>
                </c:pt>
                <c:pt idx="799">
                  <c:v>3.0023769366256725E-2</c:v>
                </c:pt>
                <c:pt idx="800">
                  <c:v>3.0023769366256725E-2</c:v>
                </c:pt>
                <c:pt idx="801">
                  <c:v>3.0023769366256725E-2</c:v>
                </c:pt>
                <c:pt idx="802">
                  <c:v>3.0023769366256725E-2</c:v>
                </c:pt>
                <c:pt idx="803">
                  <c:v>3.0023769366256725E-2</c:v>
                </c:pt>
                <c:pt idx="804">
                  <c:v>3.0023769366256725E-2</c:v>
                </c:pt>
                <c:pt idx="805">
                  <c:v>3.0023769366256725E-2</c:v>
                </c:pt>
                <c:pt idx="806">
                  <c:v>3.0023769366256725E-2</c:v>
                </c:pt>
                <c:pt idx="807">
                  <c:v>3.0023769366256725E-2</c:v>
                </c:pt>
                <c:pt idx="808">
                  <c:v>3.0023769366256725E-2</c:v>
                </c:pt>
                <c:pt idx="809">
                  <c:v>3.0023769366256725E-2</c:v>
                </c:pt>
                <c:pt idx="810">
                  <c:v>3.0023769366256725E-2</c:v>
                </c:pt>
                <c:pt idx="811">
                  <c:v>3.0023769366256725E-2</c:v>
                </c:pt>
                <c:pt idx="812">
                  <c:v>3.0023769366256725E-2</c:v>
                </c:pt>
                <c:pt idx="813">
                  <c:v>3.0023769366256725E-2</c:v>
                </c:pt>
                <c:pt idx="814">
                  <c:v>3.0023769366256725E-2</c:v>
                </c:pt>
                <c:pt idx="815">
                  <c:v>3.0023769366256725E-2</c:v>
                </c:pt>
                <c:pt idx="816">
                  <c:v>3.0023769366256725E-2</c:v>
                </c:pt>
                <c:pt idx="817">
                  <c:v>3.0023769366256725E-2</c:v>
                </c:pt>
                <c:pt idx="818">
                  <c:v>3.0023769366256725E-2</c:v>
                </c:pt>
                <c:pt idx="819">
                  <c:v>3.0023769366256725E-2</c:v>
                </c:pt>
                <c:pt idx="820">
                  <c:v>3.0023769366256725E-2</c:v>
                </c:pt>
                <c:pt idx="821">
                  <c:v>3.0023769366256725E-2</c:v>
                </c:pt>
                <c:pt idx="822">
                  <c:v>3.0023769366256725E-2</c:v>
                </c:pt>
                <c:pt idx="823">
                  <c:v>3.0023769366256725E-2</c:v>
                </c:pt>
                <c:pt idx="824">
                  <c:v>3.0023769366256725E-2</c:v>
                </c:pt>
                <c:pt idx="825">
                  <c:v>3.0023769366256725E-2</c:v>
                </c:pt>
                <c:pt idx="826">
                  <c:v>3.0023769366256725E-2</c:v>
                </c:pt>
                <c:pt idx="827">
                  <c:v>3.0023769366256725E-2</c:v>
                </c:pt>
                <c:pt idx="828">
                  <c:v>3.0023769366256725E-2</c:v>
                </c:pt>
                <c:pt idx="829">
                  <c:v>3.0023769366256725E-2</c:v>
                </c:pt>
                <c:pt idx="830">
                  <c:v>3.0023769366256725E-2</c:v>
                </c:pt>
                <c:pt idx="831">
                  <c:v>3.0023769366256725E-2</c:v>
                </c:pt>
                <c:pt idx="832">
                  <c:v>3.0023769366256725E-2</c:v>
                </c:pt>
                <c:pt idx="833">
                  <c:v>3.0023769366256725E-2</c:v>
                </c:pt>
                <c:pt idx="834">
                  <c:v>3.0023769366256725E-2</c:v>
                </c:pt>
                <c:pt idx="835">
                  <c:v>3.0023769366256725E-2</c:v>
                </c:pt>
                <c:pt idx="836">
                  <c:v>3.0023769366256725E-2</c:v>
                </c:pt>
                <c:pt idx="837">
                  <c:v>3.0023769366256725E-2</c:v>
                </c:pt>
                <c:pt idx="838">
                  <c:v>3.0023769366256725E-2</c:v>
                </c:pt>
                <c:pt idx="839">
                  <c:v>3.0023769366256725E-2</c:v>
                </c:pt>
                <c:pt idx="840">
                  <c:v>3.0023769366256725E-2</c:v>
                </c:pt>
                <c:pt idx="841">
                  <c:v>3.0023769366256725E-2</c:v>
                </c:pt>
                <c:pt idx="842">
                  <c:v>3.0023769366256725E-2</c:v>
                </c:pt>
                <c:pt idx="843">
                  <c:v>3.0023769366256725E-2</c:v>
                </c:pt>
                <c:pt idx="844">
                  <c:v>3.0023769366256725E-2</c:v>
                </c:pt>
                <c:pt idx="845">
                  <c:v>3.0023769366256725E-2</c:v>
                </c:pt>
                <c:pt idx="846">
                  <c:v>3.0023769366256725E-2</c:v>
                </c:pt>
                <c:pt idx="847">
                  <c:v>3.0023769366256725E-2</c:v>
                </c:pt>
                <c:pt idx="848">
                  <c:v>3.0023769366256725E-2</c:v>
                </c:pt>
                <c:pt idx="849">
                  <c:v>3.0023769366256725E-2</c:v>
                </c:pt>
                <c:pt idx="850">
                  <c:v>3.0023769366256725E-2</c:v>
                </c:pt>
                <c:pt idx="851">
                  <c:v>3.0023769366256725E-2</c:v>
                </c:pt>
                <c:pt idx="852">
                  <c:v>3.0023769366256725E-2</c:v>
                </c:pt>
                <c:pt idx="853">
                  <c:v>3.0023769366256725E-2</c:v>
                </c:pt>
                <c:pt idx="854">
                  <c:v>3.0023769366256725E-2</c:v>
                </c:pt>
                <c:pt idx="855">
                  <c:v>3.0023769366256725E-2</c:v>
                </c:pt>
                <c:pt idx="856">
                  <c:v>3.0023769366256725E-2</c:v>
                </c:pt>
                <c:pt idx="857">
                  <c:v>3.0023769366256725E-2</c:v>
                </c:pt>
                <c:pt idx="858">
                  <c:v>3.0023769366256725E-2</c:v>
                </c:pt>
                <c:pt idx="859">
                  <c:v>3.0023769366256725E-2</c:v>
                </c:pt>
                <c:pt idx="860">
                  <c:v>3.0023769366256725E-2</c:v>
                </c:pt>
                <c:pt idx="861">
                  <c:v>3.0023769366256725E-2</c:v>
                </c:pt>
                <c:pt idx="862">
                  <c:v>3.0023769366256725E-2</c:v>
                </c:pt>
                <c:pt idx="863">
                  <c:v>3.0023769366256725E-2</c:v>
                </c:pt>
                <c:pt idx="864">
                  <c:v>3.0023769366256725E-2</c:v>
                </c:pt>
                <c:pt idx="865">
                  <c:v>3.0023769366256725E-2</c:v>
                </c:pt>
                <c:pt idx="866">
                  <c:v>3.0023769366256725E-2</c:v>
                </c:pt>
                <c:pt idx="867">
                  <c:v>3.0023769366256725E-2</c:v>
                </c:pt>
                <c:pt idx="868">
                  <c:v>3.0023769366256725E-2</c:v>
                </c:pt>
                <c:pt idx="869">
                  <c:v>3.0023769366256725E-2</c:v>
                </c:pt>
                <c:pt idx="870">
                  <c:v>3.0023769366256725E-2</c:v>
                </c:pt>
                <c:pt idx="871">
                  <c:v>3.0023769366256725E-2</c:v>
                </c:pt>
                <c:pt idx="872">
                  <c:v>3.0023769366256725E-2</c:v>
                </c:pt>
                <c:pt idx="873">
                  <c:v>3.0023769366256725E-2</c:v>
                </c:pt>
                <c:pt idx="874">
                  <c:v>3.0023769366256725E-2</c:v>
                </c:pt>
                <c:pt idx="875">
                  <c:v>3.0023769366256725E-2</c:v>
                </c:pt>
                <c:pt idx="876">
                  <c:v>3.0023769366256725E-2</c:v>
                </c:pt>
                <c:pt idx="877">
                  <c:v>3.0023769366256725E-2</c:v>
                </c:pt>
                <c:pt idx="878">
                  <c:v>3.0023769366256725E-2</c:v>
                </c:pt>
                <c:pt idx="879">
                  <c:v>3.0023769366256725E-2</c:v>
                </c:pt>
                <c:pt idx="880">
                  <c:v>3.0023769366256725E-2</c:v>
                </c:pt>
                <c:pt idx="881">
                  <c:v>3.0023769366256725E-2</c:v>
                </c:pt>
                <c:pt idx="882">
                  <c:v>3.0023769366256725E-2</c:v>
                </c:pt>
                <c:pt idx="883">
                  <c:v>3.0023769366256725E-2</c:v>
                </c:pt>
                <c:pt idx="884">
                  <c:v>3.0023769366256725E-2</c:v>
                </c:pt>
                <c:pt idx="885">
                  <c:v>3.0023769366256725E-2</c:v>
                </c:pt>
                <c:pt idx="886">
                  <c:v>3.0023769366256725E-2</c:v>
                </c:pt>
                <c:pt idx="887">
                  <c:v>3.0023769366256725E-2</c:v>
                </c:pt>
                <c:pt idx="888">
                  <c:v>3.0023769366256725E-2</c:v>
                </c:pt>
                <c:pt idx="889">
                  <c:v>3.0023769366256725E-2</c:v>
                </c:pt>
                <c:pt idx="890">
                  <c:v>3.0023769366256725E-2</c:v>
                </c:pt>
                <c:pt idx="891">
                  <c:v>3.0023769366256725E-2</c:v>
                </c:pt>
                <c:pt idx="892">
                  <c:v>3.0023769366256725E-2</c:v>
                </c:pt>
                <c:pt idx="893">
                  <c:v>3.0023769366256725E-2</c:v>
                </c:pt>
                <c:pt idx="894">
                  <c:v>3.0023769366256725E-2</c:v>
                </c:pt>
                <c:pt idx="895">
                  <c:v>3.0023769366256725E-2</c:v>
                </c:pt>
                <c:pt idx="896">
                  <c:v>3.0023769366256725E-2</c:v>
                </c:pt>
                <c:pt idx="897">
                  <c:v>3.0023769366256725E-2</c:v>
                </c:pt>
                <c:pt idx="898">
                  <c:v>3.0023769366256725E-2</c:v>
                </c:pt>
                <c:pt idx="899">
                  <c:v>3.0023769366256725E-2</c:v>
                </c:pt>
                <c:pt idx="900">
                  <c:v>3.0023769366256725E-2</c:v>
                </c:pt>
                <c:pt idx="901">
                  <c:v>3.0023769366256725E-2</c:v>
                </c:pt>
                <c:pt idx="902">
                  <c:v>3.0023769366256725E-2</c:v>
                </c:pt>
                <c:pt idx="903">
                  <c:v>3.0023769366256725E-2</c:v>
                </c:pt>
                <c:pt idx="904">
                  <c:v>3.0023769366256725E-2</c:v>
                </c:pt>
                <c:pt idx="905">
                  <c:v>3.0023769366256725E-2</c:v>
                </c:pt>
                <c:pt idx="906">
                  <c:v>3.0023769366256725E-2</c:v>
                </c:pt>
                <c:pt idx="907">
                  <c:v>3.0023769366256725E-2</c:v>
                </c:pt>
                <c:pt idx="908">
                  <c:v>3.0023769366256725E-2</c:v>
                </c:pt>
                <c:pt idx="909">
                  <c:v>3.0023769366256725E-2</c:v>
                </c:pt>
                <c:pt idx="910">
                  <c:v>3.0023769366256725E-2</c:v>
                </c:pt>
                <c:pt idx="911">
                  <c:v>3.0023769366256725E-2</c:v>
                </c:pt>
                <c:pt idx="912">
                  <c:v>3.0023769366256725E-2</c:v>
                </c:pt>
                <c:pt idx="913">
                  <c:v>3.0023769366256725E-2</c:v>
                </c:pt>
                <c:pt idx="914">
                  <c:v>3.0023769366256725E-2</c:v>
                </c:pt>
                <c:pt idx="915">
                  <c:v>3.0023769366256725E-2</c:v>
                </c:pt>
                <c:pt idx="916">
                  <c:v>3.0023769366256725E-2</c:v>
                </c:pt>
                <c:pt idx="917">
                  <c:v>3.0023769366256725E-2</c:v>
                </c:pt>
                <c:pt idx="918">
                  <c:v>3.0023769366256725E-2</c:v>
                </c:pt>
                <c:pt idx="919">
                  <c:v>3.0023769366256725E-2</c:v>
                </c:pt>
                <c:pt idx="920">
                  <c:v>3.0023769366256725E-2</c:v>
                </c:pt>
                <c:pt idx="921">
                  <c:v>3.0023769366256725E-2</c:v>
                </c:pt>
                <c:pt idx="922">
                  <c:v>3.0023769366256725E-2</c:v>
                </c:pt>
                <c:pt idx="923">
                  <c:v>3.0023769366256725E-2</c:v>
                </c:pt>
                <c:pt idx="924">
                  <c:v>3.0023769366256725E-2</c:v>
                </c:pt>
                <c:pt idx="925">
                  <c:v>3.0023769366256725E-2</c:v>
                </c:pt>
                <c:pt idx="926">
                  <c:v>3.0023769366256725E-2</c:v>
                </c:pt>
                <c:pt idx="927">
                  <c:v>3.0023769366256725E-2</c:v>
                </c:pt>
                <c:pt idx="928">
                  <c:v>3.0023769366256725E-2</c:v>
                </c:pt>
                <c:pt idx="929">
                  <c:v>3.0023769366256725E-2</c:v>
                </c:pt>
                <c:pt idx="930">
                  <c:v>3.0023769366256725E-2</c:v>
                </c:pt>
                <c:pt idx="931">
                  <c:v>3.0023769366256725E-2</c:v>
                </c:pt>
                <c:pt idx="932">
                  <c:v>3.0023769366256725E-2</c:v>
                </c:pt>
                <c:pt idx="933">
                  <c:v>3.0023769366256725E-2</c:v>
                </c:pt>
                <c:pt idx="934">
                  <c:v>3.0023769366256725E-2</c:v>
                </c:pt>
                <c:pt idx="935">
                  <c:v>3.0023769366256725E-2</c:v>
                </c:pt>
                <c:pt idx="936">
                  <c:v>3.0023769366256725E-2</c:v>
                </c:pt>
                <c:pt idx="937">
                  <c:v>3.0023769366256725E-2</c:v>
                </c:pt>
                <c:pt idx="938">
                  <c:v>3.0023769366256725E-2</c:v>
                </c:pt>
                <c:pt idx="939">
                  <c:v>3.0023769366256725E-2</c:v>
                </c:pt>
                <c:pt idx="940">
                  <c:v>3.0023769366256725E-2</c:v>
                </c:pt>
                <c:pt idx="941">
                  <c:v>3.0023769366256725E-2</c:v>
                </c:pt>
                <c:pt idx="942">
                  <c:v>3.0023769366256725E-2</c:v>
                </c:pt>
                <c:pt idx="943">
                  <c:v>3.0023769366256725E-2</c:v>
                </c:pt>
                <c:pt idx="944">
                  <c:v>3.0023769366256725E-2</c:v>
                </c:pt>
                <c:pt idx="945">
                  <c:v>3.0023769366256725E-2</c:v>
                </c:pt>
                <c:pt idx="946">
                  <c:v>3.0023769366256725E-2</c:v>
                </c:pt>
                <c:pt idx="947">
                  <c:v>3.0023769366256725E-2</c:v>
                </c:pt>
                <c:pt idx="948">
                  <c:v>3.0023769366256725E-2</c:v>
                </c:pt>
                <c:pt idx="949">
                  <c:v>3.0023769366256725E-2</c:v>
                </c:pt>
                <c:pt idx="950">
                  <c:v>3.0023769366256725E-2</c:v>
                </c:pt>
                <c:pt idx="951">
                  <c:v>3.0023769366256725E-2</c:v>
                </c:pt>
                <c:pt idx="952">
                  <c:v>3.0023769366256725E-2</c:v>
                </c:pt>
                <c:pt idx="953">
                  <c:v>3.0023769366256725E-2</c:v>
                </c:pt>
                <c:pt idx="954">
                  <c:v>3.0023769366256725E-2</c:v>
                </c:pt>
                <c:pt idx="955">
                  <c:v>3.0023769366256725E-2</c:v>
                </c:pt>
                <c:pt idx="956">
                  <c:v>3.0023769366256725E-2</c:v>
                </c:pt>
                <c:pt idx="957">
                  <c:v>3.0023769366256725E-2</c:v>
                </c:pt>
                <c:pt idx="958">
                  <c:v>3.0023769366256725E-2</c:v>
                </c:pt>
                <c:pt idx="959">
                  <c:v>3.0023769366256725E-2</c:v>
                </c:pt>
                <c:pt idx="960">
                  <c:v>3.0023769366256725E-2</c:v>
                </c:pt>
                <c:pt idx="961">
                  <c:v>3.0023769366256725E-2</c:v>
                </c:pt>
                <c:pt idx="962">
                  <c:v>3.0023769366256725E-2</c:v>
                </c:pt>
                <c:pt idx="963">
                  <c:v>3.0023769366256725E-2</c:v>
                </c:pt>
                <c:pt idx="964">
                  <c:v>3.0023769366256725E-2</c:v>
                </c:pt>
                <c:pt idx="965">
                  <c:v>3.0023769366256725E-2</c:v>
                </c:pt>
                <c:pt idx="966">
                  <c:v>3.0023769366256725E-2</c:v>
                </c:pt>
                <c:pt idx="967">
                  <c:v>3.0023769366256725E-2</c:v>
                </c:pt>
                <c:pt idx="968">
                  <c:v>3.0023769366256725E-2</c:v>
                </c:pt>
                <c:pt idx="969">
                  <c:v>3.0023769366256725E-2</c:v>
                </c:pt>
                <c:pt idx="970">
                  <c:v>3.0023769366256725E-2</c:v>
                </c:pt>
                <c:pt idx="971">
                  <c:v>3.0023769366256725E-2</c:v>
                </c:pt>
                <c:pt idx="972">
                  <c:v>3.0023769366256725E-2</c:v>
                </c:pt>
                <c:pt idx="973">
                  <c:v>3.0023769366256725E-2</c:v>
                </c:pt>
                <c:pt idx="974">
                  <c:v>3.0023769366256725E-2</c:v>
                </c:pt>
                <c:pt idx="975">
                  <c:v>3.0023769366256725E-2</c:v>
                </c:pt>
                <c:pt idx="976">
                  <c:v>3.0023769366256725E-2</c:v>
                </c:pt>
                <c:pt idx="977">
                  <c:v>3.0023769366256725E-2</c:v>
                </c:pt>
                <c:pt idx="978">
                  <c:v>3.0023769366256725E-2</c:v>
                </c:pt>
                <c:pt idx="979">
                  <c:v>3.0023769366256725E-2</c:v>
                </c:pt>
                <c:pt idx="980">
                  <c:v>3.0023769366256725E-2</c:v>
                </c:pt>
                <c:pt idx="981">
                  <c:v>3.0023769366256725E-2</c:v>
                </c:pt>
                <c:pt idx="982">
                  <c:v>3.0023769366256725E-2</c:v>
                </c:pt>
                <c:pt idx="983">
                  <c:v>3.0023769366256725E-2</c:v>
                </c:pt>
                <c:pt idx="984">
                  <c:v>3.0023769366256725E-2</c:v>
                </c:pt>
                <c:pt idx="985">
                  <c:v>3.0023769366256725E-2</c:v>
                </c:pt>
                <c:pt idx="986">
                  <c:v>3.0023769366256725E-2</c:v>
                </c:pt>
                <c:pt idx="987">
                  <c:v>3.0023769366256725E-2</c:v>
                </c:pt>
                <c:pt idx="988">
                  <c:v>3.0023769366256725E-2</c:v>
                </c:pt>
                <c:pt idx="989">
                  <c:v>3.0023769366256725E-2</c:v>
                </c:pt>
                <c:pt idx="990">
                  <c:v>3.0023769366256725E-2</c:v>
                </c:pt>
                <c:pt idx="991">
                  <c:v>3.0023769366256725E-2</c:v>
                </c:pt>
                <c:pt idx="992">
                  <c:v>3.0023769366256725E-2</c:v>
                </c:pt>
                <c:pt idx="993">
                  <c:v>3.0023769366256725E-2</c:v>
                </c:pt>
                <c:pt idx="994">
                  <c:v>3.0023769366256725E-2</c:v>
                </c:pt>
                <c:pt idx="995">
                  <c:v>3.0023769366256725E-2</c:v>
                </c:pt>
                <c:pt idx="996">
                  <c:v>3.0023769366256725E-2</c:v>
                </c:pt>
                <c:pt idx="997">
                  <c:v>3.0023769366256725E-2</c:v>
                </c:pt>
                <c:pt idx="998">
                  <c:v>3.0023769366256725E-2</c:v>
                </c:pt>
                <c:pt idx="999">
                  <c:v>3.0023769366256725E-2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B-25FE-4C8D-AD4D-24E7EB99A208}"/>
            </c:ext>
          </c:extLst>
        </c:ser>
        <c:ser>
          <c:idx val="12"/>
          <c:order val="12"/>
          <c:spPr>
            <a:ln w="19050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Sheet1!$N$1:$N$1000</c:f>
              <c:numCache>
                <c:formatCode>General</c:formatCode>
                <c:ptCount val="1000"/>
                <c:pt idx="0">
                  <c:v>0.12273148550447843</c:v>
                </c:pt>
                <c:pt idx="1">
                  <c:v>0.12273148550447843</c:v>
                </c:pt>
                <c:pt idx="2">
                  <c:v>0.12273148550447843</c:v>
                </c:pt>
                <c:pt idx="3">
                  <c:v>0.12273148550447843</c:v>
                </c:pt>
                <c:pt idx="4">
                  <c:v>0.12273148550447843</c:v>
                </c:pt>
                <c:pt idx="5">
                  <c:v>0.12273148550447843</c:v>
                </c:pt>
                <c:pt idx="6">
                  <c:v>0.12273148550447843</c:v>
                </c:pt>
                <c:pt idx="7">
                  <c:v>0.12273148550447843</c:v>
                </c:pt>
                <c:pt idx="8">
                  <c:v>0.12273148550447843</c:v>
                </c:pt>
                <c:pt idx="9">
                  <c:v>0.12273148550447843</c:v>
                </c:pt>
                <c:pt idx="10">
                  <c:v>0.12273148550447843</c:v>
                </c:pt>
                <c:pt idx="11">
                  <c:v>0.12273148550447843</c:v>
                </c:pt>
                <c:pt idx="12">
                  <c:v>0.12273148550447843</c:v>
                </c:pt>
                <c:pt idx="13">
                  <c:v>0.12273148550447843</c:v>
                </c:pt>
                <c:pt idx="14">
                  <c:v>0.12273148550447843</c:v>
                </c:pt>
                <c:pt idx="15">
                  <c:v>0.12273148550447843</c:v>
                </c:pt>
                <c:pt idx="16">
                  <c:v>0.12273148550447843</c:v>
                </c:pt>
                <c:pt idx="17">
                  <c:v>0.12273148550447843</c:v>
                </c:pt>
                <c:pt idx="18">
                  <c:v>0.12273148550447843</c:v>
                </c:pt>
                <c:pt idx="19">
                  <c:v>0.12273148550447843</c:v>
                </c:pt>
                <c:pt idx="20">
                  <c:v>0.12273148550447843</c:v>
                </c:pt>
                <c:pt idx="21">
                  <c:v>0.12273148550447843</c:v>
                </c:pt>
                <c:pt idx="22">
                  <c:v>0.12273148550447843</c:v>
                </c:pt>
                <c:pt idx="23">
                  <c:v>0.12273148550447843</c:v>
                </c:pt>
                <c:pt idx="24">
                  <c:v>0.12273148550447843</c:v>
                </c:pt>
                <c:pt idx="25">
                  <c:v>0.12273148550447843</c:v>
                </c:pt>
                <c:pt idx="26">
                  <c:v>0.12273148550447843</c:v>
                </c:pt>
                <c:pt idx="27">
                  <c:v>0.12273148550447843</c:v>
                </c:pt>
                <c:pt idx="28">
                  <c:v>0.12273148550447843</c:v>
                </c:pt>
                <c:pt idx="29">
                  <c:v>0.12273148550447843</c:v>
                </c:pt>
                <c:pt idx="30">
                  <c:v>0.12273148550447843</c:v>
                </c:pt>
                <c:pt idx="31">
                  <c:v>0.12273148550447843</c:v>
                </c:pt>
                <c:pt idx="32">
                  <c:v>0.12273148550447843</c:v>
                </c:pt>
                <c:pt idx="33">
                  <c:v>0.12273148550447843</c:v>
                </c:pt>
                <c:pt idx="34">
                  <c:v>0.12273148550447843</c:v>
                </c:pt>
                <c:pt idx="35">
                  <c:v>0.12273148550447843</c:v>
                </c:pt>
                <c:pt idx="36">
                  <c:v>0.12273148550447843</c:v>
                </c:pt>
                <c:pt idx="37">
                  <c:v>0.12273148550447843</c:v>
                </c:pt>
                <c:pt idx="38">
                  <c:v>0.12273148550447843</c:v>
                </c:pt>
                <c:pt idx="39">
                  <c:v>0.12273148550447843</c:v>
                </c:pt>
                <c:pt idx="40">
                  <c:v>0.12273148550447843</c:v>
                </c:pt>
                <c:pt idx="41">
                  <c:v>0.12273148550447843</c:v>
                </c:pt>
                <c:pt idx="42">
                  <c:v>0.12273148550447843</c:v>
                </c:pt>
                <c:pt idx="43">
                  <c:v>0.12273148550447843</c:v>
                </c:pt>
                <c:pt idx="44">
                  <c:v>0.12273148550447843</c:v>
                </c:pt>
                <c:pt idx="45">
                  <c:v>0.12273148550447843</c:v>
                </c:pt>
                <c:pt idx="46">
                  <c:v>0.12273148550447843</c:v>
                </c:pt>
                <c:pt idx="47">
                  <c:v>0.12273148550447843</c:v>
                </c:pt>
                <c:pt idx="48">
                  <c:v>0.12273148550447843</c:v>
                </c:pt>
                <c:pt idx="49">
                  <c:v>0.12273148550447843</c:v>
                </c:pt>
                <c:pt idx="50">
                  <c:v>0.12273148550447843</c:v>
                </c:pt>
                <c:pt idx="51">
                  <c:v>0.12273148550447843</c:v>
                </c:pt>
                <c:pt idx="52">
                  <c:v>0.12273148550447843</c:v>
                </c:pt>
                <c:pt idx="53">
                  <c:v>0.12273148550447843</c:v>
                </c:pt>
                <c:pt idx="54">
                  <c:v>0.12273148550447843</c:v>
                </c:pt>
                <c:pt idx="55">
                  <c:v>0.12273148550447843</c:v>
                </c:pt>
                <c:pt idx="56">
                  <c:v>0.12273148550447843</c:v>
                </c:pt>
                <c:pt idx="57">
                  <c:v>0.12273148550447843</c:v>
                </c:pt>
                <c:pt idx="58">
                  <c:v>0.12273148550447843</c:v>
                </c:pt>
                <c:pt idx="59">
                  <c:v>0.12273148550447843</c:v>
                </c:pt>
                <c:pt idx="60">
                  <c:v>0.12273148550447843</c:v>
                </c:pt>
                <c:pt idx="61">
                  <c:v>0.12273148550447843</c:v>
                </c:pt>
                <c:pt idx="62">
                  <c:v>0.12273148550447843</c:v>
                </c:pt>
                <c:pt idx="63">
                  <c:v>0.12273148550447843</c:v>
                </c:pt>
                <c:pt idx="64">
                  <c:v>0.12273148550447843</c:v>
                </c:pt>
                <c:pt idx="65">
                  <c:v>0.12273148550447843</c:v>
                </c:pt>
                <c:pt idx="66">
                  <c:v>0.12273148550447843</c:v>
                </c:pt>
                <c:pt idx="67">
                  <c:v>0.12273148550447843</c:v>
                </c:pt>
                <c:pt idx="68">
                  <c:v>0.12273148550447843</c:v>
                </c:pt>
                <c:pt idx="69">
                  <c:v>0.12273148550447843</c:v>
                </c:pt>
                <c:pt idx="70">
                  <c:v>0.12273148550447843</c:v>
                </c:pt>
                <c:pt idx="71">
                  <c:v>0.12273148550447843</c:v>
                </c:pt>
                <c:pt idx="72">
                  <c:v>0.12273148550447843</c:v>
                </c:pt>
                <c:pt idx="73">
                  <c:v>0.12273148550447843</c:v>
                </c:pt>
                <c:pt idx="74">
                  <c:v>0.12273148550447843</c:v>
                </c:pt>
                <c:pt idx="75">
                  <c:v>0.12273148550447843</c:v>
                </c:pt>
                <c:pt idx="76">
                  <c:v>0.12273148550447843</c:v>
                </c:pt>
                <c:pt idx="77">
                  <c:v>0.12273148550447843</c:v>
                </c:pt>
                <c:pt idx="78">
                  <c:v>0.12273148550447843</c:v>
                </c:pt>
                <c:pt idx="79">
                  <c:v>0.12273148550447843</c:v>
                </c:pt>
                <c:pt idx="80">
                  <c:v>0.12273148550447843</c:v>
                </c:pt>
                <c:pt idx="81">
                  <c:v>0.12273148550447843</c:v>
                </c:pt>
                <c:pt idx="82">
                  <c:v>0.12273148550447843</c:v>
                </c:pt>
                <c:pt idx="83">
                  <c:v>0.12273148550447843</c:v>
                </c:pt>
                <c:pt idx="84">
                  <c:v>0.12273148550447843</c:v>
                </c:pt>
                <c:pt idx="85">
                  <c:v>0.12273148550447843</c:v>
                </c:pt>
                <c:pt idx="86">
                  <c:v>0.12273148550447843</c:v>
                </c:pt>
                <c:pt idx="87">
                  <c:v>0.12273148550447843</c:v>
                </c:pt>
                <c:pt idx="88">
                  <c:v>0.12273148550447843</c:v>
                </c:pt>
                <c:pt idx="89">
                  <c:v>0.12273148550447843</c:v>
                </c:pt>
                <c:pt idx="90">
                  <c:v>0.12273148550447843</c:v>
                </c:pt>
                <c:pt idx="91">
                  <c:v>0.12273148550447843</c:v>
                </c:pt>
                <c:pt idx="92">
                  <c:v>0.12273148550447843</c:v>
                </c:pt>
                <c:pt idx="93">
                  <c:v>0.12273148550447843</c:v>
                </c:pt>
                <c:pt idx="94">
                  <c:v>0.12273148550447843</c:v>
                </c:pt>
                <c:pt idx="95">
                  <c:v>0.12273148550447843</c:v>
                </c:pt>
                <c:pt idx="96">
                  <c:v>0.12273148550447843</c:v>
                </c:pt>
                <c:pt idx="97">
                  <c:v>0.12273148550447843</c:v>
                </c:pt>
                <c:pt idx="98">
                  <c:v>0.12273148550447843</c:v>
                </c:pt>
                <c:pt idx="99">
                  <c:v>0.12273148550447843</c:v>
                </c:pt>
                <c:pt idx="100">
                  <c:v>0.12273148550447843</c:v>
                </c:pt>
                <c:pt idx="101">
                  <c:v>0.12273148550447843</c:v>
                </c:pt>
                <c:pt idx="102">
                  <c:v>0.12273148550447843</c:v>
                </c:pt>
                <c:pt idx="103">
                  <c:v>5.6840646826258223E-2</c:v>
                </c:pt>
                <c:pt idx="104">
                  <c:v>5.6840646826258223E-2</c:v>
                </c:pt>
                <c:pt idx="105">
                  <c:v>5.6840646826258223E-2</c:v>
                </c:pt>
                <c:pt idx="106">
                  <c:v>5.6840646826258223E-2</c:v>
                </c:pt>
                <c:pt idx="107">
                  <c:v>5.6840646826258223E-2</c:v>
                </c:pt>
                <c:pt idx="108">
                  <c:v>5.6840646826258223E-2</c:v>
                </c:pt>
                <c:pt idx="109">
                  <c:v>5.6840646826258223E-2</c:v>
                </c:pt>
                <c:pt idx="110">
                  <c:v>5.6840646826258223E-2</c:v>
                </c:pt>
                <c:pt idx="111">
                  <c:v>5.6840646826258223E-2</c:v>
                </c:pt>
                <c:pt idx="112">
                  <c:v>5.6840646826258223E-2</c:v>
                </c:pt>
                <c:pt idx="113">
                  <c:v>5.6840646826258223E-2</c:v>
                </c:pt>
                <c:pt idx="114">
                  <c:v>5.6840646826258223E-2</c:v>
                </c:pt>
                <c:pt idx="115">
                  <c:v>5.6840646826258223E-2</c:v>
                </c:pt>
                <c:pt idx="116">
                  <c:v>5.6840646826258223E-2</c:v>
                </c:pt>
                <c:pt idx="117">
                  <c:v>5.6840646826258223E-2</c:v>
                </c:pt>
                <c:pt idx="118">
                  <c:v>5.6840646826258223E-2</c:v>
                </c:pt>
                <c:pt idx="119">
                  <c:v>5.6840646826258223E-2</c:v>
                </c:pt>
                <c:pt idx="120">
                  <c:v>5.6840646826258223E-2</c:v>
                </c:pt>
                <c:pt idx="121">
                  <c:v>5.6840646826258223E-2</c:v>
                </c:pt>
                <c:pt idx="122">
                  <c:v>5.6840646826258223E-2</c:v>
                </c:pt>
                <c:pt idx="123">
                  <c:v>5.6840646826258223E-2</c:v>
                </c:pt>
                <c:pt idx="124">
                  <c:v>5.6840646826258223E-2</c:v>
                </c:pt>
                <c:pt idx="125">
                  <c:v>5.6840646826258223E-2</c:v>
                </c:pt>
                <c:pt idx="126">
                  <c:v>5.6840646826258223E-2</c:v>
                </c:pt>
                <c:pt idx="127">
                  <c:v>5.6840646826258223E-2</c:v>
                </c:pt>
                <c:pt idx="128">
                  <c:v>5.6840646826258223E-2</c:v>
                </c:pt>
                <c:pt idx="129">
                  <c:v>5.6840646826258223E-2</c:v>
                </c:pt>
                <c:pt idx="130">
                  <c:v>5.6840646826258223E-2</c:v>
                </c:pt>
                <c:pt idx="131">
                  <c:v>5.6840646826258223E-2</c:v>
                </c:pt>
                <c:pt idx="132">
                  <c:v>5.6840646826258223E-2</c:v>
                </c:pt>
                <c:pt idx="133">
                  <c:v>5.6840646826258223E-2</c:v>
                </c:pt>
                <c:pt idx="134">
                  <c:v>5.6840646826258223E-2</c:v>
                </c:pt>
                <c:pt idx="135">
                  <c:v>5.6840646826258223E-2</c:v>
                </c:pt>
                <c:pt idx="136">
                  <c:v>5.6840646826258223E-2</c:v>
                </c:pt>
                <c:pt idx="137">
                  <c:v>5.6840646826258223E-2</c:v>
                </c:pt>
                <c:pt idx="138">
                  <c:v>5.6840646826258223E-2</c:v>
                </c:pt>
                <c:pt idx="139">
                  <c:v>5.6840646826258223E-2</c:v>
                </c:pt>
                <c:pt idx="140">
                  <c:v>5.6840646826258223E-2</c:v>
                </c:pt>
                <c:pt idx="141">
                  <c:v>5.6840646826258223E-2</c:v>
                </c:pt>
                <c:pt idx="142">
                  <c:v>5.6840646826258223E-2</c:v>
                </c:pt>
                <c:pt idx="143">
                  <c:v>5.6840646826258223E-2</c:v>
                </c:pt>
                <c:pt idx="144">
                  <c:v>5.6840646826258223E-2</c:v>
                </c:pt>
                <c:pt idx="145">
                  <c:v>5.6840646826258223E-2</c:v>
                </c:pt>
                <c:pt idx="146">
                  <c:v>5.6840646826258223E-2</c:v>
                </c:pt>
                <c:pt idx="147">
                  <c:v>5.6840646826258223E-2</c:v>
                </c:pt>
                <c:pt idx="148">
                  <c:v>5.6840646826258223E-2</c:v>
                </c:pt>
                <c:pt idx="149">
                  <c:v>5.6840646826258223E-2</c:v>
                </c:pt>
                <c:pt idx="150">
                  <c:v>5.6840646826258223E-2</c:v>
                </c:pt>
                <c:pt idx="151">
                  <c:v>5.6840646826258223E-2</c:v>
                </c:pt>
                <c:pt idx="152">
                  <c:v>5.6840646826258223E-2</c:v>
                </c:pt>
                <c:pt idx="153">
                  <c:v>5.6840646826258223E-2</c:v>
                </c:pt>
                <c:pt idx="154">
                  <c:v>5.6840646826258223E-2</c:v>
                </c:pt>
                <c:pt idx="155">
                  <c:v>5.6840646826258223E-2</c:v>
                </c:pt>
                <c:pt idx="156">
                  <c:v>5.6840646826258223E-2</c:v>
                </c:pt>
                <c:pt idx="157">
                  <c:v>5.6840646826258223E-2</c:v>
                </c:pt>
                <c:pt idx="158">
                  <c:v>5.6840646826258223E-2</c:v>
                </c:pt>
                <c:pt idx="159">
                  <c:v>5.6840646826258223E-2</c:v>
                </c:pt>
                <c:pt idx="160">
                  <c:v>5.6840646826258223E-2</c:v>
                </c:pt>
                <c:pt idx="161">
                  <c:v>5.6840646826258223E-2</c:v>
                </c:pt>
                <c:pt idx="162">
                  <c:v>5.6840646826258223E-2</c:v>
                </c:pt>
                <c:pt idx="163">
                  <c:v>5.6840646826258223E-2</c:v>
                </c:pt>
                <c:pt idx="164">
                  <c:v>5.6840646826258223E-2</c:v>
                </c:pt>
                <c:pt idx="165">
                  <c:v>5.6840646826258223E-2</c:v>
                </c:pt>
                <c:pt idx="166">
                  <c:v>5.6840646826258223E-2</c:v>
                </c:pt>
                <c:pt idx="167">
                  <c:v>5.6840646826258223E-2</c:v>
                </c:pt>
                <c:pt idx="168">
                  <c:v>5.6840646826258223E-2</c:v>
                </c:pt>
                <c:pt idx="169">
                  <c:v>5.6840646826258223E-2</c:v>
                </c:pt>
                <c:pt idx="170">
                  <c:v>5.6840646826258223E-2</c:v>
                </c:pt>
                <c:pt idx="171">
                  <c:v>5.6840646826258223E-2</c:v>
                </c:pt>
                <c:pt idx="172">
                  <c:v>5.6840646826258223E-2</c:v>
                </c:pt>
                <c:pt idx="173">
                  <c:v>5.6840646826258223E-2</c:v>
                </c:pt>
                <c:pt idx="174">
                  <c:v>5.6840646826258223E-2</c:v>
                </c:pt>
                <c:pt idx="175">
                  <c:v>5.6840646826258223E-2</c:v>
                </c:pt>
                <c:pt idx="176">
                  <c:v>5.6840646826258223E-2</c:v>
                </c:pt>
                <c:pt idx="177">
                  <c:v>5.6840646826258223E-2</c:v>
                </c:pt>
                <c:pt idx="178">
                  <c:v>5.6840646826258223E-2</c:v>
                </c:pt>
                <c:pt idx="179">
                  <c:v>5.6840646826258223E-2</c:v>
                </c:pt>
                <c:pt idx="180">
                  <c:v>5.6840646826258223E-2</c:v>
                </c:pt>
                <c:pt idx="181">
                  <c:v>5.6840646826258223E-2</c:v>
                </c:pt>
                <c:pt idx="182">
                  <c:v>5.6840646826258223E-2</c:v>
                </c:pt>
                <c:pt idx="183">
                  <c:v>5.6840646826258223E-2</c:v>
                </c:pt>
                <c:pt idx="184">
                  <c:v>5.6840646826258223E-2</c:v>
                </c:pt>
                <c:pt idx="185">
                  <c:v>5.6840646826258223E-2</c:v>
                </c:pt>
                <c:pt idx="186">
                  <c:v>5.6840646826258223E-2</c:v>
                </c:pt>
                <c:pt idx="187">
                  <c:v>5.6840646826258223E-2</c:v>
                </c:pt>
                <c:pt idx="188">
                  <c:v>5.6840646826258223E-2</c:v>
                </c:pt>
                <c:pt idx="189">
                  <c:v>5.6840646826258223E-2</c:v>
                </c:pt>
                <c:pt idx="190">
                  <c:v>5.6840646826258223E-2</c:v>
                </c:pt>
                <c:pt idx="191">
                  <c:v>5.6840646826258223E-2</c:v>
                </c:pt>
                <c:pt idx="192">
                  <c:v>5.6840646826258223E-2</c:v>
                </c:pt>
                <c:pt idx="193">
                  <c:v>5.6840646826258223E-2</c:v>
                </c:pt>
                <c:pt idx="194">
                  <c:v>5.6840646826258223E-2</c:v>
                </c:pt>
                <c:pt idx="195">
                  <c:v>5.6840646826258223E-2</c:v>
                </c:pt>
                <c:pt idx="196">
                  <c:v>5.6840646826258223E-2</c:v>
                </c:pt>
                <c:pt idx="197">
                  <c:v>5.6840646826258223E-2</c:v>
                </c:pt>
                <c:pt idx="198">
                  <c:v>5.6840646826258223E-2</c:v>
                </c:pt>
                <c:pt idx="199">
                  <c:v>5.6840646826258223E-2</c:v>
                </c:pt>
                <c:pt idx="200">
                  <c:v>5.6840646826258223E-2</c:v>
                </c:pt>
                <c:pt idx="201">
                  <c:v>5.6840646826258223E-2</c:v>
                </c:pt>
                <c:pt idx="202">
                  <c:v>5.6840646826258223E-2</c:v>
                </c:pt>
                <c:pt idx="203">
                  <c:v>5.6840646826258223E-2</c:v>
                </c:pt>
                <c:pt idx="204">
                  <c:v>5.6840646826258223E-2</c:v>
                </c:pt>
                <c:pt idx="205">
                  <c:v>5.6840646826258223E-2</c:v>
                </c:pt>
                <c:pt idx="206">
                  <c:v>5.6840646826258223E-2</c:v>
                </c:pt>
                <c:pt idx="207">
                  <c:v>5.6840646826258223E-2</c:v>
                </c:pt>
                <c:pt idx="208">
                  <c:v>5.6840646826258223E-2</c:v>
                </c:pt>
                <c:pt idx="209">
                  <c:v>5.6840646826258223E-2</c:v>
                </c:pt>
                <c:pt idx="210">
                  <c:v>5.6840646826258223E-2</c:v>
                </c:pt>
                <c:pt idx="211">
                  <c:v>5.6840646826258223E-2</c:v>
                </c:pt>
                <c:pt idx="212">
                  <c:v>5.6840646826258223E-2</c:v>
                </c:pt>
                <c:pt idx="213">
                  <c:v>5.6840646826258223E-2</c:v>
                </c:pt>
                <c:pt idx="214">
                  <c:v>5.6840646826258223E-2</c:v>
                </c:pt>
                <c:pt idx="215">
                  <c:v>5.6840646826258223E-2</c:v>
                </c:pt>
                <c:pt idx="216">
                  <c:v>5.6840646826258223E-2</c:v>
                </c:pt>
                <c:pt idx="217">
                  <c:v>5.6840646826258223E-2</c:v>
                </c:pt>
                <c:pt idx="218">
                  <c:v>5.6840646826258223E-2</c:v>
                </c:pt>
                <c:pt idx="219">
                  <c:v>5.6840646826258223E-2</c:v>
                </c:pt>
                <c:pt idx="220">
                  <c:v>5.6840646826258223E-2</c:v>
                </c:pt>
                <c:pt idx="221">
                  <c:v>5.6840646826258223E-2</c:v>
                </c:pt>
                <c:pt idx="222">
                  <c:v>5.6840646826258223E-2</c:v>
                </c:pt>
                <c:pt idx="223">
                  <c:v>5.6840646826258223E-2</c:v>
                </c:pt>
                <c:pt idx="224">
                  <c:v>5.6840646826258223E-2</c:v>
                </c:pt>
                <c:pt idx="225">
                  <c:v>5.6840646826258223E-2</c:v>
                </c:pt>
                <c:pt idx="226">
                  <c:v>5.6840646826258223E-2</c:v>
                </c:pt>
                <c:pt idx="227">
                  <c:v>5.6840646826258223E-2</c:v>
                </c:pt>
                <c:pt idx="228">
                  <c:v>5.6840646826258223E-2</c:v>
                </c:pt>
                <c:pt idx="229">
                  <c:v>5.6840646826258223E-2</c:v>
                </c:pt>
                <c:pt idx="230">
                  <c:v>5.6840646826258223E-2</c:v>
                </c:pt>
                <c:pt idx="231">
                  <c:v>5.6840646826258223E-2</c:v>
                </c:pt>
                <c:pt idx="232">
                  <c:v>5.6840646826258223E-2</c:v>
                </c:pt>
                <c:pt idx="233">
                  <c:v>5.6840646826258223E-2</c:v>
                </c:pt>
                <c:pt idx="234">
                  <c:v>5.6840646826258223E-2</c:v>
                </c:pt>
                <c:pt idx="235">
                  <c:v>5.6840646826258223E-2</c:v>
                </c:pt>
                <c:pt idx="236">
                  <c:v>5.6840646826258223E-2</c:v>
                </c:pt>
                <c:pt idx="237">
                  <c:v>5.6840646826258223E-2</c:v>
                </c:pt>
                <c:pt idx="238">
                  <c:v>5.6840646826258223E-2</c:v>
                </c:pt>
                <c:pt idx="239">
                  <c:v>5.6840646826258223E-2</c:v>
                </c:pt>
                <c:pt idx="240">
                  <c:v>5.6840646826258223E-2</c:v>
                </c:pt>
                <c:pt idx="241">
                  <c:v>5.6840646826258223E-2</c:v>
                </c:pt>
                <c:pt idx="242">
                  <c:v>5.6840646826258223E-2</c:v>
                </c:pt>
                <c:pt idx="243">
                  <c:v>5.6840646826258223E-2</c:v>
                </c:pt>
                <c:pt idx="244">
                  <c:v>5.6840646826258223E-2</c:v>
                </c:pt>
                <c:pt idx="245">
                  <c:v>5.6840646826258223E-2</c:v>
                </c:pt>
                <c:pt idx="246">
                  <c:v>5.6840646826258223E-2</c:v>
                </c:pt>
                <c:pt idx="247">
                  <c:v>5.6840646826258223E-2</c:v>
                </c:pt>
                <c:pt idx="248">
                  <c:v>5.6840646826258223E-2</c:v>
                </c:pt>
                <c:pt idx="249">
                  <c:v>5.6840646826258223E-2</c:v>
                </c:pt>
                <c:pt idx="250">
                  <c:v>5.6840646826258223E-2</c:v>
                </c:pt>
                <c:pt idx="251">
                  <c:v>5.6840646826258223E-2</c:v>
                </c:pt>
                <c:pt idx="252">
                  <c:v>5.6840646826258223E-2</c:v>
                </c:pt>
                <c:pt idx="253">
                  <c:v>5.6840646826258223E-2</c:v>
                </c:pt>
                <c:pt idx="254">
                  <c:v>5.6840646826258223E-2</c:v>
                </c:pt>
                <c:pt idx="255">
                  <c:v>5.6840646826258223E-2</c:v>
                </c:pt>
                <c:pt idx="256">
                  <c:v>5.6840646826258223E-2</c:v>
                </c:pt>
                <c:pt idx="257">
                  <c:v>5.6840646826258223E-2</c:v>
                </c:pt>
                <c:pt idx="258">
                  <c:v>5.6840646826258223E-2</c:v>
                </c:pt>
                <c:pt idx="259">
                  <c:v>5.6840646826258223E-2</c:v>
                </c:pt>
                <c:pt idx="260">
                  <c:v>5.6840646826258223E-2</c:v>
                </c:pt>
                <c:pt idx="261">
                  <c:v>5.6840646826258223E-2</c:v>
                </c:pt>
                <c:pt idx="262">
                  <c:v>5.6840646826258223E-2</c:v>
                </c:pt>
                <c:pt idx="263">
                  <c:v>5.6840646826258223E-2</c:v>
                </c:pt>
                <c:pt idx="264">
                  <c:v>5.6840646826258223E-2</c:v>
                </c:pt>
                <c:pt idx="265">
                  <c:v>5.6840646826258223E-2</c:v>
                </c:pt>
                <c:pt idx="266">
                  <c:v>5.6840646826258223E-2</c:v>
                </c:pt>
                <c:pt idx="267">
                  <c:v>5.6840646826258223E-2</c:v>
                </c:pt>
                <c:pt idx="268">
                  <c:v>5.6840646826258223E-2</c:v>
                </c:pt>
                <c:pt idx="269">
                  <c:v>5.6840646826258223E-2</c:v>
                </c:pt>
                <c:pt idx="270">
                  <c:v>5.6840646826258223E-2</c:v>
                </c:pt>
                <c:pt idx="271">
                  <c:v>5.6840646826258223E-2</c:v>
                </c:pt>
                <c:pt idx="272">
                  <c:v>5.6840646826258223E-2</c:v>
                </c:pt>
                <c:pt idx="273">
                  <c:v>5.6840646826258223E-2</c:v>
                </c:pt>
                <c:pt idx="274">
                  <c:v>5.6840646826258223E-2</c:v>
                </c:pt>
                <c:pt idx="275">
                  <c:v>5.6840646826258223E-2</c:v>
                </c:pt>
                <c:pt idx="276">
                  <c:v>5.6840646826258223E-2</c:v>
                </c:pt>
                <c:pt idx="277">
                  <c:v>5.6840646826258223E-2</c:v>
                </c:pt>
                <c:pt idx="278">
                  <c:v>5.6840646826258223E-2</c:v>
                </c:pt>
                <c:pt idx="279">
                  <c:v>3.8153762246828316E-2</c:v>
                </c:pt>
                <c:pt idx="280">
                  <c:v>3.8153762246828316E-2</c:v>
                </c:pt>
                <c:pt idx="281">
                  <c:v>3.8153762246828316E-2</c:v>
                </c:pt>
                <c:pt idx="282">
                  <c:v>3.8153762246828316E-2</c:v>
                </c:pt>
                <c:pt idx="283">
                  <c:v>3.8153762246828316E-2</c:v>
                </c:pt>
                <c:pt idx="284">
                  <c:v>3.8153762246828316E-2</c:v>
                </c:pt>
                <c:pt idx="285">
                  <c:v>3.8153762246828316E-2</c:v>
                </c:pt>
                <c:pt idx="286">
                  <c:v>3.8153762246828316E-2</c:v>
                </c:pt>
                <c:pt idx="287">
                  <c:v>3.8153762246828316E-2</c:v>
                </c:pt>
                <c:pt idx="288">
                  <c:v>3.8153762246828316E-2</c:v>
                </c:pt>
                <c:pt idx="289">
                  <c:v>3.8153762246828316E-2</c:v>
                </c:pt>
                <c:pt idx="290">
                  <c:v>3.8153762246828316E-2</c:v>
                </c:pt>
                <c:pt idx="291">
                  <c:v>3.8153762246828316E-2</c:v>
                </c:pt>
                <c:pt idx="292">
                  <c:v>3.8153762246828316E-2</c:v>
                </c:pt>
                <c:pt idx="293">
                  <c:v>3.8153762246828316E-2</c:v>
                </c:pt>
                <c:pt idx="294">
                  <c:v>3.8153762246828316E-2</c:v>
                </c:pt>
                <c:pt idx="295">
                  <c:v>3.8153762246828316E-2</c:v>
                </c:pt>
                <c:pt idx="296">
                  <c:v>3.8153762246828316E-2</c:v>
                </c:pt>
                <c:pt idx="297">
                  <c:v>3.8153762246828316E-2</c:v>
                </c:pt>
                <c:pt idx="298">
                  <c:v>3.8153762246828316E-2</c:v>
                </c:pt>
                <c:pt idx="299">
                  <c:v>3.8153762246828316E-2</c:v>
                </c:pt>
                <c:pt idx="300">
                  <c:v>3.8153762246828316E-2</c:v>
                </c:pt>
                <c:pt idx="301">
                  <c:v>3.8153762246828316E-2</c:v>
                </c:pt>
                <c:pt idx="302">
                  <c:v>3.8153762246828316E-2</c:v>
                </c:pt>
                <c:pt idx="303">
                  <c:v>3.8153762246828316E-2</c:v>
                </c:pt>
                <c:pt idx="304">
                  <c:v>3.8153762246828316E-2</c:v>
                </c:pt>
                <c:pt idx="305">
                  <c:v>3.8153762246828316E-2</c:v>
                </c:pt>
                <c:pt idx="306">
                  <c:v>3.8153762246828316E-2</c:v>
                </c:pt>
                <c:pt idx="307">
                  <c:v>3.8153762246828316E-2</c:v>
                </c:pt>
                <c:pt idx="308">
                  <c:v>3.8153762246828316E-2</c:v>
                </c:pt>
                <c:pt idx="309">
                  <c:v>3.8153762246828316E-2</c:v>
                </c:pt>
                <c:pt idx="310">
                  <c:v>3.8153762246828316E-2</c:v>
                </c:pt>
                <c:pt idx="311">
                  <c:v>3.8153762246828316E-2</c:v>
                </c:pt>
                <c:pt idx="312">
                  <c:v>3.8153762246828316E-2</c:v>
                </c:pt>
                <c:pt idx="313">
                  <c:v>3.8153762246828316E-2</c:v>
                </c:pt>
                <c:pt idx="314">
                  <c:v>3.8153762246828316E-2</c:v>
                </c:pt>
                <c:pt idx="315">
                  <c:v>3.8153762246828316E-2</c:v>
                </c:pt>
                <c:pt idx="316">
                  <c:v>3.8153762246828316E-2</c:v>
                </c:pt>
                <c:pt idx="317">
                  <c:v>3.8153762246828316E-2</c:v>
                </c:pt>
                <c:pt idx="318">
                  <c:v>3.8153762246828316E-2</c:v>
                </c:pt>
                <c:pt idx="319">
                  <c:v>3.8153762246828316E-2</c:v>
                </c:pt>
                <c:pt idx="320">
                  <c:v>3.8153762246828316E-2</c:v>
                </c:pt>
                <c:pt idx="321">
                  <c:v>3.8153762246828316E-2</c:v>
                </c:pt>
                <c:pt idx="322">
                  <c:v>3.8153762246828316E-2</c:v>
                </c:pt>
                <c:pt idx="323">
                  <c:v>3.8153762246828316E-2</c:v>
                </c:pt>
                <c:pt idx="324">
                  <c:v>3.8153762246828316E-2</c:v>
                </c:pt>
                <c:pt idx="325">
                  <c:v>3.8153762246828316E-2</c:v>
                </c:pt>
                <c:pt idx="326">
                  <c:v>2.9619359835497683E-2</c:v>
                </c:pt>
                <c:pt idx="327">
                  <c:v>2.9619359835497683E-2</c:v>
                </c:pt>
                <c:pt idx="328">
                  <c:v>2.9619359835497683E-2</c:v>
                </c:pt>
                <c:pt idx="329">
                  <c:v>2.9619359835497683E-2</c:v>
                </c:pt>
                <c:pt idx="330">
                  <c:v>2.9619359835497683E-2</c:v>
                </c:pt>
                <c:pt idx="331">
                  <c:v>2.9619359835497683E-2</c:v>
                </c:pt>
                <c:pt idx="332">
                  <c:v>1.9752281603590438E-2</c:v>
                </c:pt>
                <c:pt idx="333">
                  <c:v>1.9752281603590438E-2</c:v>
                </c:pt>
                <c:pt idx="334">
                  <c:v>1.9752281603590438E-2</c:v>
                </c:pt>
                <c:pt idx="335">
                  <c:v>1.9752281603590438E-2</c:v>
                </c:pt>
                <c:pt idx="336">
                  <c:v>1.9752281603590438E-2</c:v>
                </c:pt>
                <c:pt idx="337">
                  <c:v>1.9752281603590438E-2</c:v>
                </c:pt>
                <c:pt idx="338">
                  <c:v>1.9752281603590438E-2</c:v>
                </c:pt>
                <c:pt idx="339">
                  <c:v>1.9752281603590438E-2</c:v>
                </c:pt>
                <c:pt idx="340">
                  <c:v>1.9752281603590438E-2</c:v>
                </c:pt>
                <c:pt idx="341">
                  <c:v>1.9752281603590438E-2</c:v>
                </c:pt>
                <c:pt idx="342">
                  <c:v>1.9752281603590438E-2</c:v>
                </c:pt>
                <c:pt idx="343">
                  <c:v>1.9752281603590438E-2</c:v>
                </c:pt>
                <c:pt idx="344">
                  <c:v>1.9752281603590438E-2</c:v>
                </c:pt>
                <c:pt idx="345">
                  <c:v>1.9752281603590438E-2</c:v>
                </c:pt>
                <c:pt idx="346">
                  <c:v>1.9752281603590438E-2</c:v>
                </c:pt>
                <c:pt idx="347">
                  <c:v>1.9752281603590438E-2</c:v>
                </c:pt>
                <c:pt idx="348">
                  <c:v>1.9752281603590438E-2</c:v>
                </c:pt>
                <c:pt idx="349">
                  <c:v>1.9752281603590438E-2</c:v>
                </c:pt>
                <c:pt idx="350">
                  <c:v>1.9752281603590438E-2</c:v>
                </c:pt>
                <c:pt idx="351">
                  <c:v>1.9752281603590438E-2</c:v>
                </c:pt>
                <c:pt idx="352">
                  <c:v>1.9752281603590438E-2</c:v>
                </c:pt>
                <c:pt idx="353">
                  <c:v>1.9752281603590438E-2</c:v>
                </c:pt>
                <c:pt idx="354">
                  <c:v>1.9752281603590438E-2</c:v>
                </c:pt>
                <c:pt idx="355">
                  <c:v>1.9752281603590438E-2</c:v>
                </c:pt>
                <c:pt idx="356">
                  <c:v>1.9752281603590438E-2</c:v>
                </c:pt>
                <c:pt idx="357">
                  <c:v>1.9752281603590438E-2</c:v>
                </c:pt>
                <c:pt idx="358">
                  <c:v>1.9752281603590438E-2</c:v>
                </c:pt>
                <c:pt idx="359">
                  <c:v>1.9752281603590438E-2</c:v>
                </c:pt>
                <c:pt idx="360">
                  <c:v>1.9752281603590438E-2</c:v>
                </c:pt>
                <c:pt idx="361">
                  <c:v>1.9752281603590438E-2</c:v>
                </c:pt>
                <c:pt idx="362">
                  <c:v>1.9752281603590438E-2</c:v>
                </c:pt>
                <c:pt idx="363">
                  <c:v>1.9752281603590438E-2</c:v>
                </c:pt>
                <c:pt idx="364">
                  <c:v>1.9752281603590438E-2</c:v>
                </c:pt>
                <c:pt idx="365">
                  <c:v>1.9752281603590438E-2</c:v>
                </c:pt>
                <c:pt idx="366">
                  <c:v>1.9752281603590438E-2</c:v>
                </c:pt>
                <c:pt idx="367">
                  <c:v>1.9752281603590438E-2</c:v>
                </c:pt>
                <c:pt idx="368">
                  <c:v>1.9752281603590438E-2</c:v>
                </c:pt>
                <c:pt idx="369">
                  <c:v>1.9752281603590438E-2</c:v>
                </c:pt>
                <c:pt idx="370">
                  <c:v>1.9752281603590438E-2</c:v>
                </c:pt>
                <c:pt idx="371">
                  <c:v>1.9752281603590438E-2</c:v>
                </c:pt>
                <c:pt idx="372">
                  <c:v>1.9752281603590438E-2</c:v>
                </c:pt>
                <c:pt idx="373">
                  <c:v>1.9752281603590438E-2</c:v>
                </c:pt>
                <c:pt idx="374">
                  <c:v>1.9752281603590438E-2</c:v>
                </c:pt>
                <c:pt idx="375">
                  <c:v>1.9752281603590438E-2</c:v>
                </c:pt>
                <c:pt idx="376">
                  <c:v>1.9752281603590438E-2</c:v>
                </c:pt>
                <c:pt idx="377">
                  <c:v>1.9752281603590438E-2</c:v>
                </c:pt>
                <c:pt idx="378">
                  <c:v>1.9752281603590438E-2</c:v>
                </c:pt>
                <c:pt idx="379">
                  <c:v>1.9752281603590438E-2</c:v>
                </c:pt>
                <c:pt idx="380">
                  <c:v>1.9752281603590438E-2</c:v>
                </c:pt>
                <c:pt idx="381">
                  <c:v>1.9752281603590438E-2</c:v>
                </c:pt>
                <c:pt idx="382">
                  <c:v>1.9752281603590438E-2</c:v>
                </c:pt>
                <c:pt idx="383">
                  <c:v>1.9752281603590438E-2</c:v>
                </c:pt>
                <c:pt idx="384">
                  <c:v>1.9752281603590438E-2</c:v>
                </c:pt>
                <c:pt idx="385">
                  <c:v>1.9752281603590438E-2</c:v>
                </c:pt>
                <c:pt idx="386">
                  <c:v>1.9752281603590438E-2</c:v>
                </c:pt>
                <c:pt idx="387">
                  <c:v>1.9752281603590438E-2</c:v>
                </c:pt>
                <c:pt idx="388">
                  <c:v>1.9752281603590438E-2</c:v>
                </c:pt>
                <c:pt idx="389">
                  <c:v>1.9752281603590438E-2</c:v>
                </c:pt>
                <c:pt idx="390">
                  <c:v>1.9752281603590438E-2</c:v>
                </c:pt>
                <c:pt idx="391">
                  <c:v>1.9752281603590438E-2</c:v>
                </c:pt>
                <c:pt idx="392">
                  <c:v>1.9752281603590438E-2</c:v>
                </c:pt>
                <c:pt idx="393">
                  <c:v>1.9752281603590438E-2</c:v>
                </c:pt>
                <c:pt idx="394">
                  <c:v>1.9752281603590438E-2</c:v>
                </c:pt>
                <c:pt idx="395">
                  <c:v>1.9752281603590438E-2</c:v>
                </c:pt>
                <c:pt idx="396">
                  <c:v>1.9752281603590438E-2</c:v>
                </c:pt>
                <c:pt idx="397">
                  <c:v>1.9752281603590438E-2</c:v>
                </c:pt>
                <c:pt idx="398">
                  <c:v>1.9752281603590438E-2</c:v>
                </c:pt>
                <c:pt idx="399">
                  <c:v>1.9752281603590438E-2</c:v>
                </c:pt>
                <c:pt idx="400">
                  <c:v>1.9752281603590438E-2</c:v>
                </c:pt>
                <c:pt idx="401">
                  <c:v>1.9752281603590438E-2</c:v>
                </c:pt>
                <c:pt idx="402">
                  <c:v>1.9752281603590438E-2</c:v>
                </c:pt>
                <c:pt idx="403">
                  <c:v>1.9752281603590438E-2</c:v>
                </c:pt>
                <c:pt idx="404">
                  <c:v>1.9752281603590438E-2</c:v>
                </c:pt>
                <c:pt idx="405">
                  <c:v>1.9752281603590438E-2</c:v>
                </c:pt>
                <c:pt idx="406">
                  <c:v>1.9752281603590438E-2</c:v>
                </c:pt>
                <c:pt idx="407">
                  <c:v>1.9752281603590438E-2</c:v>
                </c:pt>
                <c:pt idx="408">
                  <c:v>1.9752281603590438E-2</c:v>
                </c:pt>
                <c:pt idx="409">
                  <c:v>1.9752281603590438E-2</c:v>
                </c:pt>
                <c:pt idx="410">
                  <c:v>1.9752281603590438E-2</c:v>
                </c:pt>
                <c:pt idx="411">
                  <c:v>1.9752281603590438E-2</c:v>
                </c:pt>
                <c:pt idx="412">
                  <c:v>1.9752281603590438E-2</c:v>
                </c:pt>
                <c:pt idx="413">
                  <c:v>1.9752281603590438E-2</c:v>
                </c:pt>
                <c:pt idx="414">
                  <c:v>1.9752281603590438E-2</c:v>
                </c:pt>
                <c:pt idx="415">
                  <c:v>1.9752281603590438E-2</c:v>
                </c:pt>
                <c:pt idx="416">
                  <c:v>1.9752281603590438E-2</c:v>
                </c:pt>
                <c:pt idx="417">
                  <c:v>1.9752281603590438E-2</c:v>
                </c:pt>
                <c:pt idx="418">
                  <c:v>1.9752281603590438E-2</c:v>
                </c:pt>
                <c:pt idx="419">
                  <c:v>1.9752281603590438E-2</c:v>
                </c:pt>
                <c:pt idx="420">
                  <c:v>1.9752281603590438E-2</c:v>
                </c:pt>
                <c:pt idx="421">
                  <c:v>1.9752281603590438E-2</c:v>
                </c:pt>
                <c:pt idx="422">
                  <c:v>1.9752281603590438E-2</c:v>
                </c:pt>
                <c:pt idx="423">
                  <c:v>1.9752281603590438E-2</c:v>
                </c:pt>
                <c:pt idx="424">
                  <c:v>1.9752281603590438E-2</c:v>
                </c:pt>
                <c:pt idx="425">
                  <c:v>1.9752281603590438E-2</c:v>
                </c:pt>
                <c:pt idx="426">
                  <c:v>1.9752281603590438E-2</c:v>
                </c:pt>
                <c:pt idx="427">
                  <c:v>1.9752281603590438E-2</c:v>
                </c:pt>
                <c:pt idx="428">
                  <c:v>1.9752281603590438E-2</c:v>
                </c:pt>
                <c:pt idx="429">
                  <c:v>1.9752281603590438E-2</c:v>
                </c:pt>
                <c:pt idx="430">
                  <c:v>1.9752281603590438E-2</c:v>
                </c:pt>
                <c:pt idx="431">
                  <c:v>1.9752281603590438E-2</c:v>
                </c:pt>
                <c:pt idx="432">
                  <c:v>1.9752281603590438E-2</c:v>
                </c:pt>
                <c:pt idx="433">
                  <c:v>1.9752281603590438E-2</c:v>
                </c:pt>
                <c:pt idx="434">
                  <c:v>1.9752281603590438E-2</c:v>
                </c:pt>
                <c:pt idx="435">
                  <c:v>1.9752281603590438E-2</c:v>
                </c:pt>
                <c:pt idx="436">
                  <c:v>1.9752281603590438E-2</c:v>
                </c:pt>
                <c:pt idx="437">
                  <c:v>1.9752281603590438E-2</c:v>
                </c:pt>
                <c:pt idx="438">
                  <c:v>1.9752281603590438E-2</c:v>
                </c:pt>
                <c:pt idx="439">
                  <c:v>1.9752281603590438E-2</c:v>
                </c:pt>
                <c:pt idx="440">
                  <c:v>1.9752281603590438E-2</c:v>
                </c:pt>
                <c:pt idx="441">
                  <c:v>1.9752281603590438E-2</c:v>
                </c:pt>
                <c:pt idx="442">
                  <c:v>1.9752281603590438E-2</c:v>
                </c:pt>
                <c:pt idx="443">
                  <c:v>1.9752281603590438E-2</c:v>
                </c:pt>
                <c:pt idx="444">
                  <c:v>1.9752281603590438E-2</c:v>
                </c:pt>
                <c:pt idx="445">
                  <c:v>1.9752281603590438E-2</c:v>
                </c:pt>
                <c:pt idx="446">
                  <c:v>1.9752281603590438E-2</c:v>
                </c:pt>
                <c:pt idx="447">
                  <c:v>1.9752281603590438E-2</c:v>
                </c:pt>
                <c:pt idx="448">
                  <c:v>1.9752281603590438E-2</c:v>
                </c:pt>
                <c:pt idx="449">
                  <c:v>1.9752281603590438E-2</c:v>
                </c:pt>
                <c:pt idx="450">
                  <c:v>1.9752281603590438E-2</c:v>
                </c:pt>
                <c:pt idx="451">
                  <c:v>1.9752281603590438E-2</c:v>
                </c:pt>
                <c:pt idx="452">
                  <c:v>1.9752281603590438E-2</c:v>
                </c:pt>
                <c:pt idx="453">
                  <c:v>1.9752281603590438E-2</c:v>
                </c:pt>
                <c:pt idx="454">
                  <c:v>1.9752281603590438E-2</c:v>
                </c:pt>
                <c:pt idx="455">
                  <c:v>1.9752281603590438E-2</c:v>
                </c:pt>
                <c:pt idx="456">
                  <c:v>1.9752281603590438E-2</c:v>
                </c:pt>
                <c:pt idx="457">
                  <c:v>1.9752281603590438E-2</c:v>
                </c:pt>
                <c:pt idx="458">
                  <c:v>1.9752281603590438E-2</c:v>
                </c:pt>
                <c:pt idx="459">
                  <c:v>1.9752281603590438E-2</c:v>
                </c:pt>
                <c:pt idx="460">
                  <c:v>1.9752281603590438E-2</c:v>
                </c:pt>
                <c:pt idx="461">
                  <c:v>1.9752281603590438E-2</c:v>
                </c:pt>
                <c:pt idx="462">
                  <c:v>1.9752281603590438E-2</c:v>
                </c:pt>
                <c:pt idx="463">
                  <c:v>1.9752281603590438E-2</c:v>
                </c:pt>
                <c:pt idx="464">
                  <c:v>1.9752281603590438E-2</c:v>
                </c:pt>
                <c:pt idx="465">
                  <c:v>1.9752281603590438E-2</c:v>
                </c:pt>
                <c:pt idx="466">
                  <c:v>1.9752281603590438E-2</c:v>
                </c:pt>
                <c:pt idx="467">
                  <c:v>1.9752281603590438E-2</c:v>
                </c:pt>
                <c:pt idx="468">
                  <c:v>1.9752281603590438E-2</c:v>
                </c:pt>
                <c:pt idx="469">
                  <c:v>1.9752281603590438E-2</c:v>
                </c:pt>
                <c:pt idx="470">
                  <c:v>1.9752281603590438E-2</c:v>
                </c:pt>
                <c:pt idx="471">
                  <c:v>1.9752281603590438E-2</c:v>
                </c:pt>
                <c:pt idx="472">
                  <c:v>1.9752281603590438E-2</c:v>
                </c:pt>
                <c:pt idx="473">
                  <c:v>1.9752281603590438E-2</c:v>
                </c:pt>
                <c:pt idx="474">
                  <c:v>1.9752281603590438E-2</c:v>
                </c:pt>
                <c:pt idx="475">
                  <c:v>1.9752281603590438E-2</c:v>
                </c:pt>
                <c:pt idx="476">
                  <c:v>1.9752281603590438E-2</c:v>
                </c:pt>
                <c:pt idx="477">
                  <c:v>1.9752281603590438E-2</c:v>
                </c:pt>
                <c:pt idx="478">
                  <c:v>1.9752281603590438E-2</c:v>
                </c:pt>
                <c:pt idx="479">
                  <c:v>1.9752281603590438E-2</c:v>
                </c:pt>
                <c:pt idx="480">
                  <c:v>1.9752281603590438E-2</c:v>
                </c:pt>
                <c:pt idx="481">
                  <c:v>1.9752281603590438E-2</c:v>
                </c:pt>
                <c:pt idx="482">
                  <c:v>1.9752281603590438E-2</c:v>
                </c:pt>
                <c:pt idx="483">
                  <c:v>1.9752281603590438E-2</c:v>
                </c:pt>
                <c:pt idx="484">
                  <c:v>1.9752281603590438E-2</c:v>
                </c:pt>
                <c:pt idx="485">
                  <c:v>1.9752281603590438E-2</c:v>
                </c:pt>
                <c:pt idx="486">
                  <c:v>1.9752281603590438E-2</c:v>
                </c:pt>
                <c:pt idx="487">
                  <c:v>1.9752281603590438E-2</c:v>
                </c:pt>
                <c:pt idx="488">
                  <c:v>1.9752281603590438E-2</c:v>
                </c:pt>
                <c:pt idx="489">
                  <c:v>1.9752281603590438E-2</c:v>
                </c:pt>
                <c:pt idx="490">
                  <c:v>1.9752281603590438E-2</c:v>
                </c:pt>
                <c:pt idx="491">
                  <c:v>1.9752281603590438E-2</c:v>
                </c:pt>
                <c:pt idx="492">
                  <c:v>1.9752281603590438E-2</c:v>
                </c:pt>
                <c:pt idx="493">
                  <c:v>1.9752281603590438E-2</c:v>
                </c:pt>
                <c:pt idx="494">
                  <c:v>1.9752281603590438E-2</c:v>
                </c:pt>
                <c:pt idx="495">
                  <c:v>1.9752281603590438E-2</c:v>
                </c:pt>
                <c:pt idx="496">
                  <c:v>1.9752281603590438E-2</c:v>
                </c:pt>
                <c:pt idx="497">
                  <c:v>1.9752281603590438E-2</c:v>
                </c:pt>
                <c:pt idx="498">
                  <c:v>1.9752281603590438E-2</c:v>
                </c:pt>
                <c:pt idx="499">
                  <c:v>1.9752281603590438E-2</c:v>
                </c:pt>
                <c:pt idx="500">
                  <c:v>1.9752281603590438E-2</c:v>
                </c:pt>
                <c:pt idx="501">
                  <c:v>1.9752281603590438E-2</c:v>
                </c:pt>
                <c:pt idx="502">
                  <c:v>1.9752281603590438E-2</c:v>
                </c:pt>
                <c:pt idx="503">
                  <c:v>1.9752281603590438E-2</c:v>
                </c:pt>
                <c:pt idx="504">
                  <c:v>1.9752281603590438E-2</c:v>
                </c:pt>
                <c:pt idx="505">
                  <c:v>1.9752281603590438E-2</c:v>
                </c:pt>
                <c:pt idx="506">
                  <c:v>1.9752281603590438E-2</c:v>
                </c:pt>
                <c:pt idx="507">
                  <c:v>1.9752281603590438E-2</c:v>
                </c:pt>
                <c:pt idx="508">
                  <c:v>1.9752281603590438E-2</c:v>
                </c:pt>
                <c:pt idx="509">
                  <c:v>1.9752281603590438E-2</c:v>
                </c:pt>
                <c:pt idx="510">
                  <c:v>1.9752281603590438E-2</c:v>
                </c:pt>
                <c:pt idx="511">
                  <c:v>1.9752281603590438E-2</c:v>
                </c:pt>
                <c:pt idx="512">
                  <c:v>1.9752281603590438E-2</c:v>
                </c:pt>
                <c:pt idx="513">
                  <c:v>1.9752281603590438E-2</c:v>
                </c:pt>
                <c:pt idx="514">
                  <c:v>1.9752281603590438E-2</c:v>
                </c:pt>
                <c:pt idx="515">
                  <c:v>1.9752281603590438E-2</c:v>
                </c:pt>
                <c:pt idx="516">
                  <c:v>1.9752281603590438E-2</c:v>
                </c:pt>
                <c:pt idx="517">
                  <c:v>1.9752281603590438E-2</c:v>
                </c:pt>
                <c:pt idx="518">
                  <c:v>1.9752281603590438E-2</c:v>
                </c:pt>
                <c:pt idx="519">
                  <c:v>1.9752281603590438E-2</c:v>
                </c:pt>
                <c:pt idx="520">
                  <c:v>1.9752281603590438E-2</c:v>
                </c:pt>
                <c:pt idx="521">
                  <c:v>1.9752281603590438E-2</c:v>
                </c:pt>
                <c:pt idx="522">
                  <c:v>1.9752281603590438E-2</c:v>
                </c:pt>
                <c:pt idx="523">
                  <c:v>1.9752281603590438E-2</c:v>
                </c:pt>
                <c:pt idx="524">
                  <c:v>1.9752281603590438E-2</c:v>
                </c:pt>
                <c:pt idx="525">
                  <c:v>1.9752281603590438E-2</c:v>
                </c:pt>
                <c:pt idx="526">
                  <c:v>1.9752281603590438E-2</c:v>
                </c:pt>
                <c:pt idx="527">
                  <c:v>1.9752281603590438E-2</c:v>
                </c:pt>
                <c:pt idx="528">
                  <c:v>1.9752281603590438E-2</c:v>
                </c:pt>
                <c:pt idx="529">
                  <c:v>1.9752281603590438E-2</c:v>
                </c:pt>
                <c:pt idx="530">
                  <c:v>1.9752281603590438E-2</c:v>
                </c:pt>
                <c:pt idx="531">
                  <c:v>1.9752281603590438E-2</c:v>
                </c:pt>
                <c:pt idx="532">
                  <c:v>1.9752281603590438E-2</c:v>
                </c:pt>
                <c:pt idx="533">
                  <c:v>1.9752281603590438E-2</c:v>
                </c:pt>
                <c:pt idx="534">
                  <c:v>1.9752281603590438E-2</c:v>
                </c:pt>
                <c:pt idx="535">
                  <c:v>1.9752281603590438E-2</c:v>
                </c:pt>
                <c:pt idx="536">
                  <c:v>1.9752281603590438E-2</c:v>
                </c:pt>
                <c:pt idx="537">
                  <c:v>1.9752281603590438E-2</c:v>
                </c:pt>
                <c:pt idx="538">
                  <c:v>1.9752281603590438E-2</c:v>
                </c:pt>
                <c:pt idx="539">
                  <c:v>1.9752281603590438E-2</c:v>
                </c:pt>
                <c:pt idx="540">
                  <c:v>1.9752281603590438E-2</c:v>
                </c:pt>
                <c:pt idx="541">
                  <c:v>1.9752281603590438E-2</c:v>
                </c:pt>
                <c:pt idx="542">
                  <c:v>1.9752281603590438E-2</c:v>
                </c:pt>
                <c:pt idx="543">
                  <c:v>1.9752281603590438E-2</c:v>
                </c:pt>
                <c:pt idx="544">
                  <c:v>1.9752281603590438E-2</c:v>
                </c:pt>
                <c:pt idx="545">
                  <c:v>1.9752281603590438E-2</c:v>
                </c:pt>
                <c:pt idx="546">
                  <c:v>1.9752281603590438E-2</c:v>
                </c:pt>
                <c:pt idx="547">
                  <c:v>1.9752281603590438E-2</c:v>
                </c:pt>
                <c:pt idx="548">
                  <c:v>1.9752281603590438E-2</c:v>
                </c:pt>
                <c:pt idx="549">
                  <c:v>1.9752281603590438E-2</c:v>
                </c:pt>
                <c:pt idx="550">
                  <c:v>1.9752281603590438E-2</c:v>
                </c:pt>
                <c:pt idx="551">
                  <c:v>1.9752281603590438E-2</c:v>
                </c:pt>
                <c:pt idx="552">
                  <c:v>1.9752281603590438E-2</c:v>
                </c:pt>
                <c:pt idx="553">
                  <c:v>1.9752281603590438E-2</c:v>
                </c:pt>
                <c:pt idx="554">
                  <c:v>1.9752281603590438E-2</c:v>
                </c:pt>
                <c:pt idx="555">
                  <c:v>1.9752281603590438E-2</c:v>
                </c:pt>
                <c:pt idx="556">
                  <c:v>1.9752281603590438E-2</c:v>
                </c:pt>
                <c:pt idx="557">
                  <c:v>1.9752281603590438E-2</c:v>
                </c:pt>
                <c:pt idx="558">
                  <c:v>1.9752281603590438E-2</c:v>
                </c:pt>
                <c:pt idx="559">
                  <c:v>1.9752281603590438E-2</c:v>
                </c:pt>
                <c:pt idx="560">
                  <c:v>1.9752281603590438E-2</c:v>
                </c:pt>
                <c:pt idx="561">
                  <c:v>1.9752281603590438E-2</c:v>
                </c:pt>
                <c:pt idx="562">
                  <c:v>1.9752281603590438E-2</c:v>
                </c:pt>
                <c:pt idx="563">
                  <c:v>1.9752281603590438E-2</c:v>
                </c:pt>
                <c:pt idx="564">
                  <c:v>1.9752281603590438E-2</c:v>
                </c:pt>
                <c:pt idx="565">
                  <c:v>1.9752281603590438E-2</c:v>
                </c:pt>
                <c:pt idx="566">
                  <c:v>1.9752281603590438E-2</c:v>
                </c:pt>
                <c:pt idx="567">
                  <c:v>1.9752281603590438E-2</c:v>
                </c:pt>
                <c:pt idx="568">
                  <c:v>1.9752281603590438E-2</c:v>
                </c:pt>
                <c:pt idx="569">
                  <c:v>1.9752281603590438E-2</c:v>
                </c:pt>
                <c:pt idx="570">
                  <c:v>1.9752281603590438E-2</c:v>
                </c:pt>
                <c:pt idx="571">
                  <c:v>1.9752281603590438E-2</c:v>
                </c:pt>
                <c:pt idx="572">
                  <c:v>1.9752281603590438E-2</c:v>
                </c:pt>
                <c:pt idx="573">
                  <c:v>1.9752281603590438E-2</c:v>
                </c:pt>
                <c:pt idx="574">
                  <c:v>1.9752281603590438E-2</c:v>
                </c:pt>
                <c:pt idx="575">
                  <c:v>1.9752281603590438E-2</c:v>
                </c:pt>
                <c:pt idx="576">
                  <c:v>1.9752281603590438E-2</c:v>
                </c:pt>
                <c:pt idx="577">
                  <c:v>1.9752281603590438E-2</c:v>
                </c:pt>
                <c:pt idx="578">
                  <c:v>1.9752281603590438E-2</c:v>
                </c:pt>
                <c:pt idx="579">
                  <c:v>1.9752281603590438E-2</c:v>
                </c:pt>
                <c:pt idx="580">
                  <c:v>1.9752281603590438E-2</c:v>
                </c:pt>
                <c:pt idx="581">
                  <c:v>1.9752281603590438E-2</c:v>
                </c:pt>
                <c:pt idx="582">
                  <c:v>1.9752281603590438E-2</c:v>
                </c:pt>
                <c:pt idx="583">
                  <c:v>1.9752281603590438E-2</c:v>
                </c:pt>
                <c:pt idx="584">
                  <c:v>1.9752281603590438E-2</c:v>
                </c:pt>
                <c:pt idx="585">
                  <c:v>1.9752281603590438E-2</c:v>
                </c:pt>
                <c:pt idx="586">
                  <c:v>1.9752281603590438E-2</c:v>
                </c:pt>
                <c:pt idx="587">
                  <c:v>1.9752281603590438E-2</c:v>
                </c:pt>
                <c:pt idx="588">
                  <c:v>1.9752281603590438E-2</c:v>
                </c:pt>
                <c:pt idx="589">
                  <c:v>1.9752281603590438E-2</c:v>
                </c:pt>
                <c:pt idx="590">
                  <c:v>1.9752281603590438E-2</c:v>
                </c:pt>
                <c:pt idx="591">
                  <c:v>1.9752281603590438E-2</c:v>
                </c:pt>
                <c:pt idx="592">
                  <c:v>1.9752281603590438E-2</c:v>
                </c:pt>
                <c:pt idx="593">
                  <c:v>1.9752281603590438E-2</c:v>
                </c:pt>
                <c:pt idx="594">
                  <c:v>1.9752281603590438E-2</c:v>
                </c:pt>
                <c:pt idx="595">
                  <c:v>1.9752281603590438E-2</c:v>
                </c:pt>
                <c:pt idx="596">
                  <c:v>1.9752281603590438E-2</c:v>
                </c:pt>
                <c:pt idx="597">
                  <c:v>1.9752281603590438E-2</c:v>
                </c:pt>
                <c:pt idx="598">
                  <c:v>1.9752281603590438E-2</c:v>
                </c:pt>
                <c:pt idx="599">
                  <c:v>1.9752281603590438E-2</c:v>
                </c:pt>
                <c:pt idx="600">
                  <c:v>1.9752281603590438E-2</c:v>
                </c:pt>
                <c:pt idx="601">
                  <c:v>1.9752281603590438E-2</c:v>
                </c:pt>
                <c:pt idx="602">
                  <c:v>1.9752281603590438E-2</c:v>
                </c:pt>
                <c:pt idx="603">
                  <c:v>1.9752281603590438E-2</c:v>
                </c:pt>
                <c:pt idx="604">
                  <c:v>1.9752281603590438E-2</c:v>
                </c:pt>
                <c:pt idx="605">
                  <c:v>1.9752281603590438E-2</c:v>
                </c:pt>
                <c:pt idx="606">
                  <c:v>1.9752281603590438E-2</c:v>
                </c:pt>
                <c:pt idx="607">
                  <c:v>1.9752281603590438E-2</c:v>
                </c:pt>
                <c:pt idx="608">
                  <c:v>1.9752281603590438E-2</c:v>
                </c:pt>
                <c:pt idx="609">
                  <c:v>1.9752281603590438E-2</c:v>
                </c:pt>
                <c:pt idx="610">
                  <c:v>1.9752281603590438E-2</c:v>
                </c:pt>
                <c:pt idx="611">
                  <c:v>1.9752281603590438E-2</c:v>
                </c:pt>
                <c:pt idx="612">
                  <c:v>1.9752281603590438E-2</c:v>
                </c:pt>
                <c:pt idx="613">
                  <c:v>1.9752281603590438E-2</c:v>
                </c:pt>
                <c:pt idx="614">
                  <c:v>1.9752281603590438E-2</c:v>
                </c:pt>
                <c:pt idx="615">
                  <c:v>1.9752281603590438E-2</c:v>
                </c:pt>
                <c:pt idx="616">
                  <c:v>1.9752281603590438E-2</c:v>
                </c:pt>
                <c:pt idx="617">
                  <c:v>1.9752281603590438E-2</c:v>
                </c:pt>
                <c:pt idx="618">
                  <c:v>1.9752281603590438E-2</c:v>
                </c:pt>
                <c:pt idx="619">
                  <c:v>1.9752281603590438E-2</c:v>
                </c:pt>
                <c:pt idx="620">
                  <c:v>1.9752281603590438E-2</c:v>
                </c:pt>
                <c:pt idx="621">
                  <c:v>1.9752281603590438E-2</c:v>
                </c:pt>
                <c:pt idx="622">
                  <c:v>1.9752281603590438E-2</c:v>
                </c:pt>
                <c:pt idx="623">
                  <c:v>1.9752281603590438E-2</c:v>
                </c:pt>
                <c:pt idx="624">
                  <c:v>1.9752281603590438E-2</c:v>
                </c:pt>
                <c:pt idx="625">
                  <c:v>1.9752281603590438E-2</c:v>
                </c:pt>
                <c:pt idx="626">
                  <c:v>1.9752281603590438E-2</c:v>
                </c:pt>
                <c:pt idx="627">
                  <c:v>1.9752281603590438E-2</c:v>
                </c:pt>
                <c:pt idx="628">
                  <c:v>1.9752281603590438E-2</c:v>
                </c:pt>
                <c:pt idx="629">
                  <c:v>1.9752281603590438E-2</c:v>
                </c:pt>
                <c:pt idx="630">
                  <c:v>1.9752281603590438E-2</c:v>
                </c:pt>
                <c:pt idx="631">
                  <c:v>1.9752281603590438E-2</c:v>
                </c:pt>
                <c:pt idx="632">
                  <c:v>1.9752281603590438E-2</c:v>
                </c:pt>
                <c:pt idx="633">
                  <c:v>1.9752281603590438E-2</c:v>
                </c:pt>
                <c:pt idx="634">
                  <c:v>1.9752281603590438E-2</c:v>
                </c:pt>
                <c:pt idx="635">
                  <c:v>1.9752281603590438E-2</c:v>
                </c:pt>
                <c:pt idx="636">
                  <c:v>1.9752281603590438E-2</c:v>
                </c:pt>
                <c:pt idx="637">
                  <c:v>1.9752281603590438E-2</c:v>
                </c:pt>
                <c:pt idx="638">
                  <c:v>1.9752281603590438E-2</c:v>
                </c:pt>
                <c:pt idx="639">
                  <c:v>1.9752281603590438E-2</c:v>
                </c:pt>
                <c:pt idx="640">
                  <c:v>1.9752281603590438E-2</c:v>
                </c:pt>
                <c:pt idx="641">
                  <c:v>1.9752281603590438E-2</c:v>
                </c:pt>
                <c:pt idx="642">
                  <c:v>1.9752281603590438E-2</c:v>
                </c:pt>
                <c:pt idx="643">
                  <c:v>1.9752281603590438E-2</c:v>
                </c:pt>
                <c:pt idx="644">
                  <c:v>1.9752281603590438E-2</c:v>
                </c:pt>
                <c:pt idx="645">
                  <c:v>1.9752281603590438E-2</c:v>
                </c:pt>
                <c:pt idx="646">
                  <c:v>1.9752281603590438E-2</c:v>
                </c:pt>
                <c:pt idx="647">
                  <c:v>1.9752281603590438E-2</c:v>
                </c:pt>
                <c:pt idx="648">
                  <c:v>1.9752281603590438E-2</c:v>
                </c:pt>
                <c:pt idx="649">
                  <c:v>1.9752281603590438E-2</c:v>
                </c:pt>
                <c:pt idx="650">
                  <c:v>1.9752281603590438E-2</c:v>
                </c:pt>
                <c:pt idx="651">
                  <c:v>1.9752281603590438E-2</c:v>
                </c:pt>
                <c:pt idx="652">
                  <c:v>1.9752281603590438E-2</c:v>
                </c:pt>
                <c:pt idx="653">
                  <c:v>1.9752281603590438E-2</c:v>
                </c:pt>
                <c:pt idx="654">
                  <c:v>1.9752281603590438E-2</c:v>
                </c:pt>
                <c:pt idx="655">
                  <c:v>1.9752281603590438E-2</c:v>
                </c:pt>
                <c:pt idx="656">
                  <c:v>1.9752281603590438E-2</c:v>
                </c:pt>
                <c:pt idx="657">
                  <c:v>1.9752281603590438E-2</c:v>
                </c:pt>
                <c:pt idx="658">
                  <c:v>1.9752281603590438E-2</c:v>
                </c:pt>
                <c:pt idx="659">
                  <c:v>1.9752281603590438E-2</c:v>
                </c:pt>
                <c:pt idx="660">
                  <c:v>1.9752281603590438E-2</c:v>
                </c:pt>
                <c:pt idx="661">
                  <c:v>1.9752281603590438E-2</c:v>
                </c:pt>
                <c:pt idx="662">
                  <c:v>1.9752281603590438E-2</c:v>
                </c:pt>
                <c:pt idx="663">
                  <c:v>1.9752281603590438E-2</c:v>
                </c:pt>
                <c:pt idx="664">
                  <c:v>1.9752281603590438E-2</c:v>
                </c:pt>
                <c:pt idx="665">
                  <c:v>1.9752281603590438E-2</c:v>
                </c:pt>
                <c:pt idx="666">
                  <c:v>1.9752281603590438E-2</c:v>
                </c:pt>
                <c:pt idx="667">
                  <c:v>1.9752281603590438E-2</c:v>
                </c:pt>
                <c:pt idx="668">
                  <c:v>1.9752281603590438E-2</c:v>
                </c:pt>
                <c:pt idx="669">
                  <c:v>1.9752281603590438E-2</c:v>
                </c:pt>
                <c:pt idx="670">
                  <c:v>1.9752281603590438E-2</c:v>
                </c:pt>
                <c:pt idx="671">
                  <c:v>1.9752281603590438E-2</c:v>
                </c:pt>
                <c:pt idx="672">
                  <c:v>9.5306361891901448E-3</c:v>
                </c:pt>
                <c:pt idx="673">
                  <c:v>9.5306361891901448E-3</c:v>
                </c:pt>
                <c:pt idx="674">
                  <c:v>9.5306361891901448E-3</c:v>
                </c:pt>
                <c:pt idx="675">
                  <c:v>9.5306361891901448E-3</c:v>
                </c:pt>
                <c:pt idx="676">
                  <c:v>9.5306361891901448E-3</c:v>
                </c:pt>
                <c:pt idx="677">
                  <c:v>9.5306361891901448E-3</c:v>
                </c:pt>
                <c:pt idx="678">
                  <c:v>9.5306361891901448E-3</c:v>
                </c:pt>
                <c:pt idx="679">
                  <c:v>9.5306361891901448E-3</c:v>
                </c:pt>
                <c:pt idx="680">
                  <c:v>9.5306361891901448E-3</c:v>
                </c:pt>
                <c:pt idx="681">
                  <c:v>9.5306361891901448E-3</c:v>
                </c:pt>
                <c:pt idx="682">
                  <c:v>9.5306361891901448E-3</c:v>
                </c:pt>
                <c:pt idx="683">
                  <c:v>9.5306361891901448E-3</c:v>
                </c:pt>
                <c:pt idx="684">
                  <c:v>9.5306361891901448E-3</c:v>
                </c:pt>
                <c:pt idx="685">
                  <c:v>9.5306361891901448E-3</c:v>
                </c:pt>
                <c:pt idx="686">
                  <c:v>9.5306361891901448E-3</c:v>
                </c:pt>
                <c:pt idx="687">
                  <c:v>9.5306361891901448E-3</c:v>
                </c:pt>
                <c:pt idx="688">
                  <c:v>9.5306361891901448E-3</c:v>
                </c:pt>
                <c:pt idx="689">
                  <c:v>9.5306361891901448E-3</c:v>
                </c:pt>
                <c:pt idx="690">
                  <c:v>9.5306361891901448E-3</c:v>
                </c:pt>
                <c:pt idx="691">
                  <c:v>9.5306361891901448E-3</c:v>
                </c:pt>
                <c:pt idx="692">
                  <c:v>9.5306361891901448E-3</c:v>
                </c:pt>
                <c:pt idx="693">
                  <c:v>9.5306361891901448E-3</c:v>
                </c:pt>
                <c:pt idx="694">
                  <c:v>9.5306361891901448E-3</c:v>
                </c:pt>
                <c:pt idx="695">
                  <c:v>9.5306361891901448E-3</c:v>
                </c:pt>
                <c:pt idx="696">
                  <c:v>9.5306361891901448E-3</c:v>
                </c:pt>
                <c:pt idx="697">
                  <c:v>9.5306361891901448E-3</c:v>
                </c:pt>
                <c:pt idx="698">
                  <c:v>9.5306361891901448E-3</c:v>
                </c:pt>
                <c:pt idx="699">
                  <c:v>9.5306361891901448E-3</c:v>
                </c:pt>
                <c:pt idx="700">
                  <c:v>9.5306361891901448E-3</c:v>
                </c:pt>
                <c:pt idx="701">
                  <c:v>9.5306361891901448E-3</c:v>
                </c:pt>
                <c:pt idx="702">
                  <c:v>9.5306361891901448E-3</c:v>
                </c:pt>
                <c:pt idx="703">
                  <c:v>9.5306361891901448E-3</c:v>
                </c:pt>
                <c:pt idx="704">
                  <c:v>9.5306361891901448E-3</c:v>
                </c:pt>
                <c:pt idx="705">
                  <c:v>9.5306361891901448E-3</c:v>
                </c:pt>
                <c:pt idx="706">
                  <c:v>9.5306361891901448E-3</c:v>
                </c:pt>
                <c:pt idx="707">
                  <c:v>9.5306361891901448E-3</c:v>
                </c:pt>
                <c:pt idx="708">
                  <c:v>9.5306361891901448E-3</c:v>
                </c:pt>
                <c:pt idx="709">
                  <c:v>9.5306361891901448E-3</c:v>
                </c:pt>
                <c:pt idx="710">
                  <c:v>9.5306361891901448E-3</c:v>
                </c:pt>
                <c:pt idx="711">
                  <c:v>9.5306361891901448E-3</c:v>
                </c:pt>
                <c:pt idx="712">
                  <c:v>9.5306361891901448E-3</c:v>
                </c:pt>
                <c:pt idx="713">
                  <c:v>9.5306361891901448E-3</c:v>
                </c:pt>
                <c:pt idx="714">
                  <c:v>9.5306361891901448E-3</c:v>
                </c:pt>
                <c:pt idx="715">
                  <c:v>9.5306361891901448E-3</c:v>
                </c:pt>
                <c:pt idx="716">
                  <c:v>9.5306361891901448E-3</c:v>
                </c:pt>
                <c:pt idx="717">
                  <c:v>9.5306361891901448E-3</c:v>
                </c:pt>
                <c:pt idx="718">
                  <c:v>9.5306361891901448E-3</c:v>
                </c:pt>
                <c:pt idx="719">
                  <c:v>9.5306361891901448E-3</c:v>
                </c:pt>
                <c:pt idx="720">
                  <c:v>9.5306361891901448E-3</c:v>
                </c:pt>
                <c:pt idx="721">
                  <c:v>9.5306361891901448E-3</c:v>
                </c:pt>
                <c:pt idx="722">
                  <c:v>9.5306361891901448E-3</c:v>
                </c:pt>
                <c:pt idx="723">
                  <c:v>9.5306361891901448E-3</c:v>
                </c:pt>
                <c:pt idx="724">
                  <c:v>9.5306361891901448E-3</c:v>
                </c:pt>
                <c:pt idx="725">
                  <c:v>9.5306361891901448E-3</c:v>
                </c:pt>
                <c:pt idx="726">
                  <c:v>9.5306361891901448E-3</c:v>
                </c:pt>
                <c:pt idx="727">
                  <c:v>9.5306361891901448E-3</c:v>
                </c:pt>
                <c:pt idx="728">
                  <c:v>9.5306361891901448E-3</c:v>
                </c:pt>
                <c:pt idx="729">
                  <c:v>9.5306361891901448E-3</c:v>
                </c:pt>
                <c:pt idx="730">
                  <c:v>9.5306361891901448E-3</c:v>
                </c:pt>
                <c:pt idx="731">
                  <c:v>9.5306361891901448E-3</c:v>
                </c:pt>
                <c:pt idx="732">
                  <c:v>9.5306361891901448E-3</c:v>
                </c:pt>
                <c:pt idx="733">
                  <c:v>9.5306361891901448E-3</c:v>
                </c:pt>
                <c:pt idx="734">
                  <c:v>9.5306361891901448E-3</c:v>
                </c:pt>
                <c:pt idx="735">
                  <c:v>9.5306361891901448E-3</c:v>
                </c:pt>
                <c:pt idx="736">
                  <c:v>9.5306361891901448E-3</c:v>
                </c:pt>
                <c:pt idx="737">
                  <c:v>9.5306361891901448E-3</c:v>
                </c:pt>
                <c:pt idx="738">
                  <c:v>9.5306361891901448E-3</c:v>
                </c:pt>
                <c:pt idx="739">
                  <c:v>9.5306361891901448E-3</c:v>
                </c:pt>
                <c:pt idx="740">
                  <c:v>9.5306361891901448E-3</c:v>
                </c:pt>
                <c:pt idx="741">
                  <c:v>9.5306361891901448E-3</c:v>
                </c:pt>
                <c:pt idx="742">
                  <c:v>9.5306361891901448E-3</c:v>
                </c:pt>
                <c:pt idx="743">
                  <c:v>9.5306361891901448E-3</c:v>
                </c:pt>
                <c:pt idx="744">
                  <c:v>9.5306361891901448E-3</c:v>
                </c:pt>
                <c:pt idx="745">
                  <c:v>9.5306361891901448E-3</c:v>
                </c:pt>
                <c:pt idx="746">
                  <c:v>9.5306361891901448E-3</c:v>
                </c:pt>
                <c:pt idx="747">
                  <c:v>9.5306361891901448E-3</c:v>
                </c:pt>
                <c:pt idx="748">
                  <c:v>9.5306361891901448E-3</c:v>
                </c:pt>
                <c:pt idx="749">
                  <c:v>9.5306361891901448E-3</c:v>
                </c:pt>
                <c:pt idx="750">
                  <c:v>9.5306361891901448E-3</c:v>
                </c:pt>
                <c:pt idx="751">
                  <c:v>9.5306361891901448E-3</c:v>
                </c:pt>
                <c:pt idx="752">
                  <c:v>9.5306361891901448E-3</c:v>
                </c:pt>
                <c:pt idx="753">
                  <c:v>9.5306361891901448E-3</c:v>
                </c:pt>
                <c:pt idx="754">
                  <c:v>9.5306361891901448E-3</c:v>
                </c:pt>
                <c:pt idx="755">
                  <c:v>9.5306361891901448E-3</c:v>
                </c:pt>
                <c:pt idx="756">
                  <c:v>9.5306361891901448E-3</c:v>
                </c:pt>
                <c:pt idx="757">
                  <c:v>9.5306361891901448E-3</c:v>
                </c:pt>
                <c:pt idx="758">
                  <c:v>9.5306361891901448E-3</c:v>
                </c:pt>
                <c:pt idx="759">
                  <c:v>9.5306361891901448E-3</c:v>
                </c:pt>
                <c:pt idx="760">
                  <c:v>9.5306361891901448E-3</c:v>
                </c:pt>
                <c:pt idx="761">
                  <c:v>9.5306361891901448E-3</c:v>
                </c:pt>
                <c:pt idx="762">
                  <c:v>9.5306361891901448E-3</c:v>
                </c:pt>
                <c:pt idx="763">
                  <c:v>9.5306361891901448E-3</c:v>
                </c:pt>
                <c:pt idx="764">
                  <c:v>9.5306361891901448E-3</c:v>
                </c:pt>
                <c:pt idx="765">
                  <c:v>9.5306361891901448E-3</c:v>
                </c:pt>
                <c:pt idx="766">
                  <c:v>9.5306361891901448E-3</c:v>
                </c:pt>
                <c:pt idx="767">
                  <c:v>9.5306361891901448E-3</c:v>
                </c:pt>
                <c:pt idx="768">
                  <c:v>9.5306361891901448E-3</c:v>
                </c:pt>
                <c:pt idx="769">
                  <c:v>9.5306361891901448E-3</c:v>
                </c:pt>
                <c:pt idx="770">
                  <c:v>9.5306361891901448E-3</c:v>
                </c:pt>
                <c:pt idx="771">
                  <c:v>9.5306361891901448E-3</c:v>
                </c:pt>
                <c:pt idx="772">
                  <c:v>9.5306361891901448E-3</c:v>
                </c:pt>
                <c:pt idx="773">
                  <c:v>9.5306361891901448E-3</c:v>
                </c:pt>
                <c:pt idx="774">
                  <c:v>9.5306361891901448E-3</c:v>
                </c:pt>
                <c:pt idx="775">
                  <c:v>9.5306361891901448E-3</c:v>
                </c:pt>
                <c:pt idx="776">
                  <c:v>9.5306361891901448E-3</c:v>
                </c:pt>
                <c:pt idx="777">
                  <c:v>9.5306361891901448E-3</c:v>
                </c:pt>
                <c:pt idx="778">
                  <c:v>9.5306361891901448E-3</c:v>
                </c:pt>
                <c:pt idx="779">
                  <c:v>9.5306361891901448E-3</c:v>
                </c:pt>
                <c:pt idx="780">
                  <c:v>9.5306361891901448E-3</c:v>
                </c:pt>
                <c:pt idx="781">
                  <c:v>9.5306361891901448E-3</c:v>
                </c:pt>
                <c:pt idx="782">
                  <c:v>9.5306361891901448E-3</c:v>
                </c:pt>
                <c:pt idx="783">
                  <c:v>9.5306361891901448E-3</c:v>
                </c:pt>
                <c:pt idx="784">
                  <c:v>9.5306361891901448E-3</c:v>
                </c:pt>
                <c:pt idx="785">
                  <c:v>9.5306361891901448E-3</c:v>
                </c:pt>
                <c:pt idx="786">
                  <c:v>9.5306361891901448E-3</c:v>
                </c:pt>
                <c:pt idx="787">
                  <c:v>9.5306361891901448E-3</c:v>
                </c:pt>
                <c:pt idx="788">
                  <c:v>9.5306361891901448E-3</c:v>
                </c:pt>
                <c:pt idx="789">
                  <c:v>9.5306361891901448E-3</c:v>
                </c:pt>
                <c:pt idx="790">
                  <c:v>9.5306361891901448E-3</c:v>
                </c:pt>
                <c:pt idx="791">
                  <c:v>9.5306361891901448E-3</c:v>
                </c:pt>
                <c:pt idx="792">
                  <c:v>9.5306361891901448E-3</c:v>
                </c:pt>
                <c:pt idx="793">
                  <c:v>9.5306361891901448E-3</c:v>
                </c:pt>
                <c:pt idx="794">
                  <c:v>9.5306361891901448E-3</c:v>
                </c:pt>
                <c:pt idx="795">
                  <c:v>9.5306361891901448E-3</c:v>
                </c:pt>
                <c:pt idx="796">
                  <c:v>9.5306361891901448E-3</c:v>
                </c:pt>
                <c:pt idx="797">
                  <c:v>9.5306361891901448E-3</c:v>
                </c:pt>
                <c:pt idx="798">
                  <c:v>9.5306361891901448E-3</c:v>
                </c:pt>
                <c:pt idx="799">
                  <c:v>9.5306361891901448E-3</c:v>
                </c:pt>
                <c:pt idx="800">
                  <c:v>9.5306361891901448E-3</c:v>
                </c:pt>
                <c:pt idx="801">
                  <c:v>9.5306361891901448E-3</c:v>
                </c:pt>
                <c:pt idx="802">
                  <c:v>9.5306361891901448E-3</c:v>
                </c:pt>
                <c:pt idx="803">
                  <c:v>9.5306361891901448E-3</c:v>
                </c:pt>
                <c:pt idx="804">
                  <c:v>9.5306361891901448E-3</c:v>
                </c:pt>
                <c:pt idx="805">
                  <c:v>9.5306361891901448E-3</c:v>
                </c:pt>
                <c:pt idx="806">
                  <c:v>9.5306361891901448E-3</c:v>
                </c:pt>
                <c:pt idx="807">
                  <c:v>9.5306361891901448E-3</c:v>
                </c:pt>
                <c:pt idx="808">
                  <c:v>9.5306361891901448E-3</c:v>
                </c:pt>
                <c:pt idx="809">
                  <c:v>9.5306361891901448E-3</c:v>
                </c:pt>
                <c:pt idx="810">
                  <c:v>9.5306361891901448E-3</c:v>
                </c:pt>
                <c:pt idx="811">
                  <c:v>9.5306361891901448E-3</c:v>
                </c:pt>
                <c:pt idx="812">
                  <c:v>9.5306361891901448E-3</c:v>
                </c:pt>
                <c:pt idx="813">
                  <c:v>9.5306361891901448E-3</c:v>
                </c:pt>
                <c:pt idx="814">
                  <c:v>9.5306361891901448E-3</c:v>
                </c:pt>
                <c:pt idx="815">
                  <c:v>9.5306361891901448E-3</c:v>
                </c:pt>
                <c:pt idx="816">
                  <c:v>9.5306361891901448E-3</c:v>
                </c:pt>
                <c:pt idx="817">
                  <c:v>9.5306361891901448E-3</c:v>
                </c:pt>
                <c:pt idx="818">
                  <c:v>9.5306361891901448E-3</c:v>
                </c:pt>
                <c:pt idx="819">
                  <c:v>9.5306361891901448E-3</c:v>
                </c:pt>
                <c:pt idx="820">
                  <c:v>9.5306361891901448E-3</c:v>
                </c:pt>
                <c:pt idx="821">
                  <c:v>9.5306361891901448E-3</c:v>
                </c:pt>
                <c:pt idx="822">
                  <c:v>9.5306361891901448E-3</c:v>
                </c:pt>
                <c:pt idx="823">
                  <c:v>9.5306361891901448E-3</c:v>
                </c:pt>
                <c:pt idx="824">
                  <c:v>9.5306361891901448E-3</c:v>
                </c:pt>
                <c:pt idx="825">
                  <c:v>9.5306361891901448E-3</c:v>
                </c:pt>
                <c:pt idx="826">
                  <c:v>9.5306361891901448E-3</c:v>
                </c:pt>
                <c:pt idx="827">
                  <c:v>9.5306361891901448E-3</c:v>
                </c:pt>
                <c:pt idx="828">
                  <c:v>9.5306361891901448E-3</c:v>
                </c:pt>
                <c:pt idx="829">
                  <c:v>9.5306361891901448E-3</c:v>
                </c:pt>
                <c:pt idx="830">
                  <c:v>9.5306361891901448E-3</c:v>
                </c:pt>
                <c:pt idx="831">
                  <c:v>9.5306361891901448E-3</c:v>
                </c:pt>
                <c:pt idx="832">
                  <c:v>9.5306361891901448E-3</c:v>
                </c:pt>
                <c:pt idx="833">
                  <c:v>9.5306361891901448E-3</c:v>
                </c:pt>
                <c:pt idx="834">
                  <c:v>9.5306361891901448E-3</c:v>
                </c:pt>
                <c:pt idx="835">
                  <c:v>9.5306361891901448E-3</c:v>
                </c:pt>
                <c:pt idx="836">
                  <c:v>9.5306361891901448E-3</c:v>
                </c:pt>
                <c:pt idx="837">
                  <c:v>9.5306361891901448E-3</c:v>
                </c:pt>
                <c:pt idx="838">
                  <c:v>9.5306361891901448E-3</c:v>
                </c:pt>
                <c:pt idx="839">
                  <c:v>9.5306361891901448E-3</c:v>
                </c:pt>
                <c:pt idx="840">
                  <c:v>9.5306361891901448E-3</c:v>
                </c:pt>
                <c:pt idx="841">
                  <c:v>9.5306361891901448E-3</c:v>
                </c:pt>
                <c:pt idx="842">
                  <c:v>9.5306361891901448E-3</c:v>
                </c:pt>
                <c:pt idx="843">
                  <c:v>9.5306361891901448E-3</c:v>
                </c:pt>
                <c:pt idx="844">
                  <c:v>9.5306361891901448E-3</c:v>
                </c:pt>
                <c:pt idx="845">
                  <c:v>9.5306361891901448E-3</c:v>
                </c:pt>
                <c:pt idx="846">
                  <c:v>9.5306361891901448E-3</c:v>
                </c:pt>
                <c:pt idx="847">
                  <c:v>9.5306361891901448E-3</c:v>
                </c:pt>
                <c:pt idx="848">
                  <c:v>9.5306361891901448E-3</c:v>
                </c:pt>
                <c:pt idx="849">
                  <c:v>9.5306361891901448E-3</c:v>
                </c:pt>
                <c:pt idx="850">
                  <c:v>9.5306361891901448E-3</c:v>
                </c:pt>
                <c:pt idx="851">
                  <c:v>9.5306361891901448E-3</c:v>
                </c:pt>
                <c:pt idx="852">
                  <c:v>9.5306361891901448E-3</c:v>
                </c:pt>
                <c:pt idx="853">
                  <c:v>9.5306361891901448E-3</c:v>
                </c:pt>
                <c:pt idx="854">
                  <c:v>9.5306361891901448E-3</c:v>
                </c:pt>
                <c:pt idx="855">
                  <c:v>9.5306361891901448E-3</c:v>
                </c:pt>
                <c:pt idx="856">
                  <c:v>9.5306361891901448E-3</c:v>
                </c:pt>
                <c:pt idx="857">
                  <c:v>9.5306361891901448E-3</c:v>
                </c:pt>
                <c:pt idx="858">
                  <c:v>9.5306361891901448E-3</c:v>
                </c:pt>
                <c:pt idx="859">
                  <c:v>9.5306361891901448E-3</c:v>
                </c:pt>
                <c:pt idx="860">
                  <c:v>9.5306361891901448E-3</c:v>
                </c:pt>
                <c:pt idx="861">
                  <c:v>9.5306361891901448E-3</c:v>
                </c:pt>
                <c:pt idx="862">
                  <c:v>9.5306361891901448E-3</c:v>
                </c:pt>
                <c:pt idx="863">
                  <c:v>9.5306361891901448E-3</c:v>
                </c:pt>
                <c:pt idx="864">
                  <c:v>9.5306361891901448E-3</c:v>
                </c:pt>
                <c:pt idx="865">
                  <c:v>9.5306361891901448E-3</c:v>
                </c:pt>
                <c:pt idx="866">
                  <c:v>9.5306361891901448E-3</c:v>
                </c:pt>
                <c:pt idx="867">
                  <c:v>9.5306361891901448E-3</c:v>
                </c:pt>
                <c:pt idx="868">
                  <c:v>9.5306361891901448E-3</c:v>
                </c:pt>
                <c:pt idx="869">
                  <c:v>9.5306361891901448E-3</c:v>
                </c:pt>
                <c:pt idx="870">
                  <c:v>9.5306361891901448E-3</c:v>
                </c:pt>
                <c:pt idx="871">
                  <c:v>9.5306361891901448E-3</c:v>
                </c:pt>
                <c:pt idx="872">
                  <c:v>9.5306361891901448E-3</c:v>
                </c:pt>
                <c:pt idx="873">
                  <c:v>9.5306361891901448E-3</c:v>
                </c:pt>
                <c:pt idx="874">
                  <c:v>9.5306361891901448E-3</c:v>
                </c:pt>
                <c:pt idx="875">
                  <c:v>9.5306361891901448E-3</c:v>
                </c:pt>
                <c:pt idx="876">
                  <c:v>9.5306361891901448E-3</c:v>
                </c:pt>
                <c:pt idx="877">
                  <c:v>9.5306361891901448E-3</c:v>
                </c:pt>
                <c:pt idx="878">
                  <c:v>9.5306361891901448E-3</c:v>
                </c:pt>
                <c:pt idx="879">
                  <c:v>9.5306361891901448E-3</c:v>
                </c:pt>
                <c:pt idx="880">
                  <c:v>9.5306361891901448E-3</c:v>
                </c:pt>
                <c:pt idx="881">
                  <c:v>9.5306361891901448E-3</c:v>
                </c:pt>
                <c:pt idx="882">
                  <c:v>9.5306361891901448E-3</c:v>
                </c:pt>
                <c:pt idx="883">
                  <c:v>9.5306361891901448E-3</c:v>
                </c:pt>
                <c:pt idx="884">
                  <c:v>9.5306361891901448E-3</c:v>
                </c:pt>
                <c:pt idx="885">
                  <c:v>9.5306361891901448E-3</c:v>
                </c:pt>
                <c:pt idx="886">
                  <c:v>9.5306361891901448E-3</c:v>
                </c:pt>
                <c:pt idx="887">
                  <c:v>9.5306361891901448E-3</c:v>
                </c:pt>
                <c:pt idx="888">
                  <c:v>9.5306361891901448E-3</c:v>
                </c:pt>
                <c:pt idx="889">
                  <c:v>9.5306361891901448E-3</c:v>
                </c:pt>
                <c:pt idx="890">
                  <c:v>9.5306361891901448E-3</c:v>
                </c:pt>
                <c:pt idx="891">
                  <c:v>9.5306361891901448E-3</c:v>
                </c:pt>
                <c:pt idx="892">
                  <c:v>9.5306361891901448E-3</c:v>
                </c:pt>
                <c:pt idx="893">
                  <c:v>9.5306361891901448E-3</c:v>
                </c:pt>
                <c:pt idx="894">
                  <c:v>9.5306361891901448E-3</c:v>
                </c:pt>
                <c:pt idx="895">
                  <c:v>9.5306361891901448E-3</c:v>
                </c:pt>
                <c:pt idx="896">
                  <c:v>9.5306361891901448E-3</c:v>
                </c:pt>
                <c:pt idx="897">
                  <c:v>9.5306361891901448E-3</c:v>
                </c:pt>
                <c:pt idx="898">
                  <c:v>9.5306361891901448E-3</c:v>
                </c:pt>
                <c:pt idx="899">
                  <c:v>9.5306361891901448E-3</c:v>
                </c:pt>
                <c:pt idx="900">
                  <c:v>9.5306361891901448E-3</c:v>
                </c:pt>
                <c:pt idx="901">
                  <c:v>9.5306361891901448E-3</c:v>
                </c:pt>
                <c:pt idx="902">
                  <c:v>9.5306361891901448E-3</c:v>
                </c:pt>
                <c:pt idx="903">
                  <c:v>9.5306361891901448E-3</c:v>
                </c:pt>
                <c:pt idx="904">
                  <c:v>9.5306361891901448E-3</c:v>
                </c:pt>
                <c:pt idx="905">
                  <c:v>9.5306361891901448E-3</c:v>
                </c:pt>
                <c:pt idx="906">
                  <c:v>9.5306361891901448E-3</c:v>
                </c:pt>
                <c:pt idx="907">
                  <c:v>9.5306361891901448E-3</c:v>
                </c:pt>
                <c:pt idx="908">
                  <c:v>9.5306361891901448E-3</c:v>
                </c:pt>
                <c:pt idx="909">
                  <c:v>9.5306361891901448E-3</c:v>
                </c:pt>
                <c:pt idx="910">
                  <c:v>9.5306361891901448E-3</c:v>
                </c:pt>
                <c:pt idx="911">
                  <c:v>9.5306361891901448E-3</c:v>
                </c:pt>
                <c:pt idx="912">
                  <c:v>9.5306361891901448E-3</c:v>
                </c:pt>
                <c:pt idx="913">
                  <c:v>9.5306361891901448E-3</c:v>
                </c:pt>
                <c:pt idx="914">
                  <c:v>9.5306361891901448E-3</c:v>
                </c:pt>
                <c:pt idx="915">
                  <c:v>9.5306361891901448E-3</c:v>
                </c:pt>
                <c:pt idx="916">
                  <c:v>9.5306361891901448E-3</c:v>
                </c:pt>
                <c:pt idx="917">
                  <c:v>9.5306361891901448E-3</c:v>
                </c:pt>
                <c:pt idx="918">
                  <c:v>9.5306361891901448E-3</c:v>
                </c:pt>
                <c:pt idx="919">
                  <c:v>9.5306361891901448E-3</c:v>
                </c:pt>
                <c:pt idx="920">
                  <c:v>9.5306361891901448E-3</c:v>
                </c:pt>
                <c:pt idx="921">
                  <c:v>9.5306361891901448E-3</c:v>
                </c:pt>
                <c:pt idx="922">
                  <c:v>9.5306361891901448E-3</c:v>
                </c:pt>
                <c:pt idx="923">
                  <c:v>9.5306361891901448E-3</c:v>
                </c:pt>
                <c:pt idx="924">
                  <c:v>9.5306361891901448E-3</c:v>
                </c:pt>
                <c:pt idx="925">
                  <c:v>9.5306361891901448E-3</c:v>
                </c:pt>
                <c:pt idx="926">
                  <c:v>9.5306361891901448E-3</c:v>
                </c:pt>
                <c:pt idx="927">
                  <c:v>9.5306361891901448E-3</c:v>
                </c:pt>
                <c:pt idx="928">
                  <c:v>9.5306361891901448E-3</c:v>
                </c:pt>
                <c:pt idx="929">
                  <c:v>9.5306361891901448E-3</c:v>
                </c:pt>
                <c:pt idx="930">
                  <c:v>9.5306361891901448E-3</c:v>
                </c:pt>
                <c:pt idx="931">
                  <c:v>9.5306361891901448E-3</c:v>
                </c:pt>
                <c:pt idx="932">
                  <c:v>9.5306361891901448E-3</c:v>
                </c:pt>
                <c:pt idx="933">
                  <c:v>9.5306361891901448E-3</c:v>
                </c:pt>
                <c:pt idx="934">
                  <c:v>9.5306361891901448E-3</c:v>
                </c:pt>
                <c:pt idx="935">
                  <c:v>9.5306361891901448E-3</c:v>
                </c:pt>
                <c:pt idx="936">
                  <c:v>9.5306361891901448E-3</c:v>
                </c:pt>
                <c:pt idx="937">
                  <c:v>9.5306361891901448E-3</c:v>
                </c:pt>
                <c:pt idx="938">
                  <c:v>9.5306361891901448E-3</c:v>
                </c:pt>
                <c:pt idx="939">
                  <c:v>9.5306361891901448E-3</c:v>
                </c:pt>
                <c:pt idx="940">
                  <c:v>9.5306361891901448E-3</c:v>
                </c:pt>
                <c:pt idx="941">
                  <c:v>9.5306361891901448E-3</c:v>
                </c:pt>
                <c:pt idx="942">
                  <c:v>9.5306361891901448E-3</c:v>
                </c:pt>
                <c:pt idx="943">
                  <c:v>9.5306361891901448E-3</c:v>
                </c:pt>
                <c:pt idx="944">
                  <c:v>9.5306361891901448E-3</c:v>
                </c:pt>
                <c:pt idx="945">
                  <c:v>9.5306361891901448E-3</c:v>
                </c:pt>
                <c:pt idx="946">
                  <c:v>9.5306361891901448E-3</c:v>
                </c:pt>
                <c:pt idx="947">
                  <c:v>9.5306361891901448E-3</c:v>
                </c:pt>
                <c:pt idx="948">
                  <c:v>9.5306361891901448E-3</c:v>
                </c:pt>
                <c:pt idx="949">
                  <c:v>9.5306361891901448E-3</c:v>
                </c:pt>
                <c:pt idx="950">
                  <c:v>9.5306361891901448E-3</c:v>
                </c:pt>
                <c:pt idx="951">
                  <c:v>9.5306361891901448E-3</c:v>
                </c:pt>
                <c:pt idx="952">
                  <c:v>9.5306361891901448E-3</c:v>
                </c:pt>
                <c:pt idx="953">
                  <c:v>9.5306361891901448E-3</c:v>
                </c:pt>
                <c:pt idx="954">
                  <c:v>9.5306361891901448E-3</c:v>
                </c:pt>
                <c:pt idx="955">
                  <c:v>9.5306361891901448E-3</c:v>
                </c:pt>
                <c:pt idx="956">
                  <c:v>9.5306361891901448E-3</c:v>
                </c:pt>
                <c:pt idx="957">
                  <c:v>9.5306361891901448E-3</c:v>
                </c:pt>
                <c:pt idx="958">
                  <c:v>9.5306361891901448E-3</c:v>
                </c:pt>
                <c:pt idx="959">
                  <c:v>9.5306361891901448E-3</c:v>
                </c:pt>
                <c:pt idx="960">
                  <c:v>9.5306361891901448E-3</c:v>
                </c:pt>
                <c:pt idx="961">
                  <c:v>9.5306361891901448E-3</c:v>
                </c:pt>
                <c:pt idx="962">
                  <c:v>9.5306361891901448E-3</c:v>
                </c:pt>
                <c:pt idx="963">
                  <c:v>9.5306361891901448E-3</c:v>
                </c:pt>
                <c:pt idx="964">
                  <c:v>9.5306361891901448E-3</c:v>
                </c:pt>
                <c:pt idx="965">
                  <c:v>9.5306361891901448E-3</c:v>
                </c:pt>
                <c:pt idx="966">
                  <c:v>9.5306361891901448E-3</c:v>
                </c:pt>
                <c:pt idx="967">
                  <c:v>9.5306361891901448E-3</c:v>
                </c:pt>
                <c:pt idx="968">
                  <c:v>9.5306361891901448E-3</c:v>
                </c:pt>
                <c:pt idx="969">
                  <c:v>9.5306361891901448E-3</c:v>
                </c:pt>
                <c:pt idx="970">
                  <c:v>9.5306361891901448E-3</c:v>
                </c:pt>
                <c:pt idx="971">
                  <c:v>9.5306361891901448E-3</c:v>
                </c:pt>
                <c:pt idx="972">
                  <c:v>9.5306361891901448E-3</c:v>
                </c:pt>
                <c:pt idx="973">
                  <c:v>9.5306361891901448E-3</c:v>
                </c:pt>
                <c:pt idx="974">
                  <c:v>9.5306361891901448E-3</c:v>
                </c:pt>
                <c:pt idx="975">
                  <c:v>9.5306361891901448E-3</c:v>
                </c:pt>
                <c:pt idx="976">
                  <c:v>9.5306361891901448E-3</c:v>
                </c:pt>
                <c:pt idx="977">
                  <c:v>9.5306361891901448E-3</c:v>
                </c:pt>
                <c:pt idx="978">
                  <c:v>9.5306361891901448E-3</c:v>
                </c:pt>
                <c:pt idx="979">
                  <c:v>9.5306361891901448E-3</c:v>
                </c:pt>
                <c:pt idx="980">
                  <c:v>9.5306361891901448E-3</c:v>
                </c:pt>
                <c:pt idx="981">
                  <c:v>9.5306361891901448E-3</c:v>
                </c:pt>
                <c:pt idx="982">
                  <c:v>9.5306361891901448E-3</c:v>
                </c:pt>
                <c:pt idx="983">
                  <c:v>9.5306361891901448E-3</c:v>
                </c:pt>
                <c:pt idx="984">
                  <c:v>9.5306361891901448E-3</c:v>
                </c:pt>
                <c:pt idx="985">
                  <c:v>9.5306361891901448E-3</c:v>
                </c:pt>
                <c:pt idx="986">
                  <c:v>9.5306361891901448E-3</c:v>
                </c:pt>
                <c:pt idx="987">
                  <c:v>9.5306361891901448E-3</c:v>
                </c:pt>
                <c:pt idx="988">
                  <c:v>9.5306361891901448E-3</c:v>
                </c:pt>
                <c:pt idx="989">
                  <c:v>9.5306361891901448E-3</c:v>
                </c:pt>
                <c:pt idx="990">
                  <c:v>9.5306361891901448E-3</c:v>
                </c:pt>
                <c:pt idx="991">
                  <c:v>9.5306361891901448E-3</c:v>
                </c:pt>
                <c:pt idx="992">
                  <c:v>9.5306361891901448E-3</c:v>
                </c:pt>
                <c:pt idx="993">
                  <c:v>9.5306361891901448E-3</c:v>
                </c:pt>
                <c:pt idx="994">
                  <c:v>9.5306361891901448E-3</c:v>
                </c:pt>
                <c:pt idx="995">
                  <c:v>9.5306361891901448E-3</c:v>
                </c:pt>
                <c:pt idx="996">
                  <c:v>9.5306361891901448E-3</c:v>
                </c:pt>
                <c:pt idx="997">
                  <c:v>9.5306361891901448E-3</c:v>
                </c:pt>
                <c:pt idx="998">
                  <c:v>9.5306361891901448E-3</c:v>
                </c:pt>
                <c:pt idx="999">
                  <c:v>9.5306361891901448E-3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C-25FE-4C8D-AD4D-24E7EB99A208}"/>
            </c:ext>
          </c:extLst>
        </c:ser>
        <c:ser>
          <c:idx val="13"/>
          <c:order val="13"/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Sheet1!$O$1:$O$1000</c:f>
              <c:numCache>
                <c:formatCode>General</c:formatCode>
                <c:ptCount val="1000"/>
                <c:pt idx="0">
                  <c:v>0.3960047259612286</c:v>
                </c:pt>
                <c:pt idx="1">
                  <c:v>0.3960047259612286</c:v>
                </c:pt>
                <c:pt idx="2">
                  <c:v>0.3960047259612286</c:v>
                </c:pt>
                <c:pt idx="3">
                  <c:v>0.3960047259612286</c:v>
                </c:pt>
                <c:pt idx="4">
                  <c:v>0.3960047259612286</c:v>
                </c:pt>
                <c:pt idx="5">
                  <c:v>0.3960047259612286</c:v>
                </c:pt>
                <c:pt idx="6">
                  <c:v>0.3960047259612286</c:v>
                </c:pt>
                <c:pt idx="7">
                  <c:v>0.3960047259612286</c:v>
                </c:pt>
                <c:pt idx="8">
                  <c:v>0.3960047259612286</c:v>
                </c:pt>
                <c:pt idx="9">
                  <c:v>0.3960047259612286</c:v>
                </c:pt>
                <c:pt idx="10">
                  <c:v>0.3960047259612286</c:v>
                </c:pt>
                <c:pt idx="11">
                  <c:v>0.3960047259612286</c:v>
                </c:pt>
                <c:pt idx="12">
                  <c:v>0.3960047259612286</c:v>
                </c:pt>
                <c:pt idx="13">
                  <c:v>0.3960047259612286</c:v>
                </c:pt>
                <c:pt idx="14">
                  <c:v>0.3960047259612286</c:v>
                </c:pt>
                <c:pt idx="15">
                  <c:v>0.3960047259612286</c:v>
                </c:pt>
                <c:pt idx="16">
                  <c:v>0.3960047259612286</c:v>
                </c:pt>
                <c:pt idx="17">
                  <c:v>0.3960047259612286</c:v>
                </c:pt>
                <c:pt idx="18">
                  <c:v>0.3960047259612286</c:v>
                </c:pt>
                <c:pt idx="19">
                  <c:v>0.3960047259612286</c:v>
                </c:pt>
                <c:pt idx="20">
                  <c:v>0.3960047259612286</c:v>
                </c:pt>
                <c:pt idx="21">
                  <c:v>0.3960047259612286</c:v>
                </c:pt>
                <c:pt idx="22">
                  <c:v>0.3960047259612286</c:v>
                </c:pt>
                <c:pt idx="23">
                  <c:v>0.3960047259612286</c:v>
                </c:pt>
                <c:pt idx="24">
                  <c:v>0.3960047259612286</c:v>
                </c:pt>
                <c:pt idx="25">
                  <c:v>0.3960047259612286</c:v>
                </c:pt>
                <c:pt idx="26">
                  <c:v>0.3960047259612286</c:v>
                </c:pt>
                <c:pt idx="27">
                  <c:v>0.3960047259612286</c:v>
                </c:pt>
                <c:pt idx="28">
                  <c:v>0.3960047259612286</c:v>
                </c:pt>
                <c:pt idx="29">
                  <c:v>0.3960047259612286</c:v>
                </c:pt>
                <c:pt idx="30">
                  <c:v>0.3960047259612286</c:v>
                </c:pt>
                <c:pt idx="31">
                  <c:v>0.3960047259612286</c:v>
                </c:pt>
                <c:pt idx="32">
                  <c:v>0.3960047259612286</c:v>
                </c:pt>
                <c:pt idx="33">
                  <c:v>0.3960047259612286</c:v>
                </c:pt>
                <c:pt idx="34">
                  <c:v>0.3960047259612286</c:v>
                </c:pt>
                <c:pt idx="35">
                  <c:v>0.3960047259612286</c:v>
                </c:pt>
                <c:pt idx="36">
                  <c:v>0.3960047259612286</c:v>
                </c:pt>
                <c:pt idx="37">
                  <c:v>0.3960047259612286</c:v>
                </c:pt>
                <c:pt idx="38">
                  <c:v>0.3960047259612286</c:v>
                </c:pt>
                <c:pt idx="39">
                  <c:v>0.3960047259612286</c:v>
                </c:pt>
                <c:pt idx="40">
                  <c:v>0.3960047259612286</c:v>
                </c:pt>
                <c:pt idx="41">
                  <c:v>0.3960047259612286</c:v>
                </c:pt>
                <c:pt idx="42">
                  <c:v>0.3960047259612286</c:v>
                </c:pt>
                <c:pt idx="43">
                  <c:v>0.3960047259612286</c:v>
                </c:pt>
                <c:pt idx="44">
                  <c:v>0.3960047259612286</c:v>
                </c:pt>
                <c:pt idx="45">
                  <c:v>0.3960047259612286</c:v>
                </c:pt>
                <c:pt idx="46">
                  <c:v>0.3960047259612286</c:v>
                </c:pt>
                <c:pt idx="47">
                  <c:v>0.3960047259612286</c:v>
                </c:pt>
                <c:pt idx="48">
                  <c:v>0.3960047259612286</c:v>
                </c:pt>
                <c:pt idx="49">
                  <c:v>0.3960047259612286</c:v>
                </c:pt>
                <c:pt idx="50">
                  <c:v>0.3960047259612286</c:v>
                </c:pt>
                <c:pt idx="51">
                  <c:v>0.3960047259612286</c:v>
                </c:pt>
                <c:pt idx="52">
                  <c:v>0.3960047259612286</c:v>
                </c:pt>
                <c:pt idx="53">
                  <c:v>0.3960047259612286</c:v>
                </c:pt>
                <c:pt idx="54">
                  <c:v>0.3960047259612286</c:v>
                </c:pt>
                <c:pt idx="55">
                  <c:v>0.3960047259612286</c:v>
                </c:pt>
                <c:pt idx="56">
                  <c:v>0.3960047259612286</c:v>
                </c:pt>
                <c:pt idx="57">
                  <c:v>0.3960047259612286</c:v>
                </c:pt>
                <c:pt idx="58">
                  <c:v>0.3960047259612286</c:v>
                </c:pt>
                <c:pt idx="59">
                  <c:v>0.3960047259612286</c:v>
                </c:pt>
                <c:pt idx="60">
                  <c:v>0.3960047259612286</c:v>
                </c:pt>
                <c:pt idx="61">
                  <c:v>0.3960047259612286</c:v>
                </c:pt>
                <c:pt idx="62">
                  <c:v>0.3960047259612286</c:v>
                </c:pt>
                <c:pt idx="63">
                  <c:v>0.3960047259612286</c:v>
                </c:pt>
                <c:pt idx="64">
                  <c:v>0.3960047259612286</c:v>
                </c:pt>
                <c:pt idx="65">
                  <c:v>0.3960047259612286</c:v>
                </c:pt>
                <c:pt idx="66">
                  <c:v>0.3960047259612286</c:v>
                </c:pt>
                <c:pt idx="67">
                  <c:v>0.3960047259612286</c:v>
                </c:pt>
                <c:pt idx="68">
                  <c:v>0.3960047259612286</c:v>
                </c:pt>
                <c:pt idx="69">
                  <c:v>0.3960047259612286</c:v>
                </c:pt>
                <c:pt idx="70">
                  <c:v>0.3960047259612286</c:v>
                </c:pt>
                <c:pt idx="71">
                  <c:v>0.3960047259612286</c:v>
                </c:pt>
                <c:pt idx="72">
                  <c:v>0.3960047259612286</c:v>
                </c:pt>
                <c:pt idx="73">
                  <c:v>0.3960047259612286</c:v>
                </c:pt>
                <c:pt idx="74">
                  <c:v>0.3960047259612286</c:v>
                </c:pt>
                <c:pt idx="75">
                  <c:v>0.3960047259612286</c:v>
                </c:pt>
                <c:pt idx="76">
                  <c:v>0.3960047259612286</c:v>
                </c:pt>
                <c:pt idx="77">
                  <c:v>0.3960047259612286</c:v>
                </c:pt>
                <c:pt idx="78">
                  <c:v>7.4115154441545927E-2</c:v>
                </c:pt>
                <c:pt idx="79">
                  <c:v>7.4115154441545927E-2</c:v>
                </c:pt>
                <c:pt idx="80">
                  <c:v>7.4115154441545927E-2</c:v>
                </c:pt>
                <c:pt idx="81">
                  <c:v>7.4115154441545927E-2</c:v>
                </c:pt>
                <c:pt idx="82">
                  <c:v>7.4115154441545927E-2</c:v>
                </c:pt>
                <c:pt idx="83">
                  <c:v>7.4115154441545927E-2</c:v>
                </c:pt>
                <c:pt idx="84">
                  <c:v>7.4115154441545927E-2</c:v>
                </c:pt>
                <c:pt idx="85">
                  <c:v>7.4115154441545927E-2</c:v>
                </c:pt>
                <c:pt idx="86">
                  <c:v>7.4115154441545927E-2</c:v>
                </c:pt>
                <c:pt idx="87">
                  <c:v>7.4115154441545927E-2</c:v>
                </c:pt>
                <c:pt idx="88">
                  <c:v>7.4115154441545927E-2</c:v>
                </c:pt>
                <c:pt idx="89">
                  <c:v>7.4115154441545927E-2</c:v>
                </c:pt>
                <c:pt idx="90">
                  <c:v>7.4115154441545927E-2</c:v>
                </c:pt>
                <c:pt idx="91">
                  <c:v>7.4115154441545927E-2</c:v>
                </c:pt>
                <c:pt idx="92">
                  <c:v>7.4115154441545927E-2</c:v>
                </c:pt>
                <c:pt idx="93">
                  <c:v>7.4115154441545927E-2</c:v>
                </c:pt>
                <c:pt idx="94">
                  <c:v>7.4115154441545927E-2</c:v>
                </c:pt>
                <c:pt idx="95">
                  <c:v>7.4115154441545927E-2</c:v>
                </c:pt>
                <c:pt idx="96">
                  <c:v>7.4115154441545927E-2</c:v>
                </c:pt>
                <c:pt idx="97">
                  <c:v>7.4115154441545927E-2</c:v>
                </c:pt>
                <c:pt idx="98">
                  <c:v>5.8850998025360202E-2</c:v>
                </c:pt>
                <c:pt idx="99">
                  <c:v>5.8850998025360202E-2</c:v>
                </c:pt>
                <c:pt idx="100">
                  <c:v>5.8850998025360202E-2</c:v>
                </c:pt>
                <c:pt idx="101">
                  <c:v>5.8850998025360202E-2</c:v>
                </c:pt>
                <c:pt idx="102">
                  <c:v>5.8850998025360202E-2</c:v>
                </c:pt>
                <c:pt idx="103">
                  <c:v>5.0589686526172017E-2</c:v>
                </c:pt>
                <c:pt idx="104">
                  <c:v>5.0589686526172017E-2</c:v>
                </c:pt>
                <c:pt idx="105">
                  <c:v>5.0589686526172017E-2</c:v>
                </c:pt>
                <c:pt idx="106">
                  <c:v>5.0589686526172017E-2</c:v>
                </c:pt>
                <c:pt idx="107">
                  <c:v>5.0589686526172017E-2</c:v>
                </c:pt>
                <c:pt idx="108">
                  <c:v>5.0589686526172017E-2</c:v>
                </c:pt>
                <c:pt idx="109">
                  <c:v>5.0589686526172017E-2</c:v>
                </c:pt>
                <c:pt idx="110">
                  <c:v>5.0589686526172017E-2</c:v>
                </c:pt>
                <c:pt idx="111">
                  <c:v>5.0589686526172017E-2</c:v>
                </c:pt>
                <c:pt idx="112">
                  <c:v>5.0589686526172017E-2</c:v>
                </c:pt>
                <c:pt idx="113">
                  <c:v>5.0589686526172017E-2</c:v>
                </c:pt>
                <c:pt idx="114">
                  <c:v>5.0589686526172017E-2</c:v>
                </c:pt>
                <c:pt idx="115">
                  <c:v>5.0589686526172017E-2</c:v>
                </c:pt>
                <c:pt idx="116">
                  <c:v>4.8733665217581934E-2</c:v>
                </c:pt>
                <c:pt idx="117">
                  <c:v>4.8733665217581934E-2</c:v>
                </c:pt>
                <c:pt idx="118">
                  <c:v>4.8733665217581934E-2</c:v>
                </c:pt>
                <c:pt idx="119">
                  <c:v>4.8733665217581934E-2</c:v>
                </c:pt>
                <c:pt idx="120">
                  <c:v>4.8733665217581934E-2</c:v>
                </c:pt>
                <c:pt idx="121">
                  <c:v>4.8733665217581934E-2</c:v>
                </c:pt>
                <c:pt idx="122">
                  <c:v>4.8733665217581934E-2</c:v>
                </c:pt>
                <c:pt idx="123">
                  <c:v>4.8733665217581934E-2</c:v>
                </c:pt>
                <c:pt idx="124">
                  <c:v>3.7506992377898229E-2</c:v>
                </c:pt>
                <c:pt idx="125">
                  <c:v>3.7506992377898229E-2</c:v>
                </c:pt>
                <c:pt idx="126">
                  <c:v>3.7506992377898229E-2</c:v>
                </c:pt>
                <c:pt idx="127">
                  <c:v>3.7506992377898229E-2</c:v>
                </c:pt>
                <c:pt idx="128">
                  <c:v>3.7506992377898229E-2</c:v>
                </c:pt>
                <c:pt idx="129">
                  <c:v>3.7506992377898229E-2</c:v>
                </c:pt>
                <c:pt idx="130">
                  <c:v>3.7506992377898229E-2</c:v>
                </c:pt>
                <c:pt idx="131">
                  <c:v>3.7506992377898229E-2</c:v>
                </c:pt>
                <c:pt idx="132">
                  <c:v>3.7506992377898229E-2</c:v>
                </c:pt>
                <c:pt idx="133">
                  <c:v>3.7506992377898229E-2</c:v>
                </c:pt>
                <c:pt idx="134">
                  <c:v>3.7506992377898229E-2</c:v>
                </c:pt>
                <c:pt idx="135">
                  <c:v>3.7506992377898229E-2</c:v>
                </c:pt>
                <c:pt idx="136">
                  <c:v>3.7506992377898229E-2</c:v>
                </c:pt>
                <c:pt idx="137">
                  <c:v>3.7506992377898229E-2</c:v>
                </c:pt>
                <c:pt idx="138">
                  <c:v>3.7506992377898229E-2</c:v>
                </c:pt>
                <c:pt idx="139">
                  <c:v>3.7506992377898229E-2</c:v>
                </c:pt>
                <c:pt idx="140">
                  <c:v>3.7506992377898229E-2</c:v>
                </c:pt>
                <c:pt idx="141">
                  <c:v>3.7506992377898229E-2</c:v>
                </c:pt>
                <c:pt idx="142">
                  <c:v>3.7506992377898229E-2</c:v>
                </c:pt>
                <c:pt idx="143">
                  <c:v>3.7506992377898229E-2</c:v>
                </c:pt>
                <c:pt idx="144">
                  <c:v>3.7506992377898229E-2</c:v>
                </c:pt>
                <c:pt idx="145">
                  <c:v>3.7506992377898229E-2</c:v>
                </c:pt>
                <c:pt idx="146">
                  <c:v>3.7506992377898229E-2</c:v>
                </c:pt>
                <c:pt idx="147">
                  <c:v>3.7506992377898229E-2</c:v>
                </c:pt>
                <c:pt idx="148">
                  <c:v>3.7506992377898229E-2</c:v>
                </c:pt>
                <c:pt idx="149">
                  <c:v>3.7506992377898229E-2</c:v>
                </c:pt>
                <c:pt idx="150">
                  <c:v>3.7506992377898229E-2</c:v>
                </c:pt>
                <c:pt idx="151">
                  <c:v>3.7506992377898229E-2</c:v>
                </c:pt>
                <c:pt idx="152">
                  <c:v>3.7506992377898229E-2</c:v>
                </c:pt>
                <c:pt idx="153">
                  <c:v>3.7506992377898229E-2</c:v>
                </c:pt>
                <c:pt idx="154">
                  <c:v>3.7506992377898229E-2</c:v>
                </c:pt>
                <c:pt idx="155">
                  <c:v>3.7506992377898229E-2</c:v>
                </c:pt>
                <c:pt idx="156">
                  <c:v>3.7506992377898229E-2</c:v>
                </c:pt>
                <c:pt idx="157">
                  <c:v>3.7506992377898229E-2</c:v>
                </c:pt>
                <c:pt idx="158">
                  <c:v>3.7506992377898229E-2</c:v>
                </c:pt>
                <c:pt idx="159">
                  <c:v>3.7506992377898229E-2</c:v>
                </c:pt>
                <c:pt idx="160">
                  <c:v>3.7506992377898229E-2</c:v>
                </c:pt>
                <c:pt idx="161">
                  <c:v>3.7506992377898229E-2</c:v>
                </c:pt>
                <c:pt idx="162">
                  <c:v>3.7506992377898229E-2</c:v>
                </c:pt>
                <c:pt idx="163">
                  <c:v>3.7506992377898229E-2</c:v>
                </c:pt>
                <c:pt idx="164">
                  <c:v>3.7506992377898229E-2</c:v>
                </c:pt>
                <c:pt idx="165">
                  <c:v>3.7506992377898229E-2</c:v>
                </c:pt>
                <c:pt idx="166">
                  <c:v>3.7506992377898229E-2</c:v>
                </c:pt>
                <c:pt idx="167">
                  <c:v>3.7506992377898229E-2</c:v>
                </c:pt>
                <c:pt idx="168">
                  <c:v>3.7506992377898229E-2</c:v>
                </c:pt>
                <c:pt idx="169">
                  <c:v>3.7506992377898229E-2</c:v>
                </c:pt>
                <c:pt idx="170">
                  <c:v>3.7506992377898229E-2</c:v>
                </c:pt>
                <c:pt idx="171">
                  <c:v>3.7506992377898229E-2</c:v>
                </c:pt>
                <c:pt idx="172">
                  <c:v>3.7506992377898229E-2</c:v>
                </c:pt>
                <c:pt idx="173">
                  <c:v>3.7506992377898229E-2</c:v>
                </c:pt>
                <c:pt idx="174">
                  <c:v>3.7506992377898229E-2</c:v>
                </c:pt>
                <c:pt idx="175">
                  <c:v>3.7506992377898229E-2</c:v>
                </c:pt>
                <c:pt idx="176">
                  <c:v>3.7506992377898229E-2</c:v>
                </c:pt>
                <c:pt idx="177">
                  <c:v>3.7506992377898229E-2</c:v>
                </c:pt>
                <c:pt idx="178">
                  <c:v>3.7506992377898229E-2</c:v>
                </c:pt>
                <c:pt idx="179">
                  <c:v>2.7940244270504122E-2</c:v>
                </c:pt>
                <c:pt idx="180">
                  <c:v>2.7940244270504122E-2</c:v>
                </c:pt>
                <c:pt idx="181">
                  <c:v>2.7940244270504122E-2</c:v>
                </c:pt>
                <c:pt idx="182">
                  <c:v>2.7940244270504122E-2</c:v>
                </c:pt>
                <c:pt idx="183">
                  <c:v>2.7940244270504122E-2</c:v>
                </c:pt>
                <c:pt idx="184">
                  <c:v>2.7940244270504122E-2</c:v>
                </c:pt>
                <c:pt idx="185">
                  <c:v>2.7940244270504122E-2</c:v>
                </c:pt>
                <c:pt idx="186">
                  <c:v>2.7940244270504122E-2</c:v>
                </c:pt>
                <c:pt idx="187">
                  <c:v>2.7940244270504122E-2</c:v>
                </c:pt>
                <c:pt idx="188">
                  <c:v>2.7940244270504122E-2</c:v>
                </c:pt>
                <c:pt idx="189">
                  <c:v>2.7940244270504122E-2</c:v>
                </c:pt>
                <c:pt idx="190">
                  <c:v>2.7940244270504122E-2</c:v>
                </c:pt>
                <c:pt idx="191">
                  <c:v>2.7940244270504122E-2</c:v>
                </c:pt>
                <c:pt idx="192">
                  <c:v>2.7940244270504122E-2</c:v>
                </c:pt>
                <c:pt idx="193">
                  <c:v>2.7644304514474971E-2</c:v>
                </c:pt>
                <c:pt idx="194">
                  <c:v>2.7644304514474971E-2</c:v>
                </c:pt>
                <c:pt idx="195">
                  <c:v>2.7644304514474971E-2</c:v>
                </c:pt>
                <c:pt idx="196">
                  <c:v>2.7644304514474971E-2</c:v>
                </c:pt>
                <c:pt idx="197">
                  <c:v>2.7487292493947435E-2</c:v>
                </c:pt>
                <c:pt idx="198">
                  <c:v>2.7405093405639902E-2</c:v>
                </c:pt>
                <c:pt idx="199">
                  <c:v>2.7304548716777233E-2</c:v>
                </c:pt>
                <c:pt idx="200">
                  <c:v>2.7304548716777233E-2</c:v>
                </c:pt>
                <c:pt idx="201">
                  <c:v>2.7304548716777233E-2</c:v>
                </c:pt>
                <c:pt idx="202">
                  <c:v>2.7304548716777233E-2</c:v>
                </c:pt>
                <c:pt idx="203">
                  <c:v>2.7304548716777233E-2</c:v>
                </c:pt>
                <c:pt idx="204">
                  <c:v>2.7304548716777233E-2</c:v>
                </c:pt>
                <c:pt idx="205">
                  <c:v>2.7304548716777233E-2</c:v>
                </c:pt>
                <c:pt idx="206">
                  <c:v>2.7304548716777233E-2</c:v>
                </c:pt>
                <c:pt idx="207">
                  <c:v>2.7304548716777233E-2</c:v>
                </c:pt>
                <c:pt idx="208">
                  <c:v>2.7304548716777233E-2</c:v>
                </c:pt>
                <c:pt idx="209">
                  <c:v>2.7304548716777233E-2</c:v>
                </c:pt>
                <c:pt idx="210">
                  <c:v>2.7304548716777233E-2</c:v>
                </c:pt>
                <c:pt idx="211">
                  <c:v>2.7304548716777233E-2</c:v>
                </c:pt>
                <c:pt idx="212">
                  <c:v>2.7304548716777233E-2</c:v>
                </c:pt>
                <c:pt idx="213">
                  <c:v>2.7304548716777233E-2</c:v>
                </c:pt>
                <c:pt idx="214">
                  <c:v>2.7304548716777233E-2</c:v>
                </c:pt>
                <c:pt idx="215">
                  <c:v>2.7304548716777233E-2</c:v>
                </c:pt>
                <c:pt idx="216">
                  <c:v>2.7304548716777233E-2</c:v>
                </c:pt>
                <c:pt idx="217">
                  <c:v>2.7304548716777233E-2</c:v>
                </c:pt>
                <c:pt idx="218">
                  <c:v>2.7304548716777233E-2</c:v>
                </c:pt>
                <c:pt idx="219">
                  <c:v>2.7304548716777233E-2</c:v>
                </c:pt>
                <c:pt idx="220">
                  <c:v>2.7304548716777233E-2</c:v>
                </c:pt>
                <c:pt idx="221">
                  <c:v>2.7304548716777233E-2</c:v>
                </c:pt>
                <c:pt idx="222">
                  <c:v>2.7304548716777233E-2</c:v>
                </c:pt>
                <c:pt idx="223">
                  <c:v>2.7304548716777233E-2</c:v>
                </c:pt>
                <c:pt idx="224">
                  <c:v>2.7304548716777233E-2</c:v>
                </c:pt>
                <c:pt idx="225">
                  <c:v>2.7304548716777233E-2</c:v>
                </c:pt>
                <c:pt idx="226">
                  <c:v>2.7304548716777233E-2</c:v>
                </c:pt>
                <c:pt idx="227">
                  <c:v>2.7304548716777233E-2</c:v>
                </c:pt>
                <c:pt idx="228">
                  <c:v>2.7304548716777233E-2</c:v>
                </c:pt>
                <c:pt idx="229">
                  <c:v>2.7304548716777233E-2</c:v>
                </c:pt>
                <c:pt idx="230">
                  <c:v>2.7304548716777233E-2</c:v>
                </c:pt>
                <c:pt idx="231">
                  <c:v>2.7304548716777233E-2</c:v>
                </c:pt>
                <c:pt idx="232">
                  <c:v>2.7304548716777233E-2</c:v>
                </c:pt>
                <c:pt idx="233">
                  <c:v>2.7304548716777233E-2</c:v>
                </c:pt>
                <c:pt idx="234">
                  <c:v>2.7294106686882924E-2</c:v>
                </c:pt>
                <c:pt idx="235">
                  <c:v>2.7294106686882924E-2</c:v>
                </c:pt>
                <c:pt idx="236">
                  <c:v>2.7294106686882924E-2</c:v>
                </c:pt>
                <c:pt idx="237">
                  <c:v>2.7294106686882924E-2</c:v>
                </c:pt>
                <c:pt idx="238">
                  <c:v>2.7294106686882924E-2</c:v>
                </c:pt>
                <c:pt idx="239">
                  <c:v>2.7294106686882924E-2</c:v>
                </c:pt>
                <c:pt idx="240">
                  <c:v>2.7294106686882924E-2</c:v>
                </c:pt>
                <c:pt idx="241">
                  <c:v>2.7294106686882924E-2</c:v>
                </c:pt>
                <c:pt idx="242">
                  <c:v>2.7294106686882924E-2</c:v>
                </c:pt>
                <c:pt idx="243">
                  <c:v>2.7294106686882924E-2</c:v>
                </c:pt>
                <c:pt idx="244">
                  <c:v>2.7294106686882924E-2</c:v>
                </c:pt>
                <c:pt idx="245">
                  <c:v>2.7294106686882924E-2</c:v>
                </c:pt>
                <c:pt idx="246">
                  <c:v>2.7294106686882924E-2</c:v>
                </c:pt>
                <c:pt idx="247">
                  <c:v>2.7294106686882924E-2</c:v>
                </c:pt>
                <c:pt idx="248">
                  <c:v>2.7294106686882924E-2</c:v>
                </c:pt>
                <c:pt idx="249">
                  <c:v>2.7294106686882924E-2</c:v>
                </c:pt>
                <c:pt idx="250">
                  <c:v>2.7294106686882924E-2</c:v>
                </c:pt>
                <c:pt idx="251">
                  <c:v>2.7294106686882924E-2</c:v>
                </c:pt>
                <c:pt idx="252">
                  <c:v>2.7294106686882924E-2</c:v>
                </c:pt>
                <c:pt idx="253">
                  <c:v>2.7294106686882924E-2</c:v>
                </c:pt>
                <c:pt idx="254">
                  <c:v>2.7294106686882924E-2</c:v>
                </c:pt>
                <c:pt idx="255">
                  <c:v>2.7294106686882924E-2</c:v>
                </c:pt>
                <c:pt idx="256">
                  <c:v>2.7294106686882924E-2</c:v>
                </c:pt>
                <c:pt idx="257">
                  <c:v>2.7294106686882924E-2</c:v>
                </c:pt>
                <c:pt idx="258">
                  <c:v>2.7294106686882924E-2</c:v>
                </c:pt>
                <c:pt idx="259">
                  <c:v>2.7294106686882924E-2</c:v>
                </c:pt>
                <c:pt idx="260">
                  <c:v>2.7294106686882924E-2</c:v>
                </c:pt>
                <c:pt idx="261">
                  <c:v>2.7294106686882924E-2</c:v>
                </c:pt>
                <c:pt idx="262">
                  <c:v>2.7294106686882924E-2</c:v>
                </c:pt>
                <c:pt idx="263">
                  <c:v>2.7294106686882924E-2</c:v>
                </c:pt>
                <c:pt idx="264">
                  <c:v>2.7294106686882924E-2</c:v>
                </c:pt>
                <c:pt idx="265">
                  <c:v>2.7294106686882924E-2</c:v>
                </c:pt>
                <c:pt idx="266">
                  <c:v>2.7294106686882924E-2</c:v>
                </c:pt>
                <c:pt idx="267">
                  <c:v>2.7294106686882924E-2</c:v>
                </c:pt>
                <c:pt idx="268">
                  <c:v>2.7294106686882924E-2</c:v>
                </c:pt>
                <c:pt idx="269">
                  <c:v>2.7294106686882924E-2</c:v>
                </c:pt>
                <c:pt idx="270">
                  <c:v>2.7294106686882924E-2</c:v>
                </c:pt>
                <c:pt idx="271">
                  <c:v>2.7294106686882924E-2</c:v>
                </c:pt>
                <c:pt idx="272">
                  <c:v>2.7294106686882924E-2</c:v>
                </c:pt>
                <c:pt idx="273">
                  <c:v>2.7294106686882924E-2</c:v>
                </c:pt>
                <c:pt idx="274">
                  <c:v>2.7294106686882924E-2</c:v>
                </c:pt>
                <c:pt idx="275">
                  <c:v>2.7294106686882924E-2</c:v>
                </c:pt>
                <c:pt idx="276">
                  <c:v>2.7294106686882924E-2</c:v>
                </c:pt>
                <c:pt idx="277">
                  <c:v>2.7294106686882924E-2</c:v>
                </c:pt>
                <c:pt idx="278">
                  <c:v>2.7294106686882924E-2</c:v>
                </c:pt>
                <c:pt idx="279">
                  <c:v>2.7294106686882924E-2</c:v>
                </c:pt>
                <c:pt idx="280">
                  <c:v>2.7294106686882924E-2</c:v>
                </c:pt>
                <c:pt idx="281">
                  <c:v>2.7294106686882924E-2</c:v>
                </c:pt>
                <c:pt idx="282">
                  <c:v>2.7294106686882924E-2</c:v>
                </c:pt>
                <c:pt idx="283">
                  <c:v>2.7294106686882924E-2</c:v>
                </c:pt>
                <c:pt idx="284">
                  <c:v>2.7294106686882924E-2</c:v>
                </c:pt>
                <c:pt idx="285">
                  <c:v>2.7294106686882924E-2</c:v>
                </c:pt>
                <c:pt idx="286">
                  <c:v>2.7294106686882924E-2</c:v>
                </c:pt>
                <c:pt idx="287">
                  <c:v>2.7294106686882924E-2</c:v>
                </c:pt>
                <c:pt idx="288">
                  <c:v>2.7294106686882924E-2</c:v>
                </c:pt>
                <c:pt idx="289">
                  <c:v>2.7294106686882924E-2</c:v>
                </c:pt>
                <c:pt idx="290">
                  <c:v>2.7294106686882924E-2</c:v>
                </c:pt>
                <c:pt idx="291">
                  <c:v>2.7294106686882924E-2</c:v>
                </c:pt>
                <c:pt idx="292">
                  <c:v>2.7294106686882924E-2</c:v>
                </c:pt>
                <c:pt idx="293">
                  <c:v>2.7294106686882924E-2</c:v>
                </c:pt>
                <c:pt idx="294">
                  <c:v>2.7294106686882924E-2</c:v>
                </c:pt>
                <c:pt idx="295">
                  <c:v>2.7294106686882924E-2</c:v>
                </c:pt>
                <c:pt idx="296">
                  <c:v>2.7294106686882924E-2</c:v>
                </c:pt>
                <c:pt idx="297">
                  <c:v>2.7294106686882924E-2</c:v>
                </c:pt>
                <c:pt idx="298">
                  <c:v>2.7294106686882924E-2</c:v>
                </c:pt>
                <c:pt idx="299">
                  <c:v>2.7294106686882924E-2</c:v>
                </c:pt>
                <c:pt idx="300">
                  <c:v>2.7294106686882924E-2</c:v>
                </c:pt>
                <c:pt idx="301">
                  <c:v>2.7294106686882924E-2</c:v>
                </c:pt>
                <c:pt idx="302">
                  <c:v>2.7294106686882924E-2</c:v>
                </c:pt>
                <c:pt idx="303">
                  <c:v>2.7294106686882924E-2</c:v>
                </c:pt>
                <c:pt idx="304">
                  <c:v>2.7294106686882924E-2</c:v>
                </c:pt>
                <c:pt idx="305">
                  <c:v>2.7294106686882924E-2</c:v>
                </c:pt>
                <c:pt idx="306">
                  <c:v>2.7294106686882924E-2</c:v>
                </c:pt>
                <c:pt idx="307">
                  <c:v>2.7294106686882924E-2</c:v>
                </c:pt>
                <c:pt idx="308">
                  <c:v>2.7294106686882924E-2</c:v>
                </c:pt>
                <c:pt idx="309">
                  <c:v>2.7294106686882924E-2</c:v>
                </c:pt>
                <c:pt idx="310">
                  <c:v>2.7294106686882924E-2</c:v>
                </c:pt>
                <c:pt idx="311">
                  <c:v>2.7294106686882924E-2</c:v>
                </c:pt>
                <c:pt idx="312">
                  <c:v>2.7294106686882924E-2</c:v>
                </c:pt>
                <c:pt idx="313">
                  <c:v>2.7294106686882924E-2</c:v>
                </c:pt>
                <c:pt idx="314">
                  <c:v>2.7294106686882924E-2</c:v>
                </c:pt>
                <c:pt idx="315">
                  <c:v>2.7294106686882924E-2</c:v>
                </c:pt>
                <c:pt idx="316">
                  <c:v>2.7294106686882924E-2</c:v>
                </c:pt>
                <c:pt idx="317">
                  <c:v>2.7294106686882924E-2</c:v>
                </c:pt>
                <c:pt idx="318">
                  <c:v>2.7294106686882924E-2</c:v>
                </c:pt>
                <c:pt idx="319">
                  <c:v>2.7294106686882924E-2</c:v>
                </c:pt>
                <c:pt idx="320">
                  <c:v>2.7294106686882924E-2</c:v>
                </c:pt>
                <c:pt idx="321">
                  <c:v>2.7294106686882924E-2</c:v>
                </c:pt>
                <c:pt idx="322">
                  <c:v>2.7294106686882924E-2</c:v>
                </c:pt>
                <c:pt idx="323">
                  <c:v>2.7294106686882924E-2</c:v>
                </c:pt>
                <c:pt idx="324">
                  <c:v>2.7294106686882924E-2</c:v>
                </c:pt>
                <c:pt idx="325">
                  <c:v>2.7294106686882924E-2</c:v>
                </c:pt>
                <c:pt idx="326">
                  <c:v>2.7294106686882924E-2</c:v>
                </c:pt>
                <c:pt idx="327">
                  <c:v>2.7294106686882924E-2</c:v>
                </c:pt>
                <c:pt idx="328">
                  <c:v>2.7294106686882924E-2</c:v>
                </c:pt>
                <c:pt idx="329">
                  <c:v>2.7294106686882924E-2</c:v>
                </c:pt>
                <c:pt idx="330">
                  <c:v>2.7294106686882924E-2</c:v>
                </c:pt>
                <c:pt idx="331">
                  <c:v>2.7294106686882924E-2</c:v>
                </c:pt>
                <c:pt idx="332">
                  <c:v>2.7294106686882924E-2</c:v>
                </c:pt>
                <c:pt idx="333">
                  <c:v>2.7294106686882924E-2</c:v>
                </c:pt>
                <c:pt idx="334">
                  <c:v>2.7294106686882924E-2</c:v>
                </c:pt>
                <c:pt idx="335">
                  <c:v>2.7294106686882924E-2</c:v>
                </c:pt>
                <c:pt idx="336">
                  <c:v>2.7294106686882924E-2</c:v>
                </c:pt>
                <c:pt idx="337">
                  <c:v>2.7294106686882924E-2</c:v>
                </c:pt>
                <c:pt idx="338">
                  <c:v>2.7294106686882924E-2</c:v>
                </c:pt>
                <c:pt idx="339">
                  <c:v>2.7294106686882924E-2</c:v>
                </c:pt>
                <c:pt idx="340">
                  <c:v>2.7294106686882924E-2</c:v>
                </c:pt>
                <c:pt idx="341">
                  <c:v>2.7294106686882924E-2</c:v>
                </c:pt>
                <c:pt idx="342">
                  <c:v>2.7294106686882924E-2</c:v>
                </c:pt>
                <c:pt idx="343">
                  <c:v>2.7294106686882924E-2</c:v>
                </c:pt>
                <c:pt idx="344">
                  <c:v>2.7294106686882924E-2</c:v>
                </c:pt>
                <c:pt idx="345">
                  <c:v>2.7294106686882924E-2</c:v>
                </c:pt>
                <c:pt idx="346">
                  <c:v>2.7294106686882924E-2</c:v>
                </c:pt>
                <c:pt idx="347">
                  <c:v>2.7294106686882924E-2</c:v>
                </c:pt>
                <c:pt idx="348">
                  <c:v>2.7294106686882924E-2</c:v>
                </c:pt>
                <c:pt idx="349">
                  <c:v>2.7294106686882924E-2</c:v>
                </c:pt>
                <c:pt idx="350">
                  <c:v>2.7294106686882924E-2</c:v>
                </c:pt>
                <c:pt idx="351">
                  <c:v>2.7294106686882924E-2</c:v>
                </c:pt>
                <c:pt idx="352">
                  <c:v>2.7294106686882924E-2</c:v>
                </c:pt>
                <c:pt idx="353">
                  <c:v>2.7294106686882924E-2</c:v>
                </c:pt>
                <c:pt idx="354">
                  <c:v>2.7294106686882924E-2</c:v>
                </c:pt>
                <c:pt idx="355">
                  <c:v>2.7294106686882924E-2</c:v>
                </c:pt>
                <c:pt idx="356">
                  <c:v>2.7294106686882924E-2</c:v>
                </c:pt>
                <c:pt idx="357">
                  <c:v>2.7294106686882924E-2</c:v>
                </c:pt>
                <c:pt idx="358">
                  <c:v>2.7294106686882924E-2</c:v>
                </c:pt>
                <c:pt idx="359">
                  <c:v>2.7294106686882924E-2</c:v>
                </c:pt>
                <c:pt idx="360">
                  <c:v>2.7294106686882924E-2</c:v>
                </c:pt>
                <c:pt idx="361">
                  <c:v>2.7294106686882924E-2</c:v>
                </c:pt>
                <c:pt idx="362">
                  <c:v>2.7294106686882924E-2</c:v>
                </c:pt>
                <c:pt idx="363">
                  <c:v>2.7294106686882924E-2</c:v>
                </c:pt>
                <c:pt idx="364">
                  <c:v>2.7294106686882924E-2</c:v>
                </c:pt>
                <c:pt idx="365">
                  <c:v>2.7294106686882924E-2</c:v>
                </c:pt>
                <c:pt idx="366">
                  <c:v>2.7294106686882924E-2</c:v>
                </c:pt>
                <c:pt idx="367">
                  <c:v>2.7294106686882924E-2</c:v>
                </c:pt>
                <c:pt idx="368">
                  <c:v>2.7294106686882924E-2</c:v>
                </c:pt>
                <c:pt idx="369">
                  <c:v>2.7294106686882924E-2</c:v>
                </c:pt>
                <c:pt idx="370">
                  <c:v>2.7294106686882924E-2</c:v>
                </c:pt>
                <c:pt idx="371">
                  <c:v>2.7294106686882924E-2</c:v>
                </c:pt>
                <c:pt idx="372">
                  <c:v>2.7294106686882924E-2</c:v>
                </c:pt>
                <c:pt idx="373">
                  <c:v>2.7294106686882924E-2</c:v>
                </c:pt>
                <c:pt idx="374">
                  <c:v>2.7294106686882924E-2</c:v>
                </c:pt>
                <c:pt idx="375">
                  <c:v>2.7294106686882924E-2</c:v>
                </c:pt>
                <c:pt idx="376">
                  <c:v>2.7294106686882924E-2</c:v>
                </c:pt>
                <c:pt idx="377">
                  <c:v>2.7294106686882924E-2</c:v>
                </c:pt>
                <c:pt idx="378">
                  <c:v>2.7294106686882924E-2</c:v>
                </c:pt>
                <c:pt idx="379">
                  <c:v>2.7294106686882924E-2</c:v>
                </c:pt>
                <c:pt idx="380">
                  <c:v>2.7294106686882924E-2</c:v>
                </c:pt>
                <c:pt idx="381">
                  <c:v>2.7294106686882924E-2</c:v>
                </c:pt>
                <c:pt idx="382">
                  <c:v>2.7294106686882924E-2</c:v>
                </c:pt>
                <c:pt idx="383">
                  <c:v>2.7294106686882924E-2</c:v>
                </c:pt>
                <c:pt idx="384">
                  <c:v>2.7294106686882924E-2</c:v>
                </c:pt>
                <c:pt idx="385">
                  <c:v>2.7294106686882924E-2</c:v>
                </c:pt>
                <c:pt idx="386">
                  <c:v>2.7294106686882924E-2</c:v>
                </c:pt>
                <c:pt idx="387">
                  <c:v>2.7294106686882924E-2</c:v>
                </c:pt>
                <c:pt idx="388">
                  <c:v>2.7294106686882924E-2</c:v>
                </c:pt>
                <c:pt idx="389">
                  <c:v>2.7294106686882924E-2</c:v>
                </c:pt>
                <c:pt idx="390">
                  <c:v>2.7294106686882924E-2</c:v>
                </c:pt>
                <c:pt idx="391">
                  <c:v>2.7294106686882924E-2</c:v>
                </c:pt>
                <c:pt idx="392">
                  <c:v>2.7294106686882924E-2</c:v>
                </c:pt>
                <c:pt idx="393">
                  <c:v>2.7294106686882924E-2</c:v>
                </c:pt>
                <c:pt idx="394">
                  <c:v>2.7294106686882924E-2</c:v>
                </c:pt>
                <c:pt idx="395">
                  <c:v>2.7294106686882924E-2</c:v>
                </c:pt>
                <c:pt idx="396">
                  <c:v>2.7294106686882924E-2</c:v>
                </c:pt>
                <c:pt idx="397">
                  <c:v>2.7294106686882924E-2</c:v>
                </c:pt>
                <c:pt idx="398">
                  <c:v>2.7294106686882924E-2</c:v>
                </c:pt>
                <c:pt idx="399">
                  <c:v>2.7294106686882924E-2</c:v>
                </c:pt>
                <c:pt idx="400">
                  <c:v>2.7294106686882924E-2</c:v>
                </c:pt>
                <c:pt idx="401">
                  <c:v>2.7294106686882924E-2</c:v>
                </c:pt>
                <c:pt idx="402">
                  <c:v>2.7294106686882924E-2</c:v>
                </c:pt>
                <c:pt idx="403">
                  <c:v>2.7294106686882924E-2</c:v>
                </c:pt>
                <c:pt idx="404">
                  <c:v>2.7294106686882924E-2</c:v>
                </c:pt>
                <c:pt idx="405">
                  <c:v>2.7294106686882924E-2</c:v>
                </c:pt>
                <c:pt idx="406">
                  <c:v>2.7294106686882924E-2</c:v>
                </c:pt>
                <c:pt idx="407">
                  <c:v>2.7294106686882924E-2</c:v>
                </c:pt>
                <c:pt idx="408">
                  <c:v>2.7294106686882924E-2</c:v>
                </c:pt>
                <c:pt idx="409">
                  <c:v>2.7294106686882924E-2</c:v>
                </c:pt>
                <c:pt idx="410">
                  <c:v>2.7294106686882924E-2</c:v>
                </c:pt>
                <c:pt idx="411">
                  <c:v>2.7294106686882924E-2</c:v>
                </c:pt>
                <c:pt idx="412">
                  <c:v>2.7294106686882924E-2</c:v>
                </c:pt>
                <c:pt idx="413">
                  <c:v>2.7294106686882924E-2</c:v>
                </c:pt>
                <c:pt idx="414">
                  <c:v>2.7294106686882924E-2</c:v>
                </c:pt>
                <c:pt idx="415">
                  <c:v>2.7294106686882924E-2</c:v>
                </c:pt>
                <c:pt idx="416">
                  <c:v>2.7294106686882924E-2</c:v>
                </c:pt>
                <c:pt idx="417">
                  <c:v>2.7294106686882924E-2</c:v>
                </c:pt>
                <c:pt idx="418">
                  <c:v>2.7294106686882924E-2</c:v>
                </c:pt>
                <c:pt idx="419">
                  <c:v>2.7294106686882924E-2</c:v>
                </c:pt>
                <c:pt idx="420">
                  <c:v>2.7294106686882924E-2</c:v>
                </c:pt>
                <c:pt idx="421">
                  <c:v>2.7294106686882924E-2</c:v>
                </c:pt>
                <c:pt idx="422">
                  <c:v>2.7294106686882924E-2</c:v>
                </c:pt>
                <c:pt idx="423">
                  <c:v>2.7294106686882924E-2</c:v>
                </c:pt>
                <c:pt idx="424">
                  <c:v>2.7294106686882924E-2</c:v>
                </c:pt>
                <c:pt idx="425">
                  <c:v>2.7294106686882924E-2</c:v>
                </c:pt>
                <c:pt idx="426">
                  <c:v>2.7294106686882924E-2</c:v>
                </c:pt>
                <c:pt idx="427">
                  <c:v>2.7294106686882924E-2</c:v>
                </c:pt>
                <c:pt idx="428">
                  <c:v>2.7294106686882924E-2</c:v>
                </c:pt>
                <c:pt idx="429">
                  <c:v>2.7294106686882924E-2</c:v>
                </c:pt>
                <c:pt idx="430">
                  <c:v>2.7294106686882924E-2</c:v>
                </c:pt>
                <c:pt idx="431">
                  <c:v>2.7294106686882924E-2</c:v>
                </c:pt>
                <c:pt idx="432">
                  <c:v>2.7294106686882924E-2</c:v>
                </c:pt>
                <c:pt idx="433">
                  <c:v>2.7294106686882924E-2</c:v>
                </c:pt>
                <c:pt idx="434">
                  <c:v>2.7294106686882924E-2</c:v>
                </c:pt>
                <c:pt idx="435">
                  <c:v>2.7294106686882924E-2</c:v>
                </c:pt>
                <c:pt idx="436">
                  <c:v>2.7294106686882924E-2</c:v>
                </c:pt>
                <c:pt idx="437">
                  <c:v>2.7294106686882924E-2</c:v>
                </c:pt>
                <c:pt idx="438">
                  <c:v>2.7294106686882924E-2</c:v>
                </c:pt>
                <c:pt idx="439">
                  <c:v>2.7294106686882924E-2</c:v>
                </c:pt>
                <c:pt idx="440">
                  <c:v>2.7294106686882924E-2</c:v>
                </c:pt>
                <c:pt idx="441">
                  <c:v>2.7294106686882924E-2</c:v>
                </c:pt>
                <c:pt idx="442">
                  <c:v>2.7294106686882924E-2</c:v>
                </c:pt>
                <c:pt idx="443">
                  <c:v>2.7294106686882924E-2</c:v>
                </c:pt>
                <c:pt idx="444">
                  <c:v>2.7294106686882924E-2</c:v>
                </c:pt>
                <c:pt idx="445">
                  <c:v>2.7294106686882924E-2</c:v>
                </c:pt>
                <c:pt idx="446">
                  <c:v>2.7294106686882924E-2</c:v>
                </c:pt>
                <c:pt idx="447">
                  <c:v>2.7294106686882924E-2</c:v>
                </c:pt>
                <c:pt idx="448">
                  <c:v>2.7294106686882924E-2</c:v>
                </c:pt>
                <c:pt idx="449">
                  <c:v>2.7294106686882924E-2</c:v>
                </c:pt>
                <c:pt idx="450">
                  <c:v>2.7294106686882924E-2</c:v>
                </c:pt>
                <c:pt idx="451">
                  <c:v>2.7294106686882924E-2</c:v>
                </c:pt>
                <c:pt idx="452">
                  <c:v>2.7294106686882924E-2</c:v>
                </c:pt>
                <c:pt idx="453">
                  <c:v>2.7294106686882924E-2</c:v>
                </c:pt>
                <c:pt idx="454">
                  <c:v>2.7294106686882924E-2</c:v>
                </c:pt>
                <c:pt idx="455">
                  <c:v>2.7294106686882924E-2</c:v>
                </c:pt>
                <c:pt idx="456">
                  <c:v>2.7294106686882924E-2</c:v>
                </c:pt>
                <c:pt idx="457">
                  <c:v>2.7294106686882924E-2</c:v>
                </c:pt>
                <c:pt idx="458">
                  <c:v>2.7294106686882924E-2</c:v>
                </c:pt>
                <c:pt idx="459">
                  <c:v>2.7294106686882924E-2</c:v>
                </c:pt>
                <c:pt idx="460">
                  <c:v>2.7294106686882924E-2</c:v>
                </c:pt>
                <c:pt idx="461">
                  <c:v>2.7294106686882924E-2</c:v>
                </c:pt>
                <c:pt idx="462">
                  <c:v>2.7294106686882924E-2</c:v>
                </c:pt>
                <c:pt idx="463">
                  <c:v>2.7294106686882924E-2</c:v>
                </c:pt>
                <c:pt idx="464">
                  <c:v>2.7294106686882924E-2</c:v>
                </c:pt>
                <c:pt idx="465">
                  <c:v>2.7294106686882924E-2</c:v>
                </c:pt>
                <c:pt idx="466">
                  <c:v>2.7294106686882924E-2</c:v>
                </c:pt>
                <c:pt idx="467">
                  <c:v>2.7294106686882924E-2</c:v>
                </c:pt>
                <c:pt idx="468">
                  <c:v>2.7294106686882924E-2</c:v>
                </c:pt>
                <c:pt idx="469">
                  <c:v>2.7294106686882924E-2</c:v>
                </c:pt>
                <c:pt idx="470">
                  <c:v>2.7294106686882924E-2</c:v>
                </c:pt>
                <c:pt idx="471">
                  <c:v>2.7294106686882924E-2</c:v>
                </c:pt>
                <c:pt idx="472">
                  <c:v>2.7294106686882924E-2</c:v>
                </c:pt>
                <c:pt idx="473">
                  <c:v>2.7294106686882924E-2</c:v>
                </c:pt>
                <c:pt idx="474">
                  <c:v>2.7294106686882924E-2</c:v>
                </c:pt>
                <c:pt idx="475">
                  <c:v>2.7294106686882924E-2</c:v>
                </c:pt>
                <c:pt idx="476">
                  <c:v>2.7294106686882924E-2</c:v>
                </c:pt>
                <c:pt idx="477">
                  <c:v>2.7294106686882924E-2</c:v>
                </c:pt>
                <c:pt idx="478">
                  <c:v>2.7294106686882924E-2</c:v>
                </c:pt>
                <c:pt idx="479">
                  <c:v>2.7294106686882924E-2</c:v>
                </c:pt>
                <c:pt idx="480">
                  <c:v>2.7294106686882924E-2</c:v>
                </c:pt>
                <c:pt idx="481">
                  <c:v>2.7294106686882924E-2</c:v>
                </c:pt>
                <c:pt idx="482">
                  <c:v>2.7294106686882924E-2</c:v>
                </c:pt>
                <c:pt idx="483">
                  <c:v>2.7294106686882924E-2</c:v>
                </c:pt>
                <c:pt idx="484">
                  <c:v>2.7294106686882924E-2</c:v>
                </c:pt>
                <c:pt idx="485">
                  <c:v>2.7294106686882924E-2</c:v>
                </c:pt>
                <c:pt idx="486">
                  <c:v>2.7294106686882924E-2</c:v>
                </c:pt>
                <c:pt idx="487">
                  <c:v>2.7294106686882924E-2</c:v>
                </c:pt>
                <c:pt idx="488">
                  <c:v>2.7294106686882924E-2</c:v>
                </c:pt>
                <c:pt idx="489">
                  <c:v>2.7294106686882924E-2</c:v>
                </c:pt>
                <c:pt idx="490">
                  <c:v>2.7294106686882924E-2</c:v>
                </c:pt>
                <c:pt idx="491">
                  <c:v>2.7294106686882924E-2</c:v>
                </c:pt>
                <c:pt idx="492">
                  <c:v>2.7294106686882924E-2</c:v>
                </c:pt>
                <c:pt idx="493">
                  <c:v>2.7294106686882924E-2</c:v>
                </c:pt>
                <c:pt idx="494">
                  <c:v>2.7294106686882924E-2</c:v>
                </c:pt>
                <c:pt idx="495">
                  <c:v>2.7294106686882924E-2</c:v>
                </c:pt>
                <c:pt idx="496">
                  <c:v>2.7294106686882924E-2</c:v>
                </c:pt>
                <c:pt idx="497">
                  <c:v>2.7294106686882924E-2</c:v>
                </c:pt>
                <c:pt idx="498">
                  <c:v>2.7294106686882924E-2</c:v>
                </c:pt>
                <c:pt idx="499">
                  <c:v>2.7294106686882924E-2</c:v>
                </c:pt>
                <c:pt idx="500">
                  <c:v>2.7294106686882924E-2</c:v>
                </c:pt>
                <c:pt idx="501">
                  <c:v>2.7294106686882924E-2</c:v>
                </c:pt>
                <c:pt idx="502">
                  <c:v>2.7294106686882924E-2</c:v>
                </c:pt>
                <c:pt idx="503">
                  <c:v>2.7294106686882924E-2</c:v>
                </c:pt>
                <c:pt idx="504">
                  <c:v>2.7294106686882924E-2</c:v>
                </c:pt>
                <c:pt idx="505">
                  <c:v>2.7294106686882924E-2</c:v>
                </c:pt>
                <c:pt idx="506">
                  <c:v>2.7294106686882924E-2</c:v>
                </c:pt>
                <c:pt idx="507">
                  <c:v>2.7294106686882924E-2</c:v>
                </c:pt>
                <c:pt idx="508">
                  <c:v>2.7294106686882924E-2</c:v>
                </c:pt>
                <c:pt idx="509">
                  <c:v>2.7294106686882924E-2</c:v>
                </c:pt>
                <c:pt idx="510">
                  <c:v>2.7294106686882924E-2</c:v>
                </c:pt>
                <c:pt idx="511">
                  <c:v>2.7294106686882924E-2</c:v>
                </c:pt>
                <c:pt idx="512">
                  <c:v>2.7294106686882924E-2</c:v>
                </c:pt>
                <c:pt idx="513">
                  <c:v>2.7294106686882924E-2</c:v>
                </c:pt>
                <c:pt idx="514">
                  <c:v>2.7294106686882924E-2</c:v>
                </c:pt>
                <c:pt idx="515">
                  <c:v>2.7294106686882924E-2</c:v>
                </c:pt>
                <c:pt idx="516">
                  <c:v>2.7294106686882924E-2</c:v>
                </c:pt>
                <c:pt idx="517">
                  <c:v>2.7294106686882924E-2</c:v>
                </c:pt>
                <c:pt idx="518">
                  <c:v>2.7294106686882924E-2</c:v>
                </c:pt>
                <c:pt idx="519">
                  <c:v>2.7294106686882924E-2</c:v>
                </c:pt>
                <c:pt idx="520">
                  <c:v>2.7294106686882924E-2</c:v>
                </c:pt>
                <c:pt idx="521">
                  <c:v>2.7294106686882924E-2</c:v>
                </c:pt>
                <c:pt idx="522">
                  <c:v>2.7294106686882924E-2</c:v>
                </c:pt>
                <c:pt idx="523">
                  <c:v>2.7294106686882924E-2</c:v>
                </c:pt>
                <c:pt idx="524">
                  <c:v>2.7294106686882924E-2</c:v>
                </c:pt>
                <c:pt idx="525">
                  <c:v>2.7294106686882924E-2</c:v>
                </c:pt>
                <c:pt idx="526">
                  <c:v>2.7294106686882924E-2</c:v>
                </c:pt>
                <c:pt idx="527">
                  <c:v>2.7294106686882924E-2</c:v>
                </c:pt>
                <c:pt idx="528">
                  <c:v>2.7294106686882924E-2</c:v>
                </c:pt>
                <c:pt idx="529">
                  <c:v>2.7294106686882924E-2</c:v>
                </c:pt>
                <c:pt idx="530">
                  <c:v>2.7294106686882924E-2</c:v>
                </c:pt>
                <c:pt idx="531">
                  <c:v>2.7294106686882924E-2</c:v>
                </c:pt>
                <c:pt idx="532">
                  <c:v>2.7294106686882924E-2</c:v>
                </c:pt>
                <c:pt idx="533">
                  <c:v>2.7294106686882924E-2</c:v>
                </c:pt>
                <c:pt idx="534">
                  <c:v>2.7294106686882924E-2</c:v>
                </c:pt>
                <c:pt idx="535">
                  <c:v>2.7294106686882924E-2</c:v>
                </c:pt>
                <c:pt idx="536">
                  <c:v>2.7294106686882924E-2</c:v>
                </c:pt>
                <c:pt idx="537">
                  <c:v>2.7294106686882924E-2</c:v>
                </c:pt>
                <c:pt idx="538">
                  <c:v>2.7294106686882924E-2</c:v>
                </c:pt>
                <c:pt idx="539">
                  <c:v>2.7294106686882924E-2</c:v>
                </c:pt>
                <c:pt idx="540">
                  <c:v>2.7294106686882924E-2</c:v>
                </c:pt>
                <c:pt idx="541">
                  <c:v>2.7294106686882924E-2</c:v>
                </c:pt>
                <c:pt idx="542">
                  <c:v>2.7294106686882924E-2</c:v>
                </c:pt>
                <c:pt idx="543">
                  <c:v>2.7294106686882924E-2</c:v>
                </c:pt>
                <c:pt idx="544">
                  <c:v>2.7294106686882924E-2</c:v>
                </c:pt>
                <c:pt idx="545">
                  <c:v>2.7294106686882924E-2</c:v>
                </c:pt>
                <c:pt idx="546">
                  <c:v>2.7294106686882924E-2</c:v>
                </c:pt>
                <c:pt idx="547">
                  <c:v>2.7294106686882924E-2</c:v>
                </c:pt>
                <c:pt idx="548">
                  <c:v>2.7294106686882924E-2</c:v>
                </c:pt>
                <c:pt idx="549">
                  <c:v>2.7294106686882924E-2</c:v>
                </c:pt>
                <c:pt idx="550">
                  <c:v>2.7294106686882924E-2</c:v>
                </c:pt>
                <c:pt idx="551">
                  <c:v>2.7294106686882924E-2</c:v>
                </c:pt>
                <c:pt idx="552">
                  <c:v>2.7294106686882924E-2</c:v>
                </c:pt>
                <c:pt idx="553">
                  <c:v>2.7294106686882924E-2</c:v>
                </c:pt>
                <c:pt idx="554">
                  <c:v>2.7294106686882924E-2</c:v>
                </c:pt>
                <c:pt idx="555">
                  <c:v>2.7294106686882924E-2</c:v>
                </c:pt>
                <c:pt idx="556">
                  <c:v>2.7294106686882924E-2</c:v>
                </c:pt>
                <c:pt idx="557">
                  <c:v>2.7294106686882924E-2</c:v>
                </c:pt>
                <c:pt idx="558">
                  <c:v>2.7294106686882924E-2</c:v>
                </c:pt>
                <c:pt idx="559">
                  <c:v>2.7294106686882924E-2</c:v>
                </c:pt>
                <c:pt idx="560">
                  <c:v>2.7294106686882924E-2</c:v>
                </c:pt>
                <c:pt idx="561">
                  <c:v>2.7294106686882924E-2</c:v>
                </c:pt>
                <c:pt idx="562">
                  <c:v>2.7294106686882924E-2</c:v>
                </c:pt>
                <c:pt idx="563">
                  <c:v>2.7294106686882924E-2</c:v>
                </c:pt>
                <c:pt idx="564">
                  <c:v>2.7294106686882924E-2</c:v>
                </c:pt>
                <c:pt idx="565">
                  <c:v>2.7294106686882924E-2</c:v>
                </c:pt>
                <c:pt idx="566">
                  <c:v>2.7294106686882924E-2</c:v>
                </c:pt>
                <c:pt idx="567">
                  <c:v>2.7294106686882924E-2</c:v>
                </c:pt>
                <c:pt idx="568">
                  <c:v>2.7294106686882924E-2</c:v>
                </c:pt>
                <c:pt idx="569">
                  <c:v>2.7294106686882924E-2</c:v>
                </c:pt>
                <c:pt idx="570">
                  <c:v>2.7294106686882924E-2</c:v>
                </c:pt>
                <c:pt idx="571">
                  <c:v>2.7294106686882924E-2</c:v>
                </c:pt>
                <c:pt idx="572">
                  <c:v>2.7294106686882924E-2</c:v>
                </c:pt>
                <c:pt idx="573">
                  <c:v>2.7294106686882924E-2</c:v>
                </c:pt>
                <c:pt idx="574">
                  <c:v>2.7294106686882924E-2</c:v>
                </c:pt>
                <c:pt idx="575">
                  <c:v>2.7294106686882924E-2</c:v>
                </c:pt>
                <c:pt idx="576">
                  <c:v>2.7294106686882924E-2</c:v>
                </c:pt>
                <c:pt idx="577">
                  <c:v>2.7294106686882924E-2</c:v>
                </c:pt>
                <c:pt idx="578">
                  <c:v>2.7294106686882924E-2</c:v>
                </c:pt>
                <c:pt idx="579">
                  <c:v>2.7294106686882924E-2</c:v>
                </c:pt>
                <c:pt idx="580">
                  <c:v>2.7294106686882924E-2</c:v>
                </c:pt>
                <c:pt idx="581">
                  <c:v>2.7294106686882924E-2</c:v>
                </c:pt>
                <c:pt idx="582">
                  <c:v>2.7294106686882924E-2</c:v>
                </c:pt>
                <c:pt idx="583">
                  <c:v>2.7293018596208141E-2</c:v>
                </c:pt>
                <c:pt idx="584">
                  <c:v>2.7293018596208141E-2</c:v>
                </c:pt>
                <c:pt idx="585">
                  <c:v>2.7293018596208141E-2</c:v>
                </c:pt>
                <c:pt idx="586">
                  <c:v>2.7293018596208141E-2</c:v>
                </c:pt>
                <c:pt idx="587">
                  <c:v>2.7293018596208141E-2</c:v>
                </c:pt>
                <c:pt idx="588">
                  <c:v>2.7293018596208141E-2</c:v>
                </c:pt>
                <c:pt idx="589">
                  <c:v>2.7293018596208141E-2</c:v>
                </c:pt>
                <c:pt idx="590">
                  <c:v>2.7293018596208141E-2</c:v>
                </c:pt>
                <c:pt idx="591">
                  <c:v>2.7293018596208141E-2</c:v>
                </c:pt>
                <c:pt idx="592">
                  <c:v>2.7293018596208141E-2</c:v>
                </c:pt>
                <c:pt idx="593">
                  <c:v>2.7293018596208141E-2</c:v>
                </c:pt>
                <c:pt idx="594">
                  <c:v>2.7293018596208141E-2</c:v>
                </c:pt>
                <c:pt idx="595">
                  <c:v>2.7293018596208141E-2</c:v>
                </c:pt>
                <c:pt idx="596">
                  <c:v>2.7293018596208141E-2</c:v>
                </c:pt>
                <c:pt idx="597">
                  <c:v>2.7293018596208141E-2</c:v>
                </c:pt>
                <c:pt idx="598">
                  <c:v>2.7293018596208141E-2</c:v>
                </c:pt>
                <c:pt idx="599">
                  <c:v>2.7293018596208141E-2</c:v>
                </c:pt>
                <c:pt idx="600">
                  <c:v>2.7293018596208141E-2</c:v>
                </c:pt>
                <c:pt idx="601">
                  <c:v>2.7293018596208141E-2</c:v>
                </c:pt>
                <c:pt idx="602">
                  <c:v>2.7293018596208141E-2</c:v>
                </c:pt>
                <c:pt idx="603">
                  <c:v>2.7293018596208141E-2</c:v>
                </c:pt>
                <c:pt idx="604">
                  <c:v>2.7293018596208141E-2</c:v>
                </c:pt>
                <c:pt idx="605">
                  <c:v>2.7293018596208141E-2</c:v>
                </c:pt>
                <c:pt idx="606">
                  <c:v>2.7293018596208141E-2</c:v>
                </c:pt>
                <c:pt idx="607">
                  <c:v>2.7293018596208141E-2</c:v>
                </c:pt>
                <c:pt idx="608">
                  <c:v>2.7293018596208141E-2</c:v>
                </c:pt>
                <c:pt idx="609">
                  <c:v>2.7293018596208141E-2</c:v>
                </c:pt>
                <c:pt idx="610">
                  <c:v>2.7293018596208141E-2</c:v>
                </c:pt>
                <c:pt idx="611">
                  <c:v>2.7293018596208141E-2</c:v>
                </c:pt>
                <c:pt idx="612">
                  <c:v>2.7293018596208141E-2</c:v>
                </c:pt>
                <c:pt idx="613">
                  <c:v>2.7293018596208141E-2</c:v>
                </c:pt>
                <c:pt idx="614">
                  <c:v>2.7293018596208141E-2</c:v>
                </c:pt>
                <c:pt idx="615">
                  <c:v>2.7293018596208141E-2</c:v>
                </c:pt>
                <c:pt idx="616">
                  <c:v>2.7293018596208141E-2</c:v>
                </c:pt>
                <c:pt idx="617">
                  <c:v>2.7293018596208141E-2</c:v>
                </c:pt>
                <c:pt idx="618">
                  <c:v>2.7293018596208141E-2</c:v>
                </c:pt>
                <c:pt idx="619">
                  <c:v>2.7293018596208141E-2</c:v>
                </c:pt>
                <c:pt idx="620">
                  <c:v>2.7293018596208141E-2</c:v>
                </c:pt>
                <c:pt idx="621">
                  <c:v>2.7293018596208141E-2</c:v>
                </c:pt>
                <c:pt idx="622">
                  <c:v>2.7293018596208141E-2</c:v>
                </c:pt>
                <c:pt idx="623">
                  <c:v>2.7293018596208141E-2</c:v>
                </c:pt>
                <c:pt idx="624">
                  <c:v>2.7293018596208141E-2</c:v>
                </c:pt>
                <c:pt idx="625">
                  <c:v>2.7293018596208141E-2</c:v>
                </c:pt>
                <c:pt idx="626">
                  <c:v>2.7293018596208141E-2</c:v>
                </c:pt>
                <c:pt idx="627">
                  <c:v>2.7293018596208141E-2</c:v>
                </c:pt>
                <c:pt idx="628">
                  <c:v>2.7293018596208141E-2</c:v>
                </c:pt>
                <c:pt idx="629">
                  <c:v>2.7293018596208141E-2</c:v>
                </c:pt>
                <c:pt idx="630">
                  <c:v>2.7293018596208141E-2</c:v>
                </c:pt>
                <c:pt idx="631">
                  <c:v>2.7293018596208141E-2</c:v>
                </c:pt>
                <c:pt idx="632">
                  <c:v>2.7293018596208141E-2</c:v>
                </c:pt>
                <c:pt idx="633">
                  <c:v>2.7293018596208141E-2</c:v>
                </c:pt>
                <c:pt idx="634">
                  <c:v>2.7293018596208141E-2</c:v>
                </c:pt>
                <c:pt idx="635">
                  <c:v>2.7293018596208141E-2</c:v>
                </c:pt>
                <c:pt idx="636">
                  <c:v>2.7293018596208141E-2</c:v>
                </c:pt>
                <c:pt idx="637">
                  <c:v>2.7293018596208141E-2</c:v>
                </c:pt>
                <c:pt idx="638">
                  <c:v>2.7293018596208141E-2</c:v>
                </c:pt>
                <c:pt idx="639">
                  <c:v>2.7293018596208141E-2</c:v>
                </c:pt>
                <c:pt idx="640">
                  <c:v>2.7293018596208141E-2</c:v>
                </c:pt>
                <c:pt idx="641">
                  <c:v>2.7293018596208141E-2</c:v>
                </c:pt>
                <c:pt idx="642">
                  <c:v>2.7293018596208141E-2</c:v>
                </c:pt>
                <c:pt idx="643">
                  <c:v>2.7293018596208141E-2</c:v>
                </c:pt>
                <c:pt idx="644">
                  <c:v>2.7293018596208141E-2</c:v>
                </c:pt>
                <c:pt idx="645">
                  <c:v>2.7293018596208141E-2</c:v>
                </c:pt>
                <c:pt idx="646">
                  <c:v>2.7293018596208141E-2</c:v>
                </c:pt>
                <c:pt idx="647">
                  <c:v>2.7293018596208141E-2</c:v>
                </c:pt>
                <c:pt idx="648">
                  <c:v>2.7293018596208141E-2</c:v>
                </c:pt>
                <c:pt idx="649">
                  <c:v>2.7293018596208141E-2</c:v>
                </c:pt>
                <c:pt idx="650">
                  <c:v>2.7293018596208141E-2</c:v>
                </c:pt>
                <c:pt idx="651">
                  <c:v>2.7293018596208141E-2</c:v>
                </c:pt>
                <c:pt idx="652">
                  <c:v>2.7293018596208141E-2</c:v>
                </c:pt>
                <c:pt idx="653">
                  <c:v>2.7293018596208141E-2</c:v>
                </c:pt>
                <c:pt idx="654">
                  <c:v>2.7293018596208141E-2</c:v>
                </c:pt>
                <c:pt idx="655">
                  <c:v>2.7293018596208141E-2</c:v>
                </c:pt>
                <c:pt idx="656">
                  <c:v>2.7293018596208141E-2</c:v>
                </c:pt>
                <c:pt idx="657">
                  <c:v>2.7293018596208141E-2</c:v>
                </c:pt>
                <c:pt idx="658">
                  <c:v>2.7293018596208141E-2</c:v>
                </c:pt>
                <c:pt idx="659">
                  <c:v>2.7293018596208141E-2</c:v>
                </c:pt>
                <c:pt idx="660">
                  <c:v>2.7293018596208141E-2</c:v>
                </c:pt>
                <c:pt idx="661">
                  <c:v>2.7293018596208141E-2</c:v>
                </c:pt>
                <c:pt idx="662">
                  <c:v>2.7293018596208141E-2</c:v>
                </c:pt>
                <c:pt idx="663">
                  <c:v>2.7293018596208141E-2</c:v>
                </c:pt>
                <c:pt idx="664">
                  <c:v>2.7293018596208141E-2</c:v>
                </c:pt>
                <c:pt idx="665">
                  <c:v>2.7293018596208141E-2</c:v>
                </c:pt>
                <c:pt idx="666">
                  <c:v>2.7293018596208141E-2</c:v>
                </c:pt>
                <c:pt idx="667">
                  <c:v>2.7293018596208141E-2</c:v>
                </c:pt>
                <c:pt idx="668">
                  <c:v>2.7293018596208141E-2</c:v>
                </c:pt>
                <c:pt idx="669">
                  <c:v>2.7293018596208141E-2</c:v>
                </c:pt>
                <c:pt idx="670">
                  <c:v>2.7293018596208141E-2</c:v>
                </c:pt>
                <c:pt idx="671">
                  <c:v>2.7293018596208141E-2</c:v>
                </c:pt>
                <c:pt idx="672">
                  <c:v>2.7293018596208141E-2</c:v>
                </c:pt>
                <c:pt idx="673">
                  <c:v>2.7293018596208141E-2</c:v>
                </c:pt>
                <c:pt idx="674">
                  <c:v>2.7293018596208141E-2</c:v>
                </c:pt>
                <c:pt idx="675">
                  <c:v>2.7293018596208141E-2</c:v>
                </c:pt>
                <c:pt idx="676">
                  <c:v>2.7293018596208141E-2</c:v>
                </c:pt>
                <c:pt idx="677">
                  <c:v>2.7293018596208141E-2</c:v>
                </c:pt>
                <c:pt idx="678">
                  <c:v>2.7293018596208141E-2</c:v>
                </c:pt>
                <c:pt idx="679">
                  <c:v>2.7293018596208141E-2</c:v>
                </c:pt>
                <c:pt idx="680">
                  <c:v>2.7293018596208141E-2</c:v>
                </c:pt>
                <c:pt idx="681">
                  <c:v>2.7293018596208141E-2</c:v>
                </c:pt>
                <c:pt idx="682">
                  <c:v>2.7293018596208141E-2</c:v>
                </c:pt>
                <c:pt idx="683">
                  <c:v>2.7293018596208141E-2</c:v>
                </c:pt>
                <c:pt idx="684">
                  <c:v>2.7293018596208141E-2</c:v>
                </c:pt>
                <c:pt idx="685">
                  <c:v>2.7293018596208141E-2</c:v>
                </c:pt>
                <c:pt idx="686">
                  <c:v>2.7293018596208141E-2</c:v>
                </c:pt>
                <c:pt idx="687">
                  <c:v>2.7293018596208141E-2</c:v>
                </c:pt>
                <c:pt idx="688">
                  <c:v>2.7293018596208141E-2</c:v>
                </c:pt>
                <c:pt idx="689">
                  <c:v>2.7293018596208141E-2</c:v>
                </c:pt>
                <c:pt idx="690">
                  <c:v>2.7293018596208141E-2</c:v>
                </c:pt>
                <c:pt idx="691">
                  <c:v>2.7293018596208141E-2</c:v>
                </c:pt>
                <c:pt idx="692">
                  <c:v>2.7293018596208141E-2</c:v>
                </c:pt>
                <c:pt idx="693">
                  <c:v>2.7293018596208141E-2</c:v>
                </c:pt>
                <c:pt idx="694">
                  <c:v>2.7293018596208141E-2</c:v>
                </c:pt>
                <c:pt idx="695">
                  <c:v>2.7293018596208141E-2</c:v>
                </c:pt>
                <c:pt idx="696">
                  <c:v>2.7293018596208141E-2</c:v>
                </c:pt>
                <c:pt idx="697">
                  <c:v>2.7293018596208141E-2</c:v>
                </c:pt>
                <c:pt idx="698">
                  <c:v>2.7293018596208141E-2</c:v>
                </c:pt>
                <c:pt idx="699">
                  <c:v>2.7293018596208141E-2</c:v>
                </c:pt>
                <c:pt idx="700">
                  <c:v>2.7293018596208141E-2</c:v>
                </c:pt>
                <c:pt idx="701">
                  <c:v>2.7293018596208141E-2</c:v>
                </c:pt>
                <c:pt idx="702">
                  <c:v>2.7293018596208141E-2</c:v>
                </c:pt>
                <c:pt idx="703">
                  <c:v>2.7293018596208141E-2</c:v>
                </c:pt>
                <c:pt idx="704">
                  <c:v>2.7293018596208141E-2</c:v>
                </c:pt>
                <c:pt idx="705">
                  <c:v>2.7293018596208141E-2</c:v>
                </c:pt>
                <c:pt idx="706">
                  <c:v>2.7293018596208141E-2</c:v>
                </c:pt>
                <c:pt idx="707">
                  <c:v>2.7293018596208141E-2</c:v>
                </c:pt>
                <c:pt idx="708">
                  <c:v>2.7293018596208141E-2</c:v>
                </c:pt>
                <c:pt idx="709">
                  <c:v>2.7293018596208141E-2</c:v>
                </c:pt>
                <c:pt idx="710">
                  <c:v>2.7293018596208141E-2</c:v>
                </c:pt>
                <c:pt idx="711">
                  <c:v>2.7293018596208141E-2</c:v>
                </c:pt>
                <c:pt idx="712">
                  <c:v>2.7293018596208141E-2</c:v>
                </c:pt>
                <c:pt idx="713">
                  <c:v>2.7293018596208141E-2</c:v>
                </c:pt>
                <c:pt idx="714">
                  <c:v>2.7293018596208141E-2</c:v>
                </c:pt>
                <c:pt idx="715">
                  <c:v>2.7293018596208141E-2</c:v>
                </c:pt>
                <c:pt idx="716">
                  <c:v>2.7293018596208141E-2</c:v>
                </c:pt>
                <c:pt idx="717">
                  <c:v>2.7293018596208141E-2</c:v>
                </c:pt>
                <c:pt idx="718">
                  <c:v>2.7293018596208141E-2</c:v>
                </c:pt>
                <c:pt idx="719">
                  <c:v>2.7293018596208141E-2</c:v>
                </c:pt>
                <c:pt idx="720">
                  <c:v>2.7293018596208141E-2</c:v>
                </c:pt>
                <c:pt idx="721">
                  <c:v>2.7293018596208141E-2</c:v>
                </c:pt>
                <c:pt idx="722">
                  <c:v>2.7293018596208141E-2</c:v>
                </c:pt>
                <c:pt idx="723">
                  <c:v>2.7293018596208141E-2</c:v>
                </c:pt>
                <c:pt idx="724">
                  <c:v>2.7293018596208141E-2</c:v>
                </c:pt>
                <c:pt idx="725">
                  <c:v>2.7293018596208141E-2</c:v>
                </c:pt>
                <c:pt idx="726">
                  <c:v>2.7293018596208141E-2</c:v>
                </c:pt>
                <c:pt idx="727">
                  <c:v>2.7293018596208141E-2</c:v>
                </c:pt>
                <c:pt idx="728">
                  <c:v>2.7293018596208141E-2</c:v>
                </c:pt>
                <c:pt idx="729">
                  <c:v>2.7293018596208141E-2</c:v>
                </c:pt>
                <c:pt idx="730">
                  <c:v>2.7293018596208141E-2</c:v>
                </c:pt>
                <c:pt idx="731">
                  <c:v>2.7293018596208141E-2</c:v>
                </c:pt>
                <c:pt idx="732">
                  <c:v>2.7293018596208141E-2</c:v>
                </c:pt>
                <c:pt idx="733">
                  <c:v>2.7293018596208141E-2</c:v>
                </c:pt>
                <c:pt idx="734">
                  <c:v>2.7293018596208141E-2</c:v>
                </c:pt>
                <c:pt idx="735">
                  <c:v>2.7293018596208141E-2</c:v>
                </c:pt>
                <c:pt idx="736">
                  <c:v>2.7293018596208141E-2</c:v>
                </c:pt>
                <c:pt idx="737">
                  <c:v>2.7293018596208141E-2</c:v>
                </c:pt>
                <c:pt idx="738">
                  <c:v>2.7293018596208141E-2</c:v>
                </c:pt>
                <c:pt idx="739">
                  <c:v>2.7293018596208141E-2</c:v>
                </c:pt>
                <c:pt idx="740">
                  <c:v>2.7293018596208141E-2</c:v>
                </c:pt>
                <c:pt idx="741">
                  <c:v>2.7293018596208141E-2</c:v>
                </c:pt>
                <c:pt idx="742">
                  <c:v>2.7293018596208141E-2</c:v>
                </c:pt>
                <c:pt idx="743">
                  <c:v>2.7293018596208141E-2</c:v>
                </c:pt>
                <c:pt idx="744">
                  <c:v>2.7293018596208141E-2</c:v>
                </c:pt>
                <c:pt idx="745">
                  <c:v>2.7293018596208141E-2</c:v>
                </c:pt>
                <c:pt idx="746">
                  <c:v>2.7293018596208141E-2</c:v>
                </c:pt>
                <c:pt idx="747">
                  <c:v>2.7293018596208141E-2</c:v>
                </c:pt>
                <c:pt idx="748">
                  <c:v>2.7293018596208141E-2</c:v>
                </c:pt>
                <c:pt idx="749">
                  <c:v>2.7293018596208141E-2</c:v>
                </c:pt>
                <c:pt idx="750">
                  <c:v>2.7293018596208141E-2</c:v>
                </c:pt>
                <c:pt idx="751">
                  <c:v>2.7293018596208141E-2</c:v>
                </c:pt>
                <c:pt idx="752">
                  <c:v>2.7293018596208141E-2</c:v>
                </c:pt>
                <c:pt idx="753">
                  <c:v>2.7293018596208141E-2</c:v>
                </c:pt>
                <c:pt idx="754">
                  <c:v>2.7293018596208141E-2</c:v>
                </c:pt>
                <c:pt idx="755">
                  <c:v>2.7293018596208141E-2</c:v>
                </c:pt>
                <c:pt idx="756">
                  <c:v>2.7293018596208141E-2</c:v>
                </c:pt>
                <c:pt idx="757">
                  <c:v>2.7293018596208141E-2</c:v>
                </c:pt>
                <c:pt idx="758">
                  <c:v>2.7293018596208141E-2</c:v>
                </c:pt>
                <c:pt idx="759">
                  <c:v>2.7293018596208141E-2</c:v>
                </c:pt>
                <c:pt idx="760">
                  <c:v>2.7293018596208141E-2</c:v>
                </c:pt>
                <c:pt idx="761">
                  <c:v>2.7293018596208141E-2</c:v>
                </c:pt>
                <c:pt idx="762">
                  <c:v>2.7293018596208141E-2</c:v>
                </c:pt>
                <c:pt idx="763">
                  <c:v>2.7293018596208141E-2</c:v>
                </c:pt>
                <c:pt idx="764">
                  <c:v>2.7293018596208141E-2</c:v>
                </c:pt>
                <c:pt idx="765">
                  <c:v>2.7293018596208141E-2</c:v>
                </c:pt>
                <c:pt idx="766">
                  <c:v>2.7293018596208141E-2</c:v>
                </c:pt>
                <c:pt idx="767">
                  <c:v>2.7293018596208141E-2</c:v>
                </c:pt>
                <c:pt idx="768">
                  <c:v>2.7293018596208141E-2</c:v>
                </c:pt>
                <c:pt idx="769">
                  <c:v>2.7293018596208141E-2</c:v>
                </c:pt>
                <c:pt idx="770">
                  <c:v>2.7293018596208141E-2</c:v>
                </c:pt>
                <c:pt idx="771">
                  <c:v>2.7293018596208141E-2</c:v>
                </c:pt>
                <c:pt idx="772">
                  <c:v>2.7293018596208141E-2</c:v>
                </c:pt>
                <c:pt idx="773">
                  <c:v>2.7293018596208141E-2</c:v>
                </c:pt>
                <c:pt idx="774">
                  <c:v>2.7293018596208141E-2</c:v>
                </c:pt>
                <c:pt idx="775">
                  <c:v>2.7293018596208141E-2</c:v>
                </c:pt>
                <c:pt idx="776">
                  <c:v>2.7293018596208141E-2</c:v>
                </c:pt>
                <c:pt idx="777">
                  <c:v>2.7293018596208141E-2</c:v>
                </c:pt>
                <c:pt idx="778">
                  <c:v>2.7293018596208141E-2</c:v>
                </c:pt>
                <c:pt idx="779">
                  <c:v>2.7293018596208141E-2</c:v>
                </c:pt>
                <c:pt idx="780">
                  <c:v>2.7293018596208141E-2</c:v>
                </c:pt>
                <c:pt idx="781">
                  <c:v>2.7293018596208141E-2</c:v>
                </c:pt>
                <c:pt idx="782">
                  <c:v>2.7293018596208141E-2</c:v>
                </c:pt>
                <c:pt idx="783">
                  <c:v>2.7293018596208141E-2</c:v>
                </c:pt>
                <c:pt idx="784">
                  <c:v>2.7293018596208141E-2</c:v>
                </c:pt>
                <c:pt idx="785">
                  <c:v>2.7293018596208141E-2</c:v>
                </c:pt>
                <c:pt idx="786">
                  <c:v>2.7293018596208141E-2</c:v>
                </c:pt>
                <c:pt idx="787">
                  <c:v>2.7293018596208141E-2</c:v>
                </c:pt>
                <c:pt idx="788">
                  <c:v>2.7293018596208141E-2</c:v>
                </c:pt>
                <c:pt idx="789">
                  <c:v>2.7293018596208141E-2</c:v>
                </c:pt>
                <c:pt idx="790">
                  <c:v>2.7293018596208141E-2</c:v>
                </c:pt>
                <c:pt idx="791">
                  <c:v>2.7293018596208141E-2</c:v>
                </c:pt>
                <c:pt idx="792">
                  <c:v>2.7293018596208141E-2</c:v>
                </c:pt>
                <c:pt idx="793">
                  <c:v>2.7293018596208141E-2</c:v>
                </c:pt>
                <c:pt idx="794">
                  <c:v>2.7293018596208141E-2</c:v>
                </c:pt>
                <c:pt idx="795">
                  <c:v>2.7293018596208141E-2</c:v>
                </c:pt>
                <c:pt idx="796">
                  <c:v>2.7293018596208141E-2</c:v>
                </c:pt>
                <c:pt idx="797">
                  <c:v>2.7293018596208141E-2</c:v>
                </c:pt>
                <c:pt idx="798">
                  <c:v>2.7293018596208141E-2</c:v>
                </c:pt>
                <c:pt idx="799">
                  <c:v>2.7293018596208141E-2</c:v>
                </c:pt>
                <c:pt idx="800">
                  <c:v>2.7293018596208141E-2</c:v>
                </c:pt>
                <c:pt idx="801">
                  <c:v>2.7293018596208141E-2</c:v>
                </c:pt>
                <c:pt idx="802">
                  <c:v>2.7293018596208141E-2</c:v>
                </c:pt>
                <c:pt idx="803">
                  <c:v>2.7293018596208141E-2</c:v>
                </c:pt>
                <c:pt idx="804">
                  <c:v>2.7293018596208141E-2</c:v>
                </c:pt>
                <c:pt idx="805">
                  <c:v>2.7293018596208141E-2</c:v>
                </c:pt>
                <c:pt idx="806">
                  <c:v>2.7293018596208141E-2</c:v>
                </c:pt>
                <c:pt idx="807">
                  <c:v>2.7293018596208141E-2</c:v>
                </c:pt>
                <c:pt idx="808">
                  <c:v>2.7293018596208141E-2</c:v>
                </c:pt>
                <c:pt idx="809">
                  <c:v>2.7293018596208141E-2</c:v>
                </c:pt>
                <c:pt idx="810">
                  <c:v>2.7293018596208141E-2</c:v>
                </c:pt>
                <c:pt idx="811">
                  <c:v>2.7293018596208141E-2</c:v>
                </c:pt>
                <c:pt idx="812">
                  <c:v>2.7293018596208141E-2</c:v>
                </c:pt>
                <c:pt idx="813">
                  <c:v>2.7293018596208141E-2</c:v>
                </c:pt>
                <c:pt idx="814">
                  <c:v>2.7293018596208141E-2</c:v>
                </c:pt>
                <c:pt idx="815">
                  <c:v>2.7293018596208141E-2</c:v>
                </c:pt>
                <c:pt idx="816">
                  <c:v>2.7293018596208141E-2</c:v>
                </c:pt>
                <c:pt idx="817">
                  <c:v>2.7293018596208141E-2</c:v>
                </c:pt>
                <c:pt idx="818">
                  <c:v>2.7293018596208141E-2</c:v>
                </c:pt>
                <c:pt idx="819">
                  <c:v>2.7293018596208141E-2</c:v>
                </c:pt>
                <c:pt idx="820">
                  <c:v>2.7232080759999278E-2</c:v>
                </c:pt>
                <c:pt idx="821">
                  <c:v>2.7232080759999278E-2</c:v>
                </c:pt>
                <c:pt idx="822">
                  <c:v>2.7232080759999278E-2</c:v>
                </c:pt>
                <c:pt idx="823">
                  <c:v>2.7232080759999278E-2</c:v>
                </c:pt>
                <c:pt idx="824">
                  <c:v>2.7232080759999278E-2</c:v>
                </c:pt>
                <c:pt idx="825">
                  <c:v>2.7232080759999278E-2</c:v>
                </c:pt>
                <c:pt idx="826">
                  <c:v>2.7232080759999278E-2</c:v>
                </c:pt>
                <c:pt idx="827">
                  <c:v>2.7232080759999278E-2</c:v>
                </c:pt>
                <c:pt idx="828">
                  <c:v>2.7232080759999278E-2</c:v>
                </c:pt>
                <c:pt idx="829">
                  <c:v>2.7232080759999278E-2</c:v>
                </c:pt>
                <c:pt idx="830">
                  <c:v>2.7232080759999278E-2</c:v>
                </c:pt>
                <c:pt idx="831">
                  <c:v>2.7232080759999278E-2</c:v>
                </c:pt>
                <c:pt idx="832">
                  <c:v>2.7232080759999278E-2</c:v>
                </c:pt>
                <c:pt idx="833">
                  <c:v>2.7232080759999278E-2</c:v>
                </c:pt>
                <c:pt idx="834">
                  <c:v>2.7232080759999278E-2</c:v>
                </c:pt>
                <c:pt idx="835">
                  <c:v>2.7232080759999278E-2</c:v>
                </c:pt>
                <c:pt idx="836">
                  <c:v>2.7232080759999278E-2</c:v>
                </c:pt>
                <c:pt idx="837">
                  <c:v>2.7232080759999278E-2</c:v>
                </c:pt>
                <c:pt idx="838">
                  <c:v>2.7232080759999278E-2</c:v>
                </c:pt>
                <c:pt idx="839">
                  <c:v>2.7232080759999278E-2</c:v>
                </c:pt>
                <c:pt idx="840">
                  <c:v>2.7232080759999278E-2</c:v>
                </c:pt>
                <c:pt idx="841">
                  <c:v>2.7232080759999278E-2</c:v>
                </c:pt>
                <c:pt idx="842">
                  <c:v>2.7232080759999278E-2</c:v>
                </c:pt>
                <c:pt idx="843">
                  <c:v>2.7232080759999278E-2</c:v>
                </c:pt>
                <c:pt idx="844">
                  <c:v>2.7232080759999278E-2</c:v>
                </c:pt>
                <c:pt idx="845">
                  <c:v>2.7232080759999278E-2</c:v>
                </c:pt>
                <c:pt idx="846">
                  <c:v>2.7232080759999278E-2</c:v>
                </c:pt>
                <c:pt idx="847">
                  <c:v>2.7232080759999278E-2</c:v>
                </c:pt>
                <c:pt idx="848">
                  <c:v>2.7232080759999278E-2</c:v>
                </c:pt>
                <c:pt idx="849">
                  <c:v>2.7232080759999278E-2</c:v>
                </c:pt>
                <c:pt idx="850">
                  <c:v>2.7232080759999278E-2</c:v>
                </c:pt>
                <c:pt idx="851">
                  <c:v>2.7232080759999278E-2</c:v>
                </c:pt>
                <c:pt idx="852">
                  <c:v>2.7232080759999278E-2</c:v>
                </c:pt>
                <c:pt idx="853">
                  <c:v>2.7232080759999278E-2</c:v>
                </c:pt>
                <c:pt idx="854">
                  <c:v>2.7232080759999278E-2</c:v>
                </c:pt>
                <c:pt idx="855">
                  <c:v>2.7232080759999278E-2</c:v>
                </c:pt>
                <c:pt idx="856">
                  <c:v>2.7232080759999278E-2</c:v>
                </c:pt>
                <c:pt idx="857">
                  <c:v>2.7232080759999278E-2</c:v>
                </c:pt>
                <c:pt idx="858">
                  <c:v>2.7232080759999278E-2</c:v>
                </c:pt>
                <c:pt idx="859">
                  <c:v>2.7232080759999278E-2</c:v>
                </c:pt>
                <c:pt idx="860">
                  <c:v>2.7232080759999278E-2</c:v>
                </c:pt>
                <c:pt idx="861">
                  <c:v>2.7232080759999278E-2</c:v>
                </c:pt>
                <c:pt idx="862">
                  <c:v>2.7232080759999278E-2</c:v>
                </c:pt>
                <c:pt idx="863">
                  <c:v>2.7232080759999278E-2</c:v>
                </c:pt>
                <c:pt idx="864">
                  <c:v>2.7232080759999278E-2</c:v>
                </c:pt>
                <c:pt idx="865">
                  <c:v>2.7232080759999278E-2</c:v>
                </c:pt>
                <c:pt idx="866">
                  <c:v>2.7232080759999278E-2</c:v>
                </c:pt>
                <c:pt idx="867">
                  <c:v>2.7232080759999278E-2</c:v>
                </c:pt>
                <c:pt idx="868">
                  <c:v>2.7232080759999278E-2</c:v>
                </c:pt>
                <c:pt idx="869">
                  <c:v>2.7232080759999278E-2</c:v>
                </c:pt>
                <c:pt idx="870">
                  <c:v>2.7232080759999278E-2</c:v>
                </c:pt>
                <c:pt idx="871">
                  <c:v>2.7232080759999278E-2</c:v>
                </c:pt>
                <c:pt idx="872">
                  <c:v>2.7232080759999278E-2</c:v>
                </c:pt>
                <c:pt idx="873">
                  <c:v>2.7232080759999278E-2</c:v>
                </c:pt>
                <c:pt idx="874">
                  <c:v>2.7232080759999278E-2</c:v>
                </c:pt>
                <c:pt idx="875">
                  <c:v>2.7232080759999278E-2</c:v>
                </c:pt>
                <c:pt idx="876">
                  <c:v>2.7232080759999278E-2</c:v>
                </c:pt>
                <c:pt idx="877">
                  <c:v>2.7232080759999278E-2</c:v>
                </c:pt>
                <c:pt idx="878">
                  <c:v>2.7232080759999278E-2</c:v>
                </c:pt>
                <c:pt idx="879">
                  <c:v>2.7232080759999278E-2</c:v>
                </c:pt>
                <c:pt idx="880">
                  <c:v>2.7232080759999278E-2</c:v>
                </c:pt>
                <c:pt idx="881">
                  <c:v>2.7232080759999278E-2</c:v>
                </c:pt>
                <c:pt idx="882">
                  <c:v>2.7232080759999278E-2</c:v>
                </c:pt>
                <c:pt idx="883">
                  <c:v>2.7232080759999278E-2</c:v>
                </c:pt>
                <c:pt idx="884">
                  <c:v>2.7232080759999278E-2</c:v>
                </c:pt>
                <c:pt idx="885">
                  <c:v>2.7232080759999278E-2</c:v>
                </c:pt>
                <c:pt idx="886">
                  <c:v>2.7232080759999278E-2</c:v>
                </c:pt>
                <c:pt idx="887">
                  <c:v>2.7232080759999278E-2</c:v>
                </c:pt>
                <c:pt idx="888">
                  <c:v>2.7232080759999278E-2</c:v>
                </c:pt>
                <c:pt idx="889">
                  <c:v>2.7232080759999278E-2</c:v>
                </c:pt>
                <c:pt idx="890">
                  <c:v>2.7232080759999278E-2</c:v>
                </c:pt>
                <c:pt idx="891">
                  <c:v>2.7232080759999278E-2</c:v>
                </c:pt>
                <c:pt idx="892">
                  <c:v>2.7232080759999278E-2</c:v>
                </c:pt>
                <c:pt idx="893">
                  <c:v>2.7232080759999278E-2</c:v>
                </c:pt>
                <c:pt idx="894">
                  <c:v>2.7232080759999278E-2</c:v>
                </c:pt>
                <c:pt idx="895">
                  <c:v>2.7232080759999278E-2</c:v>
                </c:pt>
                <c:pt idx="896">
                  <c:v>2.7232080759999278E-2</c:v>
                </c:pt>
                <c:pt idx="897">
                  <c:v>2.7232080759999278E-2</c:v>
                </c:pt>
                <c:pt idx="898">
                  <c:v>2.7232080759999278E-2</c:v>
                </c:pt>
                <c:pt idx="899">
                  <c:v>2.7232080759999278E-2</c:v>
                </c:pt>
                <c:pt idx="900">
                  <c:v>2.7232080759999278E-2</c:v>
                </c:pt>
                <c:pt idx="901">
                  <c:v>2.7232080759999278E-2</c:v>
                </c:pt>
                <c:pt idx="902">
                  <c:v>2.7232080759999278E-2</c:v>
                </c:pt>
                <c:pt idx="903">
                  <c:v>2.7232080759999278E-2</c:v>
                </c:pt>
                <c:pt idx="904">
                  <c:v>2.7232080759999278E-2</c:v>
                </c:pt>
                <c:pt idx="905">
                  <c:v>2.7232080759999278E-2</c:v>
                </c:pt>
                <c:pt idx="906">
                  <c:v>2.7232080759999278E-2</c:v>
                </c:pt>
                <c:pt idx="907">
                  <c:v>2.7232080759999278E-2</c:v>
                </c:pt>
                <c:pt idx="908">
                  <c:v>2.7232080759999278E-2</c:v>
                </c:pt>
                <c:pt idx="909">
                  <c:v>2.7232080759999278E-2</c:v>
                </c:pt>
                <c:pt idx="910">
                  <c:v>2.7232080759999278E-2</c:v>
                </c:pt>
                <c:pt idx="911">
                  <c:v>2.7232080759999278E-2</c:v>
                </c:pt>
                <c:pt idx="912">
                  <c:v>2.7232080759999278E-2</c:v>
                </c:pt>
                <c:pt idx="913">
                  <c:v>2.7232080759999278E-2</c:v>
                </c:pt>
                <c:pt idx="914">
                  <c:v>2.7232080759999278E-2</c:v>
                </c:pt>
                <c:pt idx="915">
                  <c:v>2.7232080759999278E-2</c:v>
                </c:pt>
                <c:pt idx="916">
                  <c:v>2.7232080759999278E-2</c:v>
                </c:pt>
                <c:pt idx="917">
                  <c:v>2.7232080759999278E-2</c:v>
                </c:pt>
                <c:pt idx="918">
                  <c:v>2.7232080759999278E-2</c:v>
                </c:pt>
                <c:pt idx="919">
                  <c:v>2.7232080759999278E-2</c:v>
                </c:pt>
                <c:pt idx="920">
                  <c:v>2.7232080759999278E-2</c:v>
                </c:pt>
                <c:pt idx="921">
                  <c:v>2.7232080759999278E-2</c:v>
                </c:pt>
                <c:pt idx="922">
                  <c:v>2.7232080759999278E-2</c:v>
                </c:pt>
                <c:pt idx="923">
                  <c:v>2.7232080759999278E-2</c:v>
                </c:pt>
                <c:pt idx="924">
                  <c:v>2.7232080759999278E-2</c:v>
                </c:pt>
                <c:pt idx="925">
                  <c:v>2.7232080759999278E-2</c:v>
                </c:pt>
                <c:pt idx="926">
                  <c:v>2.7232080759999278E-2</c:v>
                </c:pt>
                <c:pt idx="927">
                  <c:v>2.7232080759999278E-2</c:v>
                </c:pt>
                <c:pt idx="928">
                  <c:v>2.7232080759999278E-2</c:v>
                </c:pt>
                <c:pt idx="929">
                  <c:v>2.7232080759999278E-2</c:v>
                </c:pt>
                <c:pt idx="930">
                  <c:v>2.7232080759999278E-2</c:v>
                </c:pt>
                <c:pt idx="931">
                  <c:v>2.7232080759999278E-2</c:v>
                </c:pt>
                <c:pt idx="932">
                  <c:v>2.7232080759999278E-2</c:v>
                </c:pt>
                <c:pt idx="933">
                  <c:v>2.7232080759999278E-2</c:v>
                </c:pt>
                <c:pt idx="934">
                  <c:v>2.7232080759999278E-2</c:v>
                </c:pt>
                <c:pt idx="935">
                  <c:v>2.7232080759999278E-2</c:v>
                </c:pt>
                <c:pt idx="936">
                  <c:v>2.7232080759999278E-2</c:v>
                </c:pt>
                <c:pt idx="937">
                  <c:v>2.7232080759999278E-2</c:v>
                </c:pt>
                <c:pt idx="938">
                  <c:v>2.7232080759999278E-2</c:v>
                </c:pt>
                <c:pt idx="939">
                  <c:v>2.7232080759999278E-2</c:v>
                </c:pt>
                <c:pt idx="940">
                  <c:v>2.7232080759999278E-2</c:v>
                </c:pt>
                <c:pt idx="941">
                  <c:v>2.7232080759999278E-2</c:v>
                </c:pt>
                <c:pt idx="942">
                  <c:v>2.7232080759999278E-2</c:v>
                </c:pt>
                <c:pt idx="943">
                  <c:v>2.7232080759999278E-2</c:v>
                </c:pt>
                <c:pt idx="944">
                  <c:v>2.7232080759999278E-2</c:v>
                </c:pt>
                <c:pt idx="945">
                  <c:v>2.7232080759999278E-2</c:v>
                </c:pt>
                <c:pt idx="946">
                  <c:v>2.7232080759999278E-2</c:v>
                </c:pt>
                <c:pt idx="947">
                  <c:v>2.7232080759999278E-2</c:v>
                </c:pt>
                <c:pt idx="948">
                  <c:v>2.7232080759999278E-2</c:v>
                </c:pt>
                <c:pt idx="949">
                  <c:v>2.7232080759999278E-2</c:v>
                </c:pt>
                <c:pt idx="950">
                  <c:v>2.7232080759999278E-2</c:v>
                </c:pt>
                <c:pt idx="951">
                  <c:v>2.7232080759999278E-2</c:v>
                </c:pt>
                <c:pt idx="952">
                  <c:v>2.7232080759999278E-2</c:v>
                </c:pt>
                <c:pt idx="953">
                  <c:v>2.7232080759999278E-2</c:v>
                </c:pt>
                <c:pt idx="954">
                  <c:v>2.7232080759999278E-2</c:v>
                </c:pt>
                <c:pt idx="955">
                  <c:v>2.7232080759999278E-2</c:v>
                </c:pt>
                <c:pt idx="956">
                  <c:v>2.7232080759999278E-2</c:v>
                </c:pt>
                <c:pt idx="957">
                  <c:v>2.7232080759999278E-2</c:v>
                </c:pt>
                <c:pt idx="958">
                  <c:v>2.7232080759999278E-2</c:v>
                </c:pt>
                <c:pt idx="959">
                  <c:v>2.7232080759999278E-2</c:v>
                </c:pt>
                <c:pt idx="960">
                  <c:v>2.7232080759999278E-2</c:v>
                </c:pt>
                <c:pt idx="961">
                  <c:v>2.7232080759999278E-2</c:v>
                </c:pt>
                <c:pt idx="962">
                  <c:v>2.7232080759999278E-2</c:v>
                </c:pt>
                <c:pt idx="963">
                  <c:v>2.7232080759999278E-2</c:v>
                </c:pt>
                <c:pt idx="964">
                  <c:v>2.7232080759999278E-2</c:v>
                </c:pt>
                <c:pt idx="965">
                  <c:v>2.7232080759999278E-2</c:v>
                </c:pt>
                <c:pt idx="966">
                  <c:v>2.7232080759999278E-2</c:v>
                </c:pt>
                <c:pt idx="967">
                  <c:v>2.7232080759999278E-2</c:v>
                </c:pt>
                <c:pt idx="968">
                  <c:v>2.7232080759999278E-2</c:v>
                </c:pt>
                <c:pt idx="969">
                  <c:v>2.7232080759999278E-2</c:v>
                </c:pt>
                <c:pt idx="970">
                  <c:v>2.7232080759999278E-2</c:v>
                </c:pt>
                <c:pt idx="971">
                  <c:v>2.7232080759999278E-2</c:v>
                </c:pt>
                <c:pt idx="972">
                  <c:v>2.7232080759999278E-2</c:v>
                </c:pt>
                <c:pt idx="973">
                  <c:v>2.7232080759999278E-2</c:v>
                </c:pt>
                <c:pt idx="974">
                  <c:v>2.7232080759999278E-2</c:v>
                </c:pt>
                <c:pt idx="975">
                  <c:v>2.7232080759999278E-2</c:v>
                </c:pt>
                <c:pt idx="976">
                  <c:v>2.7232080759999278E-2</c:v>
                </c:pt>
                <c:pt idx="977">
                  <c:v>2.7232080759999278E-2</c:v>
                </c:pt>
                <c:pt idx="978">
                  <c:v>2.7232080759999278E-2</c:v>
                </c:pt>
                <c:pt idx="979">
                  <c:v>2.7232080759999278E-2</c:v>
                </c:pt>
                <c:pt idx="980">
                  <c:v>2.7232080759999278E-2</c:v>
                </c:pt>
                <c:pt idx="981">
                  <c:v>2.7232080759999278E-2</c:v>
                </c:pt>
                <c:pt idx="982">
                  <c:v>2.7232080759999278E-2</c:v>
                </c:pt>
                <c:pt idx="983">
                  <c:v>2.7232080759999278E-2</c:v>
                </c:pt>
                <c:pt idx="984">
                  <c:v>2.7232080759999278E-2</c:v>
                </c:pt>
                <c:pt idx="985">
                  <c:v>2.7232080759999278E-2</c:v>
                </c:pt>
                <c:pt idx="986">
                  <c:v>2.7232080759999278E-2</c:v>
                </c:pt>
                <c:pt idx="987">
                  <c:v>2.7232080759999278E-2</c:v>
                </c:pt>
                <c:pt idx="988">
                  <c:v>2.7232080759999278E-2</c:v>
                </c:pt>
                <c:pt idx="989">
                  <c:v>2.7232080759999278E-2</c:v>
                </c:pt>
                <c:pt idx="990">
                  <c:v>2.7232080759999278E-2</c:v>
                </c:pt>
                <c:pt idx="991">
                  <c:v>2.7232080759999278E-2</c:v>
                </c:pt>
                <c:pt idx="992">
                  <c:v>2.7232080759999278E-2</c:v>
                </c:pt>
                <c:pt idx="993">
                  <c:v>2.7232080759999278E-2</c:v>
                </c:pt>
                <c:pt idx="994">
                  <c:v>2.7232080759999278E-2</c:v>
                </c:pt>
                <c:pt idx="995">
                  <c:v>2.7232080759999278E-2</c:v>
                </c:pt>
                <c:pt idx="996">
                  <c:v>2.7232080759999278E-2</c:v>
                </c:pt>
                <c:pt idx="997">
                  <c:v>2.7232080759999278E-2</c:v>
                </c:pt>
                <c:pt idx="998">
                  <c:v>2.7232080759999278E-2</c:v>
                </c:pt>
                <c:pt idx="999">
                  <c:v>2.7232080759999278E-2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D-25FE-4C8D-AD4D-24E7EB99A208}"/>
            </c:ext>
          </c:extLst>
        </c:ser>
        <c:ser>
          <c:idx val="14"/>
          <c:order val="14"/>
          <c:spPr>
            <a:ln w="19050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Sheet1!$P$1:$P$1000</c:f>
              <c:numCache>
                <c:formatCode>General</c:formatCode>
                <c:ptCount val="1000"/>
                <c:pt idx="0">
                  <c:v>1.5980835951599226</c:v>
                </c:pt>
                <c:pt idx="1">
                  <c:v>1.5980835951599226</c:v>
                </c:pt>
                <c:pt idx="2">
                  <c:v>0.26354450964245135</c:v>
                </c:pt>
                <c:pt idx="3">
                  <c:v>0.26354450964245135</c:v>
                </c:pt>
                <c:pt idx="4">
                  <c:v>0.26354450964245135</c:v>
                </c:pt>
                <c:pt idx="5">
                  <c:v>0.26354450964245135</c:v>
                </c:pt>
                <c:pt idx="6">
                  <c:v>0.26354450964245135</c:v>
                </c:pt>
                <c:pt idx="7">
                  <c:v>0.26354450964245135</c:v>
                </c:pt>
                <c:pt idx="8">
                  <c:v>0.26354450964245135</c:v>
                </c:pt>
                <c:pt idx="9">
                  <c:v>0.26354450964245135</c:v>
                </c:pt>
                <c:pt idx="10">
                  <c:v>0.26354450964245135</c:v>
                </c:pt>
                <c:pt idx="11">
                  <c:v>0.26354450964245135</c:v>
                </c:pt>
                <c:pt idx="12">
                  <c:v>0.26354450964245135</c:v>
                </c:pt>
                <c:pt idx="13">
                  <c:v>0.26354450964245135</c:v>
                </c:pt>
                <c:pt idx="14">
                  <c:v>0.1809324875575522</c:v>
                </c:pt>
                <c:pt idx="15">
                  <c:v>0.1809324875575522</c:v>
                </c:pt>
                <c:pt idx="16">
                  <c:v>0.1809324875575522</c:v>
                </c:pt>
                <c:pt idx="17">
                  <c:v>0.1809324875575522</c:v>
                </c:pt>
                <c:pt idx="18">
                  <c:v>0.1809324875575522</c:v>
                </c:pt>
                <c:pt idx="19">
                  <c:v>0.1809324875575522</c:v>
                </c:pt>
                <c:pt idx="20">
                  <c:v>0.1809324875575522</c:v>
                </c:pt>
                <c:pt idx="21">
                  <c:v>0.1809324875575522</c:v>
                </c:pt>
                <c:pt idx="22">
                  <c:v>4.3630441904027872E-2</c:v>
                </c:pt>
                <c:pt idx="23">
                  <c:v>4.3630441904027872E-2</c:v>
                </c:pt>
                <c:pt idx="24">
                  <c:v>4.3630441904027872E-2</c:v>
                </c:pt>
                <c:pt idx="25">
                  <c:v>4.3630441904027872E-2</c:v>
                </c:pt>
                <c:pt idx="26">
                  <c:v>4.3630441904027872E-2</c:v>
                </c:pt>
                <c:pt idx="27">
                  <c:v>4.3630441904027872E-2</c:v>
                </c:pt>
                <c:pt idx="28">
                  <c:v>4.3630441904027872E-2</c:v>
                </c:pt>
                <c:pt idx="29">
                  <c:v>4.3630441904027872E-2</c:v>
                </c:pt>
                <c:pt idx="30">
                  <c:v>4.3630441904027872E-2</c:v>
                </c:pt>
                <c:pt idx="31">
                  <c:v>4.3630441904027872E-2</c:v>
                </c:pt>
                <c:pt idx="32">
                  <c:v>4.3630441904027872E-2</c:v>
                </c:pt>
                <c:pt idx="33">
                  <c:v>4.3630441904027872E-2</c:v>
                </c:pt>
                <c:pt idx="34">
                  <c:v>4.3630441904027872E-2</c:v>
                </c:pt>
                <c:pt idx="35">
                  <c:v>4.3630441904027872E-2</c:v>
                </c:pt>
                <c:pt idx="36">
                  <c:v>4.3630441904027872E-2</c:v>
                </c:pt>
                <c:pt idx="37">
                  <c:v>4.3630441904027872E-2</c:v>
                </c:pt>
                <c:pt idx="38">
                  <c:v>4.3630441904027872E-2</c:v>
                </c:pt>
                <c:pt idx="39">
                  <c:v>4.3630441904027872E-2</c:v>
                </c:pt>
                <c:pt idx="40">
                  <c:v>4.3630441904027872E-2</c:v>
                </c:pt>
                <c:pt idx="41">
                  <c:v>4.3630441904027872E-2</c:v>
                </c:pt>
                <c:pt idx="42">
                  <c:v>4.3630441904027872E-2</c:v>
                </c:pt>
                <c:pt idx="43">
                  <c:v>4.3630441904027872E-2</c:v>
                </c:pt>
                <c:pt idx="44">
                  <c:v>4.3630441904027872E-2</c:v>
                </c:pt>
                <c:pt idx="45">
                  <c:v>4.3630441904027872E-2</c:v>
                </c:pt>
                <c:pt idx="46">
                  <c:v>4.3630441904027872E-2</c:v>
                </c:pt>
                <c:pt idx="47">
                  <c:v>4.3630441904027872E-2</c:v>
                </c:pt>
                <c:pt idx="48">
                  <c:v>3.1811681105919254E-2</c:v>
                </c:pt>
                <c:pt idx="49">
                  <c:v>3.1811681105919254E-2</c:v>
                </c:pt>
                <c:pt idx="50">
                  <c:v>3.1811681105919254E-2</c:v>
                </c:pt>
                <c:pt idx="51">
                  <c:v>3.1811681105919254E-2</c:v>
                </c:pt>
                <c:pt idx="52">
                  <c:v>3.1811681105919254E-2</c:v>
                </c:pt>
                <c:pt idx="53">
                  <c:v>3.1811681105919254E-2</c:v>
                </c:pt>
                <c:pt idx="54">
                  <c:v>3.1811681105919254E-2</c:v>
                </c:pt>
                <c:pt idx="55">
                  <c:v>3.1811681105919254E-2</c:v>
                </c:pt>
                <c:pt idx="56">
                  <c:v>3.1811681105919254E-2</c:v>
                </c:pt>
                <c:pt idx="57">
                  <c:v>3.1811681105919254E-2</c:v>
                </c:pt>
                <c:pt idx="58">
                  <c:v>3.1811681105919254E-2</c:v>
                </c:pt>
                <c:pt idx="59">
                  <c:v>3.1811681105919254E-2</c:v>
                </c:pt>
                <c:pt idx="60">
                  <c:v>3.1811681105919254E-2</c:v>
                </c:pt>
                <c:pt idx="61">
                  <c:v>3.1811681105919254E-2</c:v>
                </c:pt>
                <c:pt idx="62">
                  <c:v>3.1811681105919254E-2</c:v>
                </c:pt>
                <c:pt idx="63">
                  <c:v>3.1811681105919254E-2</c:v>
                </c:pt>
                <c:pt idx="64">
                  <c:v>3.1811681105919254E-2</c:v>
                </c:pt>
                <c:pt idx="65">
                  <c:v>3.1811681105919254E-2</c:v>
                </c:pt>
                <c:pt idx="66">
                  <c:v>3.1811681105919254E-2</c:v>
                </c:pt>
                <c:pt idx="67">
                  <c:v>3.1811681105919254E-2</c:v>
                </c:pt>
                <c:pt idx="68">
                  <c:v>3.1811681105919254E-2</c:v>
                </c:pt>
                <c:pt idx="69">
                  <c:v>3.1811681105919254E-2</c:v>
                </c:pt>
                <c:pt idx="70">
                  <c:v>3.1811681105919254E-2</c:v>
                </c:pt>
                <c:pt idx="71">
                  <c:v>3.1811681105919254E-2</c:v>
                </c:pt>
                <c:pt idx="72">
                  <c:v>3.1811681105919254E-2</c:v>
                </c:pt>
                <c:pt idx="73">
                  <c:v>3.1811681105919254E-2</c:v>
                </c:pt>
                <c:pt idx="74">
                  <c:v>3.1811681105919254E-2</c:v>
                </c:pt>
                <c:pt idx="75">
                  <c:v>3.1811681105919254E-2</c:v>
                </c:pt>
                <c:pt idx="76">
                  <c:v>3.1811681105919254E-2</c:v>
                </c:pt>
                <c:pt idx="77">
                  <c:v>3.1811681105919254E-2</c:v>
                </c:pt>
                <c:pt idx="78">
                  <c:v>3.1811681105919254E-2</c:v>
                </c:pt>
                <c:pt idx="79">
                  <c:v>3.1811681105919254E-2</c:v>
                </c:pt>
                <c:pt idx="80">
                  <c:v>3.1811681105919254E-2</c:v>
                </c:pt>
                <c:pt idx="81">
                  <c:v>3.1811681105919254E-2</c:v>
                </c:pt>
                <c:pt idx="82">
                  <c:v>3.1811681105919254E-2</c:v>
                </c:pt>
                <c:pt idx="83">
                  <c:v>3.1811681105919254E-2</c:v>
                </c:pt>
                <c:pt idx="84">
                  <c:v>3.1811681105919254E-2</c:v>
                </c:pt>
                <c:pt idx="85">
                  <c:v>3.1811681105919254E-2</c:v>
                </c:pt>
                <c:pt idx="86">
                  <c:v>3.1811681105919254E-2</c:v>
                </c:pt>
                <c:pt idx="87">
                  <c:v>3.1811681105919254E-2</c:v>
                </c:pt>
                <c:pt idx="88">
                  <c:v>3.1811681105919254E-2</c:v>
                </c:pt>
                <c:pt idx="89">
                  <c:v>3.1811681105919254E-2</c:v>
                </c:pt>
                <c:pt idx="90">
                  <c:v>3.1811681105919254E-2</c:v>
                </c:pt>
                <c:pt idx="91">
                  <c:v>3.1811681105919254E-2</c:v>
                </c:pt>
                <c:pt idx="92">
                  <c:v>3.1811681105919254E-2</c:v>
                </c:pt>
                <c:pt idx="93">
                  <c:v>3.1811681105919254E-2</c:v>
                </c:pt>
                <c:pt idx="94">
                  <c:v>3.1811681105919254E-2</c:v>
                </c:pt>
                <c:pt idx="95">
                  <c:v>3.1811681105919254E-2</c:v>
                </c:pt>
                <c:pt idx="96">
                  <c:v>3.1811681105919254E-2</c:v>
                </c:pt>
                <c:pt idx="97">
                  <c:v>3.1811681105919254E-2</c:v>
                </c:pt>
                <c:pt idx="98">
                  <c:v>3.1811681105919254E-2</c:v>
                </c:pt>
                <c:pt idx="99">
                  <c:v>3.1811681105919254E-2</c:v>
                </c:pt>
                <c:pt idx="100">
                  <c:v>3.1811681105919254E-2</c:v>
                </c:pt>
                <c:pt idx="101">
                  <c:v>3.1811681105919254E-2</c:v>
                </c:pt>
                <c:pt idx="102">
                  <c:v>3.1811681105919254E-2</c:v>
                </c:pt>
                <c:pt idx="103">
                  <c:v>3.1811681105919254E-2</c:v>
                </c:pt>
                <c:pt idx="104">
                  <c:v>3.1811681105919254E-2</c:v>
                </c:pt>
                <c:pt idx="105">
                  <c:v>3.1811681105919254E-2</c:v>
                </c:pt>
                <c:pt idx="106">
                  <c:v>3.1811681105919254E-2</c:v>
                </c:pt>
                <c:pt idx="107">
                  <c:v>3.1811681105919254E-2</c:v>
                </c:pt>
                <c:pt idx="108">
                  <c:v>3.1811681105919254E-2</c:v>
                </c:pt>
                <c:pt idx="109">
                  <c:v>3.1811681105919254E-2</c:v>
                </c:pt>
                <c:pt idx="110">
                  <c:v>3.1811681105919254E-2</c:v>
                </c:pt>
                <c:pt idx="111">
                  <c:v>3.1811681105919254E-2</c:v>
                </c:pt>
                <c:pt idx="112">
                  <c:v>3.1811681105919254E-2</c:v>
                </c:pt>
                <c:pt idx="113">
                  <c:v>3.1811681105919254E-2</c:v>
                </c:pt>
                <c:pt idx="114">
                  <c:v>3.1811681105919254E-2</c:v>
                </c:pt>
                <c:pt idx="115">
                  <c:v>3.1811681105919254E-2</c:v>
                </c:pt>
                <c:pt idx="116">
                  <c:v>3.1811681105919254E-2</c:v>
                </c:pt>
                <c:pt idx="117">
                  <c:v>3.1811681105919254E-2</c:v>
                </c:pt>
                <c:pt idx="118">
                  <c:v>3.1811681105919254E-2</c:v>
                </c:pt>
                <c:pt idx="119">
                  <c:v>3.1811681105919254E-2</c:v>
                </c:pt>
                <c:pt idx="120">
                  <c:v>3.1811681105919254E-2</c:v>
                </c:pt>
                <c:pt idx="121">
                  <c:v>3.1811681105919254E-2</c:v>
                </c:pt>
                <c:pt idx="122">
                  <c:v>3.1811681105919254E-2</c:v>
                </c:pt>
                <c:pt idx="123">
                  <c:v>3.1811681105919254E-2</c:v>
                </c:pt>
                <c:pt idx="124">
                  <c:v>3.1811681105919254E-2</c:v>
                </c:pt>
                <c:pt idx="125">
                  <c:v>3.1811681105919254E-2</c:v>
                </c:pt>
                <c:pt idx="126">
                  <c:v>3.1811681105919254E-2</c:v>
                </c:pt>
                <c:pt idx="127">
                  <c:v>3.1811681105919254E-2</c:v>
                </c:pt>
                <c:pt idx="128">
                  <c:v>3.1811681105919254E-2</c:v>
                </c:pt>
                <c:pt idx="129">
                  <c:v>3.1811681105919254E-2</c:v>
                </c:pt>
                <c:pt idx="130">
                  <c:v>3.1811681105919254E-2</c:v>
                </c:pt>
                <c:pt idx="131">
                  <c:v>3.1811681105919254E-2</c:v>
                </c:pt>
                <c:pt idx="132">
                  <c:v>3.1811681105919254E-2</c:v>
                </c:pt>
                <c:pt idx="133">
                  <c:v>3.1811681105919254E-2</c:v>
                </c:pt>
                <c:pt idx="134">
                  <c:v>3.1811681105919254E-2</c:v>
                </c:pt>
                <c:pt idx="135">
                  <c:v>3.1811681105919254E-2</c:v>
                </c:pt>
                <c:pt idx="136">
                  <c:v>3.1811681105919254E-2</c:v>
                </c:pt>
                <c:pt idx="137">
                  <c:v>3.1811681105919254E-2</c:v>
                </c:pt>
                <c:pt idx="138">
                  <c:v>3.1811681105919254E-2</c:v>
                </c:pt>
                <c:pt idx="139">
                  <c:v>3.1811681105919254E-2</c:v>
                </c:pt>
                <c:pt idx="140">
                  <c:v>3.1811681105919254E-2</c:v>
                </c:pt>
                <c:pt idx="141">
                  <c:v>3.1811681105919254E-2</c:v>
                </c:pt>
                <c:pt idx="142">
                  <c:v>3.1811681105919254E-2</c:v>
                </c:pt>
                <c:pt idx="143">
                  <c:v>3.1811681105919254E-2</c:v>
                </c:pt>
                <c:pt idx="144">
                  <c:v>3.1811681105919254E-2</c:v>
                </c:pt>
                <c:pt idx="145">
                  <c:v>3.1811681105919254E-2</c:v>
                </c:pt>
                <c:pt idx="146">
                  <c:v>3.1811681105919254E-2</c:v>
                </c:pt>
                <c:pt idx="147">
                  <c:v>3.1811681105919254E-2</c:v>
                </c:pt>
                <c:pt idx="148">
                  <c:v>3.1811681105919254E-2</c:v>
                </c:pt>
                <c:pt idx="149">
                  <c:v>3.1811681105919254E-2</c:v>
                </c:pt>
                <c:pt idx="150">
                  <c:v>3.1811681105919254E-2</c:v>
                </c:pt>
                <c:pt idx="151">
                  <c:v>3.1811681105919254E-2</c:v>
                </c:pt>
                <c:pt idx="152">
                  <c:v>3.1811681105919254E-2</c:v>
                </c:pt>
                <c:pt idx="153">
                  <c:v>3.1811681105919254E-2</c:v>
                </c:pt>
                <c:pt idx="154">
                  <c:v>3.1811681105919254E-2</c:v>
                </c:pt>
                <c:pt idx="155">
                  <c:v>3.1811681105919254E-2</c:v>
                </c:pt>
                <c:pt idx="156">
                  <c:v>3.1811681105919254E-2</c:v>
                </c:pt>
                <c:pt idx="157">
                  <c:v>3.1811681105919254E-2</c:v>
                </c:pt>
                <c:pt idx="158">
                  <c:v>3.1811681105919254E-2</c:v>
                </c:pt>
                <c:pt idx="159">
                  <c:v>3.1811681105919254E-2</c:v>
                </c:pt>
                <c:pt idx="160">
                  <c:v>3.1811681105919254E-2</c:v>
                </c:pt>
                <c:pt idx="161">
                  <c:v>3.1811681105919254E-2</c:v>
                </c:pt>
                <c:pt idx="162">
                  <c:v>3.1811681105919254E-2</c:v>
                </c:pt>
                <c:pt idx="163">
                  <c:v>3.1811681105919254E-2</c:v>
                </c:pt>
                <c:pt idx="164">
                  <c:v>3.1811681105919254E-2</c:v>
                </c:pt>
                <c:pt idx="165">
                  <c:v>3.1811681105919254E-2</c:v>
                </c:pt>
                <c:pt idx="166">
                  <c:v>3.1811681105919254E-2</c:v>
                </c:pt>
                <c:pt idx="167">
                  <c:v>3.1811681105919254E-2</c:v>
                </c:pt>
                <c:pt idx="168">
                  <c:v>3.1811681105919254E-2</c:v>
                </c:pt>
                <c:pt idx="169">
                  <c:v>3.1811681105919254E-2</c:v>
                </c:pt>
                <c:pt idx="170">
                  <c:v>3.1811681105919254E-2</c:v>
                </c:pt>
                <c:pt idx="171">
                  <c:v>3.1811681105919254E-2</c:v>
                </c:pt>
                <c:pt idx="172">
                  <c:v>3.1811681105919254E-2</c:v>
                </c:pt>
                <c:pt idx="173">
                  <c:v>3.1811681105919254E-2</c:v>
                </c:pt>
                <c:pt idx="174">
                  <c:v>3.1811681105919254E-2</c:v>
                </c:pt>
                <c:pt idx="175">
                  <c:v>3.1811681105919254E-2</c:v>
                </c:pt>
                <c:pt idx="176">
                  <c:v>3.1811681105919254E-2</c:v>
                </c:pt>
                <c:pt idx="177">
                  <c:v>3.1811681105919254E-2</c:v>
                </c:pt>
                <c:pt idx="178">
                  <c:v>3.1811681105919254E-2</c:v>
                </c:pt>
                <c:pt idx="179">
                  <c:v>3.1811681105919254E-2</c:v>
                </c:pt>
                <c:pt idx="180">
                  <c:v>3.1811681105919254E-2</c:v>
                </c:pt>
                <c:pt idx="181">
                  <c:v>3.1811681105919254E-2</c:v>
                </c:pt>
                <c:pt idx="182">
                  <c:v>3.1811681105919254E-2</c:v>
                </c:pt>
                <c:pt idx="183">
                  <c:v>3.1811681105919254E-2</c:v>
                </c:pt>
                <c:pt idx="184">
                  <c:v>3.1811681105919254E-2</c:v>
                </c:pt>
                <c:pt idx="185">
                  <c:v>3.1811681105919254E-2</c:v>
                </c:pt>
                <c:pt idx="186">
                  <c:v>3.1811681105919254E-2</c:v>
                </c:pt>
                <c:pt idx="187">
                  <c:v>3.1811681105919254E-2</c:v>
                </c:pt>
                <c:pt idx="188">
                  <c:v>3.1811681105919254E-2</c:v>
                </c:pt>
                <c:pt idx="189">
                  <c:v>3.1811681105919254E-2</c:v>
                </c:pt>
                <c:pt idx="190">
                  <c:v>3.1811681105919254E-2</c:v>
                </c:pt>
                <c:pt idx="191">
                  <c:v>3.1811681105919254E-2</c:v>
                </c:pt>
                <c:pt idx="192">
                  <c:v>3.1811681105919254E-2</c:v>
                </c:pt>
                <c:pt idx="193">
                  <c:v>3.1811681105919254E-2</c:v>
                </c:pt>
                <c:pt idx="194">
                  <c:v>3.1811681105919254E-2</c:v>
                </c:pt>
                <c:pt idx="195">
                  <c:v>3.1811681105919254E-2</c:v>
                </c:pt>
                <c:pt idx="196">
                  <c:v>3.1811681105919254E-2</c:v>
                </c:pt>
                <c:pt idx="197">
                  <c:v>3.1811681105919254E-2</c:v>
                </c:pt>
                <c:pt idx="198">
                  <c:v>3.1811681105919254E-2</c:v>
                </c:pt>
                <c:pt idx="199">
                  <c:v>3.1811681105919254E-2</c:v>
                </c:pt>
                <c:pt idx="200">
                  <c:v>3.1811681105919254E-2</c:v>
                </c:pt>
                <c:pt idx="201">
                  <c:v>3.1811681105919254E-2</c:v>
                </c:pt>
                <c:pt idx="202">
                  <c:v>3.1811681105919254E-2</c:v>
                </c:pt>
                <c:pt idx="203">
                  <c:v>3.1811681105919254E-2</c:v>
                </c:pt>
                <c:pt idx="204">
                  <c:v>3.1811681105919254E-2</c:v>
                </c:pt>
                <c:pt idx="205">
                  <c:v>3.1811681105919254E-2</c:v>
                </c:pt>
                <c:pt idx="206">
                  <c:v>3.1811681105919254E-2</c:v>
                </c:pt>
                <c:pt idx="207">
                  <c:v>3.1811681105919254E-2</c:v>
                </c:pt>
                <c:pt idx="208">
                  <c:v>3.1811681105919254E-2</c:v>
                </c:pt>
                <c:pt idx="209">
                  <c:v>3.1811681105919254E-2</c:v>
                </c:pt>
                <c:pt idx="210">
                  <c:v>3.1811681105919254E-2</c:v>
                </c:pt>
                <c:pt idx="211">
                  <c:v>3.1811681105919254E-2</c:v>
                </c:pt>
                <c:pt idx="212">
                  <c:v>3.1811681105919254E-2</c:v>
                </c:pt>
                <c:pt idx="213">
                  <c:v>3.1811681105919254E-2</c:v>
                </c:pt>
                <c:pt idx="214">
                  <c:v>3.1811681105919254E-2</c:v>
                </c:pt>
                <c:pt idx="215">
                  <c:v>3.1811681105919254E-2</c:v>
                </c:pt>
                <c:pt idx="216">
                  <c:v>3.1811681105919254E-2</c:v>
                </c:pt>
                <c:pt idx="217">
                  <c:v>3.1811681105919254E-2</c:v>
                </c:pt>
                <c:pt idx="218">
                  <c:v>3.1811681105919254E-2</c:v>
                </c:pt>
                <c:pt idx="219">
                  <c:v>3.1811681105919254E-2</c:v>
                </c:pt>
                <c:pt idx="220">
                  <c:v>3.1811681105919254E-2</c:v>
                </c:pt>
                <c:pt idx="221">
                  <c:v>3.1811681105919254E-2</c:v>
                </c:pt>
                <c:pt idx="222">
                  <c:v>3.1811681105919254E-2</c:v>
                </c:pt>
                <c:pt idx="223">
                  <c:v>3.1811681105919254E-2</c:v>
                </c:pt>
                <c:pt idx="224">
                  <c:v>3.1811681105919254E-2</c:v>
                </c:pt>
                <c:pt idx="225">
                  <c:v>3.1811681105919254E-2</c:v>
                </c:pt>
                <c:pt idx="226">
                  <c:v>3.1811681105919254E-2</c:v>
                </c:pt>
                <c:pt idx="227">
                  <c:v>3.1811681105919254E-2</c:v>
                </c:pt>
                <c:pt idx="228">
                  <c:v>3.1811681105919254E-2</c:v>
                </c:pt>
                <c:pt idx="229">
                  <c:v>3.1811681105919254E-2</c:v>
                </c:pt>
                <c:pt idx="230">
                  <c:v>3.1811681105919254E-2</c:v>
                </c:pt>
                <c:pt idx="231">
                  <c:v>3.1811681105919254E-2</c:v>
                </c:pt>
                <c:pt idx="232">
                  <c:v>3.1811681105919254E-2</c:v>
                </c:pt>
                <c:pt idx="233">
                  <c:v>3.1811681105919254E-2</c:v>
                </c:pt>
                <c:pt idx="234">
                  <c:v>3.1811681105919254E-2</c:v>
                </c:pt>
                <c:pt idx="235">
                  <c:v>3.1811681105919254E-2</c:v>
                </c:pt>
                <c:pt idx="236">
                  <c:v>3.1811681105919254E-2</c:v>
                </c:pt>
                <c:pt idx="237">
                  <c:v>3.1811681105919254E-2</c:v>
                </c:pt>
                <c:pt idx="238">
                  <c:v>3.1811681105919254E-2</c:v>
                </c:pt>
                <c:pt idx="239">
                  <c:v>3.1811681105919254E-2</c:v>
                </c:pt>
                <c:pt idx="240">
                  <c:v>3.1811681105919254E-2</c:v>
                </c:pt>
                <c:pt idx="241">
                  <c:v>3.1811681105919254E-2</c:v>
                </c:pt>
                <c:pt idx="242">
                  <c:v>3.1811681105919254E-2</c:v>
                </c:pt>
                <c:pt idx="243">
                  <c:v>3.1811681105919254E-2</c:v>
                </c:pt>
                <c:pt idx="244">
                  <c:v>3.1811681105919254E-2</c:v>
                </c:pt>
                <c:pt idx="245">
                  <c:v>3.1811681105919254E-2</c:v>
                </c:pt>
                <c:pt idx="246">
                  <c:v>3.1811681105919254E-2</c:v>
                </c:pt>
                <c:pt idx="247">
                  <c:v>3.1811681105919254E-2</c:v>
                </c:pt>
                <c:pt idx="248">
                  <c:v>3.1811681105919254E-2</c:v>
                </c:pt>
                <c:pt idx="249">
                  <c:v>3.1811681105919254E-2</c:v>
                </c:pt>
                <c:pt idx="250">
                  <c:v>3.1811681105919254E-2</c:v>
                </c:pt>
                <c:pt idx="251">
                  <c:v>3.1811681105919254E-2</c:v>
                </c:pt>
                <c:pt idx="252">
                  <c:v>3.1811681105919254E-2</c:v>
                </c:pt>
                <c:pt idx="253">
                  <c:v>3.1811681105919254E-2</c:v>
                </c:pt>
                <c:pt idx="254">
                  <c:v>3.1811681105919254E-2</c:v>
                </c:pt>
                <c:pt idx="255">
                  <c:v>3.1811681105919254E-2</c:v>
                </c:pt>
                <c:pt idx="256">
                  <c:v>3.1811681105919254E-2</c:v>
                </c:pt>
                <c:pt idx="257">
                  <c:v>3.1811681105919254E-2</c:v>
                </c:pt>
                <c:pt idx="258">
                  <c:v>3.1811681105919254E-2</c:v>
                </c:pt>
                <c:pt idx="259">
                  <c:v>3.1811681105919254E-2</c:v>
                </c:pt>
                <c:pt idx="260">
                  <c:v>3.1811681105919254E-2</c:v>
                </c:pt>
                <c:pt idx="261">
                  <c:v>3.1811681105919254E-2</c:v>
                </c:pt>
                <c:pt idx="262">
                  <c:v>3.1811681105919254E-2</c:v>
                </c:pt>
                <c:pt idx="263">
                  <c:v>3.1811681105919254E-2</c:v>
                </c:pt>
                <c:pt idx="264">
                  <c:v>3.1811681105919254E-2</c:v>
                </c:pt>
                <c:pt idx="265">
                  <c:v>3.1811681105919254E-2</c:v>
                </c:pt>
                <c:pt idx="266">
                  <c:v>3.1811681105919254E-2</c:v>
                </c:pt>
                <c:pt idx="267">
                  <c:v>3.1811681105919254E-2</c:v>
                </c:pt>
                <c:pt idx="268">
                  <c:v>3.1811681105919254E-2</c:v>
                </c:pt>
                <c:pt idx="269">
                  <c:v>3.1811681105919254E-2</c:v>
                </c:pt>
                <c:pt idx="270">
                  <c:v>3.1811681105919254E-2</c:v>
                </c:pt>
                <c:pt idx="271">
                  <c:v>3.1811681105919254E-2</c:v>
                </c:pt>
                <c:pt idx="272">
                  <c:v>3.1811681105919254E-2</c:v>
                </c:pt>
                <c:pt idx="273">
                  <c:v>3.1811681105919254E-2</c:v>
                </c:pt>
                <c:pt idx="274">
                  <c:v>3.1811681105919254E-2</c:v>
                </c:pt>
                <c:pt idx="275">
                  <c:v>3.1811681105919254E-2</c:v>
                </c:pt>
                <c:pt idx="276">
                  <c:v>3.1811681105919254E-2</c:v>
                </c:pt>
                <c:pt idx="277">
                  <c:v>3.1811681105919254E-2</c:v>
                </c:pt>
                <c:pt idx="278">
                  <c:v>3.1811681105919254E-2</c:v>
                </c:pt>
                <c:pt idx="279">
                  <c:v>3.1811681105919254E-2</c:v>
                </c:pt>
                <c:pt idx="280">
                  <c:v>3.1811681105919254E-2</c:v>
                </c:pt>
                <c:pt idx="281">
                  <c:v>3.1811681105919254E-2</c:v>
                </c:pt>
                <c:pt idx="282">
                  <c:v>3.1811681105919254E-2</c:v>
                </c:pt>
                <c:pt idx="283">
                  <c:v>3.1811681105919254E-2</c:v>
                </c:pt>
                <c:pt idx="284">
                  <c:v>3.1811681105919254E-2</c:v>
                </c:pt>
                <c:pt idx="285">
                  <c:v>3.1811681105919254E-2</c:v>
                </c:pt>
                <c:pt idx="286">
                  <c:v>3.1811681105919254E-2</c:v>
                </c:pt>
                <c:pt idx="287">
                  <c:v>3.1811681105919254E-2</c:v>
                </c:pt>
                <c:pt idx="288">
                  <c:v>3.1811681105919254E-2</c:v>
                </c:pt>
                <c:pt idx="289">
                  <c:v>3.1811681105919254E-2</c:v>
                </c:pt>
                <c:pt idx="290">
                  <c:v>3.1811681105919254E-2</c:v>
                </c:pt>
                <c:pt idx="291">
                  <c:v>3.1811681105919254E-2</c:v>
                </c:pt>
                <c:pt idx="292">
                  <c:v>3.1811681105919254E-2</c:v>
                </c:pt>
                <c:pt idx="293">
                  <c:v>3.1811681105919254E-2</c:v>
                </c:pt>
                <c:pt idx="294">
                  <c:v>3.1811681105919254E-2</c:v>
                </c:pt>
                <c:pt idx="295">
                  <c:v>3.1811681105919254E-2</c:v>
                </c:pt>
                <c:pt idx="296">
                  <c:v>3.1811681105919254E-2</c:v>
                </c:pt>
                <c:pt idx="297">
                  <c:v>3.1811681105919254E-2</c:v>
                </c:pt>
                <c:pt idx="298">
                  <c:v>3.1811681105919254E-2</c:v>
                </c:pt>
                <c:pt idx="299">
                  <c:v>3.1811681105919254E-2</c:v>
                </c:pt>
                <c:pt idx="300">
                  <c:v>3.1811681105919254E-2</c:v>
                </c:pt>
                <c:pt idx="301">
                  <c:v>3.1811681105919254E-2</c:v>
                </c:pt>
                <c:pt idx="302">
                  <c:v>3.1811681105919254E-2</c:v>
                </c:pt>
                <c:pt idx="303">
                  <c:v>3.1811681105919254E-2</c:v>
                </c:pt>
                <c:pt idx="304">
                  <c:v>3.1811681105919254E-2</c:v>
                </c:pt>
                <c:pt idx="305">
                  <c:v>3.1811681105919254E-2</c:v>
                </c:pt>
                <c:pt idx="306">
                  <c:v>3.1811681105919254E-2</c:v>
                </c:pt>
                <c:pt idx="307">
                  <c:v>3.1811681105919254E-2</c:v>
                </c:pt>
                <c:pt idx="308">
                  <c:v>3.1811681105919254E-2</c:v>
                </c:pt>
                <c:pt idx="309">
                  <c:v>3.1811681105919254E-2</c:v>
                </c:pt>
                <c:pt idx="310">
                  <c:v>3.1811681105919254E-2</c:v>
                </c:pt>
                <c:pt idx="311">
                  <c:v>3.1811681105919254E-2</c:v>
                </c:pt>
                <c:pt idx="312">
                  <c:v>3.1811681105919254E-2</c:v>
                </c:pt>
                <c:pt idx="313">
                  <c:v>3.1811681105919254E-2</c:v>
                </c:pt>
                <c:pt idx="314">
                  <c:v>3.1811681105919254E-2</c:v>
                </c:pt>
                <c:pt idx="315">
                  <c:v>3.1811681105919254E-2</c:v>
                </c:pt>
                <c:pt idx="316">
                  <c:v>3.1811681105919254E-2</c:v>
                </c:pt>
                <c:pt idx="317">
                  <c:v>3.1811681105919254E-2</c:v>
                </c:pt>
                <c:pt idx="318">
                  <c:v>3.1811681105919254E-2</c:v>
                </c:pt>
                <c:pt idx="319">
                  <c:v>3.1811681105919254E-2</c:v>
                </c:pt>
                <c:pt idx="320">
                  <c:v>3.1811681105919254E-2</c:v>
                </c:pt>
                <c:pt idx="321">
                  <c:v>3.1811681105919254E-2</c:v>
                </c:pt>
                <c:pt idx="322">
                  <c:v>3.1811681105919254E-2</c:v>
                </c:pt>
                <c:pt idx="323">
                  <c:v>3.1811681105919254E-2</c:v>
                </c:pt>
                <c:pt idx="324">
                  <c:v>3.1811681105919254E-2</c:v>
                </c:pt>
                <c:pt idx="325">
                  <c:v>3.1811681105919254E-2</c:v>
                </c:pt>
                <c:pt idx="326">
                  <c:v>3.1811681105919254E-2</c:v>
                </c:pt>
                <c:pt idx="327">
                  <c:v>3.1811681105919254E-2</c:v>
                </c:pt>
                <c:pt idx="328">
                  <c:v>3.1811681105919254E-2</c:v>
                </c:pt>
                <c:pt idx="329">
                  <c:v>3.1811681105919254E-2</c:v>
                </c:pt>
                <c:pt idx="330">
                  <c:v>3.1811681105919254E-2</c:v>
                </c:pt>
                <c:pt idx="331">
                  <c:v>3.1811681105919254E-2</c:v>
                </c:pt>
                <c:pt idx="332">
                  <c:v>3.1811681105919254E-2</c:v>
                </c:pt>
                <c:pt idx="333">
                  <c:v>3.1811681105919254E-2</c:v>
                </c:pt>
                <c:pt idx="334">
                  <c:v>3.1811681105919254E-2</c:v>
                </c:pt>
                <c:pt idx="335">
                  <c:v>3.1811681105919254E-2</c:v>
                </c:pt>
                <c:pt idx="336">
                  <c:v>3.1811681105919254E-2</c:v>
                </c:pt>
                <c:pt idx="337">
                  <c:v>3.1811681105919254E-2</c:v>
                </c:pt>
                <c:pt idx="338">
                  <c:v>3.1811681105919254E-2</c:v>
                </c:pt>
                <c:pt idx="339">
                  <c:v>3.1811681105919254E-2</c:v>
                </c:pt>
                <c:pt idx="340">
                  <c:v>3.1811681105919254E-2</c:v>
                </c:pt>
                <c:pt idx="341">
                  <c:v>3.1811681105919254E-2</c:v>
                </c:pt>
                <c:pt idx="342">
                  <c:v>3.1811681105919254E-2</c:v>
                </c:pt>
                <c:pt idx="343">
                  <c:v>3.1811681105919254E-2</c:v>
                </c:pt>
                <c:pt idx="344">
                  <c:v>3.1811681105919254E-2</c:v>
                </c:pt>
                <c:pt idx="345">
                  <c:v>3.1811681105919254E-2</c:v>
                </c:pt>
                <c:pt idx="346">
                  <c:v>3.1811681105919254E-2</c:v>
                </c:pt>
                <c:pt idx="347">
                  <c:v>3.1811681105919254E-2</c:v>
                </c:pt>
                <c:pt idx="348">
                  <c:v>3.1811681105919254E-2</c:v>
                </c:pt>
                <c:pt idx="349">
                  <c:v>3.1811681105919254E-2</c:v>
                </c:pt>
                <c:pt idx="350">
                  <c:v>3.1811681105919254E-2</c:v>
                </c:pt>
                <c:pt idx="351">
                  <c:v>3.1811681105919254E-2</c:v>
                </c:pt>
                <c:pt idx="352">
                  <c:v>3.1811681105919254E-2</c:v>
                </c:pt>
                <c:pt idx="353">
                  <c:v>3.1811681105919254E-2</c:v>
                </c:pt>
                <c:pt idx="354">
                  <c:v>3.1811681105919254E-2</c:v>
                </c:pt>
                <c:pt idx="355">
                  <c:v>3.1811681105919254E-2</c:v>
                </c:pt>
                <c:pt idx="356">
                  <c:v>3.1811681105919254E-2</c:v>
                </c:pt>
                <c:pt idx="357">
                  <c:v>3.1811681105919254E-2</c:v>
                </c:pt>
                <c:pt idx="358">
                  <c:v>3.1811681105919254E-2</c:v>
                </c:pt>
                <c:pt idx="359">
                  <c:v>3.1811681105919254E-2</c:v>
                </c:pt>
                <c:pt idx="360">
                  <c:v>3.1811681105919254E-2</c:v>
                </c:pt>
                <c:pt idx="361">
                  <c:v>3.1811681105919254E-2</c:v>
                </c:pt>
                <c:pt idx="362">
                  <c:v>3.1811681105919254E-2</c:v>
                </c:pt>
                <c:pt idx="363">
                  <c:v>3.1811681105919254E-2</c:v>
                </c:pt>
                <c:pt idx="364">
                  <c:v>3.1811681105919254E-2</c:v>
                </c:pt>
                <c:pt idx="365">
                  <c:v>3.1811681105919254E-2</c:v>
                </c:pt>
                <c:pt idx="366">
                  <c:v>3.1811681105919254E-2</c:v>
                </c:pt>
                <c:pt idx="367">
                  <c:v>3.1811681105919254E-2</c:v>
                </c:pt>
                <c:pt idx="368">
                  <c:v>3.1811681105919254E-2</c:v>
                </c:pt>
                <c:pt idx="369">
                  <c:v>3.1811681105919254E-2</c:v>
                </c:pt>
                <c:pt idx="370">
                  <c:v>3.1811681105919254E-2</c:v>
                </c:pt>
                <c:pt idx="371">
                  <c:v>3.1811681105919254E-2</c:v>
                </c:pt>
                <c:pt idx="372">
                  <c:v>3.1811681105919254E-2</c:v>
                </c:pt>
                <c:pt idx="373">
                  <c:v>3.1811681105919254E-2</c:v>
                </c:pt>
                <c:pt idx="374">
                  <c:v>3.1811681105919254E-2</c:v>
                </c:pt>
                <c:pt idx="375">
                  <c:v>3.1811681105919254E-2</c:v>
                </c:pt>
                <c:pt idx="376">
                  <c:v>3.1811681105919254E-2</c:v>
                </c:pt>
                <c:pt idx="377">
                  <c:v>3.1811681105919254E-2</c:v>
                </c:pt>
                <c:pt idx="378">
                  <c:v>3.1811681105919254E-2</c:v>
                </c:pt>
                <c:pt idx="379">
                  <c:v>3.1811681105919254E-2</c:v>
                </c:pt>
                <c:pt idx="380">
                  <c:v>3.1811681105919254E-2</c:v>
                </c:pt>
                <c:pt idx="381">
                  <c:v>3.1811681105919254E-2</c:v>
                </c:pt>
                <c:pt idx="382">
                  <c:v>3.1811681105919254E-2</c:v>
                </c:pt>
                <c:pt idx="383">
                  <c:v>3.1811681105919254E-2</c:v>
                </c:pt>
                <c:pt idx="384">
                  <c:v>3.1811681105919254E-2</c:v>
                </c:pt>
                <c:pt idx="385">
                  <c:v>3.1811681105919254E-2</c:v>
                </c:pt>
                <c:pt idx="386">
                  <c:v>3.1811681105919254E-2</c:v>
                </c:pt>
                <c:pt idx="387">
                  <c:v>3.1811681105919254E-2</c:v>
                </c:pt>
                <c:pt idx="388">
                  <c:v>3.1811681105919254E-2</c:v>
                </c:pt>
                <c:pt idx="389">
                  <c:v>3.1811681105919254E-2</c:v>
                </c:pt>
                <c:pt idx="390">
                  <c:v>3.1811681105919254E-2</c:v>
                </c:pt>
                <c:pt idx="391">
                  <c:v>3.1811681105919254E-2</c:v>
                </c:pt>
                <c:pt idx="392">
                  <c:v>3.1811681105919254E-2</c:v>
                </c:pt>
                <c:pt idx="393">
                  <c:v>3.1811681105919254E-2</c:v>
                </c:pt>
                <c:pt idx="394">
                  <c:v>2.8269994522711617E-2</c:v>
                </c:pt>
                <c:pt idx="395">
                  <c:v>2.8269994522711617E-2</c:v>
                </c:pt>
                <c:pt idx="396">
                  <c:v>2.8269994522711617E-2</c:v>
                </c:pt>
                <c:pt idx="397">
                  <c:v>2.8269994522711617E-2</c:v>
                </c:pt>
                <c:pt idx="398">
                  <c:v>2.8269994522711617E-2</c:v>
                </c:pt>
                <c:pt idx="399">
                  <c:v>2.8269994522711617E-2</c:v>
                </c:pt>
                <c:pt idx="400">
                  <c:v>2.8269994522711617E-2</c:v>
                </c:pt>
                <c:pt idx="401">
                  <c:v>2.8269994522711617E-2</c:v>
                </c:pt>
                <c:pt idx="402">
                  <c:v>2.8269994522711617E-2</c:v>
                </c:pt>
                <c:pt idx="403">
                  <c:v>2.8269994522711617E-2</c:v>
                </c:pt>
                <c:pt idx="404">
                  <c:v>2.8269994522711617E-2</c:v>
                </c:pt>
                <c:pt idx="405">
                  <c:v>2.8269994522711617E-2</c:v>
                </c:pt>
                <c:pt idx="406">
                  <c:v>2.8269994522711617E-2</c:v>
                </c:pt>
                <c:pt idx="407">
                  <c:v>2.8269994522711617E-2</c:v>
                </c:pt>
                <c:pt idx="408">
                  <c:v>2.8269994522711617E-2</c:v>
                </c:pt>
                <c:pt idx="409">
                  <c:v>2.8269994522711617E-2</c:v>
                </c:pt>
                <c:pt idx="410">
                  <c:v>2.8269994522711617E-2</c:v>
                </c:pt>
                <c:pt idx="411">
                  <c:v>2.8269994522711617E-2</c:v>
                </c:pt>
                <c:pt idx="412">
                  <c:v>2.8269994522711617E-2</c:v>
                </c:pt>
                <c:pt idx="413">
                  <c:v>2.8269994522711617E-2</c:v>
                </c:pt>
                <c:pt idx="414">
                  <c:v>2.8269994522711617E-2</c:v>
                </c:pt>
                <c:pt idx="415">
                  <c:v>2.8269994522711617E-2</c:v>
                </c:pt>
                <c:pt idx="416">
                  <c:v>2.8269994522711617E-2</c:v>
                </c:pt>
                <c:pt idx="417">
                  <c:v>2.8269994522711617E-2</c:v>
                </c:pt>
                <c:pt idx="418">
                  <c:v>2.8269994522711617E-2</c:v>
                </c:pt>
                <c:pt idx="419">
                  <c:v>2.8269994522711617E-2</c:v>
                </c:pt>
                <c:pt idx="420">
                  <c:v>2.8269994522711617E-2</c:v>
                </c:pt>
                <c:pt idx="421">
                  <c:v>2.8269994522711617E-2</c:v>
                </c:pt>
                <c:pt idx="422">
                  <c:v>2.8269994522711617E-2</c:v>
                </c:pt>
                <c:pt idx="423">
                  <c:v>2.8269994522711617E-2</c:v>
                </c:pt>
                <c:pt idx="424">
                  <c:v>2.8269994522711617E-2</c:v>
                </c:pt>
                <c:pt idx="425">
                  <c:v>2.8269994522711617E-2</c:v>
                </c:pt>
                <c:pt idx="426">
                  <c:v>2.8269994522711617E-2</c:v>
                </c:pt>
                <c:pt idx="427">
                  <c:v>2.8269994522711617E-2</c:v>
                </c:pt>
                <c:pt idx="428">
                  <c:v>2.8269994522711617E-2</c:v>
                </c:pt>
                <c:pt idx="429">
                  <c:v>2.8269994522711617E-2</c:v>
                </c:pt>
                <c:pt idx="430">
                  <c:v>2.8269994522711617E-2</c:v>
                </c:pt>
                <c:pt idx="431">
                  <c:v>2.8269994522711617E-2</c:v>
                </c:pt>
                <c:pt idx="432">
                  <c:v>2.8269994522711617E-2</c:v>
                </c:pt>
                <c:pt idx="433">
                  <c:v>2.8269994522711617E-2</c:v>
                </c:pt>
                <c:pt idx="434">
                  <c:v>2.8269994522711617E-2</c:v>
                </c:pt>
                <c:pt idx="435">
                  <c:v>2.8269994522711617E-2</c:v>
                </c:pt>
                <c:pt idx="436">
                  <c:v>2.8269994522711617E-2</c:v>
                </c:pt>
                <c:pt idx="437">
                  <c:v>2.8269994522711617E-2</c:v>
                </c:pt>
                <c:pt idx="438">
                  <c:v>2.8269994522711617E-2</c:v>
                </c:pt>
                <c:pt idx="439">
                  <c:v>2.8269994522711617E-2</c:v>
                </c:pt>
                <c:pt idx="440">
                  <c:v>2.8269994522711617E-2</c:v>
                </c:pt>
                <c:pt idx="441">
                  <c:v>2.8269994522711617E-2</c:v>
                </c:pt>
                <c:pt idx="442">
                  <c:v>2.8269994522711617E-2</c:v>
                </c:pt>
                <c:pt idx="443">
                  <c:v>2.8269994522711617E-2</c:v>
                </c:pt>
                <c:pt idx="444">
                  <c:v>2.8269994522711617E-2</c:v>
                </c:pt>
                <c:pt idx="445">
                  <c:v>2.8269994522711617E-2</c:v>
                </c:pt>
                <c:pt idx="446">
                  <c:v>2.8269994522711617E-2</c:v>
                </c:pt>
                <c:pt idx="447">
                  <c:v>2.8269994522711617E-2</c:v>
                </c:pt>
                <c:pt idx="448">
                  <c:v>2.8269994522711617E-2</c:v>
                </c:pt>
                <c:pt idx="449">
                  <c:v>2.8269994522711617E-2</c:v>
                </c:pt>
                <c:pt idx="450">
                  <c:v>2.8269994522711617E-2</c:v>
                </c:pt>
                <c:pt idx="451">
                  <c:v>2.8269994522711617E-2</c:v>
                </c:pt>
                <c:pt idx="452">
                  <c:v>2.8269994522711617E-2</c:v>
                </c:pt>
                <c:pt idx="453">
                  <c:v>2.8269994522711617E-2</c:v>
                </c:pt>
                <c:pt idx="454">
                  <c:v>2.8269994522711617E-2</c:v>
                </c:pt>
                <c:pt idx="455">
                  <c:v>2.8269994522711617E-2</c:v>
                </c:pt>
                <c:pt idx="456">
                  <c:v>2.8269994522711617E-2</c:v>
                </c:pt>
                <c:pt idx="457">
                  <c:v>2.8269994522711617E-2</c:v>
                </c:pt>
                <c:pt idx="458">
                  <c:v>2.8269994522711617E-2</c:v>
                </c:pt>
                <c:pt idx="459">
                  <c:v>2.8269994522711617E-2</c:v>
                </c:pt>
                <c:pt idx="460">
                  <c:v>2.8269994522711617E-2</c:v>
                </c:pt>
                <c:pt idx="461">
                  <c:v>2.8269994522711617E-2</c:v>
                </c:pt>
                <c:pt idx="462">
                  <c:v>2.8269994522711617E-2</c:v>
                </c:pt>
                <c:pt idx="463">
                  <c:v>2.8269994522711617E-2</c:v>
                </c:pt>
                <c:pt idx="464">
                  <c:v>2.8269994522711617E-2</c:v>
                </c:pt>
                <c:pt idx="465">
                  <c:v>2.8269994522711617E-2</c:v>
                </c:pt>
                <c:pt idx="466">
                  <c:v>2.8269994522711617E-2</c:v>
                </c:pt>
                <c:pt idx="467">
                  <c:v>2.8269994522711617E-2</c:v>
                </c:pt>
                <c:pt idx="468">
                  <c:v>2.8269994522711617E-2</c:v>
                </c:pt>
                <c:pt idx="469">
                  <c:v>2.8269994522711617E-2</c:v>
                </c:pt>
                <c:pt idx="470">
                  <c:v>2.8269994522711617E-2</c:v>
                </c:pt>
                <c:pt idx="471">
                  <c:v>2.8269994522711617E-2</c:v>
                </c:pt>
                <c:pt idx="472">
                  <c:v>2.8269994522711617E-2</c:v>
                </c:pt>
                <c:pt idx="473">
                  <c:v>2.8269994522711617E-2</c:v>
                </c:pt>
                <c:pt idx="474">
                  <c:v>2.8269994522711617E-2</c:v>
                </c:pt>
                <c:pt idx="475">
                  <c:v>2.8269994522711617E-2</c:v>
                </c:pt>
                <c:pt idx="476">
                  <c:v>2.8269994522711617E-2</c:v>
                </c:pt>
                <c:pt idx="477">
                  <c:v>2.8269994522711617E-2</c:v>
                </c:pt>
                <c:pt idx="478">
                  <c:v>2.8269994522711617E-2</c:v>
                </c:pt>
                <c:pt idx="479">
                  <c:v>2.8269994522711617E-2</c:v>
                </c:pt>
                <c:pt idx="480">
                  <c:v>2.8269994522711617E-2</c:v>
                </c:pt>
                <c:pt idx="481">
                  <c:v>2.8269994522711617E-2</c:v>
                </c:pt>
                <c:pt idx="482">
                  <c:v>2.8269994522711617E-2</c:v>
                </c:pt>
                <c:pt idx="483">
                  <c:v>2.8269994522711617E-2</c:v>
                </c:pt>
                <c:pt idx="484">
                  <c:v>2.8269994522711617E-2</c:v>
                </c:pt>
                <c:pt idx="485">
                  <c:v>2.8269994522711617E-2</c:v>
                </c:pt>
                <c:pt idx="486">
                  <c:v>2.8269994522711617E-2</c:v>
                </c:pt>
                <c:pt idx="487">
                  <c:v>2.8269994522711617E-2</c:v>
                </c:pt>
                <c:pt idx="488">
                  <c:v>2.8269994522711617E-2</c:v>
                </c:pt>
                <c:pt idx="489">
                  <c:v>2.8269994522711617E-2</c:v>
                </c:pt>
                <c:pt idx="490">
                  <c:v>2.8269994522711617E-2</c:v>
                </c:pt>
                <c:pt idx="491">
                  <c:v>2.8269994522711617E-2</c:v>
                </c:pt>
                <c:pt idx="492">
                  <c:v>2.8269994522711617E-2</c:v>
                </c:pt>
                <c:pt idx="493">
                  <c:v>2.8269994522711617E-2</c:v>
                </c:pt>
                <c:pt idx="494">
                  <c:v>2.8269994522711617E-2</c:v>
                </c:pt>
                <c:pt idx="495">
                  <c:v>2.8269994522711617E-2</c:v>
                </c:pt>
                <c:pt idx="496">
                  <c:v>2.8269994522711617E-2</c:v>
                </c:pt>
                <c:pt idx="497">
                  <c:v>2.8269994522711617E-2</c:v>
                </c:pt>
                <c:pt idx="498">
                  <c:v>2.8269994522711617E-2</c:v>
                </c:pt>
                <c:pt idx="499">
                  <c:v>2.8269994522711617E-2</c:v>
                </c:pt>
                <c:pt idx="500">
                  <c:v>2.8269994522711617E-2</c:v>
                </c:pt>
                <c:pt idx="501">
                  <c:v>2.8269994522711617E-2</c:v>
                </c:pt>
                <c:pt idx="502">
                  <c:v>2.8269994522711617E-2</c:v>
                </c:pt>
                <c:pt idx="503">
                  <c:v>2.8269994522711617E-2</c:v>
                </c:pt>
                <c:pt idx="504">
                  <c:v>2.8269994522711617E-2</c:v>
                </c:pt>
                <c:pt idx="505">
                  <c:v>2.8269994522711617E-2</c:v>
                </c:pt>
                <c:pt idx="506">
                  <c:v>2.8269994522711617E-2</c:v>
                </c:pt>
                <c:pt idx="507">
                  <c:v>2.8269994522711617E-2</c:v>
                </c:pt>
                <c:pt idx="508">
                  <c:v>2.8269994522711617E-2</c:v>
                </c:pt>
                <c:pt idx="509">
                  <c:v>2.8269994522711617E-2</c:v>
                </c:pt>
                <c:pt idx="510">
                  <c:v>2.8269994522711617E-2</c:v>
                </c:pt>
                <c:pt idx="511">
                  <c:v>2.8269994522711617E-2</c:v>
                </c:pt>
                <c:pt idx="512">
                  <c:v>2.8269994522711617E-2</c:v>
                </c:pt>
                <c:pt idx="513">
                  <c:v>2.8269994522711617E-2</c:v>
                </c:pt>
                <c:pt idx="514">
                  <c:v>2.8269994522711617E-2</c:v>
                </c:pt>
                <c:pt idx="515">
                  <c:v>2.8269994522711617E-2</c:v>
                </c:pt>
                <c:pt idx="516">
                  <c:v>2.8269994522711617E-2</c:v>
                </c:pt>
                <c:pt idx="517">
                  <c:v>2.8269994522711617E-2</c:v>
                </c:pt>
                <c:pt idx="518">
                  <c:v>2.8269994522711617E-2</c:v>
                </c:pt>
                <c:pt idx="519">
                  <c:v>2.8269994522711617E-2</c:v>
                </c:pt>
                <c:pt idx="520">
                  <c:v>2.8269994522711617E-2</c:v>
                </c:pt>
                <c:pt idx="521">
                  <c:v>2.8269994522711617E-2</c:v>
                </c:pt>
                <c:pt idx="522">
                  <c:v>2.8269994522711617E-2</c:v>
                </c:pt>
                <c:pt idx="523">
                  <c:v>2.8269994522711617E-2</c:v>
                </c:pt>
                <c:pt idx="524">
                  <c:v>2.8269994522711617E-2</c:v>
                </c:pt>
                <c:pt idx="525">
                  <c:v>2.8269994522711617E-2</c:v>
                </c:pt>
                <c:pt idx="526">
                  <c:v>2.8269994522711617E-2</c:v>
                </c:pt>
                <c:pt idx="527">
                  <c:v>2.8269994522711617E-2</c:v>
                </c:pt>
                <c:pt idx="528">
                  <c:v>2.8269994522711617E-2</c:v>
                </c:pt>
                <c:pt idx="529">
                  <c:v>2.8269994522711617E-2</c:v>
                </c:pt>
                <c:pt idx="530">
                  <c:v>2.8269994522711617E-2</c:v>
                </c:pt>
                <c:pt idx="531">
                  <c:v>2.8269994522711617E-2</c:v>
                </c:pt>
                <c:pt idx="532">
                  <c:v>2.8269994522711617E-2</c:v>
                </c:pt>
                <c:pt idx="533">
                  <c:v>2.8269994522711617E-2</c:v>
                </c:pt>
                <c:pt idx="534">
                  <c:v>2.8269994522711617E-2</c:v>
                </c:pt>
                <c:pt idx="535">
                  <c:v>2.8269994522711617E-2</c:v>
                </c:pt>
                <c:pt idx="536">
                  <c:v>2.8269994522711617E-2</c:v>
                </c:pt>
                <c:pt idx="537">
                  <c:v>2.8269994522711617E-2</c:v>
                </c:pt>
                <c:pt idx="538">
                  <c:v>2.8269994522711617E-2</c:v>
                </c:pt>
                <c:pt idx="539">
                  <c:v>2.8269994522711617E-2</c:v>
                </c:pt>
                <c:pt idx="540">
                  <c:v>2.8269994522711617E-2</c:v>
                </c:pt>
                <c:pt idx="541">
                  <c:v>2.8269994522711617E-2</c:v>
                </c:pt>
                <c:pt idx="542">
                  <c:v>2.8269994522711617E-2</c:v>
                </c:pt>
                <c:pt idx="543">
                  <c:v>2.8269994522711617E-2</c:v>
                </c:pt>
                <c:pt idx="544">
                  <c:v>2.8269994522711617E-2</c:v>
                </c:pt>
                <c:pt idx="545">
                  <c:v>2.8269994522711617E-2</c:v>
                </c:pt>
                <c:pt idx="546">
                  <c:v>2.8269994522711617E-2</c:v>
                </c:pt>
                <c:pt idx="547">
                  <c:v>2.8269994522711617E-2</c:v>
                </c:pt>
                <c:pt idx="548">
                  <c:v>2.8269994522711617E-2</c:v>
                </c:pt>
                <c:pt idx="549">
                  <c:v>2.8269994522711617E-2</c:v>
                </c:pt>
                <c:pt idx="550">
                  <c:v>2.8269994522711617E-2</c:v>
                </c:pt>
                <c:pt idx="551">
                  <c:v>2.8269994522711617E-2</c:v>
                </c:pt>
                <c:pt idx="552">
                  <c:v>2.8269994522711617E-2</c:v>
                </c:pt>
                <c:pt idx="553">
                  <c:v>2.8269994522711617E-2</c:v>
                </c:pt>
                <c:pt idx="554">
                  <c:v>2.8269994522711617E-2</c:v>
                </c:pt>
                <c:pt idx="555">
                  <c:v>2.8269994522711617E-2</c:v>
                </c:pt>
                <c:pt idx="556">
                  <c:v>2.8269994522711617E-2</c:v>
                </c:pt>
                <c:pt idx="557">
                  <c:v>2.8269994522711617E-2</c:v>
                </c:pt>
                <c:pt idx="558">
                  <c:v>2.8269994522711617E-2</c:v>
                </c:pt>
                <c:pt idx="559">
                  <c:v>2.8269994522711617E-2</c:v>
                </c:pt>
                <c:pt idx="560">
                  <c:v>2.8269994522711617E-2</c:v>
                </c:pt>
                <c:pt idx="561">
                  <c:v>2.8269994522711617E-2</c:v>
                </c:pt>
                <c:pt idx="562">
                  <c:v>2.8269994522711617E-2</c:v>
                </c:pt>
                <c:pt idx="563">
                  <c:v>2.8269994522711617E-2</c:v>
                </c:pt>
                <c:pt idx="564">
                  <c:v>2.8269994522711617E-2</c:v>
                </c:pt>
                <c:pt idx="565">
                  <c:v>2.8269994522711617E-2</c:v>
                </c:pt>
                <c:pt idx="566">
                  <c:v>2.8269994522711617E-2</c:v>
                </c:pt>
                <c:pt idx="567">
                  <c:v>2.8269994522711617E-2</c:v>
                </c:pt>
                <c:pt idx="568">
                  <c:v>2.8269994522711617E-2</c:v>
                </c:pt>
                <c:pt idx="569">
                  <c:v>2.8269994522711617E-2</c:v>
                </c:pt>
                <c:pt idx="570">
                  <c:v>2.8269994522711617E-2</c:v>
                </c:pt>
                <c:pt idx="571">
                  <c:v>2.8269994522711617E-2</c:v>
                </c:pt>
                <c:pt idx="572">
                  <c:v>2.8269994522711617E-2</c:v>
                </c:pt>
                <c:pt idx="573">
                  <c:v>2.8269994522711617E-2</c:v>
                </c:pt>
                <c:pt idx="574">
                  <c:v>2.8269994522711617E-2</c:v>
                </c:pt>
                <c:pt idx="575">
                  <c:v>2.8269994522711617E-2</c:v>
                </c:pt>
                <c:pt idx="576">
                  <c:v>2.8269994522711617E-2</c:v>
                </c:pt>
                <c:pt idx="577">
                  <c:v>2.8269994522711617E-2</c:v>
                </c:pt>
                <c:pt idx="578">
                  <c:v>2.8269994522711617E-2</c:v>
                </c:pt>
                <c:pt idx="579">
                  <c:v>2.8269994522711617E-2</c:v>
                </c:pt>
                <c:pt idx="580">
                  <c:v>2.8269994522711617E-2</c:v>
                </c:pt>
                <c:pt idx="581">
                  <c:v>2.8269994522711617E-2</c:v>
                </c:pt>
                <c:pt idx="582">
                  <c:v>2.8269994522711617E-2</c:v>
                </c:pt>
                <c:pt idx="583">
                  <c:v>2.8269994522711617E-2</c:v>
                </c:pt>
                <c:pt idx="584">
                  <c:v>2.8269994522711617E-2</c:v>
                </c:pt>
                <c:pt idx="585">
                  <c:v>2.8269994522711617E-2</c:v>
                </c:pt>
                <c:pt idx="586">
                  <c:v>2.8269994522711617E-2</c:v>
                </c:pt>
                <c:pt idx="587">
                  <c:v>2.8269994522711617E-2</c:v>
                </c:pt>
                <c:pt idx="588">
                  <c:v>2.8269994522711617E-2</c:v>
                </c:pt>
                <c:pt idx="589">
                  <c:v>2.8269994522711617E-2</c:v>
                </c:pt>
                <c:pt idx="590">
                  <c:v>2.8269994522711617E-2</c:v>
                </c:pt>
                <c:pt idx="591">
                  <c:v>2.8269994522711617E-2</c:v>
                </c:pt>
                <c:pt idx="592">
                  <c:v>2.8269994522711617E-2</c:v>
                </c:pt>
                <c:pt idx="593">
                  <c:v>2.8269994522711617E-2</c:v>
                </c:pt>
                <c:pt idx="594">
                  <c:v>2.8269994522711617E-2</c:v>
                </c:pt>
                <c:pt idx="595">
                  <c:v>2.8269994522711617E-2</c:v>
                </c:pt>
                <c:pt idx="596">
                  <c:v>2.8269994522711617E-2</c:v>
                </c:pt>
                <c:pt idx="597">
                  <c:v>2.8269994522711617E-2</c:v>
                </c:pt>
                <c:pt idx="598">
                  <c:v>2.8269994522711617E-2</c:v>
                </c:pt>
                <c:pt idx="599">
                  <c:v>2.8269994522711617E-2</c:v>
                </c:pt>
                <c:pt idx="600">
                  <c:v>2.8269994522711617E-2</c:v>
                </c:pt>
                <c:pt idx="601">
                  <c:v>2.8269994522711617E-2</c:v>
                </c:pt>
                <c:pt idx="602">
                  <c:v>2.8269994522711617E-2</c:v>
                </c:pt>
                <c:pt idx="603">
                  <c:v>2.8269994522711617E-2</c:v>
                </c:pt>
                <c:pt idx="604">
                  <c:v>2.8269994522711617E-2</c:v>
                </c:pt>
                <c:pt idx="605">
                  <c:v>2.8269994522711617E-2</c:v>
                </c:pt>
                <c:pt idx="606">
                  <c:v>2.8269994522711617E-2</c:v>
                </c:pt>
                <c:pt idx="607">
                  <c:v>2.8269994522711617E-2</c:v>
                </c:pt>
                <c:pt idx="608">
                  <c:v>2.8269994522711617E-2</c:v>
                </c:pt>
                <c:pt idx="609">
                  <c:v>2.8269994522711617E-2</c:v>
                </c:pt>
                <c:pt idx="610">
                  <c:v>2.8269994522711617E-2</c:v>
                </c:pt>
                <c:pt idx="611">
                  <c:v>2.8269994522711617E-2</c:v>
                </c:pt>
                <c:pt idx="612">
                  <c:v>2.8269994522711617E-2</c:v>
                </c:pt>
                <c:pt idx="613">
                  <c:v>2.8269994522711617E-2</c:v>
                </c:pt>
                <c:pt idx="614">
                  <c:v>2.8269994522711617E-2</c:v>
                </c:pt>
                <c:pt idx="615">
                  <c:v>2.8269994522711617E-2</c:v>
                </c:pt>
                <c:pt idx="616">
                  <c:v>2.8269994522711617E-2</c:v>
                </c:pt>
                <c:pt idx="617">
                  <c:v>2.8269994522711617E-2</c:v>
                </c:pt>
                <c:pt idx="618">
                  <c:v>2.8269994522711617E-2</c:v>
                </c:pt>
                <c:pt idx="619">
                  <c:v>2.8269994522711617E-2</c:v>
                </c:pt>
                <c:pt idx="620">
                  <c:v>2.8269994522711617E-2</c:v>
                </c:pt>
                <c:pt idx="621">
                  <c:v>2.8269994522711617E-2</c:v>
                </c:pt>
                <c:pt idx="622">
                  <c:v>2.8269994522711617E-2</c:v>
                </c:pt>
                <c:pt idx="623">
                  <c:v>2.8269994522711617E-2</c:v>
                </c:pt>
                <c:pt idx="624">
                  <c:v>2.8269994522711617E-2</c:v>
                </c:pt>
                <c:pt idx="625">
                  <c:v>2.8269994522711617E-2</c:v>
                </c:pt>
                <c:pt idx="626">
                  <c:v>2.8269994522711617E-2</c:v>
                </c:pt>
                <c:pt idx="627">
                  <c:v>2.8269994522711617E-2</c:v>
                </c:pt>
                <c:pt idx="628">
                  <c:v>2.8269994522711617E-2</c:v>
                </c:pt>
                <c:pt idx="629">
                  <c:v>2.8269994522711617E-2</c:v>
                </c:pt>
                <c:pt idx="630">
                  <c:v>2.8269994522711617E-2</c:v>
                </c:pt>
                <c:pt idx="631">
                  <c:v>2.8269994522711617E-2</c:v>
                </c:pt>
                <c:pt idx="632">
                  <c:v>2.8269994522711617E-2</c:v>
                </c:pt>
                <c:pt idx="633">
                  <c:v>2.8269994522711617E-2</c:v>
                </c:pt>
                <c:pt idx="634">
                  <c:v>2.8269994522711617E-2</c:v>
                </c:pt>
                <c:pt idx="635">
                  <c:v>2.8269994522711617E-2</c:v>
                </c:pt>
                <c:pt idx="636">
                  <c:v>2.8269994522711617E-2</c:v>
                </c:pt>
                <c:pt idx="637">
                  <c:v>2.8269994522711617E-2</c:v>
                </c:pt>
                <c:pt idx="638">
                  <c:v>2.8269994522711617E-2</c:v>
                </c:pt>
                <c:pt idx="639">
                  <c:v>2.8269994522711617E-2</c:v>
                </c:pt>
                <c:pt idx="640">
                  <c:v>2.8269994522711617E-2</c:v>
                </c:pt>
                <c:pt idx="641">
                  <c:v>2.8269994522711617E-2</c:v>
                </c:pt>
                <c:pt idx="642">
                  <c:v>2.8269994522711617E-2</c:v>
                </c:pt>
                <c:pt idx="643">
                  <c:v>2.8269994522711617E-2</c:v>
                </c:pt>
                <c:pt idx="644">
                  <c:v>2.8269994522711617E-2</c:v>
                </c:pt>
                <c:pt idx="645">
                  <c:v>2.8269994522711617E-2</c:v>
                </c:pt>
                <c:pt idx="646">
                  <c:v>2.8269994522711617E-2</c:v>
                </c:pt>
                <c:pt idx="647">
                  <c:v>2.8269994522711617E-2</c:v>
                </c:pt>
                <c:pt idx="648">
                  <c:v>2.8269994522711617E-2</c:v>
                </c:pt>
                <c:pt idx="649">
                  <c:v>2.8269994522711617E-2</c:v>
                </c:pt>
                <c:pt idx="650">
                  <c:v>2.8269994522711617E-2</c:v>
                </c:pt>
                <c:pt idx="651">
                  <c:v>2.8269994522711617E-2</c:v>
                </c:pt>
                <c:pt idx="652">
                  <c:v>2.8269994522711617E-2</c:v>
                </c:pt>
                <c:pt idx="653">
                  <c:v>2.8269994522711617E-2</c:v>
                </c:pt>
                <c:pt idx="654">
                  <c:v>2.8269994522711617E-2</c:v>
                </c:pt>
                <c:pt idx="655">
                  <c:v>2.8269994522711617E-2</c:v>
                </c:pt>
                <c:pt idx="656">
                  <c:v>2.8269994522711617E-2</c:v>
                </c:pt>
                <c:pt idx="657">
                  <c:v>2.8269994522711617E-2</c:v>
                </c:pt>
                <c:pt idx="658">
                  <c:v>2.8269994522711617E-2</c:v>
                </c:pt>
                <c:pt idx="659">
                  <c:v>2.8269994522711617E-2</c:v>
                </c:pt>
                <c:pt idx="660">
                  <c:v>2.8269994522711617E-2</c:v>
                </c:pt>
                <c:pt idx="661">
                  <c:v>2.8269994522711617E-2</c:v>
                </c:pt>
                <c:pt idx="662">
                  <c:v>2.8269994522711617E-2</c:v>
                </c:pt>
                <c:pt idx="663">
                  <c:v>2.8269994522711617E-2</c:v>
                </c:pt>
                <c:pt idx="664">
                  <c:v>2.8269994522711617E-2</c:v>
                </c:pt>
                <c:pt idx="665">
                  <c:v>2.8269994522711617E-2</c:v>
                </c:pt>
                <c:pt idx="666">
                  <c:v>2.8269994522711617E-2</c:v>
                </c:pt>
                <c:pt idx="667">
                  <c:v>2.8269994522711617E-2</c:v>
                </c:pt>
                <c:pt idx="668">
                  <c:v>2.8269994522711617E-2</c:v>
                </c:pt>
                <c:pt idx="669">
                  <c:v>2.8269994522711617E-2</c:v>
                </c:pt>
                <c:pt idx="670">
                  <c:v>2.8269994522711617E-2</c:v>
                </c:pt>
                <c:pt idx="671">
                  <c:v>2.8269994522711617E-2</c:v>
                </c:pt>
                <c:pt idx="672">
                  <c:v>2.8269994522711617E-2</c:v>
                </c:pt>
                <c:pt idx="673">
                  <c:v>2.8269994522711617E-2</c:v>
                </c:pt>
                <c:pt idx="674">
                  <c:v>2.8269994522711617E-2</c:v>
                </c:pt>
                <c:pt idx="675">
                  <c:v>2.8269994522711617E-2</c:v>
                </c:pt>
                <c:pt idx="676">
                  <c:v>2.8269994522711617E-2</c:v>
                </c:pt>
                <c:pt idx="677">
                  <c:v>2.8269994522711617E-2</c:v>
                </c:pt>
                <c:pt idx="678">
                  <c:v>2.8269994522711617E-2</c:v>
                </c:pt>
                <c:pt idx="679">
                  <c:v>2.8269994522711617E-2</c:v>
                </c:pt>
                <c:pt idx="680">
                  <c:v>2.8269994522711617E-2</c:v>
                </c:pt>
                <c:pt idx="681">
                  <c:v>2.8269994522711617E-2</c:v>
                </c:pt>
                <c:pt idx="682">
                  <c:v>2.8269994522711617E-2</c:v>
                </c:pt>
                <c:pt idx="683">
                  <c:v>2.8269994522711617E-2</c:v>
                </c:pt>
                <c:pt idx="684">
                  <c:v>2.8269994522711617E-2</c:v>
                </c:pt>
                <c:pt idx="685">
                  <c:v>2.8269994522711617E-2</c:v>
                </c:pt>
                <c:pt idx="686">
                  <c:v>2.8269994522711617E-2</c:v>
                </c:pt>
                <c:pt idx="687">
                  <c:v>2.8269994522711617E-2</c:v>
                </c:pt>
                <c:pt idx="688">
                  <c:v>2.8269994522711617E-2</c:v>
                </c:pt>
                <c:pt idx="689">
                  <c:v>2.8269994522711617E-2</c:v>
                </c:pt>
                <c:pt idx="690">
                  <c:v>2.8269994522711617E-2</c:v>
                </c:pt>
                <c:pt idx="691">
                  <c:v>2.8269994522711617E-2</c:v>
                </c:pt>
                <c:pt idx="692">
                  <c:v>2.8269994522711617E-2</c:v>
                </c:pt>
                <c:pt idx="693">
                  <c:v>2.8269994522711617E-2</c:v>
                </c:pt>
                <c:pt idx="694">
                  <c:v>2.8269994522711617E-2</c:v>
                </c:pt>
                <c:pt idx="695">
                  <c:v>2.8269994522711617E-2</c:v>
                </c:pt>
                <c:pt idx="696">
                  <c:v>2.8269994522711617E-2</c:v>
                </c:pt>
                <c:pt idx="697">
                  <c:v>2.8269994522711617E-2</c:v>
                </c:pt>
                <c:pt idx="698">
                  <c:v>2.8269994522711617E-2</c:v>
                </c:pt>
                <c:pt idx="699">
                  <c:v>2.8269994522711617E-2</c:v>
                </c:pt>
                <c:pt idx="700">
                  <c:v>2.8269994522711617E-2</c:v>
                </c:pt>
                <c:pt idx="701">
                  <c:v>2.8269994522711617E-2</c:v>
                </c:pt>
                <c:pt idx="702">
                  <c:v>2.8269994522711617E-2</c:v>
                </c:pt>
                <c:pt idx="703">
                  <c:v>2.8269994522711617E-2</c:v>
                </c:pt>
                <c:pt idx="704">
                  <c:v>2.8269994522711617E-2</c:v>
                </c:pt>
                <c:pt idx="705">
                  <c:v>2.8269994522711617E-2</c:v>
                </c:pt>
                <c:pt idx="706">
                  <c:v>2.8269994522711617E-2</c:v>
                </c:pt>
                <c:pt idx="707">
                  <c:v>2.8269994522711617E-2</c:v>
                </c:pt>
                <c:pt idx="708">
                  <c:v>2.8269994522711617E-2</c:v>
                </c:pt>
                <c:pt idx="709">
                  <c:v>2.8269994522711617E-2</c:v>
                </c:pt>
                <c:pt idx="710">
                  <c:v>2.8269994522711617E-2</c:v>
                </c:pt>
                <c:pt idx="711">
                  <c:v>2.8269994522711617E-2</c:v>
                </c:pt>
                <c:pt idx="712">
                  <c:v>2.8269994522711617E-2</c:v>
                </c:pt>
                <c:pt idx="713">
                  <c:v>2.8269994522711617E-2</c:v>
                </c:pt>
                <c:pt idx="714">
                  <c:v>2.8269994522711617E-2</c:v>
                </c:pt>
                <c:pt idx="715">
                  <c:v>2.8269994522711617E-2</c:v>
                </c:pt>
                <c:pt idx="716">
                  <c:v>2.8269994522711617E-2</c:v>
                </c:pt>
                <c:pt idx="717">
                  <c:v>2.8269994522711617E-2</c:v>
                </c:pt>
                <c:pt idx="718">
                  <c:v>2.8269994522711617E-2</c:v>
                </c:pt>
                <c:pt idx="719">
                  <c:v>2.8269994522711617E-2</c:v>
                </c:pt>
                <c:pt idx="720">
                  <c:v>2.8269994522711617E-2</c:v>
                </c:pt>
                <c:pt idx="721">
                  <c:v>2.8269994522711617E-2</c:v>
                </c:pt>
                <c:pt idx="722">
                  <c:v>2.8269994522711617E-2</c:v>
                </c:pt>
                <c:pt idx="723">
                  <c:v>2.8269994522711617E-2</c:v>
                </c:pt>
                <c:pt idx="724">
                  <c:v>2.8269994522711617E-2</c:v>
                </c:pt>
                <c:pt idx="725">
                  <c:v>2.8269994522711617E-2</c:v>
                </c:pt>
                <c:pt idx="726">
                  <c:v>2.8269994522711617E-2</c:v>
                </c:pt>
                <c:pt idx="727">
                  <c:v>2.8269994522711617E-2</c:v>
                </c:pt>
                <c:pt idx="728">
                  <c:v>2.8269994522711617E-2</c:v>
                </c:pt>
                <c:pt idx="729">
                  <c:v>2.8269994522711617E-2</c:v>
                </c:pt>
                <c:pt idx="730">
                  <c:v>2.8269994522711617E-2</c:v>
                </c:pt>
                <c:pt idx="731">
                  <c:v>2.8269994522711617E-2</c:v>
                </c:pt>
                <c:pt idx="732">
                  <c:v>2.8269994522711617E-2</c:v>
                </c:pt>
                <c:pt idx="733">
                  <c:v>2.8269994522711617E-2</c:v>
                </c:pt>
                <c:pt idx="734">
                  <c:v>2.8269994522711617E-2</c:v>
                </c:pt>
                <c:pt idx="735">
                  <c:v>2.8269994522711617E-2</c:v>
                </c:pt>
                <c:pt idx="736">
                  <c:v>2.8269994522711617E-2</c:v>
                </c:pt>
                <c:pt idx="737">
                  <c:v>2.8269994522711617E-2</c:v>
                </c:pt>
                <c:pt idx="738">
                  <c:v>2.8269994522711617E-2</c:v>
                </c:pt>
                <c:pt idx="739">
                  <c:v>2.8269994522711617E-2</c:v>
                </c:pt>
                <c:pt idx="740">
                  <c:v>2.8269994522711617E-2</c:v>
                </c:pt>
                <c:pt idx="741">
                  <c:v>2.8269994522711617E-2</c:v>
                </c:pt>
                <c:pt idx="742">
                  <c:v>2.8269994522711617E-2</c:v>
                </c:pt>
                <c:pt idx="743">
                  <c:v>2.8269994522711617E-2</c:v>
                </c:pt>
                <c:pt idx="744">
                  <c:v>2.8269994522711617E-2</c:v>
                </c:pt>
                <c:pt idx="745">
                  <c:v>2.8269994522711617E-2</c:v>
                </c:pt>
                <c:pt idx="746">
                  <c:v>2.8269994522711617E-2</c:v>
                </c:pt>
                <c:pt idx="747">
                  <c:v>2.8269994522711617E-2</c:v>
                </c:pt>
                <c:pt idx="748">
                  <c:v>2.8269994522711617E-2</c:v>
                </c:pt>
                <c:pt idx="749">
                  <c:v>2.8269994522711617E-2</c:v>
                </c:pt>
                <c:pt idx="750">
                  <c:v>2.8269994522711617E-2</c:v>
                </c:pt>
                <c:pt idx="751">
                  <c:v>2.8269994522711617E-2</c:v>
                </c:pt>
                <c:pt idx="752">
                  <c:v>2.8269994522711617E-2</c:v>
                </c:pt>
                <c:pt idx="753">
                  <c:v>2.8269994522711617E-2</c:v>
                </c:pt>
                <c:pt idx="754">
                  <c:v>2.8269994522711617E-2</c:v>
                </c:pt>
                <c:pt idx="755">
                  <c:v>2.8269994522711617E-2</c:v>
                </c:pt>
                <c:pt idx="756">
                  <c:v>2.8269994522711617E-2</c:v>
                </c:pt>
                <c:pt idx="757">
                  <c:v>2.8269994522711617E-2</c:v>
                </c:pt>
                <c:pt idx="758">
                  <c:v>2.8269994522711617E-2</c:v>
                </c:pt>
                <c:pt idx="759">
                  <c:v>2.8269994522711617E-2</c:v>
                </c:pt>
                <c:pt idx="760">
                  <c:v>2.8269994522711617E-2</c:v>
                </c:pt>
                <c:pt idx="761">
                  <c:v>2.8269994522711617E-2</c:v>
                </c:pt>
                <c:pt idx="762">
                  <c:v>2.8269994522711617E-2</c:v>
                </c:pt>
                <c:pt idx="763">
                  <c:v>2.8269994522711617E-2</c:v>
                </c:pt>
                <c:pt idx="764">
                  <c:v>2.8269994522711617E-2</c:v>
                </c:pt>
                <c:pt idx="765">
                  <c:v>2.8269994522711617E-2</c:v>
                </c:pt>
                <c:pt idx="766">
                  <c:v>2.8269994522711617E-2</c:v>
                </c:pt>
                <c:pt idx="767">
                  <c:v>2.8269994522711617E-2</c:v>
                </c:pt>
                <c:pt idx="768">
                  <c:v>2.8269994522711617E-2</c:v>
                </c:pt>
                <c:pt idx="769">
                  <c:v>2.8269994522711617E-2</c:v>
                </c:pt>
                <c:pt idx="770">
                  <c:v>2.8269994522711617E-2</c:v>
                </c:pt>
                <c:pt idx="771">
                  <c:v>2.8269994522711617E-2</c:v>
                </c:pt>
                <c:pt idx="772">
                  <c:v>2.8269994522711617E-2</c:v>
                </c:pt>
                <c:pt idx="773">
                  <c:v>2.8269994522711617E-2</c:v>
                </c:pt>
                <c:pt idx="774">
                  <c:v>2.8269994522711617E-2</c:v>
                </c:pt>
                <c:pt idx="775">
                  <c:v>2.8269994522711617E-2</c:v>
                </c:pt>
                <c:pt idx="776">
                  <c:v>2.8269994522711617E-2</c:v>
                </c:pt>
                <c:pt idx="777">
                  <c:v>2.8269994522711617E-2</c:v>
                </c:pt>
                <c:pt idx="778">
                  <c:v>2.8269994522711617E-2</c:v>
                </c:pt>
                <c:pt idx="779">
                  <c:v>2.8269994522711617E-2</c:v>
                </c:pt>
                <c:pt idx="780">
                  <c:v>2.8269994522711617E-2</c:v>
                </c:pt>
                <c:pt idx="781">
                  <c:v>2.8269994522711617E-2</c:v>
                </c:pt>
                <c:pt idx="782">
                  <c:v>2.8269994522711617E-2</c:v>
                </c:pt>
                <c:pt idx="783">
                  <c:v>2.8269994522711617E-2</c:v>
                </c:pt>
                <c:pt idx="784">
                  <c:v>2.8269994522711617E-2</c:v>
                </c:pt>
                <c:pt idx="785">
                  <c:v>2.8269994522711617E-2</c:v>
                </c:pt>
                <c:pt idx="786">
                  <c:v>2.8269994522711617E-2</c:v>
                </c:pt>
                <c:pt idx="787">
                  <c:v>2.8269994522711617E-2</c:v>
                </c:pt>
                <c:pt idx="788">
                  <c:v>2.8269994522711617E-2</c:v>
                </c:pt>
                <c:pt idx="789">
                  <c:v>2.8269994522711617E-2</c:v>
                </c:pt>
                <c:pt idx="790">
                  <c:v>2.8269994522711617E-2</c:v>
                </c:pt>
                <c:pt idx="791">
                  <c:v>2.8269994522711617E-2</c:v>
                </c:pt>
                <c:pt idx="792">
                  <c:v>2.8269994522711617E-2</c:v>
                </c:pt>
                <c:pt idx="793">
                  <c:v>2.8269994522711617E-2</c:v>
                </c:pt>
                <c:pt idx="794">
                  <c:v>2.8269994522711617E-2</c:v>
                </c:pt>
                <c:pt idx="795">
                  <c:v>2.8269994522711617E-2</c:v>
                </c:pt>
                <c:pt idx="796">
                  <c:v>2.8269994522711617E-2</c:v>
                </c:pt>
                <c:pt idx="797">
                  <c:v>2.8269994522711617E-2</c:v>
                </c:pt>
                <c:pt idx="798">
                  <c:v>2.8269994522711617E-2</c:v>
                </c:pt>
                <c:pt idx="799">
                  <c:v>2.8269994522711617E-2</c:v>
                </c:pt>
                <c:pt idx="800">
                  <c:v>2.8269994522711617E-2</c:v>
                </c:pt>
                <c:pt idx="801">
                  <c:v>2.8269994522711617E-2</c:v>
                </c:pt>
                <c:pt idx="802">
                  <c:v>2.8269994522711617E-2</c:v>
                </c:pt>
                <c:pt idx="803">
                  <c:v>2.8269994522711617E-2</c:v>
                </c:pt>
                <c:pt idx="804">
                  <c:v>2.8269994522711617E-2</c:v>
                </c:pt>
                <c:pt idx="805">
                  <c:v>2.8269994522711617E-2</c:v>
                </c:pt>
                <c:pt idx="806">
                  <c:v>2.8269994522711617E-2</c:v>
                </c:pt>
                <c:pt idx="807">
                  <c:v>2.8269994522711617E-2</c:v>
                </c:pt>
                <c:pt idx="808">
                  <c:v>2.8269994522711617E-2</c:v>
                </c:pt>
                <c:pt idx="809">
                  <c:v>2.8269994522711617E-2</c:v>
                </c:pt>
                <c:pt idx="810">
                  <c:v>2.8269994522711617E-2</c:v>
                </c:pt>
                <c:pt idx="811">
                  <c:v>2.8269994522711617E-2</c:v>
                </c:pt>
                <c:pt idx="812">
                  <c:v>2.8269994522711617E-2</c:v>
                </c:pt>
                <c:pt idx="813">
                  <c:v>2.8269994522711617E-2</c:v>
                </c:pt>
                <c:pt idx="814">
                  <c:v>2.8269994522711617E-2</c:v>
                </c:pt>
                <c:pt idx="815">
                  <c:v>2.8269994522711617E-2</c:v>
                </c:pt>
                <c:pt idx="816">
                  <c:v>2.8269994522711617E-2</c:v>
                </c:pt>
                <c:pt idx="817">
                  <c:v>2.8269994522711617E-2</c:v>
                </c:pt>
                <c:pt idx="818">
                  <c:v>2.8269994522711617E-2</c:v>
                </c:pt>
                <c:pt idx="819">
                  <c:v>2.8269994522711617E-2</c:v>
                </c:pt>
                <c:pt idx="820">
                  <c:v>2.8269994522711617E-2</c:v>
                </c:pt>
                <c:pt idx="821">
                  <c:v>2.8269994522711617E-2</c:v>
                </c:pt>
                <c:pt idx="822">
                  <c:v>2.8269994522711617E-2</c:v>
                </c:pt>
                <c:pt idx="823">
                  <c:v>2.8269994522711617E-2</c:v>
                </c:pt>
                <c:pt idx="824">
                  <c:v>2.8269994522711617E-2</c:v>
                </c:pt>
                <c:pt idx="825">
                  <c:v>2.8269994522711617E-2</c:v>
                </c:pt>
                <c:pt idx="826">
                  <c:v>2.8269994522711617E-2</c:v>
                </c:pt>
                <c:pt idx="827">
                  <c:v>2.8269994522711617E-2</c:v>
                </c:pt>
                <c:pt idx="828">
                  <c:v>2.8269994522711617E-2</c:v>
                </c:pt>
                <c:pt idx="829">
                  <c:v>2.8269994522711617E-2</c:v>
                </c:pt>
                <c:pt idx="830">
                  <c:v>2.8269994522711617E-2</c:v>
                </c:pt>
                <c:pt idx="831">
                  <c:v>2.8269994522711617E-2</c:v>
                </c:pt>
                <c:pt idx="832">
                  <c:v>2.8269994522711617E-2</c:v>
                </c:pt>
                <c:pt idx="833">
                  <c:v>2.8269994522711617E-2</c:v>
                </c:pt>
                <c:pt idx="834">
                  <c:v>2.8269994522711617E-2</c:v>
                </c:pt>
                <c:pt idx="835">
                  <c:v>2.8269994522711617E-2</c:v>
                </c:pt>
                <c:pt idx="836">
                  <c:v>2.8269994522711617E-2</c:v>
                </c:pt>
                <c:pt idx="837">
                  <c:v>2.8269994522711617E-2</c:v>
                </c:pt>
                <c:pt idx="838">
                  <c:v>2.8269994522711617E-2</c:v>
                </c:pt>
                <c:pt idx="839">
                  <c:v>2.8269994522711617E-2</c:v>
                </c:pt>
                <c:pt idx="840">
                  <c:v>2.8269994522711617E-2</c:v>
                </c:pt>
                <c:pt idx="841">
                  <c:v>2.8269994522711617E-2</c:v>
                </c:pt>
                <c:pt idx="842">
                  <c:v>2.8269994522711617E-2</c:v>
                </c:pt>
                <c:pt idx="843">
                  <c:v>2.8269994522711617E-2</c:v>
                </c:pt>
                <c:pt idx="844">
                  <c:v>2.8269994522711617E-2</c:v>
                </c:pt>
                <c:pt idx="845">
                  <c:v>2.8269994522711617E-2</c:v>
                </c:pt>
                <c:pt idx="846">
                  <c:v>2.8269994522711617E-2</c:v>
                </c:pt>
                <c:pt idx="847">
                  <c:v>2.8269994522711617E-2</c:v>
                </c:pt>
                <c:pt idx="848">
                  <c:v>2.8269994522711617E-2</c:v>
                </c:pt>
                <c:pt idx="849">
                  <c:v>2.8269994522711617E-2</c:v>
                </c:pt>
                <c:pt idx="850">
                  <c:v>2.8269994522711617E-2</c:v>
                </c:pt>
                <c:pt idx="851">
                  <c:v>2.8269994522711617E-2</c:v>
                </c:pt>
                <c:pt idx="852">
                  <c:v>2.8269994522711617E-2</c:v>
                </c:pt>
                <c:pt idx="853">
                  <c:v>2.8269994522711617E-2</c:v>
                </c:pt>
                <c:pt idx="854">
                  <c:v>2.8269994522711617E-2</c:v>
                </c:pt>
                <c:pt idx="855">
                  <c:v>2.8269994522711617E-2</c:v>
                </c:pt>
                <c:pt idx="856">
                  <c:v>2.8269994522711617E-2</c:v>
                </c:pt>
                <c:pt idx="857">
                  <c:v>2.8269994522711617E-2</c:v>
                </c:pt>
                <c:pt idx="858">
                  <c:v>2.8269994522711617E-2</c:v>
                </c:pt>
                <c:pt idx="859">
                  <c:v>2.8269994522711617E-2</c:v>
                </c:pt>
                <c:pt idx="860">
                  <c:v>2.8269994522711617E-2</c:v>
                </c:pt>
                <c:pt idx="861">
                  <c:v>2.8269994522711617E-2</c:v>
                </c:pt>
                <c:pt idx="862">
                  <c:v>2.8269994522711617E-2</c:v>
                </c:pt>
                <c:pt idx="863">
                  <c:v>2.8269994522711617E-2</c:v>
                </c:pt>
                <c:pt idx="864">
                  <c:v>2.8269994522711617E-2</c:v>
                </c:pt>
                <c:pt idx="865">
                  <c:v>2.8269994522711617E-2</c:v>
                </c:pt>
                <c:pt idx="866">
                  <c:v>2.8269994522711617E-2</c:v>
                </c:pt>
                <c:pt idx="867">
                  <c:v>2.8269994522711617E-2</c:v>
                </c:pt>
                <c:pt idx="868">
                  <c:v>2.8269994522711617E-2</c:v>
                </c:pt>
                <c:pt idx="869">
                  <c:v>2.8269994522711617E-2</c:v>
                </c:pt>
                <c:pt idx="870">
                  <c:v>2.8269994522711617E-2</c:v>
                </c:pt>
                <c:pt idx="871">
                  <c:v>2.8269994522711617E-2</c:v>
                </c:pt>
                <c:pt idx="872">
                  <c:v>2.8269994522711617E-2</c:v>
                </c:pt>
                <c:pt idx="873">
                  <c:v>2.8269994522711617E-2</c:v>
                </c:pt>
                <c:pt idx="874">
                  <c:v>2.8269994522711617E-2</c:v>
                </c:pt>
                <c:pt idx="875">
                  <c:v>2.8269994522711617E-2</c:v>
                </c:pt>
                <c:pt idx="876">
                  <c:v>2.8269994522711617E-2</c:v>
                </c:pt>
                <c:pt idx="877">
                  <c:v>2.8269994522711617E-2</c:v>
                </c:pt>
                <c:pt idx="878">
                  <c:v>2.8269994522711617E-2</c:v>
                </c:pt>
                <c:pt idx="879">
                  <c:v>2.8269994522711617E-2</c:v>
                </c:pt>
                <c:pt idx="880">
                  <c:v>2.8269994522711617E-2</c:v>
                </c:pt>
                <c:pt idx="881">
                  <c:v>2.8269994522711617E-2</c:v>
                </c:pt>
                <c:pt idx="882">
                  <c:v>2.8269994522711617E-2</c:v>
                </c:pt>
                <c:pt idx="883">
                  <c:v>2.8269994522711617E-2</c:v>
                </c:pt>
                <c:pt idx="884">
                  <c:v>2.8269994522711617E-2</c:v>
                </c:pt>
                <c:pt idx="885">
                  <c:v>2.8269994522711617E-2</c:v>
                </c:pt>
                <c:pt idx="886">
                  <c:v>2.8269994522711617E-2</c:v>
                </c:pt>
                <c:pt idx="887">
                  <c:v>2.8269994522711617E-2</c:v>
                </c:pt>
                <c:pt idx="888">
                  <c:v>2.8269994522711617E-2</c:v>
                </c:pt>
                <c:pt idx="889">
                  <c:v>2.8269994522711617E-2</c:v>
                </c:pt>
                <c:pt idx="890">
                  <c:v>2.8269994522711617E-2</c:v>
                </c:pt>
                <c:pt idx="891">
                  <c:v>2.8269994522711617E-2</c:v>
                </c:pt>
                <c:pt idx="892">
                  <c:v>2.8269994522711617E-2</c:v>
                </c:pt>
                <c:pt idx="893">
                  <c:v>2.8269994522711617E-2</c:v>
                </c:pt>
                <c:pt idx="894">
                  <c:v>2.8269994522711617E-2</c:v>
                </c:pt>
                <c:pt idx="895">
                  <c:v>2.8269994522711617E-2</c:v>
                </c:pt>
                <c:pt idx="896">
                  <c:v>2.8269994522711617E-2</c:v>
                </c:pt>
                <c:pt idx="897">
                  <c:v>2.8269994522711617E-2</c:v>
                </c:pt>
                <c:pt idx="898">
                  <c:v>2.8269994522711617E-2</c:v>
                </c:pt>
                <c:pt idx="899">
                  <c:v>2.8269994522711617E-2</c:v>
                </c:pt>
                <c:pt idx="900">
                  <c:v>2.8269994522711617E-2</c:v>
                </c:pt>
                <c:pt idx="901">
                  <c:v>2.8269994522711617E-2</c:v>
                </c:pt>
                <c:pt idx="902">
                  <c:v>2.8269994522711617E-2</c:v>
                </c:pt>
                <c:pt idx="903">
                  <c:v>2.8269994522711617E-2</c:v>
                </c:pt>
                <c:pt idx="904">
                  <c:v>2.8269994522711617E-2</c:v>
                </c:pt>
                <c:pt idx="905">
                  <c:v>2.8269994522711617E-2</c:v>
                </c:pt>
                <c:pt idx="906">
                  <c:v>2.8269994522711617E-2</c:v>
                </c:pt>
                <c:pt idx="907">
                  <c:v>2.8269994522711617E-2</c:v>
                </c:pt>
                <c:pt idx="908">
                  <c:v>2.8269994522711617E-2</c:v>
                </c:pt>
                <c:pt idx="909">
                  <c:v>2.8269994522711617E-2</c:v>
                </c:pt>
                <c:pt idx="910">
                  <c:v>2.8269994522711617E-2</c:v>
                </c:pt>
                <c:pt idx="911">
                  <c:v>2.8269994522711617E-2</c:v>
                </c:pt>
                <c:pt idx="912">
                  <c:v>2.8269994522711617E-2</c:v>
                </c:pt>
                <c:pt idx="913">
                  <c:v>2.8269994522711617E-2</c:v>
                </c:pt>
                <c:pt idx="914">
                  <c:v>2.8269994522711617E-2</c:v>
                </c:pt>
                <c:pt idx="915">
                  <c:v>2.8269994522711617E-2</c:v>
                </c:pt>
                <c:pt idx="916">
                  <c:v>2.8269994522711617E-2</c:v>
                </c:pt>
                <c:pt idx="917">
                  <c:v>2.8269994522711617E-2</c:v>
                </c:pt>
                <c:pt idx="918">
                  <c:v>2.8269994522711617E-2</c:v>
                </c:pt>
                <c:pt idx="919">
                  <c:v>2.8269994522711617E-2</c:v>
                </c:pt>
                <c:pt idx="920">
                  <c:v>2.8269994522711617E-2</c:v>
                </c:pt>
                <c:pt idx="921">
                  <c:v>2.8269994522711617E-2</c:v>
                </c:pt>
                <c:pt idx="922">
                  <c:v>2.8269994522711617E-2</c:v>
                </c:pt>
                <c:pt idx="923">
                  <c:v>2.8269994522711617E-2</c:v>
                </c:pt>
                <c:pt idx="924">
                  <c:v>2.8269994522711617E-2</c:v>
                </c:pt>
                <c:pt idx="925">
                  <c:v>2.8269994522711617E-2</c:v>
                </c:pt>
                <c:pt idx="926">
                  <c:v>2.8269994522711617E-2</c:v>
                </c:pt>
                <c:pt idx="927">
                  <c:v>2.8269994522711617E-2</c:v>
                </c:pt>
                <c:pt idx="928">
                  <c:v>2.8269994522711617E-2</c:v>
                </c:pt>
                <c:pt idx="929">
                  <c:v>2.8269994522711617E-2</c:v>
                </c:pt>
                <c:pt idx="930">
                  <c:v>2.8269994522711617E-2</c:v>
                </c:pt>
                <c:pt idx="931">
                  <c:v>2.8269994522711617E-2</c:v>
                </c:pt>
                <c:pt idx="932">
                  <c:v>2.8269994522711617E-2</c:v>
                </c:pt>
                <c:pt idx="933">
                  <c:v>2.8269994522711617E-2</c:v>
                </c:pt>
                <c:pt idx="934">
                  <c:v>2.8269994522711617E-2</c:v>
                </c:pt>
                <c:pt idx="935">
                  <c:v>2.8269994522711617E-2</c:v>
                </c:pt>
                <c:pt idx="936">
                  <c:v>2.8269994522711617E-2</c:v>
                </c:pt>
                <c:pt idx="937">
                  <c:v>2.8269994522711617E-2</c:v>
                </c:pt>
                <c:pt idx="938">
                  <c:v>2.8269994522711617E-2</c:v>
                </c:pt>
                <c:pt idx="939">
                  <c:v>2.8269994522711617E-2</c:v>
                </c:pt>
                <c:pt idx="940">
                  <c:v>2.8269994522711617E-2</c:v>
                </c:pt>
                <c:pt idx="941">
                  <c:v>2.8269994522711617E-2</c:v>
                </c:pt>
                <c:pt idx="942">
                  <c:v>2.8269994522711617E-2</c:v>
                </c:pt>
                <c:pt idx="943">
                  <c:v>2.8269994522711617E-2</c:v>
                </c:pt>
                <c:pt idx="944">
                  <c:v>2.8269994522711617E-2</c:v>
                </c:pt>
                <c:pt idx="945">
                  <c:v>2.8269994522711617E-2</c:v>
                </c:pt>
                <c:pt idx="946">
                  <c:v>2.8269994522711617E-2</c:v>
                </c:pt>
                <c:pt idx="947">
                  <c:v>2.8269994522711617E-2</c:v>
                </c:pt>
                <c:pt idx="948">
                  <c:v>2.8269994522711617E-2</c:v>
                </c:pt>
                <c:pt idx="949">
                  <c:v>2.8269994522711617E-2</c:v>
                </c:pt>
                <c:pt idx="950">
                  <c:v>2.8269994522711617E-2</c:v>
                </c:pt>
                <c:pt idx="951">
                  <c:v>2.8269994522711617E-2</c:v>
                </c:pt>
                <c:pt idx="952">
                  <c:v>2.8269994522711617E-2</c:v>
                </c:pt>
                <c:pt idx="953">
                  <c:v>2.8269994522711617E-2</c:v>
                </c:pt>
                <c:pt idx="954">
                  <c:v>2.8269994522711617E-2</c:v>
                </c:pt>
                <c:pt idx="955">
                  <c:v>2.8269994522711617E-2</c:v>
                </c:pt>
                <c:pt idx="956">
                  <c:v>2.8269994522711617E-2</c:v>
                </c:pt>
                <c:pt idx="957">
                  <c:v>2.8269994522711617E-2</c:v>
                </c:pt>
                <c:pt idx="958">
                  <c:v>2.8269994522711617E-2</c:v>
                </c:pt>
                <c:pt idx="959">
                  <c:v>2.8269994522711617E-2</c:v>
                </c:pt>
                <c:pt idx="960">
                  <c:v>2.8269994522711617E-2</c:v>
                </c:pt>
                <c:pt idx="961">
                  <c:v>2.8269994522711617E-2</c:v>
                </c:pt>
                <c:pt idx="962">
                  <c:v>2.8269994522711617E-2</c:v>
                </c:pt>
                <c:pt idx="963">
                  <c:v>2.8269994522711617E-2</c:v>
                </c:pt>
                <c:pt idx="964">
                  <c:v>2.8269994522711617E-2</c:v>
                </c:pt>
                <c:pt idx="965">
                  <c:v>2.8269994522711617E-2</c:v>
                </c:pt>
                <c:pt idx="966">
                  <c:v>2.8269994522711617E-2</c:v>
                </c:pt>
                <c:pt idx="967">
                  <c:v>2.8269994522711617E-2</c:v>
                </c:pt>
                <c:pt idx="968">
                  <c:v>2.8269994522711617E-2</c:v>
                </c:pt>
                <c:pt idx="969">
                  <c:v>2.8269994522711617E-2</c:v>
                </c:pt>
                <c:pt idx="970">
                  <c:v>2.8269994522711617E-2</c:v>
                </c:pt>
                <c:pt idx="971">
                  <c:v>2.8269994522711617E-2</c:v>
                </c:pt>
                <c:pt idx="972">
                  <c:v>2.8269994522711617E-2</c:v>
                </c:pt>
                <c:pt idx="973">
                  <c:v>2.8269994522711617E-2</c:v>
                </c:pt>
                <c:pt idx="974">
                  <c:v>2.8269994522711617E-2</c:v>
                </c:pt>
                <c:pt idx="975">
                  <c:v>2.8269994522711617E-2</c:v>
                </c:pt>
                <c:pt idx="976">
                  <c:v>2.8269994522711617E-2</c:v>
                </c:pt>
                <c:pt idx="977">
                  <c:v>2.8269994522711617E-2</c:v>
                </c:pt>
                <c:pt idx="978">
                  <c:v>2.8269994522711617E-2</c:v>
                </c:pt>
                <c:pt idx="979">
                  <c:v>2.8269994522711617E-2</c:v>
                </c:pt>
                <c:pt idx="980">
                  <c:v>2.8269994522711617E-2</c:v>
                </c:pt>
                <c:pt idx="981">
                  <c:v>2.8269994522711617E-2</c:v>
                </c:pt>
                <c:pt idx="982">
                  <c:v>2.8269994522711617E-2</c:v>
                </c:pt>
                <c:pt idx="983">
                  <c:v>2.8269994522711617E-2</c:v>
                </c:pt>
                <c:pt idx="984">
                  <c:v>2.8269994522711617E-2</c:v>
                </c:pt>
                <c:pt idx="985">
                  <c:v>2.8269994522711617E-2</c:v>
                </c:pt>
                <c:pt idx="986">
                  <c:v>2.8269994522711617E-2</c:v>
                </c:pt>
                <c:pt idx="987">
                  <c:v>2.8269994522711617E-2</c:v>
                </c:pt>
                <c:pt idx="988">
                  <c:v>2.8269994522711617E-2</c:v>
                </c:pt>
                <c:pt idx="989">
                  <c:v>2.8269994522711617E-2</c:v>
                </c:pt>
                <c:pt idx="990">
                  <c:v>2.8269994522711617E-2</c:v>
                </c:pt>
                <c:pt idx="991">
                  <c:v>2.8269994522711617E-2</c:v>
                </c:pt>
                <c:pt idx="992">
                  <c:v>2.8269994522711617E-2</c:v>
                </c:pt>
                <c:pt idx="993">
                  <c:v>2.8269994522711617E-2</c:v>
                </c:pt>
                <c:pt idx="994">
                  <c:v>2.8269994522711617E-2</c:v>
                </c:pt>
                <c:pt idx="995">
                  <c:v>2.8269994522711617E-2</c:v>
                </c:pt>
                <c:pt idx="996">
                  <c:v>2.8269994522711617E-2</c:v>
                </c:pt>
                <c:pt idx="997">
                  <c:v>2.8269994522711617E-2</c:v>
                </c:pt>
                <c:pt idx="998">
                  <c:v>2.8269994522711617E-2</c:v>
                </c:pt>
                <c:pt idx="999">
                  <c:v>2.8269994522711617E-2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E-25FE-4C8D-AD4D-24E7EB99A208}"/>
            </c:ext>
          </c:extLst>
        </c:ser>
        <c:ser>
          <c:idx val="15"/>
          <c:order val="15"/>
          <c:spPr>
            <a:ln w="19050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Sheet1!$Q$1:$Q$1000</c:f>
              <c:numCache>
                <c:formatCode>General</c:formatCode>
                <c:ptCount val="1000"/>
                <c:pt idx="0">
                  <c:v>0.76807837382892574</c:v>
                </c:pt>
                <c:pt idx="1">
                  <c:v>0.71767708887966997</c:v>
                </c:pt>
                <c:pt idx="2">
                  <c:v>0.71767708887966997</c:v>
                </c:pt>
                <c:pt idx="3">
                  <c:v>0.71767708887966997</c:v>
                </c:pt>
                <c:pt idx="4">
                  <c:v>0.71767708887966997</c:v>
                </c:pt>
                <c:pt idx="5">
                  <c:v>0.71767708887966997</c:v>
                </c:pt>
                <c:pt idx="6">
                  <c:v>0.32951600245400381</c:v>
                </c:pt>
                <c:pt idx="7">
                  <c:v>0.32951600245400381</c:v>
                </c:pt>
                <c:pt idx="8">
                  <c:v>0.32951600245400381</c:v>
                </c:pt>
                <c:pt idx="9">
                  <c:v>0.32951600245400381</c:v>
                </c:pt>
                <c:pt idx="10">
                  <c:v>0.32951600245400381</c:v>
                </c:pt>
                <c:pt idx="11">
                  <c:v>0.32951600245400381</c:v>
                </c:pt>
                <c:pt idx="12">
                  <c:v>0.32951600245400381</c:v>
                </c:pt>
                <c:pt idx="13">
                  <c:v>0.32951600245400381</c:v>
                </c:pt>
                <c:pt idx="14">
                  <c:v>0.32951600245400381</c:v>
                </c:pt>
                <c:pt idx="15">
                  <c:v>0.32951600245400381</c:v>
                </c:pt>
                <c:pt idx="16">
                  <c:v>0.32951600245400381</c:v>
                </c:pt>
                <c:pt idx="17">
                  <c:v>0.32951600245400381</c:v>
                </c:pt>
                <c:pt idx="18">
                  <c:v>0.32951600245400381</c:v>
                </c:pt>
                <c:pt idx="19">
                  <c:v>0.32951600245400381</c:v>
                </c:pt>
                <c:pt idx="20">
                  <c:v>0.32951600245400381</c:v>
                </c:pt>
                <c:pt idx="21">
                  <c:v>0.32951600245400381</c:v>
                </c:pt>
                <c:pt idx="22">
                  <c:v>0.32951600245400381</c:v>
                </c:pt>
                <c:pt idx="23">
                  <c:v>0.32951600245400381</c:v>
                </c:pt>
                <c:pt idx="24">
                  <c:v>0.32951600245400381</c:v>
                </c:pt>
                <c:pt idx="25">
                  <c:v>0.32951600245400381</c:v>
                </c:pt>
                <c:pt idx="26">
                  <c:v>0.22040794939790409</c:v>
                </c:pt>
                <c:pt idx="27">
                  <c:v>0.22040794939790409</c:v>
                </c:pt>
                <c:pt idx="28">
                  <c:v>0.22040794939790409</c:v>
                </c:pt>
                <c:pt idx="29">
                  <c:v>0.22040794939790409</c:v>
                </c:pt>
                <c:pt idx="30">
                  <c:v>0.22040794939790409</c:v>
                </c:pt>
                <c:pt idx="31">
                  <c:v>0.22040794939790409</c:v>
                </c:pt>
                <c:pt idx="32">
                  <c:v>0.22040794939790409</c:v>
                </c:pt>
                <c:pt idx="33">
                  <c:v>0.22040794939790409</c:v>
                </c:pt>
                <c:pt idx="34">
                  <c:v>0.22040794939790409</c:v>
                </c:pt>
                <c:pt idx="35">
                  <c:v>0.22040794939790409</c:v>
                </c:pt>
                <c:pt idx="36">
                  <c:v>0.22040794939790409</c:v>
                </c:pt>
                <c:pt idx="37">
                  <c:v>0.22040794939790409</c:v>
                </c:pt>
                <c:pt idx="38">
                  <c:v>0.22040794939790409</c:v>
                </c:pt>
                <c:pt idx="39">
                  <c:v>0.22040794939790409</c:v>
                </c:pt>
                <c:pt idx="40">
                  <c:v>0.22040794939790409</c:v>
                </c:pt>
                <c:pt idx="41">
                  <c:v>0.22040794939790409</c:v>
                </c:pt>
                <c:pt idx="42">
                  <c:v>0.22040794939790409</c:v>
                </c:pt>
                <c:pt idx="43">
                  <c:v>0.22040794939790409</c:v>
                </c:pt>
                <c:pt idx="44">
                  <c:v>0.22040794939790409</c:v>
                </c:pt>
                <c:pt idx="45">
                  <c:v>0.22040794939790409</c:v>
                </c:pt>
                <c:pt idx="46">
                  <c:v>0.22040794939790409</c:v>
                </c:pt>
                <c:pt idx="47">
                  <c:v>0.22040794939790409</c:v>
                </c:pt>
                <c:pt idx="48">
                  <c:v>0.22040794939790409</c:v>
                </c:pt>
                <c:pt idx="49">
                  <c:v>0.22040794939790409</c:v>
                </c:pt>
                <c:pt idx="50">
                  <c:v>0.22040794939790409</c:v>
                </c:pt>
                <c:pt idx="51">
                  <c:v>0.22040794939790409</c:v>
                </c:pt>
                <c:pt idx="52">
                  <c:v>0.22040794939790409</c:v>
                </c:pt>
                <c:pt idx="53">
                  <c:v>0.22040794939790409</c:v>
                </c:pt>
                <c:pt idx="54">
                  <c:v>0.22040794939790409</c:v>
                </c:pt>
                <c:pt idx="55">
                  <c:v>0.22040794939790409</c:v>
                </c:pt>
                <c:pt idx="56">
                  <c:v>0.22040794939790409</c:v>
                </c:pt>
                <c:pt idx="57">
                  <c:v>0.22040794939790409</c:v>
                </c:pt>
                <c:pt idx="58">
                  <c:v>0.22040794939790409</c:v>
                </c:pt>
                <c:pt idx="59">
                  <c:v>0.22040794939790409</c:v>
                </c:pt>
                <c:pt idx="60">
                  <c:v>0.22040794939790409</c:v>
                </c:pt>
                <c:pt idx="61">
                  <c:v>0.22040794939790409</c:v>
                </c:pt>
                <c:pt idx="62">
                  <c:v>0.22040794939790409</c:v>
                </c:pt>
                <c:pt idx="63">
                  <c:v>0.22040794939790409</c:v>
                </c:pt>
                <c:pt idx="64">
                  <c:v>0.22040794939790409</c:v>
                </c:pt>
                <c:pt idx="65">
                  <c:v>0.22040794939790409</c:v>
                </c:pt>
                <c:pt idx="66">
                  <c:v>0.22040794939790409</c:v>
                </c:pt>
                <c:pt idx="67">
                  <c:v>0.22040794939790409</c:v>
                </c:pt>
                <c:pt idx="68">
                  <c:v>0.22040794939790409</c:v>
                </c:pt>
                <c:pt idx="69">
                  <c:v>0.22040794939790409</c:v>
                </c:pt>
                <c:pt idx="70">
                  <c:v>0.22040794939790409</c:v>
                </c:pt>
                <c:pt idx="71">
                  <c:v>0.22040794939790409</c:v>
                </c:pt>
                <c:pt idx="72">
                  <c:v>0.22040794939790409</c:v>
                </c:pt>
                <c:pt idx="73">
                  <c:v>0.22040794939790409</c:v>
                </c:pt>
                <c:pt idx="74">
                  <c:v>0.22040794939790409</c:v>
                </c:pt>
                <c:pt idx="75">
                  <c:v>0.22040794939790409</c:v>
                </c:pt>
                <c:pt idx="76">
                  <c:v>0.22040794939790409</c:v>
                </c:pt>
                <c:pt idx="77">
                  <c:v>0.22040794939790409</c:v>
                </c:pt>
                <c:pt idx="78">
                  <c:v>0.22040794939790409</c:v>
                </c:pt>
                <c:pt idx="79">
                  <c:v>0.22040794939790409</c:v>
                </c:pt>
                <c:pt idx="80">
                  <c:v>0.22040794939790409</c:v>
                </c:pt>
                <c:pt idx="81">
                  <c:v>0.22040794939790409</c:v>
                </c:pt>
                <c:pt idx="82">
                  <c:v>0.22040794939790409</c:v>
                </c:pt>
                <c:pt idx="83">
                  <c:v>0.22040794939790409</c:v>
                </c:pt>
                <c:pt idx="84">
                  <c:v>0.22040794939790409</c:v>
                </c:pt>
                <c:pt idx="85">
                  <c:v>0.22040794939790409</c:v>
                </c:pt>
                <c:pt idx="86">
                  <c:v>0.22040794939790409</c:v>
                </c:pt>
                <c:pt idx="87">
                  <c:v>0.22040794939790409</c:v>
                </c:pt>
                <c:pt idx="88">
                  <c:v>0.22040794939790409</c:v>
                </c:pt>
                <c:pt idx="89">
                  <c:v>0.22040794939790409</c:v>
                </c:pt>
                <c:pt idx="90">
                  <c:v>0.22040794939790409</c:v>
                </c:pt>
                <c:pt idx="91">
                  <c:v>0.22040794939790409</c:v>
                </c:pt>
                <c:pt idx="92">
                  <c:v>0.22040794939790409</c:v>
                </c:pt>
                <c:pt idx="93">
                  <c:v>0.22040794939790409</c:v>
                </c:pt>
                <c:pt idx="94">
                  <c:v>0.22040794939790409</c:v>
                </c:pt>
                <c:pt idx="95">
                  <c:v>0.22040794939790409</c:v>
                </c:pt>
                <c:pt idx="96">
                  <c:v>0.22040794939790409</c:v>
                </c:pt>
                <c:pt idx="97">
                  <c:v>0.22040794939790409</c:v>
                </c:pt>
                <c:pt idx="98">
                  <c:v>0.22040794939790409</c:v>
                </c:pt>
                <c:pt idx="99">
                  <c:v>0.22040794939790409</c:v>
                </c:pt>
                <c:pt idx="100">
                  <c:v>0.22040794939790409</c:v>
                </c:pt>
                <c:pt idx="101">
                  <c:v>0.22040794939790409</c:v>
                </c:pt>
                <c:pt idx="102">
                  <c:v>0.22040794939790409</c:v>
                </c:pt>
                <c:pt idx="103">
                  <c:v>0.22040794939790409</c:v>
                </c:pt>
                <c:pt idx="104">
                  <c:v>0.22040794939790409</c:v>
                </c:pt>
                <c:pt idx="105">
                  <c:v>0.22040794939790409</c:v>
                </c:pt>
                <c:pt idx="106">
                  <c:v>0.22040794939790409</c:v>
                </c:pt>
                <c:pt idx="107">
                  <c:v>0.22040794939790409</c:v>
                </c:pt>
                <c:pt idx="108">
                  <c:v>0.22040794939790409</c:v>
                </c:pt>
                <c:pt idx="109">
                  <c:v>0.22040794939790409</c:v>
                </c:pt>
                <c:pt idx="110">
                  <c:v>0.22040794939790409</c:v>
                </c:pt>
                <c:pt idx="111">
                  <c:v>0.1690151631241128</c:v>
                </c:pt>
                <c:pt idx="112">
                  <c:v>0.1690151631241128</c:v>
                </c:pt>
                <c:pt idx="113">
                  <c:v>0.1690151631241128</c:v>
                </c:pt>
                <c:pt idx="114">
                  <c:v>0.1690151631241128</c:v>
                </c:pt>
                <c:pt idx="115">
                  <c:v>0.1690151631241128</c:v>
                </c:pt>
                <c:pt idx="116">
                  <c:v>0.1690151631241128</c:v>
                </c:pt>
                <c:pt idx="117">
                  <c:v>0.1690151631241128</c:v>
                </c:pt>
                <c:pt idx="118">
                  <c:v>0.1690151631241128</c:v>
                </c:pt>
                <c:pt idx="119">
                  <c:v>0.1690151631241128</c:v>
                </c:pt>
                <c:pt idx="120">
                  <c:v>0.1690151631241128</c:v>
                </c:pt>
                <c:pt idx="121">
                  <c:v>0.1690151631241128</c:v>
                </c:pt>
                <c:pt idx="122">
                  <c:v>0.1690151631241128</c:v>
                </c:pt>
                <c:pt idx="123">
                  <c:v>0.1690151631241128</c:v>
                </c:pt>
                <c:pt idx="124">
                  <c:v>0.1690151631241128</c:v>
                </c:pt>
                <c:pt idx="125">
                  <c:v>0.1690151631241128</c:v>
                </c:pt>
                <c:pt idx="126">
                  <c:v>0.1690151631241128</c:v>
                </c:pt>
                <c:pt idx="127">
                  <c:v>0.1690151631241128</c:v>
                </c:pt>
                <c:pt idx="128">
                  <c:v>0.1690151631241128</c:v>
                </c:pt>
                <c:pt idx="129">
                  <c:v>0.15397998071215724</c:v>
                </c:pt>
                <c:pt idx="130">
                  <c:v>0.15397998071215724</c:v>
                </c:pt>
                <c:pt idx="131">
                  <c:v>0.15397998071215724</c:v>
                </c:pt>
                <c:pt idx="132">
                  <c:v>0.15397998071215724</c:v>
                </c:pt>
                <c:pt idx="133">
                  <c:v>0.15397998071215724</c:v>
                </c:pt>
                <c:pt idx="134">
                  <c:v>0.15397998071215724</c:v>
                </c:pt>
                <c:pt idx="135">
                  <c:v>0.12355901740308062</c:v>
                </c:pt>
                <c:pt idx="136">
                  <c:v>0.12355901740308062</c:v>
                </c:pt>
                <c:pt idx="137">
                  <c:v>0.12355901740308062</c:v>
                </c:pt>
                <c:pt idx="138">
                  <c:v>0.12355901740308062</c:v>
                </c:pt>
                <c:pt idx="139">
                  <c:v>0.12355901740308062</c:v>
                </c:pt>
                <c:pt idx="140">
                  <c:v>0.12355901740308062</c:v>
                </c:pt>
                <c:pt idx="141">
                  <c:v>0.12355901740308062</c:v>
                </c:pt>
                <c:pt idx="142">
                  <c:v>0.12355901740308062</c:v>
                </c:pt>
                <c:pt idx="143">
                  <c:v>0.12355901740308062</c:v>
                </c:pt>
                <c:pt idx="144">
                  <c:v>0.12355901740308062</c:v>
                </c:pt>
                <c:pt idx="145">
                  <c:v>0.12355901740308062</c:v>
                </c:pt>
                <c:pt idx="146">
                  <c:v>0.12355901740308062</c:v>
                </c:pt>
                <c:pt idx="147">
                  <c:v>0.12355901740308062</c:v>
                </c:pt>
                <c:pt idx="148">
                  <c:v>0.12355901740308062</c:v>
                </c:pt>
                <c:pt idx="149">
                  <c:v>0.12355901740308062</c:v>
                </c:pt>
                <c:pt idx="150">
                  <c:v>0.12355901740308062</c:v>
                </c:pt>
                <c:pt idx="151">
                  <c:v>0.12355901740308062</c:v>
                </c:pt>
                <c:pt idx="152">
                  <c:v>0.12355901740308062</c:v>
                </c:pt>
                <c:pt idx="153">
                  <c:v>0.12355901740308062</c:v>
                </c:pt>
                <c:pt idx="154">
                  <c:v>0.12355901740308062</c:v>
                </c:pt>
                <c:pt idx="155">
                  <c:v>0.12355901740308062</c:v>
                </c:pt>
                <c:pt idx="156">
                  <c:v>0.12355901740308062</c:v>
                </c:pt>
                <c:pt idx="157">
                  <c:v>0.12355901740308062</c:v>
                </c:pt>
                <c:pt idx="158">
                  <c:v>0.12355901740308062</c:v>
                </c:pt>
                <c:pt idx="159">
                  <c:v>0.12355901740308062</c:v>
                </c:pt>
                <c:pt idx="160">
                  <c:v>0.12355901740308062</c:v>
                </c:pt>
                <c:pt idx="161">
                  <c:v>0.12355901740308062</c:v>
                </c:pt>
                <c:pt idx="162">
                  <c:v>0.12355901740308062</c:v>
                </c:pt>
                <c:pt idx="163">
                  <c:v>0.12355901740308062</c:v>
                </c:pt>
                <c:pt idx="164">
                  <c:v>0.12355901740308062</c:v>
                </c:pt>
                <c:pt idx="165">
                  <c:v>0.12355901740308062</c:v>
                </c:pt>
                <c:pt idx="166">
                  <c:v>0.12355901740308062</c:v>
                </c:pt>
                <c:pt idx="167">
                  <c:v>0.12355901740308062</c:v>
                </c:pt>
                <c:pt idx="168">
                  <c:v>0.12355901740308062</c:v>
                </c:pt>
                <c:pt idx="169">
                  <c:v>0.12355901740308062</c:v>
                </c:pt>
                <c:pt idx="170">
                  <c:v>0.12355901740308062</c:v>
                </c:pt>
                <c:pt idx="171">
                  <c:v>0.12355901740308062</c:v>
                </c:pt>
                <c:pt idx="172">
                  <c:v>0.12355901740308062</c:v>
                </c:pt>
                <c:pt idx="173">
                  <c:v>0.12355901740308062</c:v>
                </c:pt>
                <c:pt idx="174">
                  <c:v>0.12355901740308062</c:v>
                </c:pt>
                <c:pt idx="175">
                  <c:v>0.12355901740308062</c:v>
                </c:pt>
                <c:pt idx="176">
                  <c:v>0.12355901740308062</c:v>
                </c:pt>
                <c:pt idx="177">
                  <c:v>0.12355901740308062</c:v>
                </c:pt>
                <c:pt idx="178">
                  <c:v>0.12355901740308062</c:v>
                </c:pt>
                <c:pt idx="179">
                  <c:v>0.12355901740308062</c:v>
                </c:pt>
                <c:pt idx="180">
                  <c:v>0.12355901740308062</c:v>
                </c:pt>
                <c:pt idx="181">
                  <c:v>0.12355901740308062</c:v>
                </c:pt>
                <c:pt idx="182">
                  <c:v>0.12355901740308062</c:v>
                </c:pt>
                <c:pt idx="183">
                  <c:v>0.12355901740308062</c:v>
                </c:pt>
                <c:pt idx="184">
                  <c:v>0.12355901740308062</c:v>
                </c:pt>
                <c:pt idx="185">
                  <c:v>0.12355901740308062</c:v>
                </c:pt>
                <c:pt idx="186">
                  <c:v>0.12355901740308062</c:v>
                </c:pt>
                <c:pt idx="187">
                  <c:v>0.12355901740308062</c:v>
                </c:pt>
                <c:pt idx="188">
                  <c:v>0.12355901740308062</c:v>
                </c:pt>
                <c:pt idx="189">
                  <c:v>0.12355901740308062</c:v>
                </c:pt>
                <c:pt idx="190">
                  <c:v>0.12355901740308062</c:v>
                </c:pt>
                <c:pt idx="191">
                  <c:v>0.12355901740308062</c:v>
                </c:pt>
                <c:pt idx="192">
                  <c:v>0.12355901740308062</c:v>
                </c:pt>
                <c:pt idx="193">
                  <c:v>0.12355901740308062</c:v>
                </c:pt>
                <c:pt idx="194">
                  <c:v>0.12355901740308062</c:v>
                </c:pt>
                <c:pt idx="195">
                  <c:v>0.12355901740308062</c:v>
                </c:pt>
                <c:pt idx="196">
                  <c:v>0.12355901740308062</c:v>
                </c:pt>
                <c:pt idx="197">
                  <c:v>0.12355901740308062</c:v>
                </c:pt>
                <c:pt idx="198">
                  <c:v>0.12355901740308062</c:v>
                </c:pt>
                <c:pt idx="199">
                  <c:v>0.12355901740308062</c:v>
                </c:pt>
                <c:pt idx="200">
                  <c:v>0.12355901740308062</c:v>
                </c:pt>
                <c:pt idx="201">
                  <c:v>0.12355901740308062</c:v>
                </c:pt>
                <c:pt idx="202">
                  <c:v>0.12355901740308062</c:v>
                </c:pt>
                <c:pt idx="203">
                  <c:v>0.12355901740308062</c:v>
                </c:pt>
                <c:pt idx="204">
                  <c:v>0.12355901740308062</c:v>
                </c:pt>
                <c:pt idx="205">
                  <c:v>0.12355901740308062</c:v>
                </c:pt>
                <c:pt idx="206">
                  <c:v>0.12355901740308062</c:v>
                </c:pt>
                <c:pt idx="207">
                  <c:v>0.12355901740308062</c:v>
                </c:pt>
                <c:pt idx="208">
                  <c:v>0.12355901740308062</c:v>
                </c:pt>
                <c:pt idx="209">
                  <c:v>0.12355901740308062</c:v>
                </c:pt>
                <c:pt idx="210">
                  <c:v>0.12355901740308062</c:v>
                </c:pt>
                <c:pt idx="211">
                  <c:v>0.12355901740308062</c:v>
                </c:pt>
                <c:pt idx="212">
                  <c:v>0.12355901740308062</c:v>
                </c:pt>
                <c:pt idx="213">
                  <c:v>0.12355901740308062</c:v>
                </c:pt>
                <c:pt idx="214">
                  <c:v>0.12355901740308062</c:v>
                </c:pt>
                <c:pt idx="215">
                  <c:v>0.12355901740308062</c:v>
                </c:pt>
                <c:pt idx="216">
                  <c:v>0.12355901740308062</c:v>
                </c:pt>
                <c:pt idx="217">
                  <c:v>0.12355901740308062</c:v>
                </c:pt>
                <c:pt idx="218">
                  <c:v>0.12355901740308062</c:v>
                </c:pt>
                <c:pt idx="219">
                  <c:v>0.12355901740308062</c:v>
                </c:pt>
                <c:pt idx="220">
                  <c:v>0.12355901740308062</c:v>
                </c:pt>
                <c:pt idx="221">
                  <c:v>0.12355901740308062</c:v>
                </c:pt>
                <c:pt idx="222">
                  <c:v>0.12355901740308062</c:v>
                </c:pt>
                <c:pt idx="223">
                  <c:v>0.12355901740308062</c:v>
                </c:pt>
                <c:pt idx="224">
                  <c:v>0.12355901740308062</c:v>
                </c:pt>
                <c:pt idx="225">
                  <c:v>0.12355901740308062</c:v>
                </c:pt>
                <c:pt idx="226">
                  <c:v>0.12355901740308062</c:v>
                </c:pt>
                <c:pt idx="227">
                  <c:v>0.12355901740308062</c:v>
                </c:pt>
                <c:pt idx="228">
                  <c:v>0.12355901740308062</c:v>
                </c:pt>
                <c:pt idx="229">
                  <c:v>0.12355901740308062</c:v>
                </c:pt>
                <c:pt idx="230">
                  <c:v>0.12355901740308062</c:v>
                </c:pt>
                <c:pt idx="231">
                  <c:v>0.12355901740308062</c:v>
                </c:pt>
                <c:pt idx="232">
                  <c:v>0.12355901740308062</c:v>
                </c:pt>
                <c:pt idx="233">
                  <c:v>0.12355901740308062</c:v>
                </c:pt>
                <c:pt idx="234">
                  <c:v>0.12355901740308062</c:v>
                </c:pt>
                <c:pt idx="235">
                  <c:v>0.12355901740308062</c:v>
                </c:pt>
                <c:pt idx="236">
                  <c:v>0.12355901740308062</c:v>
                </c:pt>
                <c:pt idx="237">
                  <c:v>0.12355901740308062</c:v>
                </c:pt>
                <c:pt idx="238">
                  <c:v>0.12355901740308062</c:v>
                </c:pt>
                <c:pt idx="239">
                  <c:v>0.12355901740308062</c:v>
                </c:pt>
                <c:pt idx="240">
                  <c:v>0.12355901740308062</c:v>
                </c:pt>
                <c:pt idx="241">
                  <c:v>0.12355901740308062</c:v>
                </c:pt>
                <c:pt idx="242">
                  <c:v>0.12355901740308062</c:v>
                </c:pt>
                <c:pt idx="243">
                  <c:v>0.12355901740308062</c:v>
                </c:pt>
                <c:pt idx="244">
                  <c:v>0.12355901740308062</c:v>
                </c:pt>
                <c:pt idx="245">
                  <c:v>0.12355901740308062</c:v>
                </c:pt>
                <c:pt idx="246">
                  <c:v>0.12355901740308062</c:v>
                </c:pt>
                <c:pt idx="247">
                  <c:v>0.12355901740308062</c:v>
                </c:pt>
                <c:pt idx="248">
                  <c:v>0.12355901740308062</c:v>
                </c:pt>
                <c:pt idx="249">
                  <c:v>0.12355901740308062</c:v>
                </c:pt>
                <c:pt idx="250">
                  <c:v>0.12355901740308062</c:v>
                </c:pt>
                <c:pt idx="251">
                  <c:v>9.1562287629858519E-2</c:v>
                </c:pt>
                <c:pt idx="252">
                  <c:v>9.1562287629858519E-2</c:v>
                </c:pt>
                <c:pt idx="253">
                  <c:v>9.1562287629858519E-2</c:v>
                </c:pt>
                <c:pt idx="254">
                  <c:v>9.1562287629858519E-2</c:v>
                </c:pt>
                <c:pt idx="255">
                  <c:v>9.1562287629858519E-2</c:v>
                </c:pt>
                <c:pt idx="256">
                  <c:v>9.1562287629858519E-2</c:v>
                </c:pt>
                <c:pt idx="257">
                  <c:v>9.1562287629858519E-2</c:v>
                </c:pt>
                <c:pt idx="258">
                  <c:v>9.1562287629858519E-2</c:v>
                </c:pt>
                <c:pt idx="259">
                  <c:v>9.1562287629858519E-2</c:v>
                </c:pt>
                <c:pt idx="260">
                  <c:v>9.1562287629858519E-2</c:v>
                </c:pt>
                <c:pt idx="261">
                  <c:v>9.1562287629858519E-2</c:v>
                </c:pt>
                <c:pt idx="262">
                  <c:v>9.1562287629858519E-2</c:v>
                </c:pt>
                <c:pt idx="263">
                  <c:v>9.1562287629858519E-2</c:v>
                </c:pt>
                <c:pt idx="264">
                  <c:v>9.1562287629858519E-2</c:v>
                </c:pt>
                <c:pt idx="265">
                  <c:v>9.1562287629858519E-2</c:v>
                </c:pt>
                <c:pt idx="266">
                  <c:v>9.1562287629858519E-2</c:v>
                </c:pt>
                <c:pt idx="267">
                  <c:v>9.1562287629858519E-2</c:v>
                </c:pt>
                <c:pt idx="268">
                  <c:v>9.1562287629858519E-2</c:v>
                </c:pt>
                <c:pt idx="269">
                  <c:v>9.1562287629858519E-2</c:v>
                </c:pt>
                <c:pt idx="270">
                  <c:v>9.1562287629858519E-2</c:v>
                </c:pt>
                <c:pt idx="271">
                  <c:v>9.1562287629858519E-2</c:v>
                </c:pt>
                <c:pt idx="272">
                  <c:v>9.1562287629858519E-2</c:v>
                </c:pt>
                <c:pt idx="273">
                  <c:v>9.1562287629858519E-2</c:v>
                </c:pt>
                <c:pt idx="274">
                  <c:v>9.1562287629858519E-2</c:v>
                </c:pt>
                <c:pt idx="275">
                  <c:v>9.1562287629858519E-2</c:v>
                </c:pt>
                <c:pt idx="276">
                  <c:v>9.1562287629858519E-2</c:v>
                </c:pt>
                <c:pt idx="277">
                  <c:v>9.1562287629858519E-2</c:v>
                </c:pt>
                <c:pt idx="278">
                  <c:v>9.1562287629858519E-2</c:v>
                </c:pt>
                <c:pt idx="279">
                  <c:v>9.1562287629858519E-2</c:v>
                </c:pt>
                <c:pt idx="280">
                  <c:v>9.1562287629858519E-2</c:v>
                </c:pt>
                <c:pt idx="281">
                  <c:v>9.1562287629858519E-2</c:v>
                </c:pt>
                <c:pt idx="282">
                  <c:v>9.1562287629858519E-2</c:v>
                </c:pt>
                <c:pt idx="283">
                  <c:v>9.1562287629858519E-2</c:v>
                </c:pt>
                <c:pt idx="284">
                  <c:v>9.1562287629858519E-2</c:v>
                </c:pt>
                <c:pt idx="285">
                  <c:v>9.1562287629858519E-2</c:v>
                </c:pt>
                <c:pt idx="286">
                  <c:v>9.1562287629858519E-2</c:v>
                </c:pt>
                <c:pt idx="287">
                  <c:v>9.1562287629858519E-2</c:v>
                </c:pt>
                <c:pt idx="288">
                  <c:v>9.1562287629858519E-2</c:v>
                </c:pt>
                <c:pt idx="289">
                  <c:v>9.1562287629858519E-2</c:v>
                </c:pt>
                <c:pt idx="290">
                  <c:v>9.1562287629858519E-2</c:v>
                </c:pt>
                <c:pt idx="291">
                  <c:v>9.1562287629858519E-2</c:v>
                </c:pt>
                <c:pt idx="292">
                  <c:v>9.1562287629858519E-2</c:v>
                </c:pt>
                <c:pt idx="293">
                  <c:v>9.1562287629858519E-2</c:v>
                </c:pt>
                <c:pt idx="294">
                  <c:v>9.1562287629858519E-2</c:v>
                </c:pt>
                <c:pt idx="295">
                  <c:v>9.1562287629858519E-2</c:v>
                </c:pt>
                <c:pt idx="296">
                  <c:v>9.1562287629858519E-2</c:v>
                </c:pt>
                <c:pt idx="297">
                  <c:v>9.1562287629858519E-2</c:v>
                </c:pt>
                <c:pt idx="298">
                  <c:v>9.1562287629858519E-2</c:v>
                </c:pt>
                <c:pt idx="299">
                  <c:v>9.1562287629858519E-2</c:v>
                </c:pt>
                <c:pt idx="300">
                  <c:v>9.1562287629858519E-2</c:v>
                </c:pt>
                <c:pt idx="301">
                  <c:v>9.1562287629858519E-2</c:v>
                </c:pt>
                <c:pt idx="302">
                  <c:v>9.1562287629858519E-2</c:v>
                </c:pt>
                <c:pt idx="303">
                  <c:v>9.1562287629858519E-2</c:v>
                </c:pt>
                <c:pt idx="304">
                  <c:v>9.1562287629858519E-2</c:v>
                </c:pt>
                <c:pt idx="305">
                  <c:v>9.1562287629858519E-2</c:v>
                </c:pt>
                <c:pt idx="306">
                  <c:v>9.1562287629858519E-2</c:v>
                </c:pt>
                <c:pt idx="307">
                  <c:v>9.1562287629858519E-2</c:v>
                </c:pt>
                <c:pt idx="308">
                  <c:v>9.1562287629858519E-2</c:v>
                </c:pt>
                <c:pt idx="309">
                  <c:v>9.1562287629858519E-2</c:v>
                </c:pt>
                <c:pt idx="310">
                  <c:v>9.1562287629858519E-2</c:v>
                </c:pt>
                <c:pt idx="311">
                  <c:v>9.1562287629858519E-2</c:v>
                </c:pt>
                <c:pt idx="312">
                  <c:v>9.1562287629858519E-2</c:v>
                </c:pt>
                <c:pt idx="313">
                  <c:v>9.1562287629858519E-2</c:v>
                </c:pt>
                <c:pt idx="314">
                  <c:v>9.1562287629858519E-2</c:v>
                </c:pt>
                <c:pt idx="315">
                  <c:v>9.1562287629858519E-2</c:v>
                </c:pt>
                <c:pt idx="316">
                  <c:v>9.1562287629858519E-2</c:v>
                </c:pt>
                <c:pt idx="317">
                  <c:v>9.1562287629858519E-2</c:v>
                </c:pt>
                <c:pt idx="318">
                  <c:v>9.1562287629858519E-2</c:v>
                </c:pt>
                <c:pt idx="319">
                  <c:v>9.1562287629858519E-2</c:v>
                </c:pt>
                <c:pt idx="320">
                  <c:v>9.1562287629858519E-2</c:v>
                </c:pt>
                <c:pt idx="321">
                  <c:v>9.1562287629858519E-2</c:v>
                </c:pt>
                <c:pt idx="322">
                  <c:v>9.1562287629858519E-2</c:v>
                </c:pt>
                <c:pt idx="323">
                  <c:v>9.1562287629858519E-2</c:v>
                </c:pt>
                <c:pt idx="324">
                  <c:v>9.1562287629858519E-2</c:v>
                </c:pt>
                <c:pt idx="325">
                  <c:v>9.1562287629858519E-2</c:v>
                </c:pt>
                <c:pt idx="326">
                  <c:v>9.1562287629858519E-2</c:v>
                </c:pt>
                <c:pt idx="327">
                  <c:v>9.1562287629858519E-2</c:v>
                </c:pt>
                <c:pt idx="328">
                  <c:v>9.1562287629858519E-2</c:v>
                </c:pt>
                <c:pt idx="329">
                  <c:v>9.1562287629858519E-2</c:v>
                </c:pt>
                <c:pt idx="330">
                  <c:v>9.1562287629858519E-2</c:v>
                </c:pt>
                <c:pt idx="331">
                  <c:v>9.1562287629858519E-2</c:v>
                </c:pt>
                <c:pt idx="332">
                  <c:v>9.1562287629858519E-2</c:v>
                </c:pt>
                <c:pt idx="333">
                  <c:v>9.1562287629858519E-2</c:v>
                </c:pt>
                <c:pt idx="334">
                  <c:v>9.1562287629858519E-2</c:v>
                </c:pt>
                <c:pt idx="335">
                  <c:v>9.1562287629858519E-2</c:v>
                </c:pt>
                <c:pt idx="336">
                  <c:v>9.1562287629858519E-2</c:v>
                </c:pt>
                <c:pt idx="337">
                  <c:v>9.1562287629858519E-2</c:v>
                </c:pt>
                <c:pt idx="338">
                  <c:v>9.1562287629858519E-2</c:v>
                </c:pt>
                <c:pt idx="339">
                  <c:v>3.7003239877027583E-2</c:v>
                </c:pt>
                <c:pt idx="340">
                  <c:v>3.7003239877027583E-2</c:v>
                </c:pt>
                <c:pt idx="341">
                  <c:v>3.7003239877027583E-2</c:v>
                </c:pt>
                <c:pt idx="342">
                  <c:v>3.7003239877027583E-2</c:v>
                </c:pt>
                <c:pt idx="343">
                  <c:v>3.7003239877027583E-2</c:v>
                </c:pt>
                <c:pt idx="344">
                  <c:v>3.7003239877027583E-2</c:v>
                </c:pt>
                <c:pt idx="345">
                  <c:v>3.7003239877027583E-2</c:v>
                </c:pt>
                <c:pt idx="346">
                  <c:v>3.7003239877027583E-2</c:v>
                </c:pt>
                <c:pt idx="347">
                  <c:v>3.7003239877027583E-2</c:v>
                </c:pt>
                <c:pt idx="348">
                  <c:v>3.7003239877027583E-2</c:v>
                </c:pt>
                <c:pt idx="349">
                  <c:v>3.7003239877027583E-2</c:v>
                </c:pt>
                <c:pt idx="350">
                  <c:v>3.7003239877027583E-2</c:v>
                </c:pt>
                <c:pt idx="351">
                  <c:v>3.7003239877027583E-2</c:v>
                </c:pt>
                <c:pt idx="352">
                  <c:v>3.7003239877027583E-2</c:v>
                </c:pt>
                <c:pt idx="353">
                  <c:v>3.7003239877027583E-2</c:v>
                </c:pt>
                <c:pt idx="354">
                  <c:v>3.7003239877027583E-2</c:v>
                </c:pt>
                <c:pt idx="355">
                  <c:v>3.7003239877027583E-2</c:v>
                </c:pt>
                <c:pt idx="356">
                  <c:v>3.7003239877027583E-2</c:v>
                </c:pt>
                <c:pt idx="357">
                  <c:v>3.7003239877027583E-2</c:v>
                </c:pt>
                <c:pt idx="358">
                  <c:v>3.7003239877027583E-2</c:v>
                </c:pt>
                <c:pt idx="359">
                  <c:v>3.7003239877027583E-2</c:v>
                </c:pt>
                <c:pt idx="360">
                  <c:v>3.7003239877027583E-2</c:v>
                </c:pt>
                <c:pt idx="361">
                  <c:v>3.7003239877027583E-2</c:v>
                </c:pt>
                <c:pt idx="362">
                  <c:v>3.7003239877027583E-2</c:v>
                </c:pt>
                <c:pt idx="363">
                  <c:v>3.7003239877027583E-2</c:v>
                </c:pt>
                <c:pt idx="364">
                  <c:v>3.7003239877027583E-2</c:v>
                </c:pt>
                <c:pt idx="365">
                  <c:v>3.7003239877027583E-2</c:v>
                </c:pt>
                <c:pt idx="366">
                  <c:v>3.7003239877027583E-2</c:v>
                </c:pt>
                <c:pt idx="367">
                  <c:v>3.7003239877027583E-2</c:v>
                </c:pt>
                <c:pt idx="368">
                  <c:v>3.7003239877027583E-2</c:v>
                </c:pt>
                <c:pt idx="369">
                  <c:v>3.7003239877027583E-2</c:v>
                </c:pt>
                <c:pt idx="370">
                  <c:v>3.7003239877027583E-2</c:v>
                </c:pt>
                <c:pt idx="371">
                  <c:v>3.7003239877027583E-2</c:v>
                </c:pt>
                <c:pt idx="372">
                  <c:v>3.7003239877027583E-2</c:v>
                </c:pt>
                <c:pt idx="373">
                  <c:v>3.7003239877027583E-2</c:v>
                </c:pt>
                <c:pt idx="374">
                  <c:v>3.7003239877027583E-2</c:v>
                </c:pt>
                <c:pt idx="375">
                  <c:v>3.7003239877027583E-2</c:v>
                </c:pt>
                <c:pt idx="376">
                  <c:v>3.7003239877027583E-2</c:v>
                </c:pt>
                <c:pt idx="377">
                  <c:v>3.7003239877027583E-2</c:v>
                </c:pt>
                <c:pt idx="378">
                  <c:v>3.7003239877027583E-2</c:v>
                </c:pt>
                <c:pt idx="379">
                  <c:v>3.7003239877027583E-2</c:v>
                </c:pt>
                <c:pt idx="380">
                  <c:v>3.7003239877027583E-2</c:v>
                </c:pt>
                <c:pt idx="381">
                  <c:v>3.7003239877027583E-2</c:v>
                </c:pt>
                <c:pt idx="382">
                  <c:v>3.7003239877027583E-2</c:v>
                </c:pt>
                <c:pt idx="383">
                  <c:v>3.7003239877027583E-2</c:v>
                </c:pt>
                <c:pt idx="384">
                  <c:v>3.7003239877027583E-2</c:v>
                </c:pt>
                <c:pt idx="385">
                  <c:v>3.7003239877027583E-2</c:v>
                </c:pt>
                <c:pt idx="386">
                  <c:v>3.7003239877027583E-2</c:v>
                </c:pt>
                <c:pt idx="387">
                  <c:v>3.7003239877027583E-2</c:v>
                </c:pt>
                <c:pt idx="388">
                  <c:v>3.7003239877027583E-2</c:v>
                </c:pt>
                <c:pt idx="389">
                  <c:v>3.7003239877027583E-2</c:v>
                </c:pt>
                <c:pt idx="390">
                  <c:v>3.7003239877027583E-2</c:v>
                </c:pt>
                <c:pt idx="391">
                  <c:v>3.7003239877027583E-2</c:v>
                </c:pt>
                <c:pt idx="392">
                  <c:v>3.7003239877027583E-2</c:v>
                </c:pt>
                <c:pt idx="393">
                  <c:v>3.7003239877027583E-2</c:v>
                </c:pt>
                <c:pt idx="394">
                  <c:v>3.7003239877027583E-2</c:v>
                </c:pt>
                <c:pt idx="395">
                  <c:v>3.7003239877027583E-2</c:v>
                </c:pt>
                <c:pt idx="396">
                  <c:v>3.7003239877027583E-2</c:v>
                </c:pt>
                <c:pt idx="397">
                  <c:v>3.7003239877027583E-2</c:v>
                </c:pt>
                <c:pt idx="398">
                  <c:v>3.7003239877027583E-2</c:v>
                </c:pt>
                <c:pt idx="399">
                  <c:v>3.7003239877027583E-2</c:v>
                </c:pt>
                <c:pt idx="400">
                  <c:v>3.7003239877027583E-2</c:v>
                </c:pt>
                <c:pt idx="401">
                  <c:v>3.7003239877027583E-2</c:v>
                </c:pt>
                <c:pt idx="402">
                  <c:v>3.7003239877027583E-2</c:v>
                </c:pt>
                <c:pt idx="403">
                  <c:v>3.7003239877027583E-2</c:v>
                </c:pt>
                <c:pt idx="404">
                  <c:v>3.7003239877027583E-2</c:v>
                </c:pt>
                <c:pt idx="405">
                  <c:v>3.7003239877027583E-2</c:v>
                </c:pt>
                <c:pt idx="406">
                  <c:v>3.7003239877027583E-2</c:v>
                </c:pt>
                <c:pt idx="407">
                  <c:v>3.7003239877027583E-2</c:v>
                </c:pt>
                <c:pt idx="408">
                  <c:v>3.7003239877027583E-2</c:v>
                </c:pt>
                <c:pt idx="409">
                  <c:v>3.7003239877027583E-2</c:v>
                </c:pt>
                <c:pt idx="410">
                  <c:v>3.7003239877027583E-2</c:v>
                </c:pt>
                <c:pt idx="411">
                  <c:v>3.7003239877027583E-2</c:v>
                </c:pt>
                <c:pt idx="412">
                  <c:v>3.7003239877027583E-2</c:v>
                </c:pt>
                <c:pt idx="413">
                  <c:v>3.7003239877027583E-2</c:v>
                </c:pt>
                <c:pt idx="414">
                  <c:v>3.7003239877027583E-2</c:v>
                </c:pt>
                <c:pt idx="415">
                  <c:v>3.7003239877027583E-2</c:v>
                </c:pt>
                <c:pt idx="416">
                  <c:v>3.7003239877027583E-2</c:v>
                </c:pt>
                <c:pt idx="417">
                  <c:v>3.7003239877027583E-2</c:v>
                </c:pt>
                <c:pt idx="418">
                  <c:v>3.7003239877027583E-2</c:v>
                </c:pt>
                <c:pt idx="419">
                  <c:v>3.7003239877027583E-2</c:v>
                </c:pt>
                <c:pt idx="420">
                  <c:v>3.7003239877027583E-2</c:v>
                </c:pt>
                <c:pt idx="421">
                  <c:v>3.7003239877027583E-2</c:v>
                </c:pt>
                <c:pt idx="422">
                  <c:v>3.7003239877027583E-2</c:v>
                </c:pt>
                <c:pt idx="423">
                  <c:v>3.7003239877027583E-2</c:v>
                </c:pt>
                <c:pt idx="424">
                  <c:v>3.7003239877027583E-2</c:v>
                </c:pt>
                <c:pt idx="425">
                  <c:v>3.7003239877027583E-2</c:v>
                </c:pt>
                <c:pt idx="426">
                  <c:v>3.7003239877027583E-2</c:v>
                </c:pt>
                <c:pt idx="427">
                  <c:v>3.7003239877027583E-2</c:v>
                </c:pt>
                <c:pt idx="428">
                  <c:v>3.7003239877027583E-2</c:v>
                </c:pt>
                <c:pt idx="429">
                  <c:v>3.7003239877027583E-2</c:v>
                </c:pt>
                <c:pt idx="430">
                  <c:v>3.7003239877027583E-2</c:v>
                </c:pt>
                <c:pt idx="431">
                  <c:v>3.7003239877027583E-2</c:v>
                </c:pt>
                <c:pt idx="432">
                  <c:v>3.7003239877027583E-2</c:v>
                </c:pt>
                <c:pt idx="433">
                  <c:v>3.7003239877027583E-2</c:v>
                </c:pt>
                <c:pt idx="434">
                  <c:v>3.7003239877027583E-2</c:v>
                </c:pt>
                <c:pt idx="435">
                  <c:v>3.7003239877027583E-2</c:v>
                </c:pt>
                <c:pt idx="436">
                  <c:v>3.7003239877027583E-2</c:v>
                </c:pt>
                <c:pt idx="437">
                  <c:v>3.7003239877027583E-2</c:v>
                </c:pt>
                <c:pt idx="438">
                  <c:v>3.7003239877027583E-2</c:v>
                </c:pt>
                <c:pt idx="439">
                  <c:v>3.7003239877027583E-2</c:v>
                </c:pt>
                <c:pt idx="440">
                  <c:v>3.7003239877027583E-2</c:v>
                </c:pt>
                <c:pt idx="441">
                  <c:v>3.7003239877027583E-2</c:v>
                </c:pt>
                <c:pt idx="442">
                  <c:v>3.7003239877027583E-2</c:v>
                </c:pt>
                <c:pt idx="443">
                  <c:v>3.7003239877027583E-2</c:v>
                </c:pt>
                <c:pt idx="444">
                  <c:v>3.7003239877027583E-2</c:v>
                </c:pt>
                <c:pt idx="445">
                  <c:v>3.7003239877027583E-2</c:v>
                </c:pt>
                <c:pt idx="446">
                  <c:v>3.7003239877027583E-2</c:v>
                </c:pt>
                <c:pt idx="447">
                  <c:v>3.7003239877027583E-2</c:v>
                </c:pt>
                <c:pt idx="448">
                  <c:v>3.7003239877027583E-2</c:v>
                </c:pt>
                <c:pt idx="449">
                  <c:v>3.7003239877027583E-2</c:v>
                </c:pt>
                <c:pt idx="450">
                  <c:v>3.7003239877027583E-2</c:v>
                </c:pt>
                <c:pt idx="451">
                  <c:v>3.7003239877027583E-2</c:v>
                </c:pt>
                <c:pt idx="452">
                  <c:v>3.7003239877027583E-2</c:v>
                </c:pt>
                <c:pt idx="453">
                  <c:v>3.7003239877027583E-2</c:v>
                </c:pt>
                <c:pt idx="454">
                  <c:v>3.7003239877027583E-2</c:v>
                </c:pt>
                <c:pt idx="455">
                  <c:v>3.7003239877027583E-2</c:v>
                </c:pt>
                <c:pt idx="456">
                  <c:v>3.7003239877027583E-2</c:v>
                </c:pt>
                <c:pt idx="457">
                  <c:v>3.7003239877027583E-2</c:v>
                </c:pt>
                <c:pt idx="458">
                  <c:v>3.7003239877027583E-2</c:v>
                </c:pt>
                <c:pt idx="459">
                  <c:v>3.7003239877027583E-2</c:v>
                </c:pt>
                <c:pt idx="460">
                  <c:v>3.7003239877027583E-2</c:v>
                </c:pt>
                <c:pt idx="461">
                  <c:v>3.7003239877027583E-2</c:v>
                </c:pt>
                <c:pt idx="462">
                  <c:v>3.7003239877027583E-2</c:v>
                </c:pt>
                <c:pt idx="463">
                  <c:v>3.7003239877027583E-2</c:v>
                </c:pt>
                <c:pt idx="464">
                  <c:v>3.7003239877027583E-2</c:v>
                </c:pt>
                <c:pt idx="465">
                  <c:v>3.7003239877027583E-2</c:v>
                </c:pt>
                <c:pt idx="466">
                  <c:v>3.7003239877027583E-2</c:v>
                </c:pt>
                <c:pt idx="467">
                  <c:v>3.7003239877027583E-2</c:v>
                </c:pt>
                <c:pt idx="468">
                  <c:v>3.7003239877027583E-2</c:v>
                </c:pt>
                <c:pt idx="469">
                  <c:v>3.7003239877027583E-2</c:v>
                </c:pt>
                <c:pt idx="470">
                  <c:v>3.7003239877027583E-2</c:v>
                </c:pt>
                <c:pt idx="471">
                  <c:v>3.7003239877027583E-2</c:v>
                </c:pt>
                <c:pt idx="472">
                  <c:v>3.7003239877027583E-2</c:v>
                </c:pt>
                <c:pt idx="473">
                  <c:v>3.7003239877027583E-2</c:v>
                </c:pt>
                <c:pt idx="474">
                  <c:v>3.7003239877027583E-2</c:v>
                </c:pt>
                <c:pt idx="475">
                  <c:v>3.7003239877027583E-2</c:v>
                </c:pt>
                <c:pt idx="476">
                  <c:v>3.7003239877027583E-2</c:v>
                </c:pt>
                <c:pt idx="477">
                  <c:v>3.7003239877027583E-2</c:v>
                </c:pt>
                <c:pt idx="478">
                  <c:v>3.7003239877027583E-2</c:v>
                </c:pt>
                <c:pt idx="479">
                  <c:v>3.7003239877027583E-2</c:v>
                </c:pt>
                <c:pt idx="480">
                  <c:v>3.7003239877027583E-2</c:v>
                </c:pt>
                <c:pt idx="481">
                  <c:v>3.7003239877027583E-2</c:v>
                </c:pt>
                <c:pt idx="482">
                  <c:v>3.7003239877027583E-2</c:v>
                </c:pt>
                <c:pt idx="483">
                  <c:v>3.7003239877027583E-2</c:v>
                </c:pt>
                <c:pt idx="484">
                  <c:v>3.7003239877027583E-2</c:v>
                </c:pt>
                <c:pt idx="485">
                  <c:v>3.7003239877027583E-2</c:v>
                </c:pt>
                <c:pt idx="486">
                  <c:v>3.7003239877027583E-2</c:v>
                </c:pt>
                <c:pt idx="487">
                  <c:v>3.7003239877027583E-2</c:v>
                </c:pt>
                <c:pt idx="488">
                  <c:v>3.7003239877027583E-2</c:v>
                </c:pt>
                <c:pt idx="489">
                  <c:v>3.7003239877027583E-2</c:v>
                </c:pt>
                <c:pt idx="490">
                  <c:v>3.7003239877027583E-2</c:v>
                </c:pt>
                <c:pt idx="491">
                  <c:v>3.7003239877027583E-2</c:v>
                </c:pt>
                <c:pt idx="492">
                  <c:v>3.7003239877027583E-2</c:v>
                </c:pt>
                <c:pt idx="493">
                  <c:v>3.7003239877027583E-2</c:v>
                </c:pt>
                <c:pt idx="494">
                  <c:v>3.7003239877027583E-2</c:v>
                </c:pt>
                <c:pt idx="495">
                  <c:v>3.7003239877027583E-2</c:v>
                </c:pt>
                <c:pt idx="496">
                  <c:v>3.7003239877027583E-2</c:v>
                </c:pt>
                <c:pt idx="497">
                  <c:v>3.7003239877027583E-2</c:v>
                </c:pt>
                <c:pt idx="498">
                  <c:v>3.7003239877027583E-2</c:v>
                </c:pt>
                <c:pt idx="499">
                  <c:v>3.7003239877027583E-2</c:v>
                </c:pt>
                <c:pt idx="500">
                  <c:v>3.7003239877027583E-2</c:v>
                </c:pt>
                <c:pt idx="501">
                  <c:v>3.7003239877027583E-2</c:v>
                </c:pt>
                <c:pt idx="502">
                  <c:v>3.7003239877027583E-2</c:v>
                </c:pt>
                <c:pt idx="503">
                  <c:v>3.7003239877027583E-2</c:v>
                </c:pt>
                <c:pt idx="504">
                  <c:v>3.7003239877027583E-2</c:v>
                </c:pt>
                <c:pt idx="505">
                  <c:v>3.7003239877027583E-2</c:v>
                </c:pt>
                <c:pt idx="506">
                  <c:v>3.7003239877027583E-2</c:v>
                </c:pt>
                <c:pt idx="507">
                  <c:v>3.7003239877027583E-2</c:v>
                </c:pt>
                <c:pt idx="508">
                  <c:v>3.7003239877027583E-2</c:v>
                </c:pt>
                <c:pt idx="509">
                  <c:v>3.7003239877027583E-2</c:v>
                </c:pt>
                <c:pt idx="510">
                  <c:v>3.7003239877027583E-2</c:v>
                </c:pt>
                <c:pt idx="511">
                  <c:v>3.7003239877027583E-2</c:v>
                </c:pt>
                <c:pt idx="512">
                  <c:v>3.7003239877027583E-2</c:v>
                </c:pt>
                <c:pt idx="513">
                  <c:v>3.7003239877027583E-2</c:v>
                </c:pt>
                <c:pt idx="514">
                  <c:v>3.7003239877027583E-2</c:v>
                </c:pt>
                <c:pt idx="515">
                  <c:v>3.7003239877027583E-2</c:v>
                </c:pt>
                <c:pt idx="516">
                  <c:v>3.7003239877027583E-2</c:v>
                </c:pt>
                <c:pt idx="517">
                  <c:v>3.7003239877027583E-2</c:v>
                </c:pt>
                <c:pt idx="518">
                  <c:v>3.7003239877027583E-2</c:v>
                </c:pt>
                <c:pt idx="519">
                  <c:v>3.7003239877027583E-2</c:v>
                </c:pt>
                <c:pt idx="520">
                  <c:v>3.7003239877027583E-2</c:v>
                </c:pt>
                <c:pt idx="521">
                  <c:v>3.7003239877027583E-2</c:v>
                </c:pt>
                <c:pt idx="522">
                  <c:v>3.7003239877027583E-2</c:v>
                </c:pt>
                <c:pt idx="523">
                  <c:v>3.7003239877027583E-2</c:v>
                </c:pt>
                <c:pt idx="524">
                  <c:v>3.7003239877027583E-2</c:v>
                </c:pt>
                <c:pt idx="525">
                  <c:v>3.7003239877027583E-2</c:v>
                </c:pt>
                <c:pt idx="526">
                  <c:v>3.7003239877027583E-2</c:v>
                </c:pt>
                <c:pt idx="527">
                  <c:v>3.7003239877027583E-2</c:v>
                </c:pt>
                <c:pt idx="528">
                  <c:v>3.7003239877027583E-2</c:v>
                </c:pt>
                <c:pt idx="529">
                  <c:v>3.7003239877027583E-2</c:v>
                </c:pt>
                <c:pt idx="530">
                  <c:v>3.7003239877027583E-2</c:v>
                </c:pt>
                <c:pt idx="531">
                  <c:v>3.7003239877027583E-2</c:v>
                </c:pt>
                <c:pt idx="532">
                  <c:v>3.7003239877027583E-2</c:v>
                </c:pt>
                <c:pt idx="533">
                  <c:v>3.7003239877027583E-2</c:v>
                </c:pt>
                <c:pt idx="534">
                  <c:v>3.7003239877027583E-2</c:v>
                </c:pt>
                <c:pt idx="535">
                  <c:v>3.7003239877027583E-2</c:v>
                </c:pt>
                <c:pt idx="536">
                  <c:v>3.7003239877027583E-2</c:v>
                </c:pt>
                <c:pt idx="537">
                  <c:v>3.7003239877027583E-2</c:v>
                </c:pt>
                <c:pt idx="538">
                  <c:v>3.7003239877027583E-2</c:v>
                </c:pt>
                <c:pt idx="539">
                  <c:v>3.7003239877027583E-2</c:v>
                </c:pt>
                <c:pt idx="540">
                  <c:v>3.7003239877027583E-2</c:v>
                </c:pt>
                <c:pt idx="541">
                  <c:v>3.7003239877027583E-2</c:v>
                </c:pt>
                <c:pt idx="542">
                  <c:v>3.7003239877027583E-2</c:v>
                </c:pt>
                <c:pt idx="543">
                  <c:v>3.7003239877027583E-2</c:v>
                </c:pt>
                <c:pt idx="544">
                  <c:v>3.7003239877027583E-2</c:v>
                </c:pt>
                <c:pt idx="545">
                  <c:v>3.7003239877027583E-2</c:v>
                </c:pt>
                <c:pt idx="546">
                  <c:v>3.7003239877027583E-2</c:v>
                </c:pt>
                <c:pt idx="547">
                  <c:v>3.7003239877027583E-2</c:v>
                </c:pt>
                <c:pt idx="548">
                  <c:v>3.7003239877027583E-2</c:v>
                </c:pt>
                <c:pt idx="549">
                  <c:v>3.7003239877027583E-2</c:v>
                </c:pt>
                <c:pt idx="550">
                  <c:v>3.7003239877027583E-2</c:v>
                </c:pt>
                <c:pt idx="551">
                  <c:v>3.7003239877027583E-2</c:v>
                </c:pt>
                <c:pt idx="552">
                  <c:v>3.7003239877027583E-2</c:v>
                </c:pt>
                <c:pt idx="553">
                  <c:v>3.7003239877027583E-2</c:v>
                </c:pt>
                <c:pt idx="554">
                  <c:v>3.7003239877027583E-2</c:v>
                </c:pt>
                <c:pt idx="555">
                  <c:v>3.7003239877027583E-2</c:v>
                </c:pt>
                <c:pt idx="556">
                  <c:v>3.7003239877027583E-2</c:v>
                </c:pt>
                <c:pt idx="557">
                  <c:v>3.7003239877027583E-2</c:v>
                </c:pt>
                <c:pt idx="558">
                  <c:v>3.7003239877027583E-2</c:v>
                </c:pt>
                <c:pt idx="559">
                  <c:v>3.7003239877027583E-2</c:v>
                </c:pt>
                <c:pt idx="560">
                  <c:v>3.7003239877027583E-2</c:v>
                </c:pt>
                <c:pt idx="561">
                  <c:v>3.7003239877027583E-2</c:v>
                </c:pt>
                <c:pt idx="562">
                  <c:v>3.7003239877027583E-2</c:v>
                </c:pt>
                <c:pt idx="563">
                  <c:v>3.7003239877027583E-2</c:v>
                </c:pt>
                <c:pt idx="564">
                  <c:v>3.7003239877027583E-2</c:v>
                </c:pt>
                <c:pt idx="565">
                  <c:v>3.7003239877027583E-2</c:v>
                </c:pt>
                <c:pt idx="566">
                  <c:v>3.7003239877027583E-2</c:v>
                </c:pt>
                <c:pt idx="567">
                  <c:v>3.7003239877027583E-2</c:v>
                </c:pt>
                <c:pt idx="568">
                  <c:v>3.7003239877027583E-2</c:v>
                </c:pt>
                <c:pt idx="569">
                  <c:v>3.7003239877027583E-2</c:v>
                </c:pt>
                <c:pt idx="570">
                  <c:v>3.7003239877027583E-2</c:v>
                </c:pt>
                <c:pt idx="571">
                  <c:v>3.7003239877027583E-2</c:v>
                </c:pt>
                <c:pt idx="572">
                  <c:v>3.7003239877027583E-2</c:v>
                </c:pt>
                <c:pt idx="573">
                  <c:v>3.7003239877027583E-2</c:v>
                </c:pt>
                <c:pt idx="574">
                  <c:v>3.7003239877027583E-2</c:v>
                </c:pt>
                <c:pt idx="575">
                  <c:v>3.7003239877027583E-2</c:v>
                </c:pt>
                <c:pt idx="576">
                  <c:v>3.7003239877027583E-2</c:v>
                </c:pt>
                <c:pt idx="577">
                  <c:v>3.7003239877027583E-2</c:v>
                </c:pt>
                <c:pt idx="578">
                  <c:v>3.7003239877027583E-2</c:v>
                </c:pt>
                <c:pt idx="579">
                  <c:v>3.7003239877027583E-2</c:v>
                </c:pt>
                <c:pt idx="580">
                  <c:v>3.7003239877027583E-2</c:v>
                </c:pt>
                <c:pt idx="581">
                  <c:v>3.7003239877027583E-2</c:v>
                </c:pt>
                <c:pt idx="582">
                  <c:v>3.7003239877027583E-2</c:v>
                </c:pt>
                <c:pt idx="583">
                  <c:v>3.7003239877027583E-2</c:v>
                </c:pt>
                <c:pt idx="584">
                  <c:v>3.7003239877027583E-2</c:v>
                </c:pt>
                <c:pt idx="585">
                  <c:v>3.7003239877027583E-2</c:v>
                </c:pt>
                <c:pt idx="586">
                  <c:v>3.7003239877027583E-2</c:v>
                </c:pt>
                <c:pt idx="587">
                  <c:v>3.7003239877027583E-2</c:v>
                </c:pt>
                <c:pt idx="588">
                  <c:v>3.7003239877027583E-2</c:v>
                </c:pt>
                <c:pt idx="589">
                  <c:v>3.7003239877027583E-2</c:v>
                </c:pt>
                <c:pt idx="590">
                  <c:v>3.7003239877027583E-2</c:v>
                </c:pt>
                <c:pt idx="591">
                  <c:v>3.7003239877027583E-2</c:v>
                </c:pt>
                <c:pt idx="592">
                  <c:v>3.7003239877027583E-2</c:v>
                </c:pt>
                <c:pt idx="593">
                  <c:v>3.7003239877027583E-2</c:v>
                </c:pt>
                <c:pt idx="594">
                  <c:v>3.7003239877027583E-2</c:v>
                </c:pt>
                <c:pt idx="595">
                  <c:v>3.7003239877027583E-2</c:v>
                </c:pt>
                <c:pt idx="596">
                  <c:v>3.7003239877027583E-2</c:v>
                </c:pt>
                <c:pt idx="597">
                  <c:v>3.7003239877027583E-2</c:v>
                </c:pt>
                <c:pt idx="598">
                  <c:v>3.7003239877027583E-2</c:v>
                </c:pt>
                <c:pt idx="599">
                  <c:v>3.7003239877027583E-2</c:v>
                </c:pt>
                <c:pt idx="600">
                  <c:v>3.7003239877027583E-2</c:v>
                </c:pt>
                <c:pt idx="601">
                  <c:v>3.7003239877027583E-2</c:v>
                </c:pt>
                <c:pt idx="602">
                  <c:v>3.7003239877027583E-2</c:v>
                </c:pt>
                <c:pt idx="603">
                  <c:v>3.7003239877027583E-2</c:v>
                </c:pt>
                <c:pt idx="604">
                  <c:v>3.7003239877027583E-2</c:v>
                </c:pt>
                <c:pt idx="605">
                  <c:v>3.7003239877027583E-2</c:v>
                </c:pt>
                <c:pt idx="606">
                  <c:v>3.7003239877027583E-2</c:v>
                </c:pt>
                <c:pt idx="607">
                  <c:v>3.7003239877027583E-2</c:v>
                </c:pt>
                <c:pt idx="608">
                  <c:v>3.7003239877027583E-2</c:v>
                </c:pt>
                <c:pt idx="609">
                  <c:v>3.7003239877027583E-2</c:v>
                </c:pt>
                <c:pt idx="610">
                  <c:v>3.7003239877027583E-2</c:v>
                </c:pt>
                <c:pt idx="611">
                  <c:v>3.7003239877027583E-2</c:v>
                </c:pt>
                <c:pt idx="612">
                  <c:v>3.7003239877027583E-2</c:v>
                </c:pt>
                <c:pt idx="613">
                  <c:v>3.7003239877027583E-2</c:v>
                </c:pt>
                <c:pt idx="614">
                  <c:v>3.7003239877027583E-2</c:v>
                </c:pt>
                <c:pt idx="615">
                  <c:v>3.7003239877027583E-2</c:v>
                </c:pt>
                <c:pt idx="616">
                  <c:v>3.7003239877027583E-2</c:v>
                </c:pt>
                <c:pt idx="617">
                  <c:v>3.7003239877027583E-2</c:v>
                </c:pt>
                <c:pt idx="618">
                  <c:v>3.7003239877027583E-2</c:v>
                </c:pt>
                <c:pt idx="619">
                  <c:v>3.7003239877027583E-2</c:v>
                </c:pt>
                <c:pt idx="620">
                  <c:v>3.7003239877027583E-2</c:v>
                </c:pt>
                <c:pt idx="621">
                  <c:v>3.7003239877027583E-2</c:v>
                </c:pt>
                <c:pt idx="622">
                  <c:v>3.7003239877027583E-2</c:v>
                </c:pt>
                <c:pt idx="623">
                  <c:v>3.7003239877027583E-2</c:v>
                </c:pt>
                <c:pt idx="624">
                  <c:v>3.7003239877027583E-2</c:v>
                </c:pt>
                <c:pt idx="625">
                  <c:v>3.7003239877027583E-2</c:v>
                </c:pt>
                <c:pt idx="626">
                  <c:v>3.7003239877027583E-2</c:v>
                </c:pt>
                <c:pt idx="627">
                  <c:v>3.7003239877027583E-2</c:v>
                </c:pt>
                <c:pt idx="628">
                  <c:v>3.7003239877027583E-2</c:v>
                </c:pt>
                <c:pt idx="629">
                  <c:v>3.7003239877027583E-2</c:v>
                </c:pt>
                <c:pt idx="630">
                  <c:v>3.7003239877027583E-2</c:v>
                </c:pt>
                <c:pt idx="631">
                  <c:v>3.7003239877027583E-2</c:v>
                </c:pt>
                <c:pt idx="632">
                  <c:v>3.7003239877027583E-2</c:v>
                </c:pt>
                <c:pt idx="633">
                  <c:v>3.7003239877027583E-2</c:v>
                </c:pt>
                <c:pt idx="634">
                  <c:v>3.7003239877027583E-2</c:v>
                </c:pt>
                <c:pt idx="635">
                  <c:v>3.7003239877027583E-2</c:v>
                </c:pt>
                <c:pt idx="636">
                  <c:v>3.7003239877027583E-2</c:v>
                </c:pt>
                <c:pt idx="637">
                  <c:v>3.7003239877027583E-2</c:v>
                </c:pt>
                <c:pt idx="638">
                  <c:v>3.7003239877027583E-2</c:v>
                </c:pt>
                <c:pt idx="639">
                  <c:v>3.7003239877027583E-2</c:v>
                </c:pt>
                <c:pt idx="640">
                  <c:v>3.7003239877027583E-2</c:v>
                </c:pt>
                <c:pt idx="641">
                  <c:v>3.7003239877027583E-2</c:v>
                </c:pt>
                <c:pt idx="642">
                  <c:v>3.7003239877027583E-2</c:v>
                </c:pt>
                <c:pt idx="643">
                  <c:v>3.7003239877027583E-2</c:v>
                </c:pt>
                <c:pt idx="644">
                  <c:v>3.7003239877027583E-2</c:v>
                </c:pt>
                <c:pt idx="645">
                  <c:v>3.7003239877027583E-2</c:v>
                </c:pt>
                <c:pt idx="646">
                  <c:v>3.7003239877027583E-2</c:v>
                </c:pt>
                <c:pt idx="647">
                  <c:v>3.7003239877027583E-2</c:v>
                </c:pt>
                <c:pt idx="648">
                  <c:v>3.7003239877027583E-2</c:v>
                </c:pt>
                <c:pt idx="649">
                  <c:v>3.7003239877027583E-2</c:v>
                </c:pt>
                <c:pt idx="650">
                  <c:v>3.7003239877027583E-2</c:v>
                </c:pt>
                <c:pt idx="651">
                  <c:v>3.7003239877027583E-2</c:v>
                </c:pt>
                <c:pt idx="652">
                  <c:v>3.7003239877027583E-2</c:v>
                </c:pt>
                <c:pt idx="653">
                  <c:v>3.7003239877027583E-2</c:v>
                </c:pt>
                <c:pt idx="654">
                  <c:v>3.7003239877027583E-2</c:v>
                </c:pt>
                <c:pt idx="655">
                  <c:v>3.7003239877027583E-2</c:v>
                </c:pt>
                <c:pt idx="656">
                  <c:v>3.7003239877027583E-2</c:v>
                </c:pt>
                <c:pt idx="657">
                  <c:v>3.7003239877027583E-2</c:v>
                </c:pt>
                <c:pt idx="658">
                  <c:v>3.7003239877027583E-2</c:v>
                </c:pt>
                <c:pt idx="659">
                  <c:v>3.7003239877027583E-2</c:v>
                </c:pt>
                <c:pt idx="660">
                  <c:v>3.7003239877027583E-2</c:v>
                </c:pt>
                <c:pt idx="661">
                  <c:v>3.7003239877027583E-2</c:v>
                </c:pt>
                <c:pt idx="662">
                  <c:v>3.7003239877027583E-2</c:v>
                </c:pt>
                <c:pt idx="663">
                  <c:v>3.7003239877027583E-2</c:v>
                </c:pt>
                <c:pt idx="664">
                  <c:v>3.7003239877027583E-2</c:v>
                </c:pt>
                <c:pt idx="665">
                  <c:v>3.7003239877027583E-2</c:v>
                </c:pt>
                <c:pt idx="666">
                  <c:v>3.7003239877027583E-2</c:v>
                </c:pt>
                <c:pt idx="667">
                  <c:v>3.7003239877027583E-2</c:v>
                </c:pt>
                <c:pt idx="668">
                  <c:v>3.7003239877027583E-2</c:v>
                </c:pt>
                <c:pt idx="669">
                  <c:v>3.7003239877027583E-2</c:v>
                </c:pt>
                <c:pt idx="670">
                  <c:v>3.7003239877027583E-2</c:v>
                </c:pt>
                <c:pt idx="671">
                  <c:v>3.7003239877027583E-2</c:v>
                </c:pt>
                <c:pt idx="672">
                  <c:v>3.7003239877027583E-2</c:v>
                </c:pt>
                <c:pt idx="673">
                  <c:v>3.7003239877027583E-2</c:v>
                </c:pt>
                <c:pt idx="674">
                  <c:v>3.7003239877027583E-2</c:v>
                </c:pt>
                <c:pt idx="675">
                  <c:v>3.7003239877027583E-2</c:v>
                </c:pt>
                <c:pt idx="676">
                  <c:v>3.7003239877027583E-2</c:v>
                </c:pt>
                <c:pt idx="677">
                  <c:v>3.7003239877027583E-2</c:v>
                </c:pt>
                <c:pt idx="678">
                  <c:v>3.7003239877027583E-2</c:v>
                </c:pt>
                <c:pt idx="679">
                  <c:v>3.7003239877027583E-2</c:v>
                </c:pt>
                <c:pt idx="680">
                  <c:v>3.7003239877027583E-2</c:v>
                </c:pt>
                <c:pt idx="681">
                  <c:v>3.7003239877027583E-2</c:v>
                </c:pt>
                <c:pt idx="682">
                  <c:v>3.7003239877027583E-2</c:v>
                </c:pt>
                <c:pt idx="683">
                  <c:v>3.7003239877027583E-2</c:v>
                </c:pt>
                <c:pt idx="684">
                  <c:v>3.7003239877027583E-2</c:v>
                </c:pt>
                <c:pt idx="685">
                  <c:v>3.7003239877027583E-2</c:v>
                </c:pt>
                <c:pt idx="686">
                  <c:v>3.7003239877027583E-2</c:v>
                </c:pt>
                <c:pt idx="687">
                  <c:v>3.7003239877027583E-2</c:v>
                </c:pt>
                <c:pt idx="688">
                  <c:v>3.7003239877027583E-2</c:v>
                </c:pt>
                <c:pt idx="689">
                  <c:v>3.7003239877027583E-2</c:v>
                </c:pt>
                <c:pt idx="690">
                  <c:v>3.7003239877027583E-2</c:v>
                </c:pt>
                <c:pt idx="691">
                  <c:v>3.7003239877027583E-2</c:v>
                </c:pt>
                <c:pt idx="692">
                  <c:v>3.7003239877027583E-2</c:v>
                </c:pt>
                <c:pt idx="693">
                  <c:v>3.7003239877027583E-2</c:v>
                </c:pt>
                <c:pt idx="694">
                  <c:v>3.7003239877027583E-2</c:v>
                </c:pt>
                <c:pt idx="695">
                  <c:v>3.7003239877027583E-2</c:v>
                </c:pt>
                <c:pt idx="696">
                  <c:v>3.7003239877027583E-2</c:v>
                </c:pt>
                <c:pt idx="697">
                  <c:v>3.7003239877027583E-2</c:v>
                </c:pt>
                <c:pt idx="698">
                  <c:v>3.7003239877027583E-2</c:v>
                </c:pt>
                <c:pt idx="699">
                  <c:v>3.7003239877027583E-2</c:v>
                </c:pt>
                <c:pt idx="700">
                  <c:v>3.7003239877027583E-2</c:v>
                </c:pt>
                <c:pt idx="701">
                  <c:v>3.7003239877027583E-2</c:v>
                </c:pt>
                <c:pt idx="702">
                  <c:v>3.7003239877027583E-2</c:v>
                </c:pt>
                <c:pt idx="703">
                  <c:v>3.7003239877027583E-2</c:v>
                </c:pt>
                <c:pt idx="704">
                  <c:v>3.7003239877027583E-2</c:v>
                </c:pt>
                <c:pt idx="705">
                  <c:v>3.7003239877027583E-2</c:v>
                </c:pt>
                <c:pt idx="706">
                  <c:v>3.7003239877027583E-2</c:v>
                </c:pt>
                <c:pt idx="707">
                  <c:v>3.7003239877027583E-2</c:v>
                </c:pt>
                <c:pt idx="708">
                  <c:v>3.7003239877027583E-2</c:v>
                </c:pt>
                <c:pt idx="709">
                  <c:v>3.7003239877027583E-2</c:v>
                </c:pt>
                <c:pt idx="710">
                  <c:v>3.7003239877027583E-2</c:v>
                </c:pt>
                <c:pt idx="711">
                  <c:v>3.7003239877027583E-2</c:v>
                </c:pt>
                <c:pt idx="712">
                  <c:v>3.7003239877027583E-2</c:v>
                </c:pt>
                <c:pt idx="713">
                  <c:v>3.7003239877027583E-2</c:v>
                </c:pt>
                <c:pt idx="714">
                  <c:v>3.7003239877027583E-2</c:v>
                </c:pt>
                <c:pt idx="715">
                  <c:v>3.7003239877027583E-2</c:v>
                </c:pt>
                <c:pt idx="716">
                  <c:v>3.7003239877027583E-2</c:v>
                </c:pt>
                <c:pt idx="717">
                  <c:v>3.7003239877027583E-2</c:v>
                </c:pt>
                <c:pt idx="718">
                  <c:v>3.7003239877027583E-2</c:v>
                </c:pt>
                <c:pt idx="719">
                  <c:v>3.7003239877027583E-2</c:v>
                </c:pt>
                <c:pt idx="720">
                  <c:v>3.7003239877027583E-2</c:v>
                </c:pt>
                <c:pt idx="721">
                  <c:v>3.7003239877027583E-2</c:v>
                </c:pt>
                <c:pt idx="722">
                  <c:v>3.7003239877027583E-2</c:v>
                </c:pt>
                <c:pt idx="723">
                  <c:v>3.7003239877027583E-2</c:v>
                </c:pt>
                <c:pt idx="724">
                  <c:v>3.7003239877027583E-2</c:v>
                </c:pt>
                <c:pt idx="725">
                  <c:v>3.7003239877027583E-2</c:v>
                </c:pt>
                <c:pt idx="726">
                  <c:v>3.7003239877027583E-2</c:v>
                </c:pt>
                <c:pt idx="727">
                  <c:v>3.7003239877027583E-2</c:v>
                </c:pt>
                <c:pt idx="728">
                  <c:v>3.7003239877027583E-2</c:v>
                </c:pt>
                <c:pt idx="729">
                  <c:v>3.7003239877027583E-2</c:v>
                </c:pt>
                <c:pt idx="730">
                  <c:v>3.7003239877027583E-2</c:v>
                </c:pt>
                <c:pt idx="731">
                  <c:v>3.7003239877027583E-2</c:v>
                </c:pt>
                <c:pt idx="732">
                  <c:v>3.7003239877027583E-2</c:v>
                </c:pt>
                <c:pt idx="733">
                  <c:v>3.7003239877027583E-2</c:v>
                </c:pt>
                <c:pt idx="734">
                  <c:v>3.7003239877027583E-2</c:v>
                </c:pt>
                <c:pt idx="735">
                  <c:v>3.7003239877027583E-2</c:v>
                </c:pt>
                <c:pt idx="736">
                  <c:v>3.7003239877027583E-2</c:v>
                </c:pt>
                <c:pt idx="737">
                  <c:v>3.7003239877027583E-2</c:v>
                </c:pt>
                <c:pt idx="738">
                  <c:v>3.7003239877027583E-2</c:v>
                </c:pt>
                <c:pt idx="739">
                  <c:v>3.7003239877027583E-2</c:v>
                </c:pt>
                <c:pt idx="740">
                  <c:v>3.7003239877027583E-2</c:v>
                </c:pt>
                <c:pt idx="741">
                  <c:v>3.7003239877027583E-2</c:v>
                </c:pt>
                <c:pt idx="742">
                  <c:v>3.7003239877027583E-2</c:v>
                </c:pt>
                <c:pt idx="743">
                  <c:v>3.7003239877027583E-2</c:v>
                </c:pt>
                <c:pt idx="744">
                  <c:v>3.7003239877027583E-2</c:v>
                </c:pt>
                <c:pt idx="745">
                  <c:v>3.7003239877027583E-2</c:v>
                </c:pt>
                <c:pt idx="746">
                  <c:v>3.7003239877027583E-2</c:v>
                </c:pt>
                <c:pt idx="747">
                  <c:v>3.7003239877027583E-2</c:v>
                </c:pt>
                <c:pt idx="748">
                  <c:v>3.7003239877027583E-2</c:v>
                </c:pt>
                <c:pt idx="749">
                  <c:v>3.7003239877027583E-2</c:v>
                </c:pt>
                <c:pt idx="750">
                  <c:v>3.7003239877027583E-2</c:v>
                </c:pt>
                <c:pt idx="751">
                  <c:v>3.7003239877027583E-2</c:v>
                </c:pt>
                <c:pt idx="752">
                  <c:v>3.7003239877027583E-2</c:v>
                </c:pt>
                <c:pt idx="753">
                  <c:v>3.7003239877027583E-2</c:v>
                </c:pt>
                <c:pt idx="754">
                  <c:v>3.7003239877027583E-2</c:v>
                </c:pt>
                <c:pt idx="755">
                  <c:v>3.7003239877027583E-2</c:v>
                </c:pt>
                <c:pt idx="756">
                  <c:v>3.7003239877027583E-2</c:v>
                </c:pt>
                <c:pt idx="757">
                  <c:v>3.7003239877027583E-2</c:v>
                </c:pt>
                <c:pt idx="758">
                  <c:v>3.7003239877027583E-2</c:v>
                </c:pt>
                <c:pt idx="759">
                  <c:v>3.7003239877027583E-2</c:v>
                </c:pt>
                <c:pt idx="760">
                  <c:v>3.7003239877027583E-2</c:v>
                </c:pt>
                <c:pt idx="761">
                  <c:v>3.7003239877027583E-2</c:v>
                </c:pt>
                <c:pt idx="762">
                  <c:v>3.7003239877027583E-2</c:v>
                </c:pt>
                <c:pt idx="763">
                  <c:v>3.7003239877027583E-2</c:v>
                </c:pt>
                <c:pt idx="764">
                  <c:v>3.7003239877027583E-2</c:v>
                </c:pt>
                <c:pt idx="765">
                  <c:v>3.7003239877027583E-2</c:v>
                </c:pt>
                <c:pt idx="766">
                  <c:v>3.7003239877027583E-2</c:v>
                </c:pt>
                <c:pt idx="767">
                  <c:v>3.7003239877027583E-2</c:v>
                </c:pt>
                <c:pt idx="768">
                  <c:v>3.7003239877027583E-2</c:v>
                </c:pt>
                <c:pt idx="769">
                  <c:v>3.7003239877027583E-2</c:v>
                </c:pt>
                <c:pt idx="770">
                  <c:v>3.7003239877027583E-2</c:v>
                </c:pt>
                <c:pt idx="771">
                  <c:v>3.7003239877027583E-2</c:v>
                </c:pt>
                <c:pt idx="772">
                  <c:v>3.7003239877027583E-2</c:v>
                </c:pt>
                <c:pt idx="773">
                  <c:v>3.7003239877027583E-2</c:v>
                </c:pt>
                <c:pt idx="774">
                  <c:v>3.7003239877027583E-2</c:v>
                </c:pt>
                <c:pt idx="775">
                  <c:v>3.7003239877027583E-2</c:v>
                </c:pt>
                <c:pt idx="776">
                  <c:v>3.7003239877027583E-2</c:v>
                </c:pt>
                <c:pt idx="777">
                  <c:v>3.7003239877027583E-2</c:v>
                </c:pt>
                <c:pt idx="778">
                  <c:v>3.7003239877027583E-2</c:v>
                </c:pt>
                <c:pt idx="779">
                  <c:v>3.7003239877027583E-2</c:v>
                </c:pt>
                <c:pt idx="780">
                  <c:v>3.7003239877027583E-2</c:v>
                </c:pt>
                <c:pt idx="781">
                  <c:v>3.7003239877027583E-2</c:v>
                </c:pt>
                <c:pt idx="782">
                  <c:v>3.7003239877027583E-2</c:v>
                </c:pt>
                <c:pt idx="783">
                  <c:v>3.7003239877027583E-2</c:v>
                </c:pt>
                <c:pt idx="784">
                  <c:v>3.7003239877027583E-2</c:v>
                </c:pt>
                <c:pt idx="785">
                  <c:v>3.7003239877027583E-2</c:v>
                </c:pt>
                <c:pt idx="786">
                  <c:v>3.7003239877027583E-2</c:v>
                </c:pt>
                <c:pt idx="787">
                  <c:v>3.7003239877027583E-2</c:v>
                </c:pt>
                <c:pt idx="788">
                  <c:v>3.7003239877027583E-2</c:v>
                </c:pt>
                <c:pt idx="789">
                  <c:v>3.7003239877027583E-2</c:v>
                </c:pt>
                <c:pt idx="790">
                  <c:v>3.7003239877027583E-2</c:v>
                </c:pt>
                <c:pt idx="791">
                  <c:v>3.7003239877027583E-2</c:v>
                </c:pt>
                <c:pt idx="792">
                  <c:v>3.7003239877027583E-2</c:v>
                </c:pt>
                <c:pt idx="793">
                  <c:v>3.7003239877027583E-2</c:v>
                </c:pt>
                <c:pt idx="794">
                  <c:v>3.7003239877027583E-2</c:v>
                </c:pt>
                <c:pt idx="795">
                  <c:v>3.7003239877027583E-2</c:v>
                </c:pt>
                <c:pt idx="796">
                  <c:v>3.7003239877027583E-2</c:v>
                </c:pt>
                <c:pt idx="797">
                  <c:v>3.7003239877027583E-2</c:v>
                </c:pt>
                <c:pt idx="798">
                  <c:v>3.7003239877027583E-2</c:v>
                </c:pt>
                <c:pt idx="799">
                  <c:v>3.7003239877027583E-2</c:v>
                </c:pt>
                <c:pt idx="800">
                  <c:v>3.7003239877027583E-2</c:v>
                </c:pt>
                <c:pt idx="801">
                  <c:v>3.7003239877027583E-2</c:v>
                </c:pt>
                <c:pt idx="802">
                  <c:v>3.7003239877027583E-2</c:v>
                </c:pt>
                <c:pt idx="803">
                  <c:v>3.7003239877027583E-2</c:v>
                </c:pt>
                <c:pt idx="804">
                  <c:v>3.7003239877027583E-2</c:v>
                </c:pt>
                <c:pt idx="805">
                  <c:v>3.7003239877027583E-2</c:v>
                </c:pt>
                <c:pt idx="806">
                  <c:v>3.7003239877027583E-2</c:v>
                </c:pt>
                <c:pt idx="807">
                  <c:v>3.7003239877027583E-2</c:v>
                </c:pt>
                <c:pt idx="808">
                  <c:v>3.7003239877027583E-2</c:v>
                </c:pt>
                <c:pt idx="809">
                  <c:v>3.7003239877027583E-2</c:v>
                </c:pt>
                <c:pt idx="810">
                  <c:v>3.7003239877027583E-2</c:v>
                </c:pt>
                <c:pt idx="811">
                  <c:v>3.7003239877027583E-2</c:v>
                </c:pt>
                <c:pt idx="812">
                  <c:v>3.7003239877027583E-2</c:v>
                </c:pt>
                <c:pt idx="813">
                  <c:v>3.7003239877027583E-2</c:v>
                </c:pt>
                <c:pt idx="814">
                  <c:v>3.7003239877027583E-2</c:v>
                </c:pt>
                <c:pt idx="815">
                  <c:v>3.7003239877027583E-2</c:v>
                </c:pt>
                <c:pt idx="816">
                  <c:v>3.7003239877027583E-2</c:v>
                </c:pt>
                <c:pt idx="817">
                  <c:v>3.7003239877027583E-2</c:v>
                </c:pt>
                <c:pt idx="818">
                  <c:v>3.7003239877027583E-2</c:v>
                </c:pt>
                <c:pt idx="819">
                  <c:v>3.7003239877027583E-2</c:v>
                </c:pt>
                <c:pt idx="820">
                  <c:v>3.7003239877027583E-2</c:v>
                </c:pt>
                <c:pt idx="821">
                  <c:v>3.7003239877027583E-2</c:v>
                </c:pt>
                <c:pt idx="822">
                  <c:v>3.7003239877027583E-2</c:v>
                </c:pt>
                <c:pt idx="823">
                  <c:v>3.7003239877027583E-2</c:v>
                </c:pt>
                <c:pt idx="824">
                  <c:v>3.7003239877027583E-2</c:v>
                </c:pt>
                <c:pt idx="825">
                  <c:v>3.7003239877027583E-2</c:v>
                </c:pt>
                <c:pt idx="826">
                  <c:v>3.7003239877027583E-2</c:v>
                </c:pt>
                <c:pt idx="827">
                  <c:v>3.7003239877027583E-2</c:v>
                </c:pt>
                <c:pt idx="828">
                  <c:v>3.7003239877027583E-2</c:v>
                </c:pt>
                <c:pt idx="829">
                  <c:v>3.7003239877027583E-2</c:v>
                </c:pt>
                <c:pt idx="830">
                  <c:v>3.7003239877027583E-2</c:v>
                </c:pt>
                <c:pt idx="831">
                  <c:v>3.7003239877027583E-2</c:v>
                </c:pt>
                <c:pt idx="832">
                  <c:v>3.7003239877027583E-2</c:v>
                </c:pt>
                <c:pt idx="833">
                  <c:v>3.7003239877027583E-2</c:v>
                </c:pt>
                <c:pt idx="834">
                  <c:v>3.7003239877027583E-2</c:v>
                </c:pt>
                <c:pt idx="835">
                  <c:v>3.7003239877027583E-2</c:v>
                </c:pt>
                <c:pt idx="836">
                  <c:v>3.7003239877027583E-2</c:v>
                </c:pt>
                <c:pt idx="837">
                  <c:v>3.7003239877027583E-2</c:v>
                </c:pt>
                <c:pt idx="838">
                  <c:v>3.7003239877027583E-2</c:v>
                </c:pt>
                <c:pt idx="839">
                  <c:v>3.7003239877027583E-2</c:v>
                </c:pt>
                <c:pt idx="840">
                  <c:v>3.7003239877027583E-2</c:v>
                </c:pt>
                <c:pt idx="841">
                  <c:v>3.7003239877027583E-2</c:v>
                </c:pt>
                <c:pt idx="842">
                  <c:v>3.7003239877027583E-2</c:v>
                </c:pt>
                <c:pt idx="843">
                  <c:v>3.7003239877027583E-2</c:v>
                </c:pt>
                <c:pt idx="844">
                  <c:v>3.7003239877027583E-2</c:v>
                </c:pt>
                <c:pt idx="845">
                  <c:v>3.7003239877027583E-2</c:v>
                </c:pt>
                <c:pt idx="846">
                  <c:v>3.7003239877027583E-2</c:v>
                </c:pt>
                <c:pt idx="847">
                  <c:v>3.7003239877027583E-2</c:v>
                </c:pt>
                <c:pt idx="848">
                  <c:v>3.7003239877027583E-2</c:v>
                </c:pt>
                <c:pt idx="849">
                  <c:v>3.7003239877027583E-2</c:v>
                </c:pt>
                <c:pt idx="850">
                  <c:v>3.7003239877027583E-2</c:v>
                </c:pt>
                <c:pt idx="851">
                  <c:v>3.7003239877027583E-2</c:v>
                </c:pt>
                <c:pt idx="852">
                  <c:v>3.7003239877027583E-2</c:v>
                </c:pt>
                <c:pt idx="853">
                  <c:v>3.7003239877027583E-2</c:v>
                </c:pt>
                <c:pt idx="854">
                  <c:v>3.7003239877027583E-2</c:v>
                </c:pt>
                <c:pt idx="855">
                  <c:v>3.7003239877027583E-2</c:v>
                </c:pt>
                <c:pt idx="856">
                  <c:v>3.7003239877027583E-2</c:v>
                </c:pt>
                <c:pt idx="857">
                  <c:v>3.7003239877027583E-2</c:v>
                </c:pt>
                <c:pt idx="858">
                  <c:v>3.7003239877027583E-2</c:v>
                </c:pt>
                <c:pt idx="859">
                  <c:v>3.7003239877027583E-2</c:v>
                </c:pt>
                <c:pt idx="860">
                  <c:v>3.7003239877027583E-2</c:v>
                </c:pt>
                <c:pt idx="861">
                  <c:v>3.7003239877027583E-2</c:v>
                </c:pt>
                <c:pt idx="862">
                  <c:v>3.7003239877027583E-2</c:v>
                </c:pt>
                <c:pt idx="863">
                  <c:v>3.7003239877027583E-2</c:v>
                </c:pt>
                <c:pt idx="864">
                  <c:v>3.7003239877027583E-2</c:v>
                </c:pt>
                <c:pt idx="865">
                  <c:v>3.7003239877027583E-2</c:v>
                </c:pt>
                <c:pt idx="866">
                  <c:v>3.7003239877027583E-2</c:v>
                </c:pt>
                <c:pt idx="867">
                  <c:v>3.7003239877027583E-2</c:v>
                </c:pt>
                <c:pt idx="868">
                  <c:v>3.7003239877027583E-2</c:v>
                </c:pt>
                <c:pt idx="869">
                  <c:v>3.7003239877027583E-2</c:v>
                </c:pt>
                <c:pt idx="870">
                  <c:v>3.7003239877027583E-2</c:v>
                </c:pt>
                <c:pt idx="871">
                  <c:v>3.7003239877027583E-2</c:v>
                </c:pt>
                <c:pt idx="872">
                  <c:v>3.7003239877027583E-2</c:v>
                </c:pt>
                <c:pt idx="873">
                  <c:v>3.7003239877027583E-2</c:v>
                </c:pt>
                <c:pt idx="874">
                  <c:v>3.7003239877027583E-2</c:v>
                </c:pt>
                <c:pt idx="875">
                  <c:v>3.7003239877027583E-2</c:v>
                </c:pt>
                <c:pt idx="876">
                  <c:v>3.7003239877027583E-2</c:v>
                </c:pt>
                <c:pt idx="877">
                  <c:v>3.7003239877027583E-2</c:v>
                </c:pt>
                <c:pt idx="878">
                  <c:v>3.7003239877027583E-2</c:v>
                </c:pt>
                <c:pt idx="879">
                  <c:v>3.7003239877027583E-2</c:v>
                </c:pt>
                <c:pt idx="880">
                  <c:v>3.7003239877027583E-2</c:v>
                </c:pt>
                <c:pt idx="881">
                  <c:v>3.7003239877027583E-2</c:v>
                </c:pt>
                <c:pt idx="882">
                  <c:v>3.7003239877027583E-2</c:v>
                </c:pt>
                <c:pt idx="883">
                  <c:v>3.7003239877027583E-2</c:v>
                </c:pt>
                <c:pt idx="884">
                  <c:v>3.7003239877027583E-2</c:v>
                </c:pt>
                <c:pt idx="885">
                  <c:v>3.7003239877027583E-2</c:v>
                </c:pt>
                <c:pt idx="886">
                  <c:v>3.7003239877027583E-2</c:v>
                </c:pt>
                <c:pt idx="887">
                  <c:v>3.7003239877027583E-2</c:v>
                </c:pt>
                <c:pt idx="888">
                  <c:v>3.7003239877027583E-2</c:v>
                </c:pt>
                <c:pt idx="889">
                  <c:v>3.7003239877027583E-2</c:v>
                </c:pt>
                <c:pt idx="890">
                  <c:v>3.7003239877027583E-2</c:v>
                </c:pt>
                <c:pt idx="891">
                  <c:v>3.7003239877027583E-2</c:v>
                </c:pt>
                <c:pt idx="892">
                  <c:v>3.7003239877027583E-2</c:v>
                </c:pt>
                <c:pt idx="893">
                  <c:v>3.7003239877027583E-2</c:v>
                </c:pt>
                <c:pt idx="894">
                  <c:v>3.7003239877027583E-2</c:v>
                </c:pt>
                <c:pt idx="895">
                  <c:v>3.7003239877027583E-2</c:v>
                </c:pt>
                <c:pt idx="896">
                  <c:v>3.7003239877027583E-2</c:v>
                </c:pt>
                <c:pt idx="897">
                  <c:v>3.7003239877027583E-2</c:v>
                </c:pt>
                <c:pt idx="898">
                  <c:v>3.7003239877027583E-2</c:v>
                </c:pt>
                <c:pt idx="899">
                  <c:v>3.7003239877027583E-2</c:v>
                </c:pt>
                <c:pt idx="900">
                  <c:v>3.7003239877027583E-2</c:v>
                </c:pt>
                <c:pt idx="901">
                  <c:v>3.7003239877027583E-2</c:v>
                </c:pt>
                <c:pt idx="902">
                  <c:v>3.7003239877027583E-2</c:v>
                </c:pt>
                <c:pt idx="903">
                  <c:v>3.7003239877027583E-2</c:v>
                </c:pt>
                <c:pt idx="904">
                  <c:v>3.7003239877027583E-2</c:v>
                </c:pt>
                <c:pt idx="905">
                  <c:v>3.7003239877027583E-2</c:v>
                </c:pt>
                <c:pt idx="906">
                  <c:v>3.7003239877027583E-2</c:v>
                </c:pt>
                <c:pt idx="907">
                  <c:v>3.7003239877027583E-2</c:v>
                </c:pt>
                <c:pt idx="908">
                  <c:v>3.7003239877027583E-2</c:v>
                </c:pt>
                <c:pt idx="909">
                  <c:v>3.7003239877027583E-2</c:v>
                </c:pt>
                <c:pt idx="910">
                  <c:v>3.7003239877027583E-2</c:v>
                </c:pt>
                <c:pt idx="911">
                  <c:v>3.7003239877027583E-2</c:v>
                </c:pt>
                <c:pt idx="912">
                  <c:v>3.7003239877027583E-2</c:v>
                </c:pt>
                <c:pt idx="913">
                  <c:v>3.7003239877027583E-2</c:v>
                </c:pt>
                <c:pt idx="914">
                  <c:v>3.7003239877027583E-2</c:v>
                </c:pt>
                <c:pt idx="915">
                  <c:v>3.7003239877027583E-2</c:v>
                </c:pt>
                <c:pt idx="916">
                  <c:v>3.7003239877027583E-2</c:v>
                </c:pt>
                <c:pt idx="917">
                  <c:v>3.7003239877027583E-2</c:v>
                </c:pt>
                <c:pt idx="918">
                  <c:v>3.7003239877027583E-2</c:v>
                </c:pt>
                <c:pt idx="919">
                  <c:v>3.7003239877027583E-2</c:v>
                </c:pt>
                <c:pt idx="920">
                  <c:v>3.7003239877027583E-2</c:v>
                </c:pt>
                <c:pt idx="921">
                  <c:v>3.7003239877027583E-2</c:v>
                </c:pt>
                <c:pt idx="922">
                  <c:v>3.7003239877027583E-2</c:v>
                </c:pt>
                <c:pt idx="923">
                  <c:v>3.7003239877027583E-2</c:v>
                </c:pt>
                <c:pt idx="924">
                  <c:v>3.7003239877027583E-2</c:v>
                </c:pt>
                <c:pt idx="925">
                  <c:v>3.7003239877027583E-2</c:v>
                </c:pt>
                <c:pt idx="926">
                  <c:v>3.7003239877027583E-2</c:v>
                </c:pt>
                <c:pt idx="927">
                  <c:v>3.7003239877027583E-2</c:v>
                </c:pt>
                <c:pt idx="928">
                  <c:v>3.7003239877027583E-2</c:v>
                </c:pt>
                <c:pt idx="929">
                  <c:v>3.7003239877027583E-2</c:v>
                </c:pt>
                <c:pt idx="930">
                  <c:v>3.7003239877027583E-2</c:v>
                </c:pt>
                <c:pt idx="931">
                  <c:v>3.7003239877027583E-2</c:v>
                </c:pt>
                <c:pt idx="932">
                  <c:v>3.7003239877027583E-2</c:v>
                </c:pt>
                <c:pt idx="933">
                  <c:v>3.7003239877027583E-2</c:v>
                </c:pt>
                <c:pt idx="934">
                  <c:v>3.7003239877027583E-2</c:v>
                </c:pt>
                <c:pt idx="935">
                  <c:v>3.7003239877027583E-2</c:v>
                </c:pt>
                <c:pt idx="936">
                  <c:v>3.7003239877027583E-2</c:v>
                </c:pt>
                <c:pt idx="937">
                  <c:v>3.7003239877027583E-2</c:v>
                </c:pt>
                <c:pt idx="938">
                  <c:v>3.7003239877027583E-2</c:v>
                </c:pt>
                <c:pt idx="939">
                  <c:v>3.7003239877027583E-2</c:v>
                </c:pt>
                <c:pt idx="940">
                  <c:v>3.7003239877027583E-2</c:v>
                </c:pt>
                <c:pt idx="941">
                  <c:v>3.7003239877027583E-2</c:v>
                </c:pt>
                <c:pt idx="942">
                  <c:v>3.7003239877027583E-2</c:v>
                </c:pt>
                <c:pt idx="943">
                  <c:v>3.7003239877027583E-2</c:v>
                </c:pt>
                <c:pt idx="944">
                  <c:v>3.7003239877027583E-2</c:v>
                </c:pt>
                <c:pt idx="945">
                  <c:v>3.7003239877027583E-2</c:v>
                </c:pt>
                <c:pt idx="946">
                  <c:v>3.7003239877027583E-2</c:v>
                </c:pt>
                <c:pt idx="947">
                  <c:v>3.7003239877027583E-2</c:v>
                </c:pt>
                <c:pt idx="948">
                  <c:v>3.7003239877027583E-2</c:v>
                </c:pt>
                <c:pt idx="949">
                  <c:v>3.7003239877027583E-2</c:v>
                </c:pt>
                <c:pt idx="950">
                  <c:v>3.7003239877027583E-2</c:v>
                </c:pt>
                <c:pt idx="951">
                  <c:v>3.7003239877027583E-2</c:v>
                </c:pt>
                <c:pt idx="952">
                  <c:v>3.7003239877027583E-2</c:v>
                </c:pt>
                <c:pt idx="953">
                  <c:v>3.7003239877027583E-2</c:v>
                </c:pt>
                <c:pt idx="954">
                  <c:v>3.7003239877027583E-2</c:v>
                </c:pt>
                <c:pt idx="955">
                  <c:v>3.7003239877027583E-2</c:v>
                </c:pt>
                <c:pt idx="956">
                  <c:v>3.7003239877027583E-2</c:v>
                </c:pt>
                <c:pt idx="957">
                  <c:v>3.7003239877027583E-2</c:v>
                </c:pt>
                <c:pt idx="958">
                  <c:v>3.7003239877027583E-2</c:v>
                </c:pt>
                <c:pt idx="959">
                  <c:v>3.7003239877027583E-2</c:v>
                </c:pt>
                <c:pt idx="960">
                  <c:v>3.7003239877027583E-2</c:v>
                </c:pt>
                <c:pt idx="961">
                  <c:v>3.7003239877027583E-2</c:v>
                </c:pt>
                <c:pt idx="962">
                  <c:v>3.7003239877027583E-2</c:v>
                </c:pt>
                <c:pt idx="963">
                  <c:v>3.7003239877027583E-2</c:v>
                </c:pt>
                <c:pt idx="964">
                  <c:v>3.7003239877027583E-2</c:v>
                </c:pt>
                <c:pt idx="965">
                  <c:v>3.7003239877027583E-2</c:v>
                </c:pt>
                <c:pt idx="966">
                  <c:v>3.7003239877027583E-2</c:v>
                </c:pt>
                <c:pt idx="967">
                  <c:v>3.7003239877027583E-2</c:v>
                </c:pt>
                <c:pt idx="968">
                  <c:v>3.7003239877027583E-2</c:v>
                </c:pt>
                <c:pt idx="969">
                  <c:v>3.7003239877027583E-2</c:v>
                </c:pt>
                <c:pt idx="970">
                  <c:v>3.7003239877027583E-2</c:v>
                </c:pt>
                <c:pt idx="971">
                  <c:v>3.7003239877027583E-2</c:v>
                </c:pt>
                <c:pt idx="972">
                  <c:v>3.7003239877027583E-2</c:v>
                </c:pt>
                <c:pt idx="973">
                  <c:v>3.7003239877027583E-2</c:v>
                </c:pt>
                <c:pt idx="974">
                  <c:v>3.7003239877027583E-2</c:v>
                </c:pt>
                <c:pt idx="975">
                  <c:v>3.7003239877027583E-2</c:v>
                </c:pt>
                <c:pt idx="976">
                  <c:v>3.7003239877027583E-2</c:v>
                </c:pt>
                <c:pt idx="977">
                  <c:v>3.7003239877027583E-2</c:v>
                </c:pt>
                <c:pt idx="978">
                  <c:v>3.7003239877027583E-2</c:v>
                </c:pt>
                <c:pt idx="979">
                  <c:v>3.7003239877027583E-2</c:v>
                </c:pt>
                <c:pt idx="980">
                  <c:v>3.7003239877027583E-2</c:v>
                </c:pt>
                <c:pt idx="981">
                  <c:v>3.7003239877027583E-2</c:v>
                </c:pt>
                <c:pt idx="982">
                  <c:v>3.7003239877027583E-2</c:v>
                </c:pt>
                <c:pt idx="983">
                  <c:v>3.7003239877027583E-2</c:v>
                </c:pt>
                <c:pt idx="984">
                  <c:v>3.7003239877027583E-2</c:v>
                </c:pt>
                <c:pt idx="985">
                  <c:v>3.7003239877027583E-2</c:v>
                </c:pt>
                <c:pt idx="986">
                  <c:v>3.7003239877027583E-2</c:v>
                </c:pt>
                <c:pt idx="987">
                  <c:v>3.7003239877027583E-2</c:v>
                </c:pt>
                <c:pt idx="988">
                  <c:v>3.7003239877027583E-2</c:v>
                </c:pt>
                <c:pt idx="989">
                  <c:v>3.7003239877027583E-2</c:v>
                </c:pt>
                <c:pt idx="990">
                  <c:v>3.7003239877027583E-2</c:v>
                </c:pt>
                <c:pt idx="991">
                  <c:v>3.7003239877027583E-2</c:v>
                </c:pt>
                <c:pt idx="992">
                  <c:v>3.7003239877027583E-2</c:v>
                </c:pt>
                <c:pt idx="993">
                  <c:v>3.7003239877027583E-2</c:v>
                </c:pt>
                <c:pt idx="994">
                  <c:v>3.7003239877027583E-2</c:v>
                </c:pt>
                <c:pt idx="995">
                  <c:v>3.7003239877027583E-2</c:v>
                </c:pt>
                <c:pt idx="996">
                  <c:v>3.7003239877027583E-2</c:v>
                </c:pt>
                <c:pt idx="997">
                  <c:v>3.7003239877027583E-2</c:v>
                </c:pt>
                <c:pt idx="998">
                  <c:v>3.7003239877027583E-2</c:v>
                </c:pt>
                <c:pt idx="999">
                  <c:v>3.7003239877027583E-2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F-25FE-4C8D-AD4D-24E7EB99A208}"/>
            </c:ext>
          </c:extLst>
        </c:ser>
        <c:ser>
          <c:idx val="16"/>
          <c:order val="16"/>
          <c:spPr>
            <a:ln w="19050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Sheet1!$R$1:$R$1000</c:f>
              <c:numCache>
                <c:formatCode>General</c:formatCode>
                <c:ptCount val="1000"/>
                <c:pt idx="0">
                  <c:v>0.86840025012158661</c:v>
                </c:pt>
                <c:pt idx="1">
                  <c:v>0.86840025012158661</c:v>
                </c:pt>
                <c:pt idx="2">
                  <c:v>0.35239343739680373</c:v>
                </c:pt>
                <c:pt idx="3">
                  <c:v>0.35239343739680373</c:v>
                </c:pt>
                <c:pt idx="4">
                  <c:v>0.35239343739680373</c:v>
                </c:pt>
                <c:pt idx="5">
                  <c:v>0.35239343739680373</c:v>
                </c:pt>
                <c:pt idx="6">
                  <c:v>0.35239343739680373</c:v>
                </c:pt>
                <c:pt idx="7">
                  <c:v>0.31870366511966608</c:v>
                </c:pt>
                <c:pt idx="8">
                  <c:v>0.31870366511966608</c:v>
                </c:pt>
                <c:pt idx="9">
                  <c:v>0.31870366511966608</c:v>
                </c:pt>
                <c:pt idx="10">
                  <c:v>0.31870366511966608</c:v>
                </c:pt>
                <c:pt idx="11">
                  <c:v>0.31870366511966608</c:v>
                </c:pt>
                <c:pt idx="12">
                  <c:v>0.31308446043699556</c:v>
                </c:pt>
                <c:pt idx="13">
                  <c:v>0.31308446043699556</c:v>
                </c:pt>
                <c:pt idx="14">
                  <c:v>0.10914450080844962</c:v>
                </c:pt>
                <c:pt idx="15">
                  <c:v>0.10914450080844962</c:v>
                </c:pt>
                <c:pt idx="16">
                  <c:v>0.10914450080844962</c:v>
                </c:pt>
                <c:pt idx="17">
                  <c:v>0.10914450080844962</c:v>
                </c:pt>
                <c:pt idx="18">
                  <c:v>0.10914450080844962</c:v>
                </c:pt>
                <c:pt idx="19">
                  <c:v>0.10914450080844962</c:v>
                </c:pt>
                <c:pt idx="20">
                  <c:v>0.10914450080844962</c:v>
                </c:pt>
                <c:pt idx="21">
                  <c:v>0.10914450080844962</c:v>
                </c:pt>
                <c:pt idx="22">
                  <c:v>0.10914450080844962</c:v>
                </c:pt>
                <c:pt idx="23">
                  <c:v>0.10914450080844962</c:v>
                </c:pt>
                <c:pt idx="24">
                  <c:v>0.10914450080844962</c:v>
                </c:pt>
                <c:pt idx="25">
                  <c:v>0.10914450080844962</c:v>
                </c:pt>
                <c:pt idx="26">
                  <c:v>0.10914450080844962</c:v>
                </c:pt>
                <c:pt idx="27">
                  <c:v>0.10914450080844962</c:v>
                </c:pt>
                <c:pt idx="28">
                  <c:v>0.10914450080844962</c:v>
                </c:pt>
                <c:pt idx="29">
                  <c:v>0.10914450080844962</c:v>
                </c:pt>
                <c:pt idx="30">
                  <c:v>0.10914450080844962</c:v>
                </c:pt>
                <c:pt idx="31">
                  <c:v>0.10914450080844962</c:v>
                </c:pt>
                <c:pt idx="32">
                  <c:v>0.10914450080844962</c:v>
                </c:pt>
                <c:pt idx="33">
                  <c:v>0.10914450080844962</c:v>
                </c:pt>
                <c:pt idx="34">
                  <c:v>0.10914450080844962</c:v>
                </c:pt>
                <c:pt idx="35">
                  <c:v>0.10914450080844962</c:v>
                </c:pt>
                <c:pt idx="36">
                  <c:v>0.10914450080844962</c:v>
                </c:pt>
                <c:pt idx="37">
                  <c:v>0.10914450080844962</c:v>
                </c:pt>
                <c:pt idx="38">
                  <c:v>0.10914450080844962</c:v>
                </c:pt>
                <c:pt idx="39">
                  <c:v>0.10914450080844962</c:v>
                </c:pt>
                <c:pt idx="40">
                  <c:v>0.10914450080844962</c:v>
                </c:pt>
                <c:pt idx="41">
                  <c:v>0.10914450080844962</c:v>
                </c:pt>
                <c:pt idx="42">
                  <c:v>0.10914450080844962</c:v>
                </c:pt>
                <c:pt idx="43">
                  <c:v>0.10914450080844962</c:v>
                </c:pt>
                <c:pt idx="44">
                  <c:v>0.10914450080844962</c:v>
                </c:pt>
                <c:pt idx="45">
                  <c:v>0.10914450080844962</c:v>
                </c:pt>
                <c:pt idx="46">
                  <c:v>0.10914450080844962</c:v>
                </c:pt>
                <c:pt idx="47">
                  <c:v>0.10914450080844962</c:v>
                </c:pt>
                <c:pt idx="48">
                  <c:v>0.10914450080844962</c:v>
                </c:pt>
                <c:pt idx="49">
                  <c:v>0.10914450080844962</c:v>
                </c:pt>
                <c:pt idx="50">
                  <c:v>0.10914450080844962</c:v>
                </c:pt>
                <c:pt idx="51">
                  <c:v>0.10914450080844962</c:v>
                </c:pt>
                <c:pt idx="52">
                  <c:v>9.4239655173423031E-2</c:v>
                </c:pt>
                <c:pt idx="53">
                  <c:v>9.4239655173423031E-2</c:v>
                </c:pt>
                <c:pt idx="54">
                  <c:v>9.4239655173423031E-2</c:v>
                </c:pt>
                <c:pt idx="55">
                  <c:v>9.4239655173423031E-2</c:v>
                </c:pt>
                <c:pt idx="56">
                  <c:v>9.4239655173423031E-2</c:v>
                </c:pt>
                <c:pt idx="57">
                  <c:v>9.4239655173423031E-2</c:v>
                </c:pt>
                <c:pt idx="58">
                  <c:v>9.4239655173423031E-2</c:v>
                </c:pt>
                <c:pt idx="59">
                  <c:v>9.4239655173423031E-2</c:v>
                </c:pt>
                <c:pt idx="60">
                  <c:v>9.4239655173423031E-2</c:v>
                </c:pt>
                <c:pt idx="61">
                  <c:v>9.4239655173423031E-2</c:v>
                </c:pt>
                <c:pt idx="62">
                  <c:v>9.4239655173423031E-2</c:v>
                </c:pt>
                <c:pt idx="63">
                  <c:v>9.4239655173423031E-2</c:v>
                </c:pt>
                <c:pt idx="64">
                  <c:v>9.4239655173423031E-2</c:v>
                </c:pt>
                <c:pt idx="65">
                  <c:v>9.4239655173423031E-2</c:v>
                </c:pt>
                <c:pt idx="66">
                  <c:v>9.4239655173423031E-2</c:v>
                </c:pt>
                <c:pt idx="67">
                  <c:v>9.4239655173423031E-2</c:v>
                </c:pt>
                <c:pt idx="68">
                  <c:v>9.4239655173423031E-2</c:v>
                </c:pt>
                <c:pt idx="69">
                  <c:v>9.4239655173423031E-2</c:v>
                </c:pt>
                <c:pt idx="70">
                  <c:v>9.4239655173423031E-2</c:v>
                </c:pt>
                <c:pt idx="71">
                  <c:v>9.4239655173423031E-2</c:v>
                </c:pt>
                <c:pt idx="72">
                  <c:v>9.4239655173423031E-2</c:v>
                </c:pt>
                <c:pt idx="73">
                  <c:v>9.4239655173423031E-2</c:v>
                </c:pt>
                <c:pt idx="74">
                  <c:v>9.4239655173423031E-2</c:v>
                </c:pt>
                <c:pt idx="75">
                  <c:v>9.4239655173423031E-2</c:v>
                </c:pt>
                <c:pt idx="76">
                  <c:v>9.4239655173423031E-2</c:v>
                </c:pt>
                <c:pt idx="77">
                  <c:v>9.4239655173423031E-2</c:v>
                </c:pt>
                <c:pt idx="78">
                  <c:v>9.4239655173423031E-2</c:v>
                </c:pt>
                <c:pt idx="79">
                  <c:v>9.4239655173423031E-2</c:v>
                </c:pt>
                <c:pt idx="80">
                  <c:v>9.4239655173423031E-2</c:v>
                </c:pt>
                <c:pt idx="81">
                  <c:v>9.4239655173423031E-2</c:v>
                </c:pt>
                <c:pt idx="82">
                  <c:v>9.4239655173423031E-2</c:v>
                </c:pt>
                <c:pt idx="83">
                  <c:v>9.4239655173423031E-2</c:v>
                </c:pt>
                <c:pt idx="84">
                  <c:v>9.4239655173423031E-2</c:v>
                </c:pt>
                <c:pt idx="85">
                  <c:v>9.4239655173423031E-2</c:v>
                </c:pt>
                <c:pt idx="86">
                  <c:v>9.4239655173423031E-2</c:v>
                </c:pt>
                <c:pt idx="87">
                  <c:v>9.4239655173423031E-2</c:v>
                </c:pt>
                <c:pt idx="88">
                  <c:v>9.4239655173423031E-2</c:v>
                </c:pt>
                <c:pt idx="89">
                  <c:v>9.4239655173423031E-2</c:v>
                </c:pt>
                <c:pt idx="90">
                  <c:v>9.4239655173423031E-2</c:v>
                </c:pt>
                <c:pt idx="91">
                  <c:v>9.4239655173423031E-2</c:v>
                </c:pt>
                <c:pt idx="92">
                  <c:v>9.4239655173423031E-2</c:v>
                </c:pt>
                <c:pt idx="93">
                  <c:v>9.4239655173423031E-2</c:v>
                </c:pt>
                <c:pt idx="94">
                  <c:v>9.4239655173423031E-2</c:v>
                </c:pt>
                <c:pt idx="95">
                  <c:v>9.4239655173423031E-2</c:v>
                </c:pt>
                <c:pt idx="96">
                  <c:v>9.4239655173423031E-2</c:v>
                </c:pt>
                <c:pt idx="97">
                  <c:v>9.4239655173423031E-2</c:v>
                </c:pt>
                <c:pt idx="98">
                  <c:v>9.4239655173423031E-2</c:v>
                </c:pt>
                <c:pt idx="99">
                  <c:v>9.4239655173423031E-2</c:v>
                </c:pt>
                <c:pt idx="100">
                  <c:v>9.4239655173423031E-2</c:v>
                </c:pt>
                <c:pt idx="101">
                  <c:v>9.4239655173423031E-2</c:v>
                </c:pt>
                <c:pt idx="102">
                  <c:v>9.4239655173423031E-2</c:v>
                </c:pt>
                <c:pt idx="103">
                  <c:v>9.4239655173423031E-2</c:v>
                </c:pt>
                <c:pt idx="104">
                  <c:v>9.4239655173423031E-2</c:v>
                </c:pt>
                <c:pt idx="105">
                  <c:v>9.4239655173423031E-2</c:v>
                </c:pt>
                <c:pt idx="106">
                  <c:v>9.4239655173423031E-2</c:v>
                </c:pt>
                <c:pt idx="107">
                  <c:v>9.4239655173423031E-2</c:v>
                </c:pt>
                <c:pt idx="108">
                  <c:v>9.4239655173423031E-2</c:v>
                </c:pt>
                <c:pt idx="109">
                  <c:v>9.4239655173423031E-2</c:v>
                </c:pt>
                <c:pt idx="110">
                  <c:v>9.4239655173423031E-2</c:v>
                </c:pt>
                <c:pt idx="111">
                  <c:v>9.4239655173423031E-2</c:v>
                </c:pt>
                <c:pt idx="112">
                  <c:v>9.4239655173423031E-2</c:v>
                </c:pt>
                <c:pt idx="113">
                  <c:v>9.0602087255436059E-2</c:v>
                </c:pt>
                <c:pt idx="114">
                  <c:v>9.0602087255436059E-2</c:v>
                </c:pt>
                <c:pt idx="115">
                  <c:v>9.0602087255436059E-2</c:v>
                </c:pt>
                <c:pt idx="116">
                  <c:v>9.0602087255436059E-2</c:v>
                </c:pt>
                <c:pt idx="117">
                  <c:v>9.0602087255436059E-2</c:v>
                </c:pt>
                <c:pt idx="118">
                  <c:v>9.0602087255436059E-2</c:v>
                </c:pt>
                <c:pt idx="119">
                  <c:v>9.0602087255436059E-2</c:v>
                </c:pt>
                <c:pt idx="120">
                  <c:v>9.0602087255436059E-2</c:v>
                </c:pt>
                <c:pt idx="121">
                  <c:v>9.0602087255436059E-2</c:v>
                </c:pt>
                <c:pt idx="122">
                  <c:v>9.0602087255436059E-2</c:v>
                </c:pt>
                <c:pt idx="123">
                  <c:v>9.0602087255436059E-2</c:v>
                </c:pt>
                <c:pt idx="124">
                  <c:v>9.0602087255436059E-2</c:v>
                </c:pt>
                <c:pt idx="125">
                  <c:v>9.0602087255436059E-2</c:v>
                </c:pt>
                <c:pt idx="126">
                  <c:v>9.0602087255436059E-2</c:v>
                </c:pt>
                <c:pt idx="127">
                  <c:v>9.0602087255436059E-2</c:v>
                </c:pt>
                <c:pt idx="128">
                  <c:v>9.0602087255436059E-2</c:v>
                </c:pt>
                <c:pt idx="129">
                  <c:v>3.6368730612507449E-2</c:v>
                </c:pt>
                <c:pt idx="130">
                  <c:v>3.6368730612507449E-2</c:v>
                </c:pt>
                <c:pt idx="131">
                  <c:v>3.6368730612507449E-2</c:v>
                </c:pt>
                <c:pt idx="132">
                  <c:v>3.6368730612507449E-2</c:v>
                </c:pt>
                <c:pt idx="133">
                  <c:v>3.6368730612507449E-2</c:v>
                </c:pt>
                <c:pt idx="134">
                  <c:v>3.6368730612507449E-2</c:v>
                </c:pt>
                <c:pt idx="135">
                  <c:v>3.6368730612507449E-2</c:v>
                </c:pt>
                <c:pt idx="136">
                  <c:v>3.6368730612507449E-2</c:v>
                </c:pt>
                <c:pt idx="137">
                  <c:v>3.6368730612507449E-2</c:v>
                </c:pt>
                <c:pt idx="138">
                  <c:v>3.6129769223651964E-2</c:v>
                </c:pt>
                <c:pt idx="139">
                  <c:v>3.6129769223651964E-2</c:v>
                </c:pt>
                <c:pt idx="140">
                  <c:v>3.6129769223651964E-2</c:v>
                </c:pt>
                <c:pt idx="141">
                  <c:v>3.6129769223651964E-2</c:v>
                </c:pt>
                <c:pt idx="142">
                  <c:v>3.6129769223651964E-2</c:v>
                </c:pt>
                <c:pt idx="143">
                  <c:v>3.6129769223651964E-2</c:v>
                </c:pt>
                <c:pt idx="144">
                  <c:v>3.6129769223651964E-2</c:v>
                </c:pt>
                <c:pt idx="145">
                  <c:v>3.6129769223651964E-2</c:v>
                </c:pt>
                <c:pt idx="146">
                  <c:v>3.6129769223651964E-2</c:v>
                </c:pt>
                <c:pt idx="147">
                  <c:v>3.6129769223651964E-2</c:v>
                </c:pt>
                <c:pt idx="148">
                  <c:v>3.6129769223651964E-2</c:v>
                </c:pt>
                <c:pt idx="149">
                  <c:v>3.6129769223651964E-2</c:v>
                </c:pt>
                <c:pt idx="150">
                  <c:v>3.6129769223651964E-2</c:v>
                </c:pt>
                <c:pt idx="151">
                  <c:v>3.6129769223651964E-2</c:v>
                </c:pt>
                <c:pt idx="152">
                  <c:v>3.6129769223651964E-2</c:v>
                </c:pt>
                <c:pt idx="153">
                  <c:v>3.6129769223651964E-2</c:v>
                </c:pt>
                <c:pt idx="154">
                  <c:v>3.6129769223651964E-2</c:v>
                </c:pt>
                <c:pt idx="155">
                  <c:v>3.6129769223651964E-2</c:v>
                </c:pt>
                <c:pt idx="156">
                  <c:v>3.6129769223651964E-2</c:v>
                </c:pt>
                <c:pt idx="157">
                  <c:v>3.6129769223651964E-2</c:v>
                </c:pt>
                <c:pt idx="158">
                  <c:v>3.6129769223651964E-2</c:v>
                </c:pt>
                <c:pt idx="159">
                  <c:v>3.6129769223651964E-2</c:v>
                </c:pt>
                <c:pt idx="160">
                  <c:v>3.6129769223651964E-2</c:v>
                </c:pt>
                <c:pt idx="161">
                  <c:v>3.3776858058109926E-2</c:v>
                </c:pt>
                <c:pt idx="162">
                  <c:v>3.3776858058109926E-2</c:v>
                </c:pt>
                <c:pt idx="163">
                  <c:v>3.3776858058109926E-2</c:v>
                </c:pt>
                <c:pt idx="164">
                  <c:v>3.3776858058109926E-2</c:v>
                </c:pt>
                <c:pt idx="165">
                  <c:v>3.3776858058109926E-2</c:v>
                </c:pt>
                <c:pt idx="166">
                  <c:v>3.3776858058109926E-2</c:v>
                </c:pt>
                <c:pt idx="167">
                  <c:v>3.3776858058109926E-2</c:v>
                </c:pt>
                <c:pt idx="168">
                  <c:v>3.3776858058109926E-2</c:v>
                </c:pt>
                <c:pt idx="169">
                  <c:v>3.3776858058109926E-2</c:v>
                </c:pt>
                <c:pt idx="170">
                  <c:v>3.3776858058109926E-2</c:v>
                </c:pt>
                <c:pt idx="171">
                  <c:v>3.3776858058109926E-2</c:v>
                </c:pt>
                <c:pt idx="172">
                  <c:v>3.3776858058109926E-2</c:v>
                </c:pt>
                <c:pt idx="173">
                  <c:v>3.3776858058109926E-2</c:v>
                </c:pt>
                <c:pt idx="174">
                  <c:v>3.3776858058109926E-2</c:v>
                </c:pt>
                <c:pt idx="175">
                  <c:v>3.3776858058109926E-2</c:v>
                </c:pt>
                <c:pt idx="176">
                  <c:v>3.3776858058109926E-2</c:v>
                </c:pt>
                <c:pt idx="177">
                  <c:v>3.3776858058109926E-2</c:v>
                </c:pt>
                <c:pt idx="178">
                  <c:v>3.3776858058109926E-2</c:v>
                </c:pt>
                <c:pt idx="179">
                  <c:v>3.3776858058109926E-2</c:v>
                </c:pt>
                <c:pt idx="180">
                  <c:v>3.3776858058109926E-2</c:v>
                </c:pt>
                <c:pt idx="181">
                  <c:v>3.3776858058109926E-2</c:v>
                </c:pt>
                <c:pt idx="182">
                  <c:v>3.3776858058109926E-2</c:v>
                </c:pt>
                <c:pt idx="183">
                  <c:v>3.3776858058109926E-2</c:v>
                </c:pt>
                <c:pt idx="184">
                  <c:v>3.3776858058109926E-2</c:v>
                </c:pt>
                <c:pt idx="185">
                  <c:v>3.3776858058109926E-2</c:v>
                </c:pt>
                <c:pt idx="186">
                  <c:v>3.3776858058109926E-2</c:v>
                </c:pt>
                <c:pt idx="187">
                  <c:v>3.3776858058109926E-2</c:v>
                </c:pt>
                <c:pt idx="188">
                  <c:v>2.8780686287888435E-2</c:v>
                </c:pt>
                <c:pt idx="189">
                  <c:v>2.8780686287888435E-2</c:v>
                </c:pt>
                <c:pt idx="190">
                  <c:v>2.8780686287888435E-2</c:v>
                </c:pt>
                <c:pt idx="191">
                  <c:v>2.8780686287888435E-2</c:v>
                </c:pt>
                <c:pt idx="192">
                  <c:v>2.8780686287888435E-2</c:v>
                </c:pt>
                <c:pt idx="193">
                  <c:v>2.8780686287888435E-2</c:v>
                </c:pt>
                <c:pt idx="194">
                  <c:v>2.8780686287888435E-2</c:v>
                </c:pt>
                <c:pt idx="195">
                  <c:v>2.8780686287888435E-2</c:v>
                </c:pt>
                <c:pt idx="196">
                  <c:v>2.8780686287888435E-2</c:v>
                </c:pt>
                <c:pt idx="197">
                  <c:v>2.8780686287888435E-2</c:v>
                </c:pt>
                <c:pt idx="198">
                  <c:v>2.8780686287888435E-2</c:v>
                </c:pt>
                <c:pt idx="199">
                  <c:v>2.8780686287888435E-2</c:v>
                </c:pt>
                <c:pt idx="200">
                  <c:v>2.8780686287888435E-2</c:v>
                </c:pt>
                <c:pt idx="201">
                  <c:v>2.8780686287888435E-2</c:v>
                </c:pt>
                <c:pt idx="202">
                  <c:v>2.8780686287888435E-2</c:v>
                </c:pt>
                <c:pt idx="203">
                  <c:v>2.8780686287888435E-2</c:v>
                </c:pt>
                <c:pt idx="204">
                  <c:v>2.8780686287888435E-2</c:v>
                </c:pt>
                <c:pt idx="205">
                  <c:v>2.8780686287888435E-2</c:v>
                </c:pt>
                <c:pt idx="206">
                  <c:v>2.8780686287888435E-2</c:v>
                </c:pt>
                <c:pt idx="207">
                  <c:v>2.8780686287888435E-2</c:v>
                </c:pt>
                <c:pt idx="208">
                  <c:v>2.8780686287888435E-2</c:v>
                </c:pt>
                <c:pt idx="209">
                  <c:v>2.8780686287888435E-2</c:v>
                </c:pt>
                <c:pt idx="210">
                  <c:v>2.8780686287888435E-2</c:v>
                </c:pt>
                <c:pt idx="211">
                  <c:v>2.8780686287888435E-2</c:v>
                </c:pt>
                <c:pt idx="212">
                  <c:v>2.8780686287888435E-2</c:v>
                </c:pt>
                <c:pt idx="213">
                  <c:v>2.8780686287888435E-2</c:v>
                </c:pt>
                <c:pt idx="214">
                  <c:v>2.8780686287888435E-2</c:v>
                </c:pt>
                <c:pt idx="215">
                  <c:v>2.8780686287888435E-2</c:v>
                </c:pt>
                <c:pt idx="216">
                  <c:v>2.8780686287888435E-2</c:v>
                </c:pt>
                <c:pt idx="217">
                  <c:v>2.8780686287888435E-2</c:v>
                </c:pt>
                <c:pt idx="218">
                  <c:v>2.8780686287888435E-2</c:v>
                </c:pt>
                <c:pt idx="219">
                  <c:v>2.8780686287888435E-2</c:v>
                </c:pt>
                <c:pt idx="220">
                  <c:v>2.8780686287888435E-2</c:v>
                </c:pt>
                <c:pt idx="221">
                  <c:v>2.8780686287888435E-2</c:v>
                </c:pt>
                <c:pt idx="222">
                  <c:v>2.8780686287888435E-2</c:v>
                </c:pt>
                <c:pt idx="223">
                  <c:v>2.8780686287888435E-2</c:v>
                </c:pt>
                <c:pt idx="224">
                  <c:v>2.8780686287888435E-2</c:v>
                </c:pt>
                <c:pt idx="225">
                  <c:v>2.8780686287888435E-2</c:v>
                </c:pt>
                <c:pt idx="226">
                  <c:v>2.8780686287888435E-2</c:v>
                </c:pt>
                <c:pt idx="227">
                  <c:v>2.8780686287888435E-2</c:v>
                </c:pt>
                <c:pt idx="228">
                  <c:v>2.8780686287888435E-2</c:v>
                </c:pt>
                <c:pt idx="229">
                  <c:v>2.8780686287888435E-2</c:v>
                </c:pt>
                <c:pt idx="230">
                  <c:v>2.8780686287888435E-2</c:v>
                </c:pt>
                <c:pt idx="231">
                  <c:v>2.8780686287888435E-2</c:v>
                </c:pt>
                <c:pt idx="232">
                  <c:v>2.8780686287888435E-2</c:v>
                </c:pt>
                <c:pt idx="233">
                  <c:v>2.8780686287888435E-2</c:v>
                </c:pt>
                <c:pt idx="234">
                  <c:v>2.8780686287888435E-2</c:v>
                </c:pt>
                <c:pt idx="235">
                  <c:v>2.8780686287888435E-2</c:v>
                </c:pt>
                <c:pt idx="236">
                  <c:v>2.8780686287888435E-2</c:v>
                </c:pt>
                <c:pt idx="237">
                  <c:v>2.8780686287888435E-2</c:v>
                </c:pt>
                <c:pt idx="238">
                  <c:v>2.8780686287888435E-2</c:v>
                </c:pt>
                <c:pt idx="239">
                  <c:v>2.8780686287888435E-2</c:v>
                </c:pt>
                <c:pt idx="240">
                  <c:v>2.8780686287888435E-2</c:v>
                </c:pt>
                <c:pt idx="241">
                  <c:v>2.8780686287888435E-2</c:v>
                </c:pt>
                <c:pt idx="242">
                  <c:v>2.8780686287888435E-2</c:v>
                </c:pt>
                <c:pt idx="243">
                  <c:v>2.8780686287888435E-2</c:v>
                </c:pt>
                <c:pt idx="244">
                  <c:v>2.8780686287888435E-2</c:v>
                </c:pt>
                <c:pt idx="245">
                  <c:v>2.8780686287888435E-2</c:v>
                </c:pt>
                <c:pt idx="246">
                  <c:v>2.8780686287888435E-2</c:v>
                </c:pt>
                <c:pt idx="247">
                  <c:v>2.8780686287888435E-2</c:v>
                </c:pt>
                <c:pt idx="248">
                  <c:v>2.8780686287888435E-2</c:v>
                </c:pt>
                <c:pt idx="249">
                  <c:v>2.8780686287888435E-2</c:v>
                </c:pt>
                <c:pt idx="250">
                  <c:v>2.8780686287888435E-2</c:v>
                </c:pt>
                <c:pt idx="251">
                  <c:v>2.8780686287888435E-2</c:v>
                </c:pt>
                <c:pt idx="252">
                  <c:v>2.8780686287888435E-2</c:v>
                </c:pt>
                <c:pt idx="253">
                  <c:v>2.8780686287888435E-2</c:v>
                </c:pt>
                <c:pt idx="254">
                  <c:v>2.8780686287888435E-2</c:v>
                </c:pt>
                <c:pt idx="255">
                  <c:v>2.8780686287888435E-2</c:v>
                </c:pt>
                <c:pt idx="256">
                  <c:v>2.8780686287888435E-2</c:v>
                </c:pt>
                <c:pt idx="257">
                  <c:v>2.8780686287888435E-2</c:v>
                </c:pt>
                <c:pt idx="258">
                  <c:v>2.8780686287888435E-2</c:v>
                </c:pt>
                <c:pt idx="259">
                  <c:v>2.8780686287888435E-2</c:v>
                </c:pt>
                <c:pt idx="260">
                  <c:v>2.8780686287888435E-2</c:v>
                </c:pt>
                <c:pt idx="261">
                  <c:v>2.8780686287888435E-2</c:v>
                </c:pt>
                <c:pt idx="262">
                  <c:v>2.8780686287888435E-2</c:v>
                </c:pt>
                <c:pt idx="263">
                  <c:v>2.8780686287888435E-2</c:v>
                </c:pt>
                <c:pt idx="264">
                  <c:v>2.8780686287888435E-2</c:v>
                </c:pt>
                <c:pt idx="265">
                  <c:v>2.8780686287888435E-2</c:v>
                </c:pt>
                <c:pt idx="266">
                  <c:v>2.8780686287888435E-2</c:v>
                </c:pt>
                <c:pt idx="267">
                  <c:v>2.8780686287888435E-2</c:v>
                </c:pt>
                <c:pt idx="268">
                  <c:v>2.8780686287888435E-2</c:v>
                </c:pt>
                <c:pt idx="269">
                  <c:v>2.8780686287888435E-2</c:v>
                </c:pt>
                <c:pt idx="270">
                  <c:v>2.8780686287888435E-2</c:v>
                </c:pt>
                <c:pt idx="271">
                  <c:v>2.8780686287888435E-2</c:v>
                </c:pt>
                <c:pt idx="272">
                  <c:v>2.8780686287888435E-2</c:v>
                </c:pt>
                <c:pt idx="273">
                  <c:v>2.8780686287888435E-2</c:v>
                </c:pt>
                <c:pt idx="274">
                  <c:v>2.8780686287888435E-2</c:v>
                </c:pt>
                <c:pt idx="275">
                  <c:v>2.8780686287888435E-2</c:v>
                </c:pt>
                <c:pt idx="276">
                  <c:v>2.8780686287888435E-2</c:v>
                </c:pt>
                <c:pt idx="277">
                  <c:v>2.8780686287888435E-2</c:v>
                </c:pt>
                <c:pt idx="278">
                  <c:v>2.8780686287888435E-2</c:v>
                </c:pt>
                <c:pt idx="279">
                  <c:v>2.8780686287888435E-2</c:v>
                </c:pt>
                <c:pt idx="280">
                  <c:v>2.8780686287888435E-2</c:v>
                </c:pt>
                <c:pt idx="281">
                  <c:v>2.8780686287888435E-2</c:v>
                </c:pt>
                <c:pt idx="282">
                  <c:v>2.8780686287888435E-2</c:v>
                </c:pt>
                <c:pt idx="283">
                  <c:v>2.8780686287888435E-2</c:v>
                </c:pt>
                <c:pt idx="284">
                  <c:v>2.8780686287888435E-2</c:v>
                </c:pt>
                <c:pt idx="285">
                  <c:v>2.8780686287888435E-2</c:v>
                </c:pt>
                <c:pt idx="286">
                  <c:v>2.8780686287888435E-2</c:v>
                </c:pt>
                <c:pt idx="287">
                  <c:v>2.8780686287888435E-2</c:v>
                </c:pt>
                <c:pt idx="288">
                  <c:v>2.8780686287888435E-2</c:v>
                </c:pt>
                <c:pt idx="289">
                  <c:v>2.8780686287888435E-2</c:v>
                </c:pt>
                <c:pt idx="290">
                  <c:v>2.8780686287888435E-2</c:v>
                </c:pt>
                <c:pt idx="291">
                  <c:v>2.8780686287888435E-2</c:v>
                </c:pt>
                <c:pt idx="292">
                  <c:v>2.8780686287888435E-2</c:v>
                </c:pt>
                <c:pt idx="293">
                  <c:v>2.8780686287888435E-2</c:v>
                </c:pt>
                <c:pt idx="294">
                  <c:v>2.8780686287888435E-2</c:v>
                </c:pt>
                <c:pt idx="295">
                  <c:v>2.8780686287888435E-2</c:v>
                </c:pt>
                <c:pt idx="296">
                  <c:v>2.8780686287888435E-2</c:v>
                </c:pt>
                <c:pt idx="297">
                  <c:v>2.8780686287888435E-2</c:v>
                </c:pt>
                <c:pt idx="298">
                  <c:v>2.8780686287888435E-2</c:v>
                </c:pt>
                <c:pt idx="299">
                  <c:v>2.8780686287888435E-2</c:v>
                </c:pt>
                <c:pt idx="300">
                  <c:v>2.8780686287888435E-2</c:v>
                </c:pt>
                <c:pt idx="301">
                  <c:v>2.8780686287888435E-2</c:v>
                </c:pt>
                <c:pt idx="302">
                  <c:v>2.8780686287888435E-2</c:v>
                </c:pt>
                <c:pt idx="303">
                  <c:v>2.8780686287888435E-2</c:v>
                </c:pt>
                <c:pt idx="304">
                  <c:v>2.8780686287888435E-2</c:v>
                </c:pt>
                <c:pt idx="305">
                  <c:v>2.8780686287888435E-2</c:v>
                </c:pt>
                <c:pt idx="306">
                  <c:v>2.8780686287888435E-2</c:v>
                </c:pt>
                <c:pt idx="307">
                  <c:v>2.8780686287888435E-2</c:v>
                </c:pt>
                <c:pt idx="308">
                  <c:v>2.8780686287888435E-2</c:v>
                </c:pt>
                <c:pt idx="309">
                  <c:v>2.8780686287888435E-2</c:v>
                </c:pt>
                <c:pt idx="310">
                  <c:v>2.8780686287888435E-2</c:v>
                </c:pt>
                <c:pt idx="311">
                  <c:v>2.8780686287888435E-2</c:v>
                </c:pt>
                <c:pt idx="312">
                  <c:v>2.8780686287888435E-2</c:v>
                </c:pt>
                <c:pt idx="313">
                  <c:v>2.8780686287888435E-2</c:v>
                </c:pt>
                <c:pt idx="314">
                  <c:v>2.8780686287888435E-2</c:v>
                </c:pt>
                <c:pt idx="315">
                  <c:v>2.8780686287888435E-2</c:v>
                </c:pt>
                <c:pt idx="316">
                  <c:v>2.8780686287888435E-2</c:v>
                </c:pt>
                <c:pt idx="317">
                  <c:v>2.8780686287888435E-2</c:v>
                </c:pt>
                <c:pt idx="318">
                  <c:v>2.8780686287888435E-2</c:v>
                </c:pt>
                <c:pt idx="319">
                  <c:v>2.8780686287888435E-2</c:v>
                </c:pt>
                <c:pt idx="320">
                  <c:v>2.8780686287888435E-2</c:v>
                </c:pt>
                <c:pt idx="321">
                  <c:v>2.8780686287888435E-2</c:v>
                </c:pt>
                <c:pt idx="322">
                  <c:v>2.8780686287888435E-2</c:v>
                </c:pt>
                <c:pt idx="323">
                  <c:v>2.8780686287888435E-2</c:v>
                </c:pt>
                <c:pt idx="324">
                  <c:v>2.8780686287888435E-2</c:v>
                </c:pt>
                <c:pt idx="325">
                  <c:v>2.8780686287888435E-2</c:v>
                </c:pt>
                <c:pt idx="326">
                  <c:v>2.8780686287888435E-2</c:v>
                </c:pt>
                <c:pt idx="327">
                  <c:v>2.8780686287888435E-2</c:v>
                </c:pt>
                <c:pt idx="328">
                  <c:v>2.8780686287888435E-2</c:v>
                </c:pt>
                <c:pt idx="329">
                  <c:v>2.8780686287888435E-2</c:v>
                </c:pt>
                <c:pt idx="330">
                  <c:v>2.8780686287888435E-2</c:v>
                </c:pt>
                <c:pt idx="331">
                  <c:v>2.8780686287888435E-2</c:v>
                </c:pt>
                <c:pt idx="332">
                  <c:v>2.8780686287888435E-2</c:v>
                </c:pt>
                <c:pt idx="333">
                  <c:v>2.8780686287888435E-2</c:v>
                </c:pt>
                <c:pt idx="334">
                  <c:v>2.8780686287888435E-2</c:v>
                </c:pt>
                <c:pt idx="335">
                  <c:v>2.8780686287888435E-2</c:v>
                </c:pt>
                <c:pt idx="336">
                  <c:v>2.8780686287888435E-2</c:v>
                </c:pt>
                <c:pt idx="337">
                  <c:v>2.8780686287888435E-2</c:v>
                </c:pt>
                <c:pt idx="338">
                  <c:v>2.8780686287888435E-2</c:v>
                </c:pt>
                <c:pt idx="339">
                  <c:v>2.8780686287888435E-2</c:v>
                </c:pt>
                <c:pt idx="340">
                  <c:v>2.8780686287888435E-2</c:v>
                </c:pt>
                <c:pt idx="341">
                  <c:v>2.8780686287888435E-2</c:v>
                </c:pt>
                <c:pt idx="342">
                  <c:v>2.8780686287888435E-2</c:v>
                </c:pt>
                <c:pt idx="343">
                  <c:v>2.8780686287888435E-2</c:v>
                </c:pt>
                <c:pt idx="344">
                  <c:v>2.8780686287888435E-2</c:v>
                </c:pt>
                <c:pt idx="345">
                  <c:v>2.8780686287888435E-2</c:v>
                </c:pt>
                <c:pt idx="346">
                  <c:v>2.8780686287888435E-2</c:v>
                </c:pt>
                <c:pt idx="347">
                  <c:v>2.8780686287888435E-2</c:v>
                </c:pt>
                <c:pt idx="348">
                  <c:v>2.8780686287888435E-2</c:v>
                </c:pt>
                <c:pt idx="349">
                  <c:v>2.8780686287888435E-2</c:v>
                </c:pt>
                <c:pt idx="350">
                  <c:v>2.8780686287888435E-2</c:v>
                </c:pt>
                <c:pt idx="351">
                  <c:v>2.8780686287888435E-2</c:v>
                </c:pt>
                <c:pt idx="352">
                  <c:v>2.8780686287888435E-2</c:v>
                </c:pt>
                <c:pt idx="353">
                  <c:v>2.8780686287888435E-2</c:v>
                </c:pt>
                <c:pt idx="354">
                  <c:v>2.8780686287888435E-2</c:v>
                </c:pt>
                <c:pt idx="355">
                  <c:v>2.8780686287888435E-2</c:v>
                </c:pt>
                <c:pt idx="356">
                  <c:v>2.8780686287888435E-2</c:v>
                </c:pt>
                <c:pt idx="357">
                  <c:v>2.8780686287888435E-2</c:v>
                </c:pt>
                <c:pt idx="358">
                  <c:v>2.8780686287888435E-2</c:v>
                </c:pt>
                <c:pt idx="359">
                  <c:v>2.8780686287888435E-2</c:v>
                </c:pt>
                <c:pt idx="360">
                  <c:v>2.8780686287888435E-2</c:v>
                </c:pt>
                <c:pt idx="361">
                  <c:v>2.8780686287888435E-2</c:v>
                </c:pt>
                <c:pt idx="362">
                  <c:v>2.8780686287888435E-2</c:v>
                </c:pt>
                <c:pt idx="363">
                  <c:v>2.8780686287888435E-2</c:v>
                </c:pt>
                <c:pt idx="364">
                  <c:v>2.7249368782396366E-2</c:v>
                </c:pt>
                <c:pt idx="365">
                  <c:v>2.7249368782396366E-2</c:v>
                </c:pt>
                <c:pt idx="366">
                  <c:v>2.7249368782396366E-2</c:v>
                </c:pt>
                <c:pt idx="367">
                  <c:v>2.7249368782396366E-2</c:v>
                </c:pt>
                <c:pt idx="368">
                  <c:v>2.7249368782396366E-2</c:v>
                </c:pt>
                <c:pt idx="369">
                  <c:v>2.7249368782396366E-2</c:v>
                </c:pt>
                <c:pt idx="370">
                  <c:v>2.7249368782396366E-2</c:v>
                </c:pt>
                <c:pt idx="371">
                  <c:v>2.7171639817020532E-2</c:v>
                </c:pt>
                <c:pt idx="372">
                  <c:v>2.7171639817020532E-2</c:v>
                </c:pt>
                <c:pt idx="373">
                  <c:v>2.7171639817020532E-2</c:v>
                </c:pt>
                <c:pt idx="374">
                  <c:v>2.7171639817020532E-2</c:v>
                </c:pt>
                <c:pt idx="375">
                  <c:v>2.7171639817020532E-2</c:v>
                </c:pt>
                <c:pt idx="376">
                  <c:v>2.7146862597074772E-2</c:v>
                </c:pt>
                <c:pt idx="377">
                  <c:v>2.7146862597074772E-2</c:v>
                </c:pt>
                <c:pt idx="378">
                  <c:v>2.7146862597074772E-2</c:v>
                </c:pt>
                <c:pt idx="379">
                  <c:v>2.7146862597074772E-2</c:v>
                </c:pt>
                <c:pt idx="380">
                  <c:v>2.7146862597074772E-2</c:v>
                </c:pt>
                <c:pt idx="381">
                  <c:v>2.7146862597074772E-2</c:v>
                </c:pt>
                <c:pt idx="382">
                  <c:v>2.7146862597074772E-2</c:v>
                </c:pt>
                <c:pt idx="383">
                  <c:v>2.7146862597074772E-2</c:v>
                </c:pt>
                <c:pt idx="384">
                  <c:v>2.7146862597074772E-2</c:v>
                </c:pt>
                <c:pt idx="385">
                  <c:v>2.7146862597074772E-2</c:v>
                </c:pt>
                <c:pt idx="386">
                  <c:v>2.7146862597074772E-2</c:v>
                </c:pt>
                <c:pt idx="387">
                  <c:v>2.7146862597074772E-2</c:v>
                </c:pt>
                <c:pt idx="388">
                  <c:v>2.7146862597074772E-2</c:v>
                </c:pt>
                <c:pt idx="389">
                  <c:v>2.7146862597074772E-2</c:v>
                </c:pt>
                <c:pt idx="390">
                  <c:v>2.7146862597074772E-2</c:v>
                </c:pt>
                <c:pt idx="391">
                  <c:v>2.7146862597074772E-2</c:v>
                </c:pt>
                <c:pt idx="392">
                  <c:v>2.7146862597074772E-2</c:v>
                </c:pt>
                <c:pt idx="393">
                  <c:v>2.7146862597074772E-2</c:v>
                </c:pt>
                <c:pt idx="394">
                  <c:v>2.7146862597074772E-2</c:v>
                </c:pt>
                <c:pt idx="395">
                  <c:v>2.7146862597074772E-2</c:v>
                </c:pt>
                <c:pt idx="396">
                  <c:v>2.7146862597074772E-2</c:v>
                </c:pt>
                <c:pt idx="397">
                  <c:v>2.7146862597074772E-2</c:v>
                </c:pt>
                <c:pt idx="398">
                  <c:v>2.7146862597074772E-2</c:v>
                </c:pt>
                <c:pt idx="399">
                  <c:v>2.7142968227473641E-2</c:v>
                </c:pt>
                <c:pt idx="400">
                  <c:v>2.7142968227473641E-2</c:v>
                </c:pt>
                <c:pt idx="401">
                  <c:v>2.7142968227473641E-2</c:v>
                </c:pt>
                <c:pt idx="402">
                  <c:v>2.7142968227473641E-2</c:v>
                </c:pt>
                <c:pt idx="403">
                  <c:v>2.7142968227473641E-2</c:v>
                </c:pt>
                <c:pt idx="404">
                  <c:v>2.7142968227473641E-2</c:v>
                </c:pt>
                <c:pt idx="405">
                  <c:v>2.7142968227473641E-2</c:v>
                </c:pt>
                <c:pt idx="406">
                  <c:v>2.7142968227473641E-2</c:v>
                </c:pt>
                <c:pt idx="407">
                  <c:v>2.7142968227473641E-2</c:v>
                </c:pt>
                <c:pt idx="408">
                  <c:v>2.7142968227473641E-2</c:v>
                </c:pt>
                <c:pt idx="409">
                  <c:v>2.7142968227473641E-2</c:v>
                </c:pt>
                <c:pt idx="410">
                  <c:v>2.7142968227473641E-2</c:v>
                </c:pt>
                <c:pt idx="411">
                  <c:v>2.7142968227473641E-2</c:v>
                </c:pt>
                <c:pt idx="412">
                  <c:v>2.7142968227473641E-2</c:v>
                </c:pt>
                <c:pt idx="413">
                  <c:v>2.7142968227473641E-2</c:v>
                </c:pt>
                <c:pt idx="414">
                  <c:v>2.7142968227473641E-2</c:v>
                </c:pt>
                <c:pt idx="415">
                  <c:v>2.7142968227473641E-2</c:v>
                </c:pt>
                <c:pt idx="416">
                  <c:v>2.7142968227473641E-2</c:v>
                </c:pt>
                <c:pt idx="417">
                  <c:v>2.7142968227473641E-2</c:v>
                </c:pt>
                <c:pt idx="418">
                  <c:v>2.7142968227473641E-2</c:v>
                </c:pt>
                <c:pt idx="419">
                  <c:v>2.7142968227473641E-2</c:v>
                </c:pt>
                <c:pt idx="420">
                  <c:v>2.7142968227473641E-2</c:v>
                </c:pt>
                <c:pt idx="421">
                  <c:v>2.7142968227473641E-2</c:v>
                </c:pt>
                <c:pt idx="422">
                  <c:v>2.7142968227473641E-2</c:v>
                </c:pt>
                <c:pt idx="423">
                  <c:v>2.7142968227473641E-2</c:v>
                </c:pt>
                <c:pt idx="424">
                  <c:v>2.5874425602871565E-2</c:v>
                </c:pt>
                <c:pt idx="425">
                  <c:v>2.5874425602871565E-2</c:v>
                </c:pt>
                <c:pt idx="426">
                  <c:v>2.5874425602871565E-2</c:v>
                </c:pt>
                <c:pt idx="427">
                  <c:v>2.5874425602871565E-2</c:v>
                </c:pt>
                <c:pt idx="428">
                  <c:v>2.5874425602871565E-2</c:v>
                </c:pt>
                <c:pt idx="429">
                  <c:v>2.5874425602871565E-2</c:v>
                </c:pt>
                <c:pt idx="430">
                  <c:v>2.5874425602871565E-2</c:v>
                </c:pt>
                <c:pt idx="431">
                  <c:v>2.5874425602871565E-2</c:v>
                </c:pt>
                <c:pt idx="432">
                  <c:v>2.5874425602871565E-2</c:v>
                </c:pt>
                <c:pt idx="433">
                  <c:v>2.5874425602871565E-2</c:v>
                </c:pt>
                <c:pt idx="434">
                  <c:v>2.5874425602871565E-2</c:v>
                </c:pt>
                <c:pt idx="435">
                  <c:v>2.5874425602871565E-2</c:v>
                </c:pt>
                <c:pt idx="436">
                  <c:v>2.5874425602871565E-2</c:v>
                </c:pt>
                <c:pt idx="437">
                  <c:v>2.5874425602871565E-2</c:v>
                </c:pt>
                <c:pt idx="438">
                  <c:v>2.5874425602871565E-2</c:v>
                </c:pt>
                <c:pt idx="439">
                  <c:v>2.5874425602871565E-2</c:v>
                </c:pt>
                <c:pt idx="440">
                  <c:v>2.5874425602871565E-2</c:v>
                </c:pt>
                <c:pt idx="441">
                  <c:v>2.5874425602871565E-2</c:v>
                </c:pt>
                <c:pt idx="442">
                  <c:v>2.5874425602871565E-2</c:v>
                </c:pt>
                <c:pt idx="443">
                  <c:v>2.5874425602871565E-2</c:v>
                </c:pt>
                <c:pt idx="444">
                  <c:v>2.5874425602871565E-2</c:v>
                </c:pt>
                <c:pt idx="445">
                  <c:v>2.5874425602871565E-2</c:v>
                </c:pt>
                <c:pt idx="446">
                  <c:v>2.5874425602871565E-2</c:v>
                </c:pt>
                <c:pt idx="447">
                  <c:v>2.5874425602871565E-2</c:v>
                </c:pt>
                <c:pt idx="448">
                  <c:v>2.5874425602871565E-2</c:v>
                </c:pt>
                <c:pt idx="449">
                  <c:v>2.5874425602871565E-2</c:v>
                </c:pt>
                <c:pt idx="450">
                  <c:v>2.5874425602871565E-2</c:v>
                </c:pt>
                <c:pt idx="451">
                  <c:v>2.5874425602871565E-2</c:v>
                </c:pt>
                <c:pt idx="452">
                  <c:v>2.5874425602871565E-2</c:v>
                </c:pt>
                <c:pt idx="453">
                  <c:v>2.5874425602871565E-2</c:v>
                </c:pt>
                <c:pt idx="454">
                  <c:v>2.5874425602871565E-2</c:v>
                </c:pt>
                <c:pt idx="455">
                  <c:v>2.5874425602871565E-2</c:v>
                </c:pt>
                <c:pt idx="456">
                  <c:v>2.5874425602871565E-2</c:v>
                </c:pt>
                <c:pt idx="457">
                  <c:v>2.5874425602871565E-2</c:v>
                </c:pt>
                <c:pt idx="458">
                  <c:v>2.5874425602871565E-2</c:v>
                </c:pt>
                <c:pt idx="459">
                  <c:v>2.5874425602871565E-2</c:v>
                </c:pt>
                <c:pt idx="460">
                  <c:v>2.5874425602871565E-2</c:v>
                </c:pt>
                <c:pt idx="461">
                  <c:v>2.5874425602871565E-2</c:v>
                </c:pt>
                <c:pt idx="462">
                  <c:v>2.5874425602871565E-2</c:v>
                </c:pt>
                <c:pt idx="463">
                  <c:v>2.5874425602871565E-2</c:v>
                </c:pt>
                <c:pt idx="464">
                  <c:v>2.5874425602871565E-2</c:v>
                </c:pt>
                <c:pt idx="465">
                  <c:v>2.5874425602871565E-2</c:v>
                </c:pt>
                <c:pt idx="466">
                  <c:v>2.5874425602871565E-2</c:v>
                </c:pt>
                <c:pt idx="467">
                  <c:v>2.5874425602871565E-2</c:v>
                </c:pt>
                <c:pt idx="468">
                  <c:v>2.5874425602871565E-2</c:v>
                </c:pt>
                <c:pt idx="469">
                  <c:v>2.5874425602871565E-2</c:v>
                </c:pt>
                <c:pt idx="470">
                  <c:v>2.5874425602871565E-2</c:v>
                </c:pt>
                <c:pt idx="471">
                  <c:v>2.5874425602871565E-2</c:v>
                </c:pt>
                <c:pt idx="472">
                  <c:v>2.5874425602871565E-2</c:v>
                </c:pt>
                <c:pt idx="473">
                  <c:v>2.5874425602871565E-2</c:v>
                </c:pt>
                <c:pt idx="474">
                  <c:v>2.5874425602871565E-2</c:v>
                </c:pt>
                <c:pt idx="475">
                  <c:v>2.5874425602871565E-2</c:v>
                </c:pt>
                <c:pt idx="476">
                  <c:v>2.5874425602871565E-2</c:v>
                </c:pt>
                <c:pt idx="477">
                  <c:v>2.5874425602871565E-2</c:v>
                </c:pt>
                <c:pt idx="478">
                  <c:v>2.5874425602871565E-2</c:v>
                </c:pt>
                <c:pt idx="479">
                  <c:v>2.5874425602871565E-2</c:v>
                </c:pt>
                <c:pt idx="480">
                  <c:v>2.5874425602871565E-2</c:v>
                </c:pt>
                <c:pt idx="481">
                  <c:v>2.5874425602871565E-2</c:v>
                </c:pt>
                <c:pt idx="482">
                  <c:v>2.5874425602871565E-2</c:v>
                </c:pt>
                <c:pt idx="483">
                  <c:v>2.5874425602871565E-2</c:v>
                </c:pt>
                <c:pt idx="484">
                  <c:v>2.5874425602871565E-2</c:v>
                </c:pt>
                <c:pt idx="485">
                  <c:v>2.5874425602871565E-2</c:v>
                </c:pt>
                <c:pt idx="486">
                  <c:v>2.5874425602871565E-2</c:v>
                </c:pt>
                <c:pt idx="487">
                  <c:v>2.5874425602871565E-2</c:v>
                </c:pt>
                <c:pt idx="488">
                  <c:v>2.5874425602871565E-2</c:v>
                </c:pt>
                <c:pt idx="489">
                  <c:v>2.5874425602871565E-2</c:v>
                </c:pt>
                <c:pt idx="490">
                  <c:v>2.5874425602871565E-2</c:v>
                </c:pt>
                <c:pt idx="491">
                  <c:v>2.5874425602871565E-2</c:v>
                </c:pt>
                <c:pt idx="492">
                  <c:v>2.5874425602871565E-2</c:v>
                </c:pt>
                <c:pt idx="493">
                  <c:v>2.5874425602871565E-2</c:v>
                </c:pt>
                <c:pt idx="494">
                  <c:v>2.5874425602871565E-2</c:v>
                </c:pt>
                <c:pt idx="495">
                  <c:v>2.5874425602871565E-2</c:v>
                </c:pt>
                <c:pt idx="496">
                  <c:v>2.5874425602871565E-2</c:v>
                </c:pt>
                <c:pt idx="497">
                  <c:v>2.5874425602871565E-2</c:v>
                </c:pt>
                <c:pt idx="498">
                  <c:v>2.5874425602871565E-2</c:v>
                </c:pt>
                <c:pt idx="499">
                  <c:v>2.5874425602871565E-2</c:v>
                </c:pt>
                <c:pt idx="500">
                  <c:v>2.5874425602871565E-2</c:v>
                </c:pt>
                <c:pt idx="501">
                  <c:v>2.5874425602871565E-2</c:v>
                </c:pt>
                <c:pt idx="502">
                  <c:v>2.5874425602871565E-2</c:v>
                </c:pt>
                <c:pt idx="503">
                  <c:v>2.5874425602871565E-2</c:v>
                </c:pt>
                <c:pt idx="504">
                  <c:v>2.5874425602871565E-2</c:v>
                </c:pt>
                <c:pt idx="505">
                  <c:v>2.5874425602871565E-2</c:v>
                </c:pt>
                <c:pt idx="506">
                  <c:v>2.5874425602871565E-2</c:v>
                </c:pt>
                <c:pt idx="507">
                  <c:v>2.5874425602871565E-2</c:v>
                </c:pt>
                <c:pt idx="508">
                  <c:v>2.5874425602871565E-2</c:v>
                </c:pt>
                <c:pt idx="509">
                  <c:v>2.5874425602871565E-2</c:v>
                </c:pt>
                <c:pt idx="510">
                  <c:v>2.5874425602871565E-2</c:v>
                </c:pt>
                <c:pt idx="511">
                  <c:v>2.5874425602871565E-2</c:v>
                </c:pt>
                <c:pt idx="512">
                  <c:v>2.5874425602871565E-2</c:v>
                </c:pt>
                <c:pt idx="513">
                  <c:v>2.5874425602871565E-2</c:v>
                </c:pt>
                <c:pt idx="514">
                  <c:v>2.5874425602871565E-2</c:v>
                </c:pt>
                <c:pt idx="515">
                  <c:v>2.5874425602871565E-2</c:v>
                </c:pt>
                <c:pt idx="516">
                  <c:v>2.5874425602871565E-2</c:v>
                </c:pt>
                <c:pt idx="517">
                  <c:v>2.5874425602871565E-2</c:v>
                </c:pt>
                <c:pt idx="518">
                  <c:v>2.5874425602871565E-2</c:v>
                </c:pt>
                <c:pt idx="519">
                  <c:v>2.5874425602871565E-2</c:v>
                </c:pt>
                <c:pt idx="520">
                  <c:v>2.5874425602871565E-2</c:v>
                </c:pt>
                <c:pt idx="521">
                  <c:v>2.5874425602871565E-2</c:v>
                </c:pt>
                <c:pt idx="522">
                  <c:v>2.5874425602871565E-2</c:v>
                </c:pt>
                <c:pt idx="523">
                  <c:v>2.5874425602871565E-2</c:v>
                </c:pt>
                <c:pt idx="524">
                  <c:v>2.5874425602871565E-2</c:v>
                </c:pt>
                <c:pt idx="525">
                  <c:v>2.5874425602871565E-2</c:v>
                </c:pt>
                <c:pt idx="526">
                  <c:v>2.5874425602871565E-2</c:v>
                </c:pt>
                <c:pt idx="527">
                  <c:v>2.5874425602871565E-2</c:v>
                </c:pt>
                <c:pt idx="528">
                  <c:v>2.5874425602871565E-2</c:v>
                </c:pt>
                <c:pt idx="529">
                  <c:v>2.5874425602871565E-2</c:v>
                </c:pt>
                <c:pt idx="530">
                  <c:v>2.5874425602871565E-2</c:v>
                </c:pt>
                <c:pt idx="531">
                  <c:v>2.5874425602871565E-2</c:v>
                </c:pt>
                <c:pt idx="532">
                  <c:v>2.5874425602871565E-2</c:v>
                </c:pt>
                <c:pt idx="533">
                  <c:v>2.5874425602871565E-2</c:v>
                </c:pt>
                <c:pt idx="534">
                  <c:v>2.5874425602871565E-2</c:v>
                </c:pt>
                <c:pt idx="535">
                  <c:v>2.5874425602871565E-2</c:v>
                </c:pt>
                <c:pt idx="536">
                  <c:v>2.5874425602871565E-2</c:v>
                </c:pt>
                <c:pt idx="537">
                  <c:v>2.5874425602871565E-2</c:v>
                </c:pt>
                <c:pt idx="538">
                  <c:v>2.5874425602871565E-2</c:v>
                </c:pt>
                <c:pt idx="539">
                  <c:v>2.5874425602871565E-2</c:v>
                </c:pt>
                <c:pt idx="540">
                  <c:v>2.5874425602871565E-2</c:v>
                </c:pt>
                <c:pt idx="541">
                  <c:v>2.5874425602871565E-2</c:v>
                </c:pt>
                <c:pt idx="542">
                  <c:v>2.5874425602871565E-2</c:v>
                </c:pt>
                <c:pt idx="543">
                  <c:v>2.5874425602871565E-2</c:v>
                </c:pt>
                <c:pt idx="544">
                  <c:v>2.5874425602871565E-2</c:v>
                </c:pt>
                <c:pt idx="545">
                  <c:v>2.5874425602871565E-2</c:v>
                </c:pt>
                <c:pt idx="546">
                  <c:v>2.5874425602871565E-2</c:v>
                </c:pt>
                <c:pt idx="547">
                  <c:v>2.5874425602871565E-2</c:v>
                </c:pt>
                <c:pt idx="548">
                  <c:v>2.5874425602871565E-2</c:v>
                </c:pt>
                <c:pt idx="549">
                  <c:v>2.5874425602871565E-2</c:v>
                </c:pt>
                <c:pt idx="550">
                  <c:v>2.5874425602871565E-2</c:v>
                </c:pt>
                <c:pt idx="551">
                  <c:v>2.5874425602871565E-2</c:v>
                </c:pt>
                <c:pt idx="552">
                  <c:v>2.5874425602871565E-2</c:v>
                </c:pt>
                <c:pt idx="553">
                  <c:v>2.5874425602871565E-2</c:v>
                </c:pt>
                <c:pt idx="554">
                  <c:v>2.5874425602871565E-2</c:v>
                </c:pt>
                <c:pt idx="555">
                  <c:v>2.5874425602871565E-2</c:v>
                </c:pt>
                <c:pt idx="556">
                  <c:v>2.5874425602871565E-2</c:v>
                </c:pt>
                <c:pt idx="557">
                  <c:v>2.5874425602871565E-2</c:v>
                </c:pt>
                <c:pt idx="558">
                  <c:v>2.5874425602871565E-2</c:v>
                </c:pt>
                <c:pt idx="559">
                  <c:v>2.5874425602871565E-2</c:v>
                </c:pt>
                <c:pt idx="560">
                  <c:v>2.5874425602871565E-2</c:v>
                </c:pt>
                <c:pt idx="561">
                  <c:v>2.5874425602871565E-2</c:v>
                </c:pt>
                <c:pt idx="562">
                  <c:v>2.5874425602871565E-2</c:v>
                </c:pt>
                <c:pt idx="563">
                  <c:v>2.5874425602871565E-2</c:v>
                </c:pt>
                <c:pt idx="564">
                  <c:v>2.5874425602871565E-2</c:v>
                </c:pt>
                <c:pt idx="565">
                  <c:v>2.5874425602871565E-2</c:v>
                </c:pt>
                <c:pt idx="566">
                  <c:v>2.5874425602871565E-2</c:v>
                </c:pt>
                <c:pt idx="567">
                  <c:v>2.5874425602871565E-2</c:v>
                </c:pt>
                <c:pt idx="568">
                  <c:v>2.5874425602871565E-2</c:v>
                </c:pt>
                <c:pt idx="569">
                  <c:v>2.5874425602871565E-2</c:v>
                </c:pt>
                <c:pt idx="570">
                  <c:v>2.5874425602871565E-2</c:v>
                </c:pt>
                <c:pt idx="571">
                  <c:v>2.5874425602871565E-2</c:v>
                </c:pt>
                <c:pt idx="572">
                  <c:v>2.5874425602871565E-2</c:v>
                </c:pt>
                <c:pt idx="573">
                  <c:v>2.5874425602871565E-2</c:v>
                </c:pt>
                <c:pt idx="574">
                  <c:v>2.5874425602871565E-2</c:v>
                </c:pt>
                <c:pt idx="575">
                  <c:v>2.5874425602871565E-2</c:v>
                </c:pt>
                <c:pt idx="576">
                  <c:v>2.5874425602871565E-2</c:v>
                </c:pt>
                <c:pt idx="577">
                  <c:v>2.5874425602871565E-2</c:v>
                </c:pt>
                <c:pt idx="578">
                  <c:v>2.5874425602871565E-2</c:v>
                </c:pt>
                <c:pt idx="579">
                  <c:v>2.5874425602871565E-2</c:v>
                </c:pt>
                <c:pt idx="580">
                  <c:v>2.5874425602871565E-2</c:v>
                </c:pt>
                <c:pt idx="581">
                  <c:v>2.5874425602871565E-2</c:v>
                </c:pt>
                <c:pt idx="582">
                  <c:v>2.5874425602871565E-2</c:v>
                </c:pt>
                <c:pt idx="583">
                  <c:v>2.5874425602871565E-2</c:v>
                </c:pt>
                <c:pt idx="584">
                  <c:v>2.5874425602871565E-2</c:v>
                </c:pt>
                <c:pt idx="585">
                  <c:v>2.5874425602871565E-2</c:v>
                </c:pt>
                <c:pt idx="586">
                  <c:v>2.5874425602871565E-2</c:v>
                </c:pt>
                <c:pt idx="587">
                  <c:v>2.5874425602871565E-2</c:v>
                </c:pt>
                <c:pt idx="588">
                  <c:v>2.5874425602871565E-2</c:v>
                </c:pt>
                <c:pt idx="589">
                  <c:v>2.5874425602871565E-2</c:v>
                </c:pt>
                <c:pt idx="590">
                  <c:v>2.5874425602871565E-2</c:v>
                </c:pt>
                <c:pt idx="591">
                  <c:v>2.5874425602871565E-2</c:v>
                </c:pt>
                <c:pt idx="592">
                  <c:v>2.5874425602871565E-2</c:v>
                </c:pt>
                <c:pt idx="593">
                  <c:v>2.5874425602871565E-2</c:v>
                </c:pt>
                <c:pt idx="594">
                  <c:v>2.5874425602871565E-2</c:v>
                </c:pt>
                <c:pt idx="595">
                  <c:v>2.5874425602871565E-2</c:v>
                </c:pt>
                <c:pt idx="596">
                  <c:v>2.5874425602871565E-2</c:v>
                </c:pt>
                <c:pt idx="597">
                  <c:v>2.5874425602871565E-2</c:v>
                </c:pt>
                <c:pt idx="598">
                  <c:v>2.5874425602871565E-2</c:v>
                </c:pt>
                <c:pt idx="599">
                  <c:v>2.5874425602871565E-2</c:v>
                </c:pt>
                <c:pt idx="600">
                  <c:v>2.5874425602871565E-2</c:v>
                </c:pt>
                <c:pt idx="601">
                  <c:v>2.5874425602871565E-2</c:v>
                </c:pt>
                <c:pt idx="602">
                  <c:v>2.5874425602871565E-2</c:v>
                </c:pt>
                <c:pt idx="603">
                  <c:v>2.5874425602871565E-2</c:v>
                </c:pt>
                <c:pt idx="604">
                  <c:v>2.5874425602871565E-2</c:v>
                </c:pt>
                <c:pt idx="605">
                  <c:v>2.5874425602871565E-2</c:v>
                </c:pt>
                <c:pt idx="606">
                  <c:v>2.5874425602871565E-2</c:v>
                </c:pt>
                <c:pt idx="607">
                  <c:v>2.5874425602871565E-2</c:v>
                </c:pt>
                <c:pt idx="608">
                  <c:v>2.5874425602871565E-2</c:v>
                </c:pt>
                <c:pt idx="609">
                  <c:v>2.5874425602871565E-2</c:v>
                </c:pt>
                <c:pt idx="610">
                  <c:v>2.5874425602871565E-2</c:v>
                </c:pt>
                <c:pt idx="611">
                  <c:v>2.5874425602871565E-2</c:v>
                </c:pt>
                <c:pt idx="612">
                  <c:v>2.5874425602871565E-2</c:v>
                </c:pt>
                <c:pt idx="613">
                  <c:v>2.5874425602871565E-2</c:v>
                </c:pt>
                <c:pt idx="614">
                  <c:v>2.5874425602871565E-2</c:v>
                </c:pt>
                <c:pt idx="615">
                  <c:v>2.5874425602871565E-2</c:v>
                </c:pt>
                <c:pt idx="616">
                  <c:v>2.5874425602871565E-2</c:v>
                </c:pt>
                <c:pt idx="617">
                  <c:v>2.5874425602871565E-2</c:v>
                </c:pt>
                <c:pt idx="618">
                  <c:v>2.5874425602871565E-2</c:v>
                </c:pt>
                <c:pt idx="619">
                  <c:v>2.5874425602871565E-2</c:v>
                </c:pt>
                <c:pt idx="620">
                  <c:v>2.5874425602871565E-2</c:v>
                </c:pt>
                <c:pt idx="621">
                  <c:v>2.5874425602871565E-2</c:v>
                </c:pt>
                <c:pt idx="622">
                  <c:v>2.5874425602871565E-2</c:v>
                </c:pt>
                <c:pt idx="623">
                  <c:v>2.5874425602871565E-2</c:v>
                </c:pt>
                <c:pt idx="624">
                  <c:v>2.5874425602871565E-2</c:v>
                </c:pt>
                <c:pt idx="625">
                  <c:v>2.5874425602871565E-2</c:v>
                </c:pt>
                <c:pt idx="626">
                  <c:v>2.5874425602871565E-2</c:v>
                </c:pt>
                <c:pt idx="627">
                  <c:v>2.5874425602871565E-2</c:v>
                </c:pt>
                <c:pt idx="628">
                  <c:v>2.5874425602871565E-2</c:v>
                </c:pt>
                <c:pt idx="629">
                  <c:v>2.5874425602871565E-2</c:v>
                </c:pt>
                <c:pt idx="630">
                  <c:v>2.5874425602871565E-2</c:v>
                </c:pt>
                <c:pt idx="631">
                  <c:v>2.5874425602871565E-2</c:v>
                </c:pt>
                <c:pt idx="632">
                  <c:v>2.5874425602871565E-2</c:v>
                </c:pt>
                <c:pt idx="633">
                  <c:v>2.5874425602871565E-2</c:v>
                </c:pt>
                <c:pt idx="634">
                  <c:v>2.5874425602871565E-2</c:v>
                </c:pt>
                <c:pt idx="635">
                  <c:v>2.5874425602871565E-2</c:v>
                </c:pt>
                <c:pt idx="636">
                  <c:v>2.5874425602871565E-2</c:v>
                </c:pt>
                <c:pt idx="637">
                  <c:v>2.5874425602871565E-2</c:v>
                </c:pt>
                <c:pt idx="638">
                  <c:v>2.5874425602871565E-2</c:v>
                </c:pt>
                <c:pt idx="639">
                  <c:v>2.5874425602871565E-2</c:v>
                </c:pt>
                <c:pt idx="640">
                  <c:v>2.5874425602871565E-2</c:v>
                </c:pt>
                <c:pt idx="641">
                  <c:v>2.5874425602871565E-2</c:v>
                </c:pt>
                <c:pt idx="642">
                  <c:v>2.5874425602871565E-2</c:v>
                </c:pt>
                <c:pt idx="643">
                  <c:v>2.5874425602871565E-2</c:v>
                </c:pt>
                <c:pt idx="644">
                  <c:v>2.5874425602871565E-2</c:v>
                </c:pt>
                <c:pt idx="645">
                  <c:v>2.5874425602871565E-2</c:v>
                </c:pt>
                <c:pt idx="646">
                  <c:v>2.5874425602871565E-2</c:v>
                </c:pt>
                <c:pt idx="647">
                  <c:v>2.5874425602871565E-2</c:v>
                </c:pt>
                <c:pt idx="648">
                  <c:v>2.5874425602871565E-2</c:v>
                </c:pt>
                <c:pt idx="649">
                  <c:v>2.5874425602871565E-2</c:v>
                </c:pt>
                <c:pt idx="650">
                  <c:v>2.5874425602871565E-2</c:v>
                </c:pt>
                <c:pt idx="651">
                  <c:v>2.5874425602871565E-2</c:v>
                </c:pt>
                <c:pt idx="652">
                  <c:v>2.5874425602871565E-2</c:v>
                </c:pt>
                <c:pt idx="653">
                  <c:v>2.5874425602871565E-2</c:v>
                </c:pt>
                <c:pt idx="654">
                  <c:v>2.5874425602871565E-2</c:v>
                </c:pt>
                <c:pt idx="655">
                  <c:v>2.5874425602871565E-2</c:v>
                </c:pt>
                <c:pt idx="656">
                  <c:v>2.5874425602871565E-2</c:v>
                </c:pt>
                <c:pt idx="657">
                  <c:v>2.5874425602871565E-2</c:v>
                </c:pt>
                <c:pt idx="658">
                  <c:v>2.5874425602871565E-2</c:v>
                </c:pt>
                <c:pt idx="659">
                  <c:v>2.5874425602871565E-2</c:v>
                </c:pt>
                <c:pt idx="660">
                  <c:v>2.5874425602871565E-2</c:v>
                </c:pt>
                <c:pt idx="661">
                  <c:v>2.5874425602871565E-2</c:v>
                </c:pt>
                <c:pt idx="662">
                  <c:v>2.5874425602871565E-2</c:v>
                </c:pt>
                <c:pt idx="663">
                  <c:v>2.5874425602871565E-2</c:v>
                </c:pt>
                <c:pt idx="664">
                  <c:v>2.5874425602871565E-2</c:v>
                </c:pt>
                <c:pt idx="665">
                  <c:v>2.5874425602871565E-2</c:v>
                </c:pt>
                <c:pt idx="666">
                  <c:v>2.5874425602871565E-2</c:v>
                </c:pt>
                <c:pt idx="667">
                  <c:v>2.5874425602871565E-2</c:v>
                </c:pt>
                <c:pt idx="668">
                  <c:v>2.5874425602871565E-2</c:v>
                </c:pt>
                <c:pt idx="669">
                  <c:v>2.5874425602871565E-2</c:v>
                </c:pt>
                <c:pt idx="670">
                  <c:v>2.5874425602871565E-2</c:v>
                </c:pt>
                <c:pt idx="671">
                  <c:v>2.5874425602871565E-2</c:v>
                </c:pt>
                <c:pt idx="672">
                  <c:v>2.5874425602871565E-2</c:v>
                </c:pt>
                <c:pt idx="673">
                  <c:v>2.5874425602871565E-2</c:v>
                </c:pt>
                <c:pt idx="674">
                  <c:v>2.5874425602871565E-2</c:v>
                </c:pt>
                <c:pt idx="675">
                  <c:v>2.5874425602871565E-2</c:v>
                </c:pt>
                <c:pt idx="676">
                  <c:v>2.5874425602871565E-2</c:v>
                </c:pt>
                <c:pt idx="677">
                  <c:v>2.5874425602871565E-2</c:v>
                </c:pt>
                <c:pt idx="678">
                  <c:v>2.5874425602871565E-2</c:v>
                </c:pt>
                <c:pt idx="679">
                  <c:v>2.5874425602871565E-2</c:v>
                </c:pt>
                <c:pt idx="680">
                  <c:v>2.5874425602871565E-2</c:v>
                </c:pt>
                <c:pt idx="681">
                  <c:v>2.5874425602871565E-2</c:v>
                </c:pt>
                <c:pt idx="682">
                  <c:v>2.5874425602871565E-2</c:v>
                </c:pt>
                <c:pt idx="683">
                  <c:v>2.5874425602871565E-2</c:v>
                </c:pt>
                <c:pt idx="684">
                  <c:v>2.5874425602871565E-2</c:v>
                </c:pt>
                <c:pt idx="685">
                  <c:v>2.5874425602871565E-2</c:v>
                </c:pt>
                <c:pt idx="686">
                  <c:v>2.5874425602871565E-2</c:v>
                </c:pt>
                <c:pt idx="687">
                  <c:v>2.5874425602871565E-2</c:v>
                </c:pt>
                <c:pt idx="688">
                  <c:v>2.5874425602871565E-2</c:v>
                </c:pt>
                <c:pt idx="689">
                  <c:v>2.5874425602871565E-2</c:v>
                </c:pt>
                <c:pt idx="690">
                  <c:v>2.5874425602871565E-2</c:v>
                </c:pt>
                <c:pt idx="691">
                  <c:v>2.5874425602871565E-2</c:v>
                </c:pt>
                <c:pt idx="692">
                  <c:v>2.5874425602871565E-2</c:v>
                </c:pt>
                <c:pt idx="693">
                  <c:v>2.5874425602871565E-2</c:v>
                </c:pt>
                <c:pt idx="694">
                  <c:v>2.5874425602871565E-2</c:v>
                </c:pt>
                <c:pt idx="695">
                  <c:v>2.5874425602871565E-2</c:v>
                </c:pt>
                <c:pt idx="696">
                  <c:v>2.5874425602871565E-2</c:v>
                </c:pt>
                <c:pt idx="697">
                  <c:v>2.5874425602871565E-2</c:v>
                </c:pt>
                <c:pt idx="698">
                  <c:v>2.5874425602871565E-2</c:v>
                </c:pt>
                <c:pt idx="699">
                  <c:v>2.5874425602871565E-2</c:v>
                </c:pt>
                <c:pt idx="700">
                  <c:v>2.5874425602871565E-2</c:v>
                </c:pt>
                <c:pt idx="701">
                  <c:v>2.5874425602871565E-2</c:v>
                </c:pt>
                <c:pt idx="702">
                  <c:v>2.5874425602871565E-2</c:v>
                </c:pt>
                <c:pt idx="703">
                  <c:v>2.5874425602871565E-2</c:v>
                </c:pt>
                <c:pt idx="704">
                  <c:v>2.5874425602871565E-2</c:v>
                </c:pt>
                <c:pt idx="705">
                  <c:v>2.5874425602871565E-2</c:v>
                </c:pt>
                <c:pt idx="706">
                  <c:v>2.5874425602871565E-2</c:v>
                </c:pt>
                <c:pt idx="707">
                  <c:v>2.5874425602871565E-2</c:v>
                </c:pt>
                <c:pt idx="708">
                  <c:v>2.5874425602871565E-2</c:v>
                </c:pt>
                <c:pt idx="709">
                  <c:v>2.5874425602871565E-2</c:v>
                </c:pt>
                <c:pt idx="710">
                  <c:v>2.5874425602871565E-2</c:v>
                </c:pt>
                <c:pt idx="711">
                  <c:v>2.5874425602871565E-2</c:v>
                </c:pt>
                <c:pt idx="712">
                  <c:v>2.5874425602871565E-2</c:v>
                </c:pt>
                <c:pt idx="713">
                  <c:v>2.5874425602871565E-2</c:v>
                </c:pt>
                <c:pt idx="714">
                  <c:v>2.5874425602871565E-2</c:v>
                </c:pt>
                <c:pt idx="715">
                  <c:v>2.5874425602871565E-2</c:v>
                </c:pt>
                <c:pt idx="716">
                  <c:v>2.5874425602871565E-2</c:v>
                </c:pt>
                <c:pt idx="717">
                  <c:v>2.5874425602871565E-2</c:v>
                </c:pt>
                <c:pt idx="718">
                  <c:v>2.5874425602871565E-2</c:v>
                </c:pt>
                <c:pt idx="719">
                  <c:v>2.5874425602871565E-2</c:v>
                </c:pt>
                <c:pt idx="720">
                  <c:v>2.5874425602871565E-2</c:v>
                </c:pt>
                <c:pt idx="721">
                  <c:v>2.5874425602871565E-2</c:v>
                </c:pt>
                <c:pt idx="722">
                  <c:v>2.5874425602871565E-2</c:v>
                </c:pt>
                <c:pt idx="723">
                  <c:v>2.5874425602871565E-2</c:v>
                </c:pt>
                <c:pt idx="724">
                  <c:v>2.5874425602871565E-2</c:v>
                </c:pt>
                <c:pt idx="725">
                  <c:v>2.5874425602871565E-2</c:v>
                </c:pt>
                <c:pt idx="726">
                  <c:v>2.5874425602871565E-2</c:v>
                </c:pt>
                <c:pt idx="727">
                  <c:v>2.5874425602871565E-2</c:v>
                </c:pt>
                <c:pt idx="728">
                  <c:v>2.5874425602871565E-2</c:v>
                </c:pt>
                <c:pt idx="729">
                  <c:v>2.5874425602871565E-2</c:v>
                </c:pt>
                <c:pt idx="730">
                  <c:v>2.5874425602871565E-2</c:v>
                </c:pt>
                <c:pt idx="731">
                  <c:v>2.5874425602871565E-2</c:v>
                </c:pt>
                <c:pt idx="732">
                  <c:v>2.5874425602871565E-2</c:v>
                </c:pt>
                <c:pt idx="733">
                  <c:v>2.5874425602871565E-2</c:v>
                </c:pt>
                <c:pt idx="734">
                  <c:v>2.5874425602871565E-2</c:v>
                </c:pt>
                <c:pt idx="735">
                  <c:v>2.5874425602871565E-2</c:v>
                </c:pt>
                <c:pt idx="736">
                  <c:v>2.5874425602871565E-2</c:v>
                </c:pt>
                <c:pt idx="737">
                  <c:v>2.5874425602871565E-2</c:v>
                </c:pt>
                <c:pt idx="738">
                  <c:v>2.5874425602871565E-2</c:v>
                </c:pt>
                <c:pt idx="739">
                  <c:v>2.5874425602871565E-2</c:v>
                </c:pt>
                <c:pt idx="740">
                  <c:v>2.5874425602871565E-2</c:v>
                </c:pt>
                <c:pt idx="741">
                  <c:v>2.5874425602871565E-2</c:v>
                </c:pt>
                <c:pt idx="742">
                  <c:v>2.5874425602871565E-2</c:v>
                </c:pt>
                <c:pt idx="743">
                  <c:v>2.5874425602871565E-2</c:v>
                </c:pt>
                <c:pt idx="744">
                  <c:v>2.5874425602871565E-2</c:v>
                </c:pt>
                <c:pt idx="745">
                  <c:v>2.5874425602871565E-2</c:v>
                </c:pt>
                <c:pt idx="746">
                  <c:v>2.5874425602871565E-2</c:v>
                </c:pt>
                <c:pt idx="747">
                  <c:v>2.5874425602871565E-2</c:v>
                </c:pt>
                <c:pt idx="748">
                  <c:v>2.5874425602871565E-2</c:v>
                </c:pt>
                <c:pt idx="749">
                  <c:v>2.5874425602871565E-2</c:v>
                </c:pt>
                <c:pt idx="750">
                  <c:v>2.5874425602871565E-2</c:v>
                </c:pt>
                <c:pt idx="751">
                  <c:v>2.5874425602871565E-2</c:v>
                </c:pt>
                <c:pt idx="752">
                  <c:v>2.5874425602871565E-2</c:v>
                </c:pt>
                <c:pt idx="753">
                  <c:v>2.5874425602871565E-2</c:v>
                </c:pt>
                <c:pt idx="754">
                  <c:v>2.5874425602871565E-2</c:v>
                </c:pt>
                <c:pt idx="755">
                  <c:v>2.5874425602871565E-2</c:v>
                </c:pt>
                <c:pt idx="756">
                  <c:v>2.5874425602871565E-2</c:v>
                </c:pt>
                <c:pt idx="757">
                  <c:v>2.5874425602871565E-2</c:v>
                </c:pt>
                <c:pt idx="758">
                  <c:v>2.5874425602871565E-2</c:v>
                </c:pt>
                <c:pt idx="759">
                  <c:v>2.5874425602871565E-2</c:v>
                </c:pt>
                <c:pt idx="760">
                  <c:v>2.5874425602871565E-2</c:v>
                </c:pt>
                <c:pt idx="761">
                  <c:v>2.5874425602871565E-2</c:v>
                </c:pt>
                <c:pt idx="762">
                  <c:v>2.5874425602871565E-2</c:v>
                </c:pt>
                <c:pt idx="763">
                  <c:v>2.5874425602871565E-2</c:v>
                </c:pt>
                <c:pt idx="764">
                  <c:v>2.5874425602871565E-2</c:v>
                </c:pt>
                <c:pt idx="765">
                  <c:v>2.5874425602871565E-2</c:v>
                </c:pt>
                <c:pt idx="766">
                  <c:v>2.5874425602871565E-2</c:v>
                </c:pt>
                <c:pt idx="767">
                  <c:v>2.5874425602871565E-2</c:v>
                </c:pt>
                <c:pt idx="768">
                  <c:v>2.5874425602871565E-2</c:v>
                </c:pt>
                <c:pt idx="769">
                  <c:v>2.5874425602871565E-2</c:v>
                </c:pt>
                <c:pt idx="770">
                  <c:v>2.5874425602871565E-2</c:v>
                </c:pt>
                <c:pt idx="771">
                  <c:v>2.5874425602871565E-2</c:v>
                </c:pt>
                <c:pt idx="772">
                  <c:v>2.5874425602871565E-2</c:v>
                </c:pt>
                <c:pt idx="773">
                  <c:v>2.5874425602871565E-2</c:v>
                </c:pt>
                <c:pt idx="774">
                  <c:v>2.5874425602871565E-2</c:v>
                </c:pt>
                <c:pt idx="775">
                  <c:v>2.5874425602871565E-2</c:v>
                </c:pt>
                <c:pt idx="776">
                  <c:v>2.5874425602871565E-2</c:v>
                </c:pt>
                <c:pt idx="777">
                  <c:v>2.5874425602871565E-2</c:v>
                </c:pt>
                <c:pt idx="778">
                  <c:v>2.5874425602871565E-2</c:v>
                </c:pt>
                <c:pt idx="779">
                  <c:v>2.5874425602871565E-2</c:v>
                </c:pt>
                <c:pt idx="780">
                  <c:v>2.5874425602871565E-2</c:v>
                </c:pt>
                <c:pt idx="781">
                  <c:v>2.5874425602871565E-2</c:v>
                </c:pt>
                <c:pt idx="782">
                  <c:v>2.5874425602871565E-2</c:v>
                </c:pt>
                <c:pt idx="783">
                  <c:v>2.5874425602871565E-2</c:v>
                </c:pt>
                <c:pt idx="784">
                  <c:v>2.5874425602871565E-2</c:v>
                </c:pt>
                <c:pt idx="785">
                  <c:v>2.5874425602871565E-2</c:v>
                </c:pt>
                <c:pt idx="786">
                  <c:v>2.5874425602871565E-2</c:v>
                </c:pt>
                <c:pt idx="787">
                  <c:v>2.5874425602871565E-2</c:v>
                </c:pt>
                <c:pt idx="788">
                  <c:v>2.5874425602871565E-2</c:v>
                </c:pt>
                <c:pt idx="789">
                  <c:v>2.5874425602871565E-2</c:v>
                </c:pt>
                <c:pt idx="790">
                  <c:v>2.5874425602871565E-2</c:v>
                </c:pt>
                <c:pt idx="791">
                  <c:v>2.5874425602871565E-2</c:v>
                </c:pt>
                <c:pt idx="792">
                  <c:v>2.5874425602871565E-2</c:v>
                </c:pt>
                <c:pt idx="793">
                  <c:v>2.5874425602871565E-2</c:v>
                </c:pt>
                <c:pt idx="794">
                  <c:v>2.5874425602871565E-2</c:v>
                </c:pt>
                <c:pt idx="795">
                  <c:v>2.5874425602871565E-2</c:v>
                </c:pt>
                <c:pt idx="796">
                  <c:v>2.5874425602871565E-2</c:v>
                </c:pt>
                <c:pt idx="797">
                  <c:v>2.5874425602871565E-2</c:v>
                </c:pt>
                <c:pt idx="798">
                  <c:v>2.5874425602871565E-2</c:v>
                </c:pt>
                <c:pt idx="799">
                  <c:v>2.5874425602871565E-2</c:v>
                </c:pt>
                <c:pt idx="800">
                  <c:v>2.5874425602871565E-2</c:v>
                </c:pt>
                <c:pt idx="801">
                  <c:v>2.5874425602871565E-2</c:v>
                </c:pt>
                <c:pt idx="802">
                  <c:v>2.5874425602871565E-2</c:v>
                </c:pt>
                <c:pt idx="803">
                  <c:v>2.5874425602871565E-2</c:v>
                </c:pt>
                <c:pt idx="804">
                  <c:v>2.5874425602871565E-2</c:v>
                </c:pt>
                <c:pt idx="805">
                  <c:v>2.5874425602871565E-2</c:v>
                </c:pt>
                <c:pt idx="806">
                  <c:v>2.5874425602871565E-2</c:v>
                </c:pt>
                <c:pt idx="807">
                  <c:v>2.5874425602871565E-2</c:v>
                </c:pt>
                <c:pt idx="808">
                  <c:v>2.5874425602871565E-2</c:v>
                </c:pt>
                <c:pt idx="809">
                  <c:v>2.5874425602871565E-2</c:v>
                </c:pt>
                <c:pt idx="810">
                  <c:v>2.5874425602871565E-2</c:v>
                </c:pt>
                <c:pt idx="811">
                  <c:v>2.5874425602871565E-2</c:v>
                </c:pt>
                <c:pt idx="812">
                  <c:v>2.5874425602871565E-2</c:v>
                </c:pt>
                <c:pt idx="813">
                  <c:v>2.5874425602871565E-2</c:v>
                </c:pt>
                <c:pt idx="814">
                  <c:v>2.5874425602871565E-2</c:v>
                </c:pt>
                <c:pt idx="815">
                  <c:v>2.5874425602871565E-2</c:v>
                </c:pt>
                <c:pt idx="816">
                  <c:v>2.5874425602871565E-2</c:v>
                </c:pt>
                <c:pt idx="817">
                  <c:v>2.5874425602871565E-2</c:v>
                </c:pt>
                <c:pt idx="818">
                  <c:v>2.5874425602871565E-2</c:v>
                </c:pt>
                <c:pt idx="819">
                  <c:v>2.5874425602871565E-2</c:v>
                </c:pt>
                <c:pt idx="820">
                  <c:v>2.5874425602871565E-2</c:v>
                </c:pt>
                <c:pt idx="821">
                  <c:v>2.5874425602871565E-2</c:v>
                </c:pt>
                <c:pt idx="822">
                  <c:v>2.5874425602871565E-2</c:v>
                </c:pt>
                <c:pt idx="823">
                  <c:v>2.5874425602871565E-2</c:v>
                </c:pt>
                <c:pt idx="824">
                  <c:v>2.5874425602871565E-2</c:v>
                </c:pt>
                <c:pt idx="825">
                  <c:v>2.5874425602871565E-2</c:v>
                </c:pt>
                <c:pt idx="826">
                  <c:v>2.5874425602871565E-2</c:v>
                </c:pt>
                <c:pt idx="827">
                  <c:v>2.5874425602871565E-2</c:v>
                </c:pt>
                <c:pt idx="828">
                  <c:v>2.5874425602871565E-2</c:v>
                </c:pt>
                <c:pt idx="829">
                  <c:v>2.5874425602871565E-2</c:v>
                </c:pt>
                <c:pt idx="830">
                  <c:v>2.5874425602871565E-2</c:v>
                </c:pt>
                <c:pt idx="831">
                  <c:v>2.5874425602871565E-2</c:v>
                </c:pt>
                <c:pt idx="832">
                  <c:v>2.5874425602871565E-2</c:v>
                </c:pt>
                <c:pt idx="833">
                  <c:v>2.5874425602871565E-2</c:v>
                </c:pt>
                <c:pt idx="834">
                  <c:v>2.5874425602871565E-2</c:v>
                </c:pt>
                <c:pt idx="835">
                  <c:v>2.5874425602871565E-2</c:v>
                </c:pt>
                <c:pt idx="836">
                  <c:v>2.5874425602871565E-2</c:v>
                </c:pt>
                <c:pt idx="837">
                  <c:v>2.5874425602871565E-2</c:v>
                </c:pt>
                <c:pt idx="838">
                  <c:v>2.5874425602871565E-2</c:v>
                </c:pt>
                <c:pt idx="839">
                  <c:v>2.5874425602871565E-2</c:v>
                </c:pt>
                <c:pt idx="840">
                  <c:v>2.5874425602871565E-2</c:v>
                </c:pt>
                <c:pt idx="841">
                  <c:v>2.5874425602871565E-2</c:v>
                </c:pt>
                <c:pt idx="842">
                  <c:v>2.5874425602871565E-2</c:v>
                </c:pt>
                <c:pt idx="843">
                  <c:v>2.5874425602871565E-2</c:v>
                </c:pt>
                <c:pt idx="844">
                  <c:v>2.5874425602871565E-2</c:v>
                </c:pt>
                <c:pt idx="845">
                  <c:v>2.5874425602871565E-2</c:v>
                </c:pt>
                <c:pt idx="846">
                  <c:v>2.5874425602871565E-2</c:v>
                </c:pt>
                <c:pt idx="847">
                  <c:v>2.5874425602871565E-2</c:v>
                </c:pt>
                <c:pt idx="848">
                  <c:v>2.5874425602871565E-2</c:v>
                </c:pt>
                <c:pt idx="849">
                  <c:v>2.5874425602871565E-2</c:v>
                </c:pt>
                <c:pt idx="850">
                  <c:v>2.5874425602871565E-2</c:v>
                </c:pt>
                <c:pt idx="851">
                  <c:v>2.5874425602871565E-2</c:v>
                </c:pt>
                <c:pt idx="852">
                  <c:v>2.5874425602871565E-2</c:v>
                </c:pt>
                <c:pt idx="853">
                  <c:v>2.5874425602871565E-2</c:v>
                </c:pt>
                <c:pt idx="854">
                  <c:v>2.5874425602871565E-2</c:v>
                </c:pt>
                <c:pt idx="855">
                  <c:v>2.5874425602871565E-2</c:v>
                </c:pt>
                <c:pt idx="856">
                  <c:v>2.5874425602871565E-2</c:v>
                </c:pt>
                <c:pt idx="857">
                  <c:v>2.5874425602871565E-2</c:v>
                </c:pt>
                <c:pt idx="858">
                  <c:v>2.5874425602871565E-2</c:v>
                </c:pt>
                <c:pt idx="859">
                  <c:v>2.5874425602871565E-2</c:v>
                </c:pt>
                <c:pt idx="860">
                  <c:v>2.5874425602871565E-2</c:v>
                </c:pt>
                <c:pt idx="861">
                  <c:v>2.5874425602871565E-2</c:v>
                </c:pt>
                <c:pt idx="862">
                  <c:v>2.5874425602871565E-2</c:v>
                </c:pt>
                <c:pt idx="863">
                  <c:v>2.5874425602871565E-2</c:v>
                </c:pt>
                <c:pt idx="864">
                  <c:v>2.5874425602871565E-2</c:v>
                </c:pt>
                <c:pt idx="865">
                  <c:v>2.5874425602871565E-2</c:v>
                </c:pt>
                <c:pt idx="866">
                  <c:v>2.5874425602871565E-2</c:v>
                </c:pt>
                <c:pt idx="867">
                  <c:v>2.5874425602871565E-2</c:v>
                </c:pt>
                <c:pt idx="868">
                  <c:v>2.5874425602871565E-2</c:v>
                </c:pt>
                <c:pt idx="869">
                  <c:v>2.5874425602871565E-2</c:v>
                </c:pt>
                <c:pt idx="870">
                  <c:v>2.5874425602871565E-2</c:v>
                </c:pt>
                <c:pt idx="871">
                  <c:v>2.5874425602871565E-2</c:v>
                </c:pt>
                <c:pt idx="872">
                  <c:v>2.5874425602871565E-2</c:v>
                </c:pt>
                <c:pt idx="873">
                  <c:v>2.5874425602871565E-2</c:v>
                </c:pt>
                <c:pt idx="874">
                  <c:v>2.5874425602871565E-2</c:v>
                </c:pt>
                <c:pt idx="875">
                  <c:v>2.5874425602871565E-2</c:v>
                </c:pt>
                <c:pt idx="876">
                  <c:v>2.5874425602871565E-2</c:v>
                </c:pt>
                <c:pt idx="877">
                  <c:v>2.5874425602871565E-2</c:v>
                </c:pt>
                <c:pt idx="878">
                  <c:v>2.5874425602871565E-2</c:v>
                </c:pt>
                <c:pt idx="879">
                  <c:v>2.5874425602871565E-2</c:v>
                </c:pt>
                <c:pt idx="880">
                  <c:v>2.5874425602871565E-2</c:v>
                </c:pt>
                <c:pt idx="881">
                  <c:v>2.5874425602871565E-2</c:v>
                </c:pt>
                <c:pt idx="882">
                  <c:v>2.5874425602871565E-2</c:v>
                </c:pt>
                <c:pt idx="883">
                  <c:v>2.5874425602871565E-2</c:v>
                </c:pt>
                <c:pt idx="884">
                  <c:v>2.5874425602871565E-2</c:v>
                </c:pt>
                <c:pt idx="885">
                  <c:v>2.5874425602871565E-2</c:v>
                </c:pt>
                <c:pt idx="886">
                  <c:v>2.5874425602871565E-2</c:v>
                </c:pt>
                <c:pt idx="887">
                  <c:v>2.5874425602871565E-2</c:v>
                </c:pt>
                <c:pt idx="888">
                  <c:v>2.5874425602871565E-2</c:v>
                </c:pt>
                <c:pt idx="889">
                  <c:v>2.5874425602871565E-2</c:v>
                </c:pt>
                <c:pt idx="890">
                  <c:v>2.5874425602871565E-2</c:v>
                </c:pt>
                <c:pt idx="891">
                  <c:v>2.5874425602871565E-2</c:v>
                </c:pt>
                <c:pt idx="892">
                  <c:v>2.5874425602871565E-2</c:v>
                </c:pt>
                <c:pt idx="893">
                  <c:v>2.5874425602871565E-2</c:v>
                </c:pt>
                <c:pt idx="894">
                  <c:v>2.5874425602871565E-2</c:v>
                </c:pt>
                <c:pt idx="895">
                  <c:v>2.5874425602871565E-2</c:v>
                </c:pt>
                <c:pt idx="896">
                  <c:v>2.5874425602871565E-2</c:v>
                </c:pt>
                <c:pt idx="897">
                  <c:v>2.5874425602871565E-2</c:v>
                </c:pt>
                <c:pt idx="898">
                  <c:v>2.5874425602871565E-2</c:v>
                </c:pt>
                <c:pt idx="899">
                  <c:v>2.5874425602871565E-2</c:v>
                </c:pt>
                <c:pt idx="900">
                  <c:v>2.5874425602871565E-2</c:v>
                </c:pt>
                <c:pt idx="901">
                  <c:v>2.5874425602871565E-2</c:v>
                </c:pt>
                <c:pt idx="902">
                  <c:v>2.5874425602871565E-2</c:v>
                </c:pt>
                <c:pt idx="903">
                  <c:v>2.5874425602871565E-2</c:v>
                </c:pt>
                <c:pt idx="904">
                  <c:v>2.5874425602871565E-2</c:v>
                </c:pt>
                <c:pt idx="905">
                  <c:v>2.5874425602871565E-2</c:v>
                </c:pt>
                <c:pt idx="906">
                  <c:v>2.5874425602871565E-2</c:v>
                </c:pt>
                <c:pt idx="907">
                  <c:v>2.5874425602871565E-2</c:v>
                </c:pt>
                <c:pt idx="908">
                  <c:v>2.5874425602871565E-2</c:v>
                </c:pt>
                <c:pt idx="909">
                  <c:v>2.5874425602871565E-2</c:v>
                </c:pt>
                <c:pt idx="910">
                  <c:v>2.5874425602871565E-2</c:v>
                </c:pt>
                <c:pt idx="911">
                  <c:v>2.5874425602871565E-2</c:v>
                </c:pt>
                <c:pt idx="912">
                  <c:v>2.5874425602871565E-2</c:v>
                </c:pt>
                <c:pt idx="913">
                  <c:v>2.5874425602871565E-2</c:v>
                </c:pt>
                <c:pt idx="914">
                  <c:v>2.5874425602871565E-2</c:v>
                </c:pt>
                <c:pt idx="915">
                  <c:v>2.5874425602871565E-2</c:v>
                </c:pt>
                <c:pt idx="916">
                  <c:v>2.5874425602871565E-2</c:v>
                </c:pt>
                <c:pt idx="917">
                  <c:v>2.5874425602871565E-2</c:v>
                </c:pt>
                <c:pt idx="918">
                  <c:v>2.5874425602871565E-2</c:v>
                </c:pt>
                <c:pt idx="919">
                  <c:v>2.5874425602871565E-2</c:v>
                </c:pt>
                <c:pt idx="920">
                  <c:v>2.5874425602871565E-2</c:v>
                </c:pt>
                <c:pt idx="921">
                  <c:v>2.5874425602871565E-2</c:v>
                </c:pt>
                <c:pt idx="922">
                  <c:v>2.5874425602871565E-2</c:v>
                </c:pt>
                <c:pt idx="923">
                  <c:v>2.5874425602871565E-2</c:v>
                </c:pt>
                <c:pt idx="924">
                  <c:v>2.5874425602871565E-2</c:v>
                </c:pt>
                <c:pt idx="925">
                  <c:v>2.5874425602871565E-2</c:v>
                </c:pt>
                <c:pt idx="926">
                  <c:v>2.5874425602871565E-2</c:v>
                </c:pt>
                <c:pt idx="927">
                  <c:v>2.5874425602871565E-2</c:v>
                </c:pt>
                <c:pt idx="928">
                  <c:v>2.5874425602871565E-2</c:v>
                </c:pt>
                <c:pt idx="929">
                  <c:v>2.5874425602871565E-2</c:v>
                </c:pt>
                <c:pt idx="930">
                  <c:v>2.5874425602871565E-2</c:v>
                </c:pt>
                <c:pt idx="931">
                  <c:v>2.5874425602871565E-2</c:v>
                </c:pt>
                <c:pt idx="932">
                  <c:v>2.5874425602871565E-2</c:v>
                </c:pt>
                <c:pt idx="933">
                  <c:v>2.5874425602871565E-2</c:v>
                </c:pt>
                <c:pt idx="934">
                  <c:v>2.5874425602871565E-2</c:v>
                </c:pt>
                <c:pt idx="935">
                  <c:v>2.5874425602871565E-2</c:v>
                </c:pt>
                <c:pt idx="936">
                  <c:v>2.5874425602871565E-2</c:v>
                </c:pt>
                <c:pt idx="937">
                  <c:v>2.5874425602871565E-2</c:v>
                </c:pt>
                <c:pt idx="938">
                  <c:v>2.5874425602871565E-2</c:v>
                </c:pt>
                <c:pt idx="939">
                  <c:v>2.5874425602871565E-2</c:v>
                </c:pt>
                <c:pt idx="940">
                  <c:v>2.5874425602871565E-2</c:v>
                </c:pt>
                <c:pt idx="941">
                  <c:v>2.5874425602871565E-2</c:v>
                </c:pt>
                <c:pt idx="942">
                  <c:v>2.5874425602871565E-2</c:v>
                </c:pt>
                <c:pt idx="943">
                  <c:v>2.5874425602871565E-2</c:v>
                </c:pt>
                <c:pt idx="944">
                  <c:v>2.5874425602871565E-2</c:v>
                </c:pt>
                <c:pt idx="945">
                  <c:v>2.5874425602871565E-2</c:v>
                </c:pt>
                <c:pt idx="946">
                  <c:v>2.5874425602871565E-2</c:v>
                </c:pt>
                <c:pt idx="947">
                  <c:v>2.5874425602871565E-2</c:v>
                </c:pt>
                <c:pt idx="948">
                  <c:v>2.5874425602871565E-2</c:v>
                </c:pt>
                <c:pt idx="949">
                  <c:v>2.5874425602871565E-2</c:v>
                </c:pt>
                <c:pt idx="950">
                  <c:v>2.5874425602871565E-2</c:v>
                </c:pt>
                <c:pt idx="951">
                  <c:v>2.5874425602871565E-2</c:v>
                </c:pt>
                <c:pt idx="952">
                  <c:v>2.5874425602871565E-2</c:v>
                </c:pt>
                <c:pt idx="953">
                  <c:v>2.5874425602871565E-2</c:v>
                </c:pt>
                <c:pt idx="954">
                  <c:v>2.5874425602871565E-2</c:v>
                </c:pt>
                <c:pt idx="955">
                  <c:v>2.5874425602871565E-2</c:v>
                </c:pt>
                <c:pt idx="956">
                  <c:v>2.5874425602871565E-2</c:v>
                </c:pt>
                <c:pt idx="957">
                  <c:v>2.5874425602871565E-2</c:v>
                </c:pt>
                <c:pt idx="958">
                  <c:v>2.5874425602871565E-2</c:v>
                </c:pt>
                <c:pt idx="959">
                  <c:v>2.5874425602871565E-2</c:v>
                </c:pt>
                <c:pt idx="960">
                  <c:v>2.5874425602871565E-2</c:v>
                </c:pt>
                <c:pt idx="961">
                  <c:v>2.5874425602871565E-2</c:v>
                </c:pt>
                <c:pt idx="962">
                  <c:v>1.0407048538726427E-2</c:v>
                </c:pt>
                <c:pt idx="963">
                  <c:v>1.0407048538726427E-2</c:v>
                </c:pt>
                <c:pt idx="964">
                  <c:v>1.0407048538726427E-2</c:v>
                </c:pt>
                <c:pt idx="965">
                  <c:v>1.0407048538726427E-2</c:v>
                </c:pt>
                <c:pt idx="966">
                  <c:v>1.0407048538726427E-2</c:v>
                </c:pt>
                <c:pt idx="967">
                  <c:v>1.0407048538726427E-2</c:v>
                </c:pt>
                <c:pt idx="968">
                  <c:v>1.0407048538726427E-2</c:v>
                </c:pt>
                <c:pt idx="969">
                  <c:v>1.0407048538726427E-2</c:v>
                </c:pt>
                <c:pt idx="970">
                  <c:v>1.0407048538726427E-2</c:v>
                </c:pt>
                <c:pt idx="971">
                  <c:v>1.0407048538726427E-2</c:v>
                </c:pt>
                <c:pt idx="972">
                  <c:v>1.0407048538726427E-2</c:v>
                </c:pt>
                <c:pt idx="973">
                  <c:v>1.0407048538726427E-2</c:v>
                </c:pt>
                <c:pt idx="974">
                  <c:v>1.0407048538726427E-2</c:v>
                </c:pt>
                <c:pt idx="975">
                  <c:v>1.0407048538726427E-2</c:v>
                </c:pt>
                <c:pt idx="976">
                  <c:v>1.0407048538726427E-2</c:v>
                </c:pt>
                <c:pt idx="977">
                  <c:v>1.0407048538726427E-2</c:v>
                </c:pt>
                <c:pt idx="978">
                  <c:v>1.0407048538726427E-2</c:v>
                </c:pt>
                <c:pt idx="979">
                  <c:v>1.0407048538726427E-2</c:v>
                </c:pt>
                <c:pt idx="980">
                  <c:v>1.0407048538726427E-2</c:v>
                </c:pt>
                <c:pt idx="981">
                  <c:v>1.0407048538726427E-2</c:v>
                </c:pt>
                <c:pt idx="982">
                  <c:v>1.0407048538726427E-2</c:v>
                </c:pt>
                <c:pt idx="983">
                  <c:v>1.0407048538726427E-2</c:v>
                </c:pt>
                <c:pt idx="984">
                  <c:v>1.0407048538726427E-2</c:v>
                </c:pt>
                <c:pt idx="985">
                  <c:v>1.0407048538726427E-2</c:v>
                </c:pt>
                <c:pt idx="986">
                  <c:v>1.0407048538726427E-2</c:v>
                </c:pt>
                <c:pt idx="987">
                  <c:v>1.0407048538726427E-2</c:v>
                </c:pt>
                <c:pt idx="988">
                  <c:v>1.0407048538726427E-2</c:v>
                </c:pt>
                <c:pt idx="989">
                  <c:v>1.0407048538726427E-2</c:v>
                </c:pt>
                <c:pt idx="990">
                  <c:v>9.2195592606147958E-3</c:v>
                </c:pt>
                <c:pt idx="991">
                  <c:v>9.2195592606147958E-3</c:v>
                </c:pt>
                <c:pt idx="992">
                  <c:v>9.2195592606147958E-3</c:v>
                </c:pt>
                <c:pt idx="993">
                  <c:v>9.2195592606147958E-3</c:v>
                </c:pt>
                <c:pt idx="994">
                  <c:v>9.2195592606147958E-3</c:v>
                </c:pt>
                <c:pt idx="995">
                  <c:v>9.2195592606147958E-3</c:v>
                </c:pt>
                <c:pt idx="996">
                  <c:v>9.2195592606147958E-3</c:v>
                </c:pt>
                <c:pt idx="997">
                  <c:v>9.2195592606147958E-3</c:v>
                </c:pt>
                <c:pt idx="998">
                  <c:v>9.2195592606147958E-3</c:v>
                </c:pt>
                <c:pt idx="999">
                  <c:v>9.2195592606147958E-3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0-25FE-4C8D-AD4D-24E7EB99A208}"/>
            </c:ext>
          </c:extLst>
        </c:ser>
        <c:ser>
          <c:idx val="17"/>
          <c:order val="17"/>
          <c:spPr>
            <a:ln w="19050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Sheet1!$S$1:$S$1000</c:f>
              <c:numCache>
                <c:formatCode>General</c:formatCode>
                <c:ptCount val="1000"/>
                <c:pt idx="0">
                  <c:v>0.20651681359390139</c:v>
                </c:pt>
                <c:pt idx="1">
                  <c:v>0.20651681359390139</c:v>
                </c:pt>
                <c:pt idx="2">
                  <c:v>0.19345320089334139</c:v>
                </c:pt>
                <c:pt idx="3">
                  <c:v>0.19345320089334139</c:v>
                </c:pt>
                <c:pt idx="4">
                  <c:v>0.19345320089334139</c:v>
                </c:pt>
                <c:pt idx="5">
                  <c:v>0.19345320089334139</c:v>
                </c:pt>
                <c:pt idx="6">
                  <c:v>0.19345320089334139</c:v>
                </c:pt>
                <c:pt idx="7">
                  <c:v>6.8437409108676239E-2</c:v>
                </c:pt>
                <c:pt idx="8">
                  <c:v>6.8437409108676239E-2</c:v>
                </c:pt>
                <c:pt idx="9">
                  <c:v>6.8437409108676239E-2</c:v>
                </c:pt>
                <c:pt idx="10">
                  <c:v>6.8437409108676239E-2</c:v>
                </c:pt>
                <c:pt idx="11">
                  <c:v>6.8437409108676239E-2</c:v>
                </c:pt>
                <c:pt idx="12">
                  <c:v>6.8437409108676239E-2</c:v>
                </c:pt>
                <c:pt idx="13">
                  <c:v>6.8437409108676239E-2</c:v>
                </c:pt>
                <c:pt idx="14">
                  <c:v>6.8437409108676239E-2</c:v>
                </c:pt>
                <c:pt idx="15">
                  <c:v>6.8437409108676239E-2</c:v>
                </c:pt>
                <c:pt idx="16">
                  <c:v>6.8437409108676239E-2</c:v>
                </c:pt>
                <c:pt idx="17">
                  <c:v>6.8437409108676239E-2</c:v>
                </c:pt>
                <c:pt idx="18">
                  <c:v>6.8437409108676239E-2</c:v>
                </c:pt>
                <c:pt idx="19">
                  <c:v>6.8437409108676239E-2</c:v>
                </c:pt>
                <c:pt idx="20">
                  <c:v>6.8437409108676239E-2</c:v>
                </c:pt>
                <c:pt idx="21">
                  <c:v>6.8437409108676239E-2</c:v>
                </c:pt>
                <c:pt idx="22">
                  <c:v>6.8437409108676239E-2</c:v>
                </c:pt>
                <c:pt idx="23">
                  <c:v>6.8437409108676239E-2</c:v>
                </c:pt>
                <c:pt idx="24">
                  <c:v>6.8437409108676239E-2</c:v>
                </c:pt>
                <c:pt idx="25">
                  <c:v>6.8437409108676239E-2</c:v>
                </c:pt>
                <c:pt idx="26">
                  <c:v>6.8437409108676239E-2</c:v>
                </c:pt>
                <c:pt idx="27">
                  <c:v>6.8437409108676239E-2</c:v>
                </c:pt>
                <c:pt idx="28">
                  <c:v>6.8437409108676239E-2</c:v>
                </c:pt>
                <c:pt idx="29">
                  <c:v>6.8437409108676239E-2</c:v>
                </c:pt>
                <c:pt idx="30">
                  <c:v>6.8437409108676239E-2</c:v>
                </c:pt>
                <c:pt idx="31">
                  <c:v>6.8437409108676239E-2</c:v>
                </c:pt>
                <c:pt idx="32">
                  <c:v>6.8437409108676239E-2</c:v>
                </c:pt>
                <c:pt idx="33">
                  <c:v>6.8437409108676239E-2</c:v>
                </c:pt>
                <c:pt idx="34">
                  <c:v>6.8437409108676239E-2</c:v>
                </c:pt>
                <c:pt idx="35">
                  <c:v>6.8437409108676239E-2</c:v>
                </c:pt>
                <c:pt idx="36">
                  <c:v>6.8437409108676239E-2</c:v>
                </c:pt>
                <c:pt idx="37">
                  <c:v>6.8437409108676239E-2</c:v>
                </c:pt>
                <c:pt idx="38">
                  <c:v>6.8437409108676239E-2</c:v>
                </c:pt>
                <c:pt idx="39">
                  <c:v>6.8437409108676239E-2</c:v>
                </c:pt>
                <c:pt idx="40">
                  <c:v>6.8437409108676239E-2</c:v>
                </c:pt>
                <c:pt idx="41">
                  <c:v>6.8437409108676239E-2</c:v>
                </c:pt>
                <c:pt idx="42">
                  <c:v>6.8437409108676239E-2</c:v>
                </c:pt>
                <c:pt idx="43">
                  <c:v>6.8437409108676239E-2</c:v>
                </c:pt>
                <c:pt idx="44">
                  <c:v>6.8437409108676239E-2</c:v>
                </c:pt>
                <c:pt idx="45">
                  <c:v>6.8437409108676239E-2</c:v>
                </c:pt>
                <c:pt idx="46">
                  <c:v>6.8437409108676239E-2</c:v>
                </c:pt>
                <c:pt idx="47">
                  <c:v>6.8437409108676239E-2</c:v>
                </c:pt>
                <c:pt idx="48">
                  <c:v>6.8437409108676239E-2</c:v>
                </c:pt>
                <c:pt idx="49">
                  <c:v>6.8437409108676239E-2</c:v>
                </c:pt>
                <c:pt idx="50">
                  <c:v>6.8437409108676239E-2</c:v>
                </c:pt>
                <c:pt idx="51">
                  <c:v>6.8437409108676239E-2</c:v>
                </c:pt>
                <c:pt idx="52">
                  <c:v>6.8437409108676239E-2</c:v>
                </c:pt>
                <c:pt idx="53">
                  <c:v>6.8437409108676239E-2</c:v>
                </c:pt>
                <c:pt idx="54">
                  <c:v>6.8437409108676239E-2</c:v>
                </c:pt>
                <c:pt idx="55">
                  <c:v>6.8437409108676239E-2</c:v>
                </c:pt>
                <c:pt idx="56">
                  <c:v>6.8437409108676239E-2</c:v>
                </c:pt>
                <c:pt idx="57">
                  <c:v>6.8437409108676239E-2</c:v>
                </c:pt>
                <c:pt idx="58">
                  <c:v>6.8437409108676239E-2</c:v>
                </c:pt>
                <c:pt idx="59">
                  <c:v>6.8437409108676239E-2</c:v>
                </c:pt>
                <c:pt idx="60">
                  <c:v>6.8437409108676239E-2</c:v>
                </c:pt>
                <c:pt idx="61">
                  <c:v>6.8437409108676239E-2</c:v>
                </c:pt>
                <c:pt idx="62">
                  <c:v>6.8437409108676239E-2</c:v>
                </c:pt>
                <c:pt idx="63">
                  <c:v>6.8437409108676239E-2</c:v>
                </c:pt>
                <c:pt idx="64">
                  <c:v>6.8437409108676239E-2</c:v>
                </c:pt>
                <c:pt idx="65">
                  <c:v>6.8437409108676239E-2</c:v>
                </c:pt>
                <c:pt idx="66">
                  <c:v>6.8437409108676239E-2</c:v>
                </c:pt>
                <c:pt idx="67">
                  <c:v>6.8437409108676239E-2</c:v>
                </c:pt>
                <c:pt idx="68">
                  <c:v>6.8437409108676239E-2</c:v>
                </c:pt>
                <c:pt idx="69">
                  <c:v>6.8437409108676239E-2</c:v>
                </c:pt>
                <c:pt idx="70">
                  <c:v>6.8437409108676239E-2</c:v>
                </c:pt>
                <c:pt idx="71">
                  <c:v>6.8437409108676239E-2</c:v>
                </c:pt>
                <c:pt idx="72">
                  <c:v>6.8437409108676239E-2</c:v>
                </c:pt>
                <c:pt idx="73">
                  <c:v>6.8437409108676239E-2</c:v>
                </c:pt>
                <c:pt idx="74">
                  <c:v>6.8437409108676239E-2</c:v>
                </c:pt>
                <c:pt idx="75">
                  <c:v>6.8437409108676239E-2</c:v>
                </c:pt>
                <c:pt idx="76">
                  <c:v>6.8437409108676239E-2</c:v>
                </c:pt>
                <c:pt idx="77">
                  <c:v>2.9221627733487021E-2</c:v>
                </c:pt>
                <c:pt idx="78">
                  <c:v>2.9221627733487021E-2</c:v>
                </c:pt>
                <c:pt idx="79">
                  <c:v>2.9221627733487021E-2</c:v>
                </c:pt>
                <c:pt idx="80">
                  <c:v>2.9221627733487021E-2</c:v>
                </c:pt>
                <c:pt idx="81">
                  <c:v>2.9221627733487021E-2</c:v>
                </c:pt>
                <c:pt idx="82">
                  <c:v>2.9221627733487021E-2</c:v>
                </c:pt>
                <c:pt idx="83">
                  <c:v>2.9221627733487021E-2</c:v>
                </c:pt>
                <c:pt idx="84">
                  <c:v>2.9221627733487021E-2</c:v>
                </c:pt>
                <c:pt idx="85">
                  <c:v>2.9221627733487021E-2</c:v>
                </c:pt>
                <c:pt idx="86">
                  <c:v>2.9221627733487021E-2</c:v>
                </c:pt>
                <c:pt idx="87">
                  <c:v>2.9221627733487021E-2</c:v>
                </c:pt>
                <c:pt idx="88">
                  <c:v>2.9221627733487021E-2</c:v>
                </c:pt>
                <c:pt idx="89">
                  <c:v>2.9221627733487021E-2</c:v>
                </c:pt>
                <c:pt idx="90">
                  <c:v>2.9221627733487021E-2</c:v>
                </c:pt>
                <c:pt idx="91">
                  <c:v>2.9221627733487021E-2</c:v>
                </c:pt>
                <c:pt idx="92">
                  <c:v>2.9221627733487021E-2</c:v>
                </c:pt>
                <c:pt idx="93">
                  <c:v>2.9221627733487021E-2</c:v>
                </c:pt>
                <c:pt idx="94">
                  <c:v>2.9221627733487021E-2</c:v>
                </c:pt>
                <c:pt idx="95">
                  <c:v>2.9221627733487021E-2</c:v>
                </c:pt>
                <c:pt idx="96">
                  <c:v>2.9221627733487021E-2</c:v>
                </c:pt>
                <c:pt idx="97">
                  <c:v>2.9221627733487021E-2</c:v>
                </c:pt>
                <c:pt idx="98">
                  <c:v>2.9221627733487021E-2</c:v>
                </c:pt>
                <c:pt idx="99">
                  <c:v>2.9221627733487021E-2</c:v>
                </c:pt>
                <c:pt idx="100">
                  <c:v>2.9221627733487021E-2</c:v>
                </c:pt>
                <c:pt idx="101">
                  <c:v>2.9221627733487021E-2</c:v>
                </c:pt>
                <c:pt idx="102">
                  <c:v>2.9221627733487021E-2</c:v>
                </c:pt>
                <c:pt idx="103">
                  <c:v>2.9221627733487021E-2</c:v>
                </c:pt>
                <c:pt idx="104">
                  <c:v>2.9221627733487021E-2</c:v>
                </c:pt>
                <c:pt idx="105">
                  <c:v>2.9221627733487021E-2</c:v>
                </c:pt>
                <c:pt idx="106">
                  <c:v>2.9221627733487021E-2</c:v>
                </c:pt>
                <c:pt idx="107">
                  <c:v>2.9221627733487021E-2</c:v>
                </c:pt>
                <c:pt idx="108">
                  <c:v>2.9221627733487021E-2</c:v>
                </c:pt>
                <c:pt idx="109">
                  <c:v>2.9221627733487021E-2</c:v>
                </c:pt>
                <c:pt idx="110">
                  <c:v>2.9221627733487021E-2</c:v>
                </c:pt>
                <c:pt idx="111">
                  <c:v>2.9221627733487021E-2</c:v>
                </c:pt>
                <c:pt idx="112">
                  <c:v>2.9221627733487021E-2</c:v>
                </c:pt>
                <c:pt idx="113">
                  <c:v>2.9221627733487021E-2</c:v>
                </c:pt>
                <c:pt idx="114">
                  <c:v>2.9221627733487021E-2</c:v>
                </c:pt>
                <c:pt idx="115">
                  <c:v>2.9221627733487021E-2</c:v>
                </c:pt>
                <c:pt idx="116">
                  <c:v>2.9221627733487021E-2</c:v>
                </c:pt>
                <c:pt idx="117">
                  <c:v>2.9221627733487021E-2</c:v>
                </c:pt>
                <c:pt idx="118">
                  <c:v>2.9221627733487021E-2</c:v>
                </c:pt>
                <c:pt idx="119">
                  <c:v>2.9221627733487021E-2</c:v>
                </c:pt>
                <c:pt idx="120">
                  <c:v>2.9221627733487021E-2</c:v>
                </c:pt>
                <c:pt idx="121">
                  <c:v>2.9221627733487021E-2</c:v>
                </c:pt>
                <c:pt idx="122">
                  <c:v>2.9221627733487021E-2</c:v>
                </c:pt>
                <c:pt idx="123">
                  <c:v>2.9221627733487021E-2</c:v>
                </c:pt>
                <c:pt idx="124">
                  <c:v>2.9221627733487021E-2</c:v>
                </c:pt>
                <c:pt idx="125">
                  <c:v>2.9221627733487021E-2</c:v>
                </c:pt>
                <c:pt idx="126">
                  <c:v>2.9221627733487021E-2</c:v>
                </c:pt>
                <c:pt idx="127">
                  <c:v>2.9221627733487021E-2</c:v>
                </c:pt>
                <c:pt idx="128">
                  <c:v>2.9221627733487021E-2</c:v>
                </c:pt>
                <c:pt idx="129">
                  <c:v>2.9221627733487021E-2</c:v>
                </c:pt>
                <c:pt idx="130">
                  <c:v>2.9221627733487021E-2</c:v>
                </c:pt>
                <c:pt idx="131">
                  <c:v>2.9221627733487021E-2</c:v>
                </c:pt>
                <c:pt idx="132">
                  <c:v>2.9221627733487021E-2</c:v>
                </c:pt>
                <c:pt idx="133">
                  <c:v>2.9221627733487021E-2</c:v>
                </c:pt>
                <c:pt idx="134">
                  <c:v>2.9221627733487021E-2</c:v>
                </c:pt>
                <c:pt idx="135">
                  <c:v>2.9221627733487021E-2</c:v>
                </c:pt>
                <c:pt idx="136">
                  <c:v>2.9221627733487021E-2</c:v>
                </c:pt>
                <c:pt idx="137">
                  <c:v>2.9221627733487021E-2</c:v>
                </c:pt>
                <c:pt idx="138">
                  <c:v>2.9221627733487021E-2</c:v>
                </c:pt>
                <c:pt idx="139">
                  <c:v>2.9221627733487021E-2</c:v>
                </c:pt>
                <c:pt idx="140">
                  <c:v>2.9221627733487021E-2</c:v>
                </c:pt>
                <c:pt idx="141">
                  <c:v>2.9221627733487021E-2</c:v>
                </c:pt>
                <c:pt idx="142">
                  <c:v>2.9221627733487021E-2</c:v>
                </c:pt>
                <c:pt idx="143">
                  <c:v>2.9221627733487021E-2</c:v>
                </c:pt>
                <c:pt idx="144">
                  <c:v>2.9221627733487021E-2</c:v>
                </c:pt>
                <c:pt idx="145">
                  <c:v>2.9221627733487021E-2</c:v>
                </c:pt>
                <c:pt idx="146">
                  <c:v>2.9221627733487021E-2</c:v>
                </c:pt>
                <c:pt idx="147">
                  <c:v>2.9221627733487021E-2</c:v>
                </c:pt>
                <c:pt idx="148">
                  <c:v>2.9221627733487021E-2</c:v>
                </c:pt>
                <c:pt idx="149">
                  <c:v>2.9221627733487021E-2</c:v>
                </c:pt>
                <c:pt idx="150">
                  <c:v>2.9221627733487021E-2</c:v>
                </c:pt>
                <c:pt idx="151">
                  <c:v>2.9221627733487021E-2</c:v>
                </c:pt>
                <c:pt idx="152">
                  <c:v>2.9221627733487021E-2</c:v>
                </c:pt>
                <c:pt idx="153">
                  <c:v>2.9221627733487021E-2</c:v>
                </c:pt>
                <c:pt idx="154">
                  <c:v>2.9221627733487021E-2</c:v>
                </c:pt>
                <c:pt idx="155">
                  <c:v>2.9221627733487021E-2</c:v>
                </c:pt>
                <c:pt idx="156">
                  <c:v>2.9221627733487021E-2</c:v>
                </c:pt>
                <c:pt idx="157">
                  <c:v>2.9221627733487021E-2</c:v>
                </c:pt>
                <c:pt idx="158">
                  <c:v>2.9221627733487021E-2</c:v>
                </c:pt>
                <c:pt idx="159">
                  <c:v>2.9221627733487021E-2</c:v>
                </c:pt>
                <c:pt idx="160">
                  <c:v>2.9221627733487021E-2</c:v>
                </c:pt>
                <c:pt idx="161">
                  <c:v>2.9221627733487021E-2</c:v>
                </c:pt>
                <c:pt idx="162">
                  <c:v>2.9221627733487021E-2</c:v>
                </c:pt>
                <c:pt idx="163">
                  <c:v>2.9221627733487021E-2</c:v>
                </c:pt>
                <c:pt idx="164">
                  <c:v>2.9221627733487021E-2</c:v>
                </c:pt>
                <c:pt idx="165">
                  <c:v>2.9221627733487021E-2</c:v>
                </c:pt>
                <c:pt idx="166">
                  <c:v>2.9221627733487021E-2</c:v>
                </c:pt>
                <c:pt idx="167">
                  <c:v>2.9221627733487021E-2</c:v>
                </c:pt>
                <c:pt idx="168">
                  <c:v>2.9221627733487021E-2</c:v>
                </c:pt>
                <c:pt idx="169">
                  <c:v>2.9221627733487021E-2</c:v>
                </c:pt>
                <c:pt idx="170">
                  <c:v>2.9221627733487021E-2</c:v>
                </c:pt>
                <c:pt idx="171">
                  <c:v>2.9221627733487021E-2</c:v>
                </c:pt>
                <c:pt idx="172">
                  <c:v>2.9221627733487021E-2</c:v>
                </c:pt>
                <c:pt idx="173">
                  <c:v>2.9221627733487021E-2</c:v>
                </c:pt>
                <c:pt idx="174">
                  <c:v>2.9221627733487021E-2</c:v>
                </c:pt>
                <c:pt idx="175">
                  <c:v>2.9221627733487021E-2</c:v>
                </c:pt>
                <c:pt idx="176">
                  <c:v>2.9221627733487021E-2</c:v>
                </c:pt>
                <c:pt idx="177">
                  <c:v>2.9221627733487021E-2</c:v>
                </c:pt>
                <c:pt idx="178">
                  <c:v>2.9221627733487021E-2</c:v>
                </c:pt>
                <c:pt idx="179">
                  <c:v>2.9221627733487021E-2</c:v>
                </c:pt>
                <c:pt idx="180">
                  <c:v>2.9221627733487021E-2</c:v>
                </c:pt>
                <c:pt idx="181">
                  <c:v>2.9221627733487021E-2</c:v>
                </c:pt>
                <c:pt idx="182">
                  <c:v>2.9221627733487021E-2</c:v>
                </c:pt>
                <c:pt idx="183">
                  <c:v>2.9221627733487021E-2</c:v>
                </c:pt>
                <c:pt idx="184">
                  <c:v>2.9221627733487021E-2</c:v>
                </c:pt>
                <c:pt idx="185">
                  <c:v>2.9221627733487021E-2</c:v>
                </c:pt>
                <c:pt idx="186">
                  <c:v>2.9221627733487021E-2</c:v>
                </c:pt>
                <c:pt idx="187">
                  <c:v>2.9221627733487021E-2</c:v>
                </c:pt>
                <c:pt idx="188">
                  <c:v>2.9221627733487021E-2</c:v>
                </c:pt>
                <c:pt idx="189">
                  <c:v>2.9221627733487021E-2</c:v>
                </c:pt>
                <c:pt idx="190">
                  <c:v>2.9221627733487021E-2</c:v>
                </c:pt>
                <c:pt idx="191">
                  <c:v>2.9221627733487021E-2</c:v>
                </c:pt>
                <c:pt idx="192">
                  <c:v>2.9221627733487021E-2</c:v>
                </c:pt>
                <c:pt idx="193">
                  <c:v>2.9221627733487021E-2</c:v>
                </c:pt>
                <c:pt idx="194">
                  <c:v>2.9221627733487021E-2</c:v>
                </c:pt>
                <c:pt idx="195">
                  <c:v>2.9221627733487021E-2</c:v>
                </c:pt>
                <c:pt idx="196">
                  <c:v>2.9221627733487021E-2</c:v>
                </c:pt>
                <c:pt idx="197">
                  <c:v>2.9221627733487021E-2</c:v>
                </c:pt>
                <c:pt idx="198">
                  <c:v>2.9221627733487021E-2</c:v>
                </c:pt>
                <c:pt idx="199">
                  <c:v>2.9221627733487021E-2</c:v>
                </c:pt>
                <c:pt idx="200">
                  <c:v>2.9221627733487021E-2</c:v>
                </c:pt>
                <c:pt idx="201">
                  <c:v>2.9221627733487021E-2</c:v>
                </c:pt>
                <c:pt idx="202">
                  <c:v>2.9221627733487021E-2</c:v>
                </c:pt>
                <c:pt idx="203">
                  <c:v>2.9221627733487021E-2</c:v>
                </c:pt>
                <c:pt idx="204">
                  <c:v>2.9221627733487021E-2</c:v>
                </c:pt>
                <c:pt idx="205">
                  <c:v>2.9221627733487021E-2</c:v>
                </c:pt>
                <c:pt idx="206">
                  <c:v>2.9221627733487021E-2</c:v>
                </c:pt>
                <c:pt idx="207">
                  <c:v>2.9221627733487021E-2</c:v>
                </c:pt>
                <c:pt idx="208">
                  <c:v>2.9221627733487021E-2</c:v>
                </c:pt>
                <c:pt idx="209">
                  <c:v>2.9221627733487021E-2</c:v>
                </c:pt>
                <c:pt idx="210">
                  <c:v>2.9221627733487021E-2</c:v>
                </c:pt>
                <c:pt idx="211">
                  <c:v>2.9221627733487021E-2</c:v>
                </c:pt>
                <c:pt idx="212">
                  <c:v>2.9221627733487021E-2</c:v>
                </c:pt>
                <c:pt idx="213">
                  <c:v>2.9221627733487021E-2</c:v>
                </c:pt>
                <c:pt idx="214">
                  <c:v>2.9221627733487021E-2</c:v>
                </c:pt>
                <c:pt idx="215">
                  <c:v>2.9221627733487021E-2</c:v>
                </c:pt>
                <c:pt idx="216">
                  <c:v>2.9221627733487021E-2</c:v>
                </c:pt>
                <c:pt idx="217">
                  <c:v>2.9221627733487021E-2</c:v>
                </c:pt>
                <c:pt idx="218">
                  <c:v>2.9221627733487021E-2</c:v>
                </c:pt>
                <c:pt idx="219">
                  <c:v>2.9221627733487021E-2</c:v>
                </c:pt>
                <c:pt idx="220">
                  <c:v>2.9221627733487021E-2</c:v>
                </c:pt>
                <c:pt idx="221">
                  <c:v>2.9221627733487021E-2</c:v>
                </c:pt>
                <c:pt idx="222">
                  <c:v>2.9221627733487021E-2</c:v>
                </c:pt>
                <c:pt idx="223">
                  <c:v>2.9221627733487021E-2</c:v>
                </c:pt>
                <c:pt idx="224">
                  <c:v>2.9221627733487021E-2</c:v>
                </c:pt>
                <c:pt idx="225">
                  <c:v>2.9221627733487021E-2</c:v>
                </c:pt>
                <c:pt idx="226">
                  <c:v>2.9221627733487021E-2</c:v>
                </c:pt>
                <c:pt idx="227">
                  <c:v>2.9221627733487021E-2</c:v>
                </c:pt>
                <c:pt idx="228">
                  <c:v>2.9221627733487021E-2</c:v>
                </c:pt>
                <c:pt idx="229">
                  <c:v>2.9221627733487021E-2</c:v>
                </c:pt>
                <c:pt idx="230">
                  <c:v>2.9221627733487021E-2</c:v>
                </c:pt>
                <c:pt idx="231">
                  <c:v>2.9221627733487021E-2</c:v>
                </c:pt>
                <c:pt idx="232">
                  <c:v>2.9221627733487021E-2</c:v>
                </c:pt>
                <c:pt idx="233">
                  <c:v>2.9221627733487021E-2</c:v>
                </c:pt>
                <c:pt idx="234">
                  <c:v>2.9221627733487021E-2</c:v>
                </c:pt>
                <c:pt idx="235">
                  <c:v>2.9221627733487021E-2</c:v>
                </c:pt>
                <c:pt idx="236">
                  <c:v>2.9221627733487021E-2</c:v>
                </c:pt>
                <c:pt idx="237">
                  <c:v>2.9221627733487021E-2</c:v>
                </c:pt>
                <c:pt idx="238">
                  <c:v>2.9221627733487021E-2</c:v>
                </c:pt>
                <c:pt idx="239">
                  <c:v>2.9221627733487021E-2</c:v>
                </c:pt>
                <c:pt idx="240">
                  <c:v>2.9221627733487021E-2</c:v>
                </c:pt>
                <c:pt idx="241">
                  <c:v>2.9221627733487021E-2</c:v>
                </c:pt>
                <c:pt idx="242">
                  <c:v>2.9221627733487021E-2</c:v>
                </c:pt>
                <c:pt idx="243">
                  <c:v>2.9221627733487021E-2</c:v>
                </c:pt>
                <c:pt idx="244">
                  <c:v>2.9221627733487021E-2</c:v>
                </c:pt>
                <c:pt idx="245">
                  <c:v>2.9221627733487021E-2</c:v>
                </c:pt>
                <c:pt idx="246">
                  <c:v>2.9221627733487021E-2</c:v>
                </c:pt>
                <c:pt idx="247">
                  <c:v>2.9221627733487021E-2</c:v>
                </c:pt>
                <c:pt idx="248">
                  <c:v>2.9221627733487021E-2</c:v>
                </c:pt>
                <c:pt idx="249">
                  <c:v>2.9221627733487021E-2</c:v>
                </c:pt>
                <c:pt idx="250">
                  <c:v>2.9221627733487021E-2</c:v>
                </c:pt>
                <c:pt idx="251">
                  <c:v>2.9221627733487021E-2</c:v>
                </c:pt>
                <c:pt idx="252">
                  <c:v>2.9221627733487021E-2</c:v>
                </c:pt>
                <c:pt idx="253">
                  <c:v>2.9221627733487021E-2</c:v>
                </c:pt>
                <c:pt idx="254">
                  <c:v>2.9221627733487021E-2</c:v>
                </c:pt>
                <c:pt idx="255">
                  <c:v>2.9221627733487021E-2</c:v>
                </c:pt>
                <c:pt idx="256">
                  <c:v>2.9221627733487021E-2</c:v>
                </c:pt>
                <c:pt idx="257">
                  <c:v>2.9221627733487021E-2</c:v>
                </c:pt>
                <c:pt idx="258">
                  <c:v>2.9221627733487021E-2</c:v>
                </c:pt>
                <c:pt idx="259">
                  <c:v>2.9221627733487021E-2</c:v>
                </c:pt>
                <c:pt idx="260">
                  <c:v>2.9221627733487021E-2</c:v>
                </c:pt>
                <c:pt idx="261">
                  <c:v>2.9221627733487021E-2</c:v>
                </c:pt>
                <c:pt idx="262">
                  <c:v>2.9221627733487021E-2</c:v>
                </c:pt>
                <c:pt idx="263">
                  <c:v>2.9221627733487021E-2</c:v>
                </c:pt>
                <c:pt idx="264">
                  <c:v>2.9221627733487021E-2</c:v>
                </c:pt>
                <c:pt idx="265">
                  <c:v>2.9221627733487021E-2</c:v>
                </c:pt>
                <c:pt idx="266">
                  <c:v>2.9221627733487021E-2</c:v>
                </c:pt>
                <c:pt idx="267">
                  <c:v>2.9221627733487021E-2</c:v>
                </c:pt>
                <c:pt idx="268">
                  <c:v>2.9221627733487021E-2</c:v>
                </c:pt>
                <c:pt idx="269">
                  <c:v>2.9221627733487021E-2</c:v>
                </c:pt>
                <c:pt idx="270">
                  <c:v>2.9221627733487021E-2</c:v>
                </c:pt>
                <c:pt idx="271">
                  <c:v>2.9221627733487021E-2</c:v>
                </c:pt>
                <c:pt idx="272">
                  <c:v>2.9221627733487021E-2</c:v>
                </c:pt>
                <c:pt idx="273">
                  <c:v>2.9221627733487021E-2</c:v>
                </c:pt>
                <c:pt idx="274">
                  <c:v>2.9221627733487021E-2</c:v>
                </c:pt>
                <c:pt idx="275">
                  <c:v>2.9221627733487021E-2</c:v>
                </c:pt>
                <c:pt idx="276">
                  <c:v>2.9221627733487021E-2</c:v>
                </c:pt>
                <c:pt idx="277">
                  <c:v>2.9221627733487021E-2</c:v>
                </c:pt>
                <c:pt idx="278">
                  <c:v>2.9221627733487021E-2</c:v>
                </c:pt>
                <c:pt idx="279">
                  <c:v>2.9221627733487021E-2</c:v>
                </c:pt>
                <c:pt idx="280">
                  <c:v>2.9221627733487021E-2</c:v>
                </c:pt>
                <c:pt idx="281">
                  <c:v>2.9221627733487021E-2</c:v>
                </c:pt>
                <c:pt idx="282">
                  <c:v>2.9221627733487021E-2</c:v>
                </c:pt>
                <c:pt idx="283">
                  <c:v>2.9221627733487021E-2</c:v>
                </c:pt>
                <c:pt idx="284">
                  <c:v>2.9221627733487021E-2</c:v>
                </c:pt>
                <c:pt idx="285">
                  <c:v>2.9221627733487021E-2</c:v>
                </c:pt>
                <c:pt idx="286">
                  <c:v>2.9221627733487021E-2</c:v>
                </c:pt>
                <c:pt idx="287">
                  <c:v>2.9221627733487021E-2</c:v>
                </c:pt>
                <c:pt idx="288">
                  <c:v>2.9221627733487021E-2</c:v>
                </c:pt>
                <c:pt idx="289">
                  <c:v>2.9221627733487021E-2</c:v>
                </c:pt>
                <c:pt idx="290">
                  <c:v>2.9221627733487021E-2</c:v>
                </c:pt>
                <c:pt idx="291">
                  <c:v>2.9221627733487021E-2</c:v>
                </c:pt>
                <c:pt idx="292">
                  <c:v>2.9221627733487021E-2</c:v>
                </c:pt>
                <c:pt idx="293">
                  <c:v>2.9221627733487021E-2</c:v>
                </c:pt>
                <c:pt idx="294">
                  <c:v>2.9221627733487021E-2</c:v>
                </c:pt>
                <c:pt idx="295">
                  <c:v>2.9221627733487021E-2</c:v>
                </c:pt>
                <c:pt idx="296">
                  <c:v>2.9221627733487021E-2</c:v>
                </c:pt>
                <c:pt idx="297">
                  <c:v>2.9221627733487021E-2</c:v>
                </c:pt>
                <c:pt idx="298">
                  <c:v>2.9221627733487021E-2</c:v>
                </c:pt>
                <c:pt idx="299">
                  <c:v>2.9221627733487021E-2</c:v>
                </c:pt>
                <c:pt idx="300">
                  <c:v>2.9221627733487021E-2</c:v>
                </c:pt>
                <c:pt idx="301">
                  <c:v>2.9221627733487021E-2</c:v>
                </c:pt>
                <c:pt idx="302">
                  <c:v>2.9221627733487021E-2</c:v>
                </c:pt>
                <c:pt idx="303">
                  <c:v>2.9221627733487021E-2</c:v>
                </c:pt>
                <c:pt idx="304">
                  <c:v>2.9221627733487021E-2</c:v>
                </c:pt>
                <c:pt idx="305">
                  <c:v>2.9221627733487021E-2</c:v>
                </c:pt>
                <c:pt idx="306">
                  <c:v>2.9221627733487021E-2</c:v>
                </c:pt>
                <c:pt idx="307">
                  <c:v>2.9221627733487021E-2</c:v>
                </c:pt>
                <c:pt idx="308">
                  <c:v>2.9221627733487021E-2</c:v>
                </c:pt>
                <c:pt idx="309">
                  <c:v>2.9221627733487021E-2</c:v>
                </c:pt>
                <c:pt idx="310">
                  <c:v>2.9221627733487021E-2</c:v>
                </c:pt>
                <c:pt idx="311">
                  <c:v>2.9221627733487021E-2</c:v>
                </c:pt>
                <c:pt idx="312">
                  <c:v>2.9221627733487021E-2</c:v>
                </c:pt>
                <c:pt idx="313">
                  <c:v>2.9221627733487021E-2</c:v>
                </c:pt>
                <c:pt idx="314">
                  <c:v>2.9221627733487021E-2</c:v>
                </c:pt>
                <c:pt idx="315">
                  <c:v>2.9221627733487021E-2</c:v>
                </c:pt>
                <c:pt idx="316">
                  <c:v>2.9221627733487021E-2</c:v>
                </c:pt>
                <c:pt idx="317">
                  <c:v>2.9221627733487021E-2</c:v>
                </c:pt>
                <c:pt idx="318">
                  <c:v>2.9221627733487021E-2</c:v>
                </c:pt>
                <c:pt idx="319">
                  <c:v>2.9221627733487021E-2</c:v>
                </c:pt>
                <c:pt idx="320">
                  <c:v>2.9221627733487021E-2</c:v>
                </c:pt>
                <c:pt idx="321">
                  <c:v>2.9221627733487021E-2</c:v>
                </c:pt>
                <c:pt idx="322">
                  <c:v>2.9221627733487021E-2</c:v>
                </c:pt>
                <c:pt idx="323">
                  <c:v>2.9221627733487021E-2</c:v>
                </c:pt>
                <c:pt idx="324">
                  <c:v>2.9221627733487021E-2</c:v>
                </c:pt>
                <c:pt idx="325">
                  <c:v>2.9221627733487021E-2</c:v>
                </c:pt>
                <c:pt idx="326">
                  <c:v>2.9221627733487021E-2</c:v>
                </c:pt>
                <c:pt idx="327">
                  <c:v>2.9221627733487021E-2</c:v>
                </c:pt>
                <c:pt idx="328">
                  <c:v>2.9221627733487021E-2</c:v>
                </c:pt>
                <c:pt idx="329">
                  <c:v>2.9221627733487021E-2</c:v>
                </c:pt>
                <c:pt idx="330">
                  <c:v>2.9221627733487021E-2</c:v>
                </c:pt>
                <c:pt idx="331">
                  <c:v>2.9221627733487021E-2</c:v>
                </c:pt>
                <c:pt idx="332">
                  <c:v>2.9221627733487021E-2</c:v>
                </c:pt>
                <c:pt idx="333">
                  <c:v>2.9221627733487021E-2</c:v>
                </c:pt>
                <c:pt idx="334">
                  <c:v>2.9221627733487021E-2</c:v>
                </c:pt>
                <c:pt idx="335">
                  <c:v>2.9221627733487021E-2</c:v>
                </c:pt>
                <c:pt idx="336">
                  <c:v>2.9221627733487021E-2</c:v>
                </c:pt>
                <c:pt idx="337">
                  <c:v>2.9221627733487021E-2</c:v>
                </c:pt>
                <c:pt idx="338">
                  <c:v>2.9221627733487021E-2</c:v>
                </c:pt>
                <c:pt idx="339">
                  <c:v>2.9221627733487021E-2</c:v>
                </c:pt>
                <c:pt idx="340">
                  <c:v>2.9221627733487021E-2</c:v>
                </c:pt>
                <c:pt idx="341">
                  <c:v>2.9221627733487021E-2</c:v>
                </c:pt>
                <c:pt idx="342">
                  <c:v>2.9221627733487021E-2</c:v>
                </c:pt>
                <c:pt idx="343">
                  <c:v>2.9221627733487021E-2</c:v>
                </c:pt>
                <c:pt idx="344">
                  <c:v>2.9221627733487021E-2</c:v>
                </c:pt>
                <c:pt idx="345">
                  <c:v>2.9221627733487021E-2</c:v>
                </c:pt>
                <c:pt idx="346">
                  <c:v>2.9221627733487021E-2</c:v>
                </c:pt>
                <c:pt idx="347">
                  <c:v>2.9221627733487021E-2</c:v>
                </c:pt>
                <c:pt idx="348">
                  <c:v>2.9221627733487021E-2</c:v>
                </c:pt>
                <c:pt idx="349">
                  <c:v>2.9221627733487021E-2</c:v>
                </c:pt>
                <c:pt idx="350">
                  <c:v>2.9221627733487021E-2</c:v>
                </c:pt>
                <c:pt idx="351">
                  <c:v>2.9221627733487021E-2</c:v>
                </c:pt>
                <c:pt idx="352">
                  <c:v>2.9221627733487021E-2</c:v>
                </c:pt>
                <c:pt idx="353">
                  <c:v>2.9221627733487021E-2</c:v>
                </c:pt>
                <c:pt idx="354">
                  <c:v>2.9221627733487021E-2</c:v>
                </c:pt>
                <c:pt idx="355">
                  <c:v>2.9221627733487021E-2</c:v>
                </c:pt>
                <c:pt idx="356">
                  <c:v>2.9221627733487021E-2</c:v>
                </c:pt>
                <c:pt idx="357">
                  <c:v>2.9221627733487021E-2</c:v>
                </c:pt>
                <c:pt idx="358">
                  <c:v>2.9221627733487021E-2</c:v>
                </c:pt>
                <c:pt idx="359">
                  <c:v>2.9221627733487021E-2</c:v>
                </c:pt>
                <c:pt idx="360">
                  <c:v>2.9221627733487021E-2</c:v>
                </c:pt>
                <c:pt idx="361">
                  <c:v>2.9221627733487021E-2</c:v>
                </c:pt>
                <c:pt idx="362">
                  <c:v>2.9221627733487021E-2</c:v>
                </c:pt>
                <c:pt idx="363">
                  <c:v>2.9221627733487021E-2</c:v>
                </c:pt>
                <c:pt idx="364">
                  <c:v>2.9221627733487021E-2</c:v>
                </c:pt>
                <c:pt idx="365">
                  <c:v>2.9221627733487021E-2</c:v>
                </c:pt>
                <c:pt idx="366">
                  <c:v>2.9221627733487021E-2</c:v>
                </c:pt>
                <c:pt idx="367">
                  <c:v>2.9221627733487021E-2</c:v>
                </c:pt>
                <c:pt idx="368">
                  <c:v>2.9221627733487021E-2</c:v>
                </c:pt>
                <c:pt idx="369">
                  <c:v>2.9221627733487021E-2</c:v>
                </c:pt>
                <c:pt idx="370">
                  <c:v>2.9221627733487021E-2</c:v>
                </c:pt>
                <c:pt idx="371">
                  <c:v>2.9221627733487021E-2</c:v>
                </c:pt>
                <c:pt idx="372">
                  <c:v>2.9221627733487021E-2</c:v>
                </c:pt>
                <c:pt idx="373">
                  <c:v>2.9221627733487021E-2</c:v>
                </c:pt>
                <c:pt idx="374">
                  <c:v>2.9221627733487021E-2</c:v>
                </c:pt>
                <c:pt idx="375">
                  <c:v>2.9221627733487021E-2</c:v>
                </c:pt>
                <c:pt idx="376">
                  <c:v>2.9221627733487021E-2</c:v>
                </c:pt>
                <c:pt idx="377">
                  <c:v>2.9221627733487021E-2</c:v>
                </c:pt>
                <c:pt idx="378">
                  <c:v>2.9221627733487021E-2</c:v>
                </c:pt>
                <c:pt idx="379">
                  <c:v>2.9221627733487021E-2</c:v>
                </c:pt>
                <c:pt idx="380">
                  <c:v>2.9221627733487021E-2</c:v>
                </c:pt>
                <c:pt idx="381">
                  <c:v>2.9221627733487021E-2</c:v>
                </c:pt>
                <c:pt idx="382">
                  <c:v>2.9221627733487021E-2</c:v>
                </c:pt>
                <c:pt idx="383">
                  <c:v>2.9221627733487021E-2</c:v>
                </c:pt>
                <c:pt idx="384">
                  <c:v>2.9221627733487021E-2</c:v>
                </c:pt>
                <c:pt idx="385">
                  <c:v>2.9221627733487021E-2</c:v>
                </c:pt>
                <c:pt idx="386">
                  <c:v>2.9221627733487021E-2</c:v>
                </c:pt>
                <c:pt idx="387">
                  <c:v>2.9221627733487021E-2</c:v>
                </c:pt>
                <c:pt idx="388">
                  <c:v>2.9221627733487021E-2</c:v>
                </c:pt>
                <c:pt idx="389">
                  <c:v>2.9221627733487021E-2</c:v>
                </c:pt>
                <c:pt idx="390">
                  <c:v>2.9221627733487021E-2</c:v>
                </c:pt>
                <c:pt idx="391">
                  <c:v>2.9221627733487021E-2</c:v>
                </c:pt>
                <c:pt idx="392">
                  <c:v>2.9221627733487021E-2</c:v>
                </c:pt>
                <c:pt idx="393">
                  <c:v>2.9221627733487021E-2</c:v>
                </c:pt>
                <c:pt idx="394">
                  <c:v>2.9221627733487021E-2</c:v>
                </c:pt>
                <c:pt idx="395">
                  <c:v>2.9221627733487021E-2</c:v>
                </c:pt>
                <c:pt idx="396">
                  <c:v>2.9221627733487021E-2</c:v>
                </c:pt>
                <c:pt idx="397">
                  <c:v>2.9221627733487021E-2</c:v>
                </c:pt>
                <c:pt idx="398">
                  <c:v>2.9221627733487021E-2</c:v>
                </c:pt>
                <c:pt idx="399">
                  <c:v>2.9221627733487021E-2</c:v>
                </c:pt>
                <c:pt idx="400">
                  <c:v>2.9221627733487021E-2</c:v>
                </c:pt>
                <c:pt idx="401">
                  <c:v>2.9221627733487021E-2</c:v>
                </c:pt>
                <c:pt idx="402">
                  <c:v>2.9221627733487021E-2</c:v>
                </c:pt>
                <c:pt idx="403">
                  <c:v>2.9221627733487021E-2</c:v>
                </c:pt>
                <c:pt idx="404">
                  <c:v>2.9221627733487021E-2</c:v>
                </c:pt>
                <c:pt idx="405">
                  <c:v>2.9221627733487021E-2</c:v>
                </c:pt>
                <c:pt idx="406">
                  <c:v>2.9221627733487021E-2</c:v>
                </c:pt>
                <c:pt idx="407">
                  <c:v>2.9221627733487021E-2</c:v>
                </c:pt>
                <c:pt idx="408">
                  <c:v>2.9221627733487021E-2</c:v>
                </c:pt>
                <c:pt idx="409">
                  <c:v>2.9221627733487021E-2</c:v>
                </c:pt>
                <c:pt idx="410">
                  <c:v>2.9221627733487021E-2</c:v>
                </c:pt>
                <c:pt idx="411">
                  <c:v>2.9221627733487021E-2</c:v>
                </c:pt>
                <c:pt idx="412">
                  <c:v>2.9221627733487021E-2</c:v>
                </c:pt>
                <c:pt idx="413">
                  <c:v>2.9221627733487021E-2</c:v>
                </c:pt>
                <c:pt idx="414">
                  <c:v>2.9221627733487021E-2</c:v>
                </c:pt>
                <c:pt idx="415">
                  <c:v>2.9221627733487021E-2</c:v>
                </c:pt>
                <c:pt idx="416">
                  <c:v>2.9221627733487021E-2</c:v>
                </c:pt>
                <c:pt idx="417">
                  <c:v>2.9221627733487021E-2</c:v>
                </c:pt>
                <c:pt idx="418">
                  <c:v>2.9221627733487021E-2</c:v>
                </c:pt>
                <c:pt idx="419">
                  <c:v>2.9221627733487021E-2</c:v>
                </c:pt>
                <c:pt idx="420">
                  <c:v>2.9221627733487021E-2</c:v>
                </c:pt>
                <c:pt idx="421">
                  <c:v>2.9221627733487021E-2</c:v>
                </c:pt>
                <c:pt idx="422">
                  <c:v>2.9221627733487021E-2</c:v>
                </c:pt>
                <c:pt idx="423">
                  <c:v>2.9221627733487021E-2</c:v>
                </c:pt>
                <c:pt idx="424">
                  <c:v>2.9221627733487021E-2</c:v>
                </c:pt>
                <c:pt idx="425">
                  <c:v>2.9221627733487021E-2</c:v>
                </c:pt>
                <c:pt idx="426">
                  <c:v>2.9221627733487021E-2</c:v>
                </c:pt>
                <c:pt idx="427">
                  <c:v>2.9221627733487021E-2</c:v>
                </c:pt>
                <c:pt idx="428">
                  <c:v>2.9221627733487021E-2</c:v>
                </c:pt>
                <c:pt idx="429">
                  <c:v>2.9221627733487021E-2</c:v>
                </c:pt>
                <c:pt idx="430">
                  <c:v>2.9221627733487021E-2</c:v>
                </c:pt>
                <c:pt idx="431">
                  <c:v>2.9221627733487021E-2</c:v>
                </c:pt>
                <c:pt idx="432">
                  <c:v>2.9221627733487021E-2</c:v>
                </c:pt>
                <c:pt idx="433">
                  <c:v>2.9221627733487021E-2</c:v>
                </c:pt>
                <c:pt idx="434">
                  <c:v>2.9221627733487021E-2</c:v>
                </c:pt>
                <c:pt idx="435">
                  <c:v>2.9221627733487021E-2</c:v>
                </c:pt>
                <c:pt idx="436">
                  <c:v>2.9221627733487021E-2</c:v>
                </c:pt>
                <c:pt idx="437">
                  <c:v>2.9221627733487021E-2</c:v>
                </c:pt>
                <c:pt idx="438">
                  <c:v>2.9221627733487021E-2</c:v>
                </c:pt>
                <c:pt idx="439">
                  <c:v>2.9221627733487021E-2</c:v>
                </c:pt>
                <c:pt idx="440">
                  <c:v>2.9221627733487021E-2</c:v>
                </c:pt>
                <c:pt idx="441">
                  <c:v>2.9221627733487021E-2</c:v>
                </c:pt>
                <c:pt idx="442">
                  <c:v>2.9221627733487021E-2</c:v>
                </c:pt>
                <c:pt idx="443">
                  <c:v>2.9221627733487021E-2</c:v>
                </c:pt>
                <c:pt idx="444">
                  <c:v>2.9221627733487021E-2</c:v>
                </c:pt>
                <c:pt idx="445">
                  <c:v>2.9221627733487021E-2</c:v>
                </c:pt>
                <c:pt idx="446">
                  <c:v>2.9221627733487021E-2</c:v>
                </c:pt>
                <c:pt idx="447">
                  <c:v>2.9221627733487021E-2</c:v>
                </c:pt>
                <c:pt idx="448">
                  <c:v>2.9221627733487021E-2</c:v>
                </c:pt>
                <c:pt idx="449">
                  <c:v>2.9221627733487021E-2</c:v>
                </c:pt>
                <c:pt idx="450">
                  <c:v>2.9221627733487021E-2</c:v>
                </c:pt>
                <c:pt idx="451">
                  <c:v>2.9221627733487021E-2</c:v>
                </c:pt>
                <c:pt idx="452">
                  <c:v>2.9221627733487021E-2</c:v>
                </c:pt>
                <c:pt idx="453">
                  <c:v>2.9221627733487021E-2</c:v>
                </c:pt>
                <c:pt idx="454">
                  <c:v>2.9221627733487021E-2</c:v>
                </c:pt>
                <c:pt idx="455">
                  <c:v>2.9221627733487021E-2</c:v>
                </c:pt>
                <c:pt idx="456">
                  <c:v>2.9221627733487021E-2</c:v>
                </c:pt>
                <c:pt idx="457">
                  <c:v>2.9221627733487021E-2</c:v>
                </c:pt>
                <c:pt idx="458">
                  <c:v>2.9221627733487021E-2</c:v>
                </c:pt>
                <c:pt idx="459">
                  <c:v>2.9221627733487021E-2</c:v>
                </c:pt>
                <c:pt idx="460">
                  <c:v>2.9221627733487021E-2</c:v>
                </c:pt>
                <c:pt idx="461">
                  <c:v>2.9221627733487021E-2</c:v>
                </c:pt>
                <c:pt idx="462">
                  <c:v>2.9221627733487021E-2</c:v>
                </c:pt>
                <c:pt idx="463">
                  <c:v>2.9221627733487021E-2</c:v>
                </c:pt>
                <c:pt idx="464">
                  <c:v>2.9221627733487021E-2</c:v>
                </c:pt>
                <c:pt idx="465">
                  <c:v>2.9221627733487021E-2</c:v>
                </c:pt>
                <c:pt idx="466">
                  <c:v>2.9221627733487021E-2</c:v>
                </c:pt>
                <c:pt idx="467">
                  <c:v>2.9221627733487021E-2</c:v>
                </c:pt>
                <c:pt idx="468">
                  <c:v>2.9221627733487021E-2</c:v>
                </c:pt>
                <c:pt idx="469">
                  <c:v>2.9221627733487021E-2</c:v>
                </c:pt>
                <c:pt idx="470">
                  <c:v>2.9221627733487021E-2</c:v>
                </c:pt>
                <c:pt idx="471">
                  <c:v>2.9221627733487021E-2</c:v>
                </c:pt>
                <c:pt idx="472">
                  <c:v>2.9221627733487021E-2</c:v>
                </c:pt>
                <c:pt idx="473">
                  <c:v>2.9221627733487021E-2</c:v>
                </c:pt>
                <c:pt idx="474">
                  <c:v>2.9221627733487021E-2</c:v>
                </c:pt>
                <c:pt idx="475">
                  <c:v>2.9221627733487021E-2</c:v>
                </c:pt>
                <c:pt idx="476">
                  <c:v>2.9221627733487021E-2</c:v>
                </c:pt>
                <c:pt idx="477">
                  <c:v>2.9221627733487021E-2</c:v>
                </c:pt>
                <c:pt idx="478">
                  <c:v>2.9221627733487021E-2</c:v>
                </c:pt>
                <c:pt idx="479">
                  <c:v>2.9221627733487021E-2</c:v>
                </c:pt>
                <c:pt idx="480">
                  <c:v>2.9221627733487021E-2</c:v>
                </c:pt>
                <c:pt idx="481">
                  <c:v>2.9221627733487021E-2</c:v>
                </c:pt>
                <c:pt idx="482">
                  <c:v>2.9221627733487021E-2</c:v>
                </c:pt>
                <c:pt idx="483">
                  <c:v>2.9221627733487021E-2</c:v>
                </c:pt>
                <c:pt idx="484">
                  <c:v>2.9221627733487021E-2</c:v>
                </c:pt>
                <c:pt idx="485">
                  <c:v>2.9221627733487021E-2</c:v>
                </c:pt>
                <c:pt idx="486">
                  <c:v>2.9221627733487021E-2</c:v>
                </c:pt>
                <c:pt idx="487">
                  <c:v>2.9221627733487021E-2</c:v>
                </c:pt>
                <c:pt idx="488">
                  <c:v>2.9221627733487021E-2</c:v>
                </c:pt>
                <c:pt idx="489">
                  <c:v>2.9221627733487021E-2</c:v>
                </c:pt>
                <c:pt idx="490">
                  <c:v>2.9221627733487021E-2</c:v>
                </c:pt>
                <c:pt idx="491">
                  <c:v>2.9221627733487021E-2</c:v>
                </c:pt>
                <c:pt idx="492">
                  <c:v>2.9221627733487021E-2</c:v>
                </c:pt>
                <c:pt idx="493">
                  <c:v>2.9221627733487021E-2</c:v>
                </c:pt>
                <c:pt idx="494">
                  <c:v>2.9221627733487021E-2</c:v>
                </c:pt>
                <c:pt idx="495">
                  <c:v>2.9221627733487021E-2</c:v>
                </c:pt>
                <c:pt idx="496">
                  <c:v>2.9221627733487021E-2</c:v>
                </c:pt>
                <c:pt idx="497">
                  <c:v>2.9221627733487021E-2</c:v>
                </c:pt>
                <c:pt idx="498">
                  <c:v>2.9221627733487021E-2</c:v>
                </c:pt>
                <c:pt idx="499">
                  <c:v>2.9221627733487021E-2</c:v>
                </c:pt>
                <c:pt idx="500">
                  <c:v>2.9221627733487021E-2</c:v>
                </c:pt>
                <c:pt idx="501">
                  <c:v>2.9221627733487021E-2</c:v>
                </c:pt>
                <c:pt idx="502">
                  <c:v>2.9221627733487021E-2</c:v>
                </c:pt>
                <c:pt idx="503">
                  <c:v>2.9221627733487021E-2</c:v>
                </c:pt>
                <c:pt idx="504">
                  <c:v>2.9221627733487021E-2</c:v>
                </c:pt>
                <c:pt idx="505">
                  <c:v>2.9221627733487021E-2</c:v>
                </c:pt>
                <c:pt idx="506">
                  <c:v>2.9221627733487021E-2</c:v>
                </c:pt>
                <c:pt idx="507">
                  <c:v>2.9221627733487021E-2</c:v>
                </c:pt>
                <c:pt idx="508">
                  <c:v>2.9221627733487021E-2</c:v>
                </c:pt>
                <c:pt idx="509">
                  <c:v>2.9221627733487021E-2</c:v>
                </c:pt>
                <c:pt idx="510">
                  <c:v>2.9221627733487021E-2</c:v>
                </c:pt>
                <c:pt idx="511">
                  <c:v>2.9221627733487021E-2</c:v>
                </c:pt>
                <c:pt idx="512">
                  <c:v>2.9221627733487021E-2</c:v>
                </c:pt>
                <c:pt idx="513">
                  <c:v>2.9221627733487021E-2</c:v>
                </c:pt>
                <c:pt idx="514">
                  <c:v>2.9221627733487021E-2</c:v>
                </c:pt>
                <c:pt idx="515">
                  <c:v>2.9221627733487021E-2</c:v>
                </c:pt>
                <c:pt idx="516">
                  <c:v>2.9221627733487021E-2</c:v>
                </c:pt>
                <c:pt idx="517">
                  <c:v>2.9221627733487021E-2</c:v>
                </c:pt>
                <c:pt idx="518">
                  <c:v>2.9221627733487021E-2</c:v>
                </c:pt>
                <c:pt idx="519">
                  <c:v>2.9221627733487021E-2</c:v>
                </c:pt>
                <c:pt idx="520">
                  <c:v>2.9221627733487021E-2</c:v>
                </c:pt>
                <c:pt idx="521">
                  <c:v>2.9221627733487021E-2</c:v>
                </c:pt>
                <c:pt idx="522">
                  <c:v>2.9221627733487021E-2</c:v>
                </c:pt>
                <c:pt idx="523">
                  <c:v>2.9221627733487021E-2</c:v>
                </c:pt>
                <c:pt idx="524">
                  <c:v>2.9221627733487021E-2</c:v>
                </c:pt>
                <c:pt idx="525">
                  <c:v>2.9221627733487021E-2</c:v>
                </c:pt>
                <c:pt idx="526">
                  <c:v>2.9221627733487021E-2</c:v>
                </c:pt>
                <c:pt idx="527">
                  <c:v>2.9221627733487021E-2</c:v>
                </c:pt>
                <c:pt idx="528">
                  <c:v>2.9221627733487021E-2</c:v>
                </c:pt>
                <c:pt idx="529">
                  <c:v>2.9221627733487021E-2</c:v>
                </c:pt>
                <c:pt idx="530">
                  <c:v>2.9221627733487021E-2</c:v>
                </c:pt>
                <c:pt idx="531">
                  <c:v>2.9221627733487021E-2</c:v>
                </c:pt>
                <c:pt idx="532">
                  <c:v>2.9221627733487021E-2</c:v>
                </c:pt>
                <c:pt idx="533">
                  <c:v>2.9221627733487021E-2</c:v>
                </c:pt>
                <c:pt idx="534">
                  <c:v>2.9221627733487021E-2</c:v>
                </c:pt>
                <c:pt idx="535">
                  <c:v>2.9221627733487021E-2</c:v>
                </c:pt>
                <c:pt idx="536">
                  <c:v>2.9221627733487021E-2</c:v>
                </c:pt>
                <c:pt idx="537">
                  <c:v>2.9221627733487021E-2</c:v>
                </c:pt>
                <c:pt idx="538">
                  <c:v>2.9221627733487021E-2</c:v>
                </c:pt>
                <c:pt idx="539">
                  <c:v>2.9221627733487021E-2</c:v>
                </c:pt>
                <c:pt idx="540">
                  <c:v>2.9221627733487021E-2</c:v>
                </c:pt>
                <c:pt idx="541">
                  <c:v>2.9221627733487021E-2</c:v>
                </c:pt>
                <c:pt idx="542">
                  <c:v>2.9221627733487021E-2</c:v>
                </c:pt>
                <c:pt idx="543">
                  <c:v>2.9221627733487021E-2</c:v>
                </c:pt>
                <c:pt idx="544">
                  <c:v>2.9221627733487021E-2</c:v>
                </c:pt>
                <c:pt idx="545">
                  <c:v>2.9221627733487021E-2</c:v>
                </c:pt>
                <c:pt idx="546">
                  <c:v>2.9221627733487021E-2</c:v>
                </c:pt>
                <c:pt idx="547">
                  <c:v>2.9221627733487021E-2</c:v>
                </c:pt>
                <c:pt idx="548">
                  <c:v>2.9221627733487021E-2</c:v>
                </c:pt>
                <c:pt idx="549">
                  <c:v>2.9221627733487021E-2</c:v>
                </c:pt>
                <c:pt idx="550">
                  <c:v>2.9221627733487021E-2</c:v>
                </c:pt>
                <c:pt idx="551">
                  <c:v>2.9221627733487021E-2</c:v>
                </c:pt>
                <c:pt idx="552">
                  <c:v>2.9221627733487021E-2</c:v>
                </c:pt>
                <c:pt idx="553">
                  <c:v>2.9221627733487021E-2</c:v>
                </c:pt>
                <c:pt idx="554">
                  <c:v>2.9221627733487021E-2</c:v>
                </c:pt>
                <c:pt idx="555">
                  <c:v>2.9221627733487021E-2</c:v>
                </c:pt>
                <c:pt idx="556">
                  <c:v>2.9221627733487021E-2</c:v>
                </c:pt>
                <c:pt idx="557">
                  <c:v>2.9221627733487021E-2</c:v>
                </c:pt>
                <c:pt idx="558">
                  <c:v>2.9221627733487021E-2</c:v>
                </c:pt>
                <c:pt idx="559">
                  <c:v>2.9221627733487021E-2</c:v>
                </c:pt>
                <c:pt idx="560">
                  <c:v>2.9221627733487021E-2</c:v>
                </c:pt>
                <c:pt idx="561">
                  <c:v>2.9221627733487021E-2</c:v>
                </c:pt>
                <c:pt idx="562">
                  <c:v>2.9221627733487021E-2</c:v>
                </c:pt>
                <c:pt idx="563">
                  <c:v>2.9221627733487021E-2</c:v>
                </c:pt>
                <c:pt idx="564">
                  <c:v>2.9221627733487021E-2</c:v>
                </c:pt>
                <c:pt idx="565">
                  <c:v>2.9221627733487021E-2</c:v>
                </c:pt>
                <c:pt idx="566">
                  <c:v>2.9221627733487021E-2</c:v>
                </c:pt>
                <c:pt idx="567">
                  <c:v>2.9221627733487021E-2</c:v>
                </c:pt>
                <c:pt idx="568">
                  <c:v>2.9221627733487021E-2</c:v>
                </c:pt>
                <c:pt idx="569">
                  <c:v>2.9221627733487021E-2</c:v>
                </c:pt>
                <c:pt idx="570">
                  <c:v>2.9221627733487021E-2</c:v>
                </c:pt>
                <c:pt idx="571">
                  <c:v>2.9221627733487021E-2</c:v>
                </c:pt>
                <c:pt idx="572">
                  <c:v>2.9221627733487021E-2</c:v>
                </c:pt>
                <c:pt idx="573">
                  <c:v>2.9221627733487021E-2</c:v>
                </c:pt>
                <c:pt idx="574">
                  <c:v>2.9221627733487021E-2</c:v>
                </c:pt>
                <c:pt idx="575">
                  <c:v>2.9221627733487021E-2</c:v>
                </c:pt>
                <c:pt idx="576">
                  <c:v>2.9221627733487021E-2</c:v>
                </c:pt>
                <c:pt idx="577">
                  <c:v>2.9221627733487021E-2</c:v>
                </c:pt>
                <c:pt idx="578">
                  <c:v>2.9221627733487021E-2</c:v>
                </c:pt>
                <c:pt idx="579">
                  <c:v>2.9221627733487021E-2</c:v>
                </c:pt>
                <c:pt idx="580">
                  <c:v>2.9221627733487021E-2</c:v>
                </c:pt>
                <c:pt idx="581">
                  <c:v>2.9221627733487021E-2</c:v>
                </c:pt>
                <c:pt idx="582">
                  <c:v>2.9221627733487021E-2</c:v>
                </c:pt>
                <c:pt idx="583">
                  <c:v>2.9221627733487021E-2</c:v>
                </c:pt>
                <c:pt idx="584">
                  <c:v>2.9221627733487021E-2</c:v>
                </c:pt>
                <c:pt idx="585">
                  <c:v>2.9221627733487021E-2</c:v>
                </c:pt>
                <c:pt idx="586">
                  <c:v>2.9221627733487021E-2</c:v>
                </c:pt>
                <c:pt idx="587">
                  <c:v>2.9221627733487021E-2</c:v>
                </c:pt>
                <c:pt idx="588">
                  <c:v>2.9221627733487021E-2</c:v>
                </c:pt>
                <c:pt idx="589">
                  <c:v>2.9221627733487021E-2</c:v>
                </c:pt>
                <c:pt idx="590">
                  <c:v>2.9221627733487021E-2</c:v>
                </c:pt>
                <c:pt idx="591">
                  <c:v>2.9221627733487021E-2</c:v>
                </c:pt>
                <c:pt idx="592">
                  <c:v>2.9221627733487021E-2</c:v>
                </c:pt>
                <c:pt idx="593">
                  <c:v>2.9221627733487021E-2</c:v>
                </c:pt>
                <c:pt idx="594">
                  <c:v>2.9221627733487021E-2</c:v>
                </c:pt>
                <c:pt idx="595">
                  <c:v>2.9221627733487021E-2</c:v>
                </c:pt>
                <c:pt idx="596">
                  <c:v>2.9221627733487021E-2</c:v>
                </c:pt>
                <c:pt idx="597">
                  <c:v>2.9221627733487021E-2</c:v>
                </c:pt>
                <c:pt idx="598">
                  <c:v>2.9221627733487021E-2</c:v>
                </c:pt>
                <c:pt idx="599">
                  <c:v>2.9221627733487021E-2</c:v>
                </c:pt>
                <c:pt idx="600">
                  <c:v>2.9221627733487021E-2</c:v>
                </c:pt>
                <c:pt idx="601">
                  <c:v>2.9221627733487021E-2</c:v>
                </c:pt>
                <c:pt idx="602">
                  <c:v>2.9221627733487021E-2</c:v>
                </c:pt>
                <c:pt idx="603">
                  <c:v>2.9221627733487021E-2</c:v>
                </c:pt>
                <c:pt idx="604">
                  <c:v>2.9221627733487021E-2</c:v>
                </c:pt>
                <c:pt idx="605">
                  <c:v>2.9221627733487021E-2</c:v>
                </c:pt>
                <c:pt idx="606">
                  <c:v>2.9221627733487021E-2</c:v>
                </c:pt>
                <c:pt idx="607">
                  <c:v>2.9221627733487021E-2</c:v>
                </c:pt>
                <c:pt idx="608">
                  <c:v>2.9221627733487021E-2</c:v>
                </c:pt>
                <c:pt idx="609">
                  <c:v>2.9221627733487021E-2</c:v>
                </c:pt>
                <c:pt idx="610">
                  <c:v>2.9221627733487021E-2</c:v>
                </c:pt>
                <c:pt idx="611">
                  <c:v>2.9221627733487021E-2</c:v>
                </c:pt>
                <c:pt idx="612">
                  <c:v>2.9221627733487021E-2</c:v>
                </c:pt>
                <c:pt idx="613">
                  <c:v>2.9221627733487021E-2</c:v>
                </c:pt>
                <c:pt idx="614">
                  <c:v>2.9221627733487021E-2</c:v>
                </c:pt>
                <c:pt idx="615">
                  <c:v>2.9221627733487021E-2</c:v>
                </c:pt>
                <c:pt idx="616">
                  <c:v>2.9221627733487021E-2</c:v>
                </c:pt>
                <c:pt idx="617">
                  <c:v>2.9221627733487021E-2</c:v>
                </c:pt>
                <c:pt idx="618">
                  <c:v>2.9221627733487021E-2</c:v>
                </c:pt>
                <c:pt idx="619">
                  <c:v>2.9221627733487021E-2</c:v>
                </c:pt>
                <c:pt idx="620">
                  <c:v>2.9221627733487021E-2</c:v>
                </c:pt>
                <c:pt idx="621">
                  <c:v>2.9221627733487021E-2</c:v>
                </c:pt>
                <c:pt idx="622">
                  <c:v>2.9221627733487021E-2</c:v>
                </c:pt>
                <c:pt idx="623">
                  <c:v>2.9221627733487021E-2</c:v>
                </c:pt>
                <c:pt idx="624">
                  <c:v>2.9221627733487021E-2</c:v>
                </c:pt>
                <c:pt idx="625">
                  <c:v>2.9221627733487021E-2</c:v>
                </c:pt>
                <c:pt idx="626">
                  <c:v>2.9221627733487021E-2</c:v>
                </c:pt>
                <c:pt idx="627">
                  <c:v>2.9221627733487021E-2</c:v>
                </c:pt>
                <c:pt idx="628">
                  <c:v>2.9221627733487021E-2</c:v>
                </c:pt>
                <c:pt idx="629">
                  <c:v>2.9221627733487021E-2</c:v>
                </c:pt>
                <c:pt idx="630">
                  <c:v>2.9221627733487021E-2</c:v>
                </c:pt>
                <c:pt idx="631">
                  <c:v>2.9221627733487021E-2</c:v>
                </c:pt>
                <c:pt idx="632">
                  <c:v>2.9221627733487021E-2</c:v>
                </c:pt>
                <c:pt idx="633">
                  <c:v>2.9221627733487021E-2</c:v>
                </c:pt>
                <c:pt idx="634">
                  <c:v>2.9221627733487021E-2</c:v>
                </c:pt>
                <c:pt idx="635">
                  <c:v>2.9221627733487021E-2</c:v>
                </c:pt>
                <c:pt idx="636">
                  <c:v>2.9221627733487021E-2</c:v>
                </c:pt>
                <c:pt idx="637">
                  <c:v>2.9221627733487021E-2</c:v>
                </c:pt>
                <c:pt idx="638">
                  <c:v>2.9221627733487021E-2</c:v>
                </c:pt>
                <c:pt idx="639">
                  <c:v>2.9221627733487021E-2</c:v>
                </c:pt>
                <c:pt idx="640">
                  <c:v>2.9221627733487021E-2</c:v>
                </c:pt>
                <c:pt idx="641">
                  <c:v>2.9221627733487021E-2</c:v>
                </c:pt>
                <c:pt idx="642">
                  <c:v>2.9221627733487021E-2</c:v>
                </c:pt>
                <c:pt idx="643">
                  <c:v>2.9221627733487021E-2</c:v>
                </c:pt>
                <c:pt idx="644">
                  <c:v>2.9221627733487021E-2</c:v>
                </c:pt>
                <c:pt idx="645">
                  <c:v>2.9221627733487021E-2</c:v>
                </c:pt>
                <c:pt idx="646">
                  <c:v>2.9221627733487021E-2</c:v>
                </c:pt>
                <c:pt idx="647">
                  <c:v>2.9221627733487021E-2</c:v>
                </c:pt>
                <c:pt idx="648">
                  <c:v>2.9221627733487021E-2</c:v>
                </c:pt>
                <c:pt idx="649">
                  <c:v>2.9221627733487021E-2</c:v>
                </c:pt>
                <c:pt idx="650">
                  <c:v>2.9221627733487021E-2</c:v>
                </c:pt>
                <c:pt idx="651">
                  <c:v>2.9221627733487021E-2</c:v>
                </c:pt>
                <c:pt idx="652">
                  <c:v>2.9221627733487021E-2</c:v>
                </c:pt>
                <c:pt idx="653">
                  <c:v>2.9221627733487021E-2</c:v>
                </c:pt>
                <c:pt idx="654">
                  <c:v>2.9221627733487021E-2</c:v>
                </c:pt>
                <c:pt idx="655">
                  <c:v>2.9221627733487021E-2</c:v>
                </c:pt>
                <c:pt idx="656">
                  <c:v>2.9221627733487021E-2</c:v>
                </c:pt>
                <c:pt idx="657">
                  <c:v>2.9221627733487021E-2</c:v>
                </c:pt>
                <c:pt idx="658">
                  <c:v>2.9221627733487021E-2</c:v>
                </c:pt>
                <c:pt idx="659">
                  <c:v>2.9221627733487021E-2</c:v>
                </c:pt>
                <c:pt idx="660">
                  <c:v>2.9221627733487021E-2</c:v>
                </c:pt>
                <c:pt idx="661">
                  <c:v>2.9221627733487021E-2</c:v>
                </c:pt>
                <c:pt idx="662">
                  <c:v>2.9221627733487021E-2</c:v>
                </c:pt>
                <c:pt idx="663">
                  <c:v>2.9221627733487021E-2</c:v>
                </c:pt>
                <c:pt idx="664">
                  <c:v>2.9221627733487021E-2</c:v>
                </c:pt>
                <c:pt idx="665">
                  <c:v>2.9221627733487021E-2</c:v>
                </c:pt>
                <c:pt idx="666">
                  <c:v>2.9221627733487021E-2</c:v>
                </c:pt>
                <c:pt idx="667">
                  <c:v>2.9221627733487021E-2</c:v>
                </c:pt>
                <c:pt idx="668">
                  <c:v>2.9221627733487021E-2</c:v>
                </c:pt>
                <c:pt idx="669">
                  <c:v>2.9221627733487021E-2</c:v>
                </c:pt>
                <c:pt idx="670">
                  <c:v>2.9221627733487021E-2</c:v>
                </c:pt>
                <c:pt idx="671">
                  <c:v>2.9221627733487021E-2</c:v>
                </c:pt>
                <c:pt idx="672">
                  <c:v>2.9221627733487021E-2</c:v>
                </c:pt>
                <c:pt idx="673">
                  <c:v>2.9221627733487021E-2</c:v>
                </c:pt>
                <c:pt idx="674">
                  <c:v>2.9221627733487021E-2</c:v>
                </c:pt>
                <c:pt idx="675">
                  <c:v>2.9221627733487021E-2</c:v>
                </c:pt>
                <c:pt idx="676">
                  <c:v>2.9221627733487021E-2</c:v>
                </c:pt>
                <c:pt idx="677">
                  <c:v>2.9221627733487021E-2</c:v>
                </c:pt>
                <c:pt idx="678">
                  <c:v>2.9221627733487021E-2</c:v>
                </c:pt>
                <c:pt idx="679">
                  <c:v>2.9221627733487021E-2</c:v>
                </c:pt>
                <c:pt idx="680">
                  <c:v>2.9221627733487021E-2</c:v>
                </c:pt>
                <c:pt idx="681">
                  <c:v>2.9221627733487021E-2</c:v>
                </c:pt>
                <c:pt idx="682">
                  <c:v>2.9221627733487021E-2</c:v>
                </c:pt>
                <c:pt idx="683">
                  <c:v>2.9221627733487021E-2</c:v>
                </c:pt>
                <c:pt idx="684">
                  <c:v>2.9221627733487021E-2</c:v>
                </c:pt>
                <c:pt idx="685">
                  <c:v>2.9221627733487021E-2</c:v>
                </c:pt>
                <c:pt idx="686">
                  <c:v>2.9221627733487021E-2</c:v>
                </c:pt>
                <c:pt idx="687">
                  <c:v>2.9221627733487021E-2</c:v>
                </c:pt>
                <c:pt idx="688">
                  <c:v>2.9221627733487021E-2</c:v>
                </c:pt>
                <c:pt idx="689">
                  <c:v>2.9221627733487021E-2</c:v>
                </c:pt>
                <c:pt idx="690">
                  <c:v>2.9221627733487021E-2</c:v>
                </c:pt>
                <c:pt idx="691">
                  <c:v>2.9221627733487021E-2</c:v>
                </c:pt>
                <c:pt idx="692">
                  <c:v>2.9221627733487021E-2</c:v>
                </c:pt>
                <c:pt idx="693">
                  <c:v>2.9221627733487021E-2</c:v>
                </c:pt>
                <c:pt idx="694">
                  <c:v>2.9221627733487021E-2</c:v>
                </c:pt>
                <c:pt idx="695">
                  <c:v>2.9221627733487021E-2</c:v>
                </c:pt>
                <c:pt idx="696">
                  <c:v>2.9221627733487021E-2</c:v>
                </c:pt>
                <c:pt idx="697">
                  <c:v>2.9221627733487021E-2</c:v>
                </c:pt>
                <c:pt idx="698">
                  <c:v>2.9221627733487021E-2</c:v>
                </c:pt>
                <c:pt idx="699">
                  <c:v>2.9221627733487021E-2</c:v>
                </c:pt>
                <c:pt idx="700">
                  <c:v>2.9221627733487021E-2</c:v>
                </c:pt>
                <c:pt idx="701">
                  <c:v>2.9221627733487021E-2</c:v>
                </c:pt>
                <c:pt idx="702">
                  <c:v>2.9221627733487021E-2</c:v>
                </c:pt>
                <c:pt idx="703">
                  <c:v>2.9221627733487021E-2</c:v>
                </c:pt>
                <c:pt idx="704">
                  <c:v>2.9221627733487021E-2</c:v>
                </c:pt>
                <c:pt idx="705">
                  <c:v>2.9221627733487021E-2</c:v>
                </c:pt>
                <c:pt idx="706">
                  <c:v>2.9221627733487021E-2</c:v>
                </c:pt>
                <c:pt idx="707">
                  <c:v>2.9221627733487021E-2</c:v>
                </c:pt>
                <c:pt idx="708">
                  <c:v>2.9221627733487021E-2</c:v>
                </c:pt>
                <c:pt idx="709">
                  <c:v>2.9221627733487021E-2</c:v>
                </c:pt>
                <c:pt idx="710">
                  <c:v>2.9221627733487021E-2</c:v>
                </c:pt>
                <c:pt idx="711">
                  <c:v>2.9221627733487021E-2</c:v>
                </c:pt>
                <c:pt idx="712">
                  <c:v>2.9221627733487021E-2</c:v>
                </c:pt>
                <c:pt idx="713">
                  <c:v>2.9221627733487021E-2</c:v>
                </c:pt>
                <c:pt idx="714">
                  <c:v>2.9221627733487021E-2</c:v>
                </c:pt>
                <c:pt idx="715">
                  <c:v>2.9221627733487021E-2</c:v>
                </c:pt>
                <c:pt idx="716">
                  <c:v>2.9221627733487021E-2</c:v>
                </c:pt>
                <c:pt idx="717">
                  <c:v>2.9221627733487021E-2</c:v>
                </c:pt>
                <c:pt idx="718">
                  <c:v>2.9221627733487021E-2</c:v>
                </c:pt>
                <c:pt idx="719">
                  <c:v>2.9221627733487021E-2</c:v>
                </c:pt>
                <c:pt idx="720">
                  <c:v>2.9221627733487021E-2</c:v>
                </c:pt>
                <c:pt idx="721">
                  <c:v>2.9221627733487021E-2</c:v>
                </c:pt>
                <c:pt idx="722">
                  <c:v>2.9221627733487021E-2</c:v>
                </c:pt>
                <c:pt idx="723">
                  <c:v>2.9221627733487021E-2</c:v>
                </c:pt>
                <c:pt idx="724">
                  <c:v>2.9221627733487021E-2</c:v>
                </c:pt>
                <c:pt idx="725">
                  <c:v>2.9221627733487021E-2</c:v>
                </c:pt>
                <c:pt idx="726">
                  <c:v>2.9221627733487021E-2</c:v>
                </c:pt>
                <c:pt idx="727">
                  <c:v>2.9221627733487021E-2</c:v>
                </c:pt>
                <c:pt idx="728">
                  <c:v>2.9221627733487021E-2</c:v>
                </c:pt>
                <c:pt idx="729">
                  <c:v>2.9221627733487021E-2</c:v>
                </c:pt>
                <c:pt idx="730">
                  <c:v>2.9221627733487021E-2</c:v>
                </c:pt>
                <c:pt idx="731">
                  <c:v>2.9221627733487021E-2</c:v>
                </c:pt>
                <c:pt idx="732">
                  <c:v>2.9221627733487021E-2</c:v>
                </c:pt>
                <c:pt idx="733">
                  <c:v>2.9221627733487021E-2</c:v>
                </c:pt>
                <c:pt idx="734">
                  <c:v>2.9221627733487021E-2</c:v>
                </c:pt>
                <c:pt idx="735">
                  <c:v>2.9221627733487021E-2</c:v>
                </c:pt>
                <c:pt idx="736">
                  <c:v>2.9221627733487021E-2</c:v>
                </c:pt>
                <c:pt idx="737">
                  <c:v>2.9221627733487021E-2</c:v>
                </c:pt>
                <c:pt idx="738">
                  <c:v>2.9221627733487021E-2</c:v>
                </c:pt>
                <c:pt idx="739">
                  <c:v>2.9221627733487021E-2</c:v>
                </c:pt>
                <c:pt idx="740">
                  <c:v>2.9221627733487021E-2</c:v>
                </c:pt>
                <c:pt idx="741">
                  <c:v>2.9221627733487021E-2</c:v>
                </c:pt>
                <c:pt idx="742">
                  <c:v>2.9221627733487021E-2</c:v>
                </c:pt>
                <c:pt idx="743">
                  <c:v>2.9221627733487021E-2</c:v>
                </c:pt>
                <c:pt idx="744">
                  <c:v>2.9221627733487021E-2</c:v>
                </c:pt>
                <c:pt idx="745">
                  <c:v>2.9221627733487021E-2</c:v>
                </c:pt>
                <c:pt idx="746">
                  <c:v>2.9221627733487021E-2</c:v>
                </c:pt>
                <c:pt idx="747">
                  <c:v>2.9221627733487021E-2</c:v>
                </c:pt>
                <c:pt idx="748">
                  <c:v>2.9221627733487021E-2</c:v>
                </c:pt>
                <c:pt idx="749">
                  <c:v>2.9221627733487021E-2</c:v>
                </c:pt>
                <c:pt idx="750">
                  <c:v>2.9221627733487021E-2</c:v>
                </c:pt>
                <c:pt idx="751">
                  <c:v>2.9221627733487021E-2</c:v>
                </c:pt>
                <c:pt idx="752">
                  <c:v>2.9221627733487021E-2</c:v>
                </c:pt>
                <c:pt idx="753">
                  <c:v>2.9221627733487021E-2</c:v>
                </c:pt>
                <c:pt idx="754">
                  <c:v>2.9221627733487021E-2</c:v>
                </c:pt>
                <c:pt idx="755">
                  <c:v>2.9221627733487021E-2</c:v>
                </c:pt>
                <c:pt idx="756">
                  <c:v>2.9221627733487021E-2</c:v>
                </c:pt>
                <c:pt idx="757">
                  <c:v>2.9221627733487021E-2</c:v>
                </c:pt>
                <c:pt idx="758">
                  <c:v>2.9221627733487021E-2</c:v>
                </c:pt>
                <c:pt idx="759">
                  <c:v>2.9221627733487021E-2</c:v>
                </c:pt>
                <c:pt idx="760">
                  <c:v>2.9221627733487021E-2</c:v>
                </c:pt>
                <c:pt idx="761">
                  <c:v>2.9221627733487021E-2</c:v>
                </c:pt>
                <c:pt idx="762">
                  <c:v>2.9221627733487021E-2</c:v>
                </c:pt>
                <c:pt idx="763">
                  <c:v>2.9221627733487021E-2</c:v>
                </c:pt>
                <c:pt idx="764">
                  <c:v>2.9221627733487021E-2</c:v>
                </c:pt>
                <c:pt idx="765">
                  <c:v>2.9221627733487021E-2</c:v>
                </c:pt>
                <c:pt idx="766">
                  <c:v>2.9221627733487021E-2</c:v>
                </c:pt>
                <c:pt idx="767">
                  <c:v>2.9221627733487021E-2</c:v>
                </c:pt>
                <c:pt idx="768">
                  <c:v>2.9221627733487021E-2</c:v>
                </c:pt>
                <c:pt idx="769">
                  <c:v>2.9221627733487021E-2</c:v>
                </c:pt>
                <c:pt idx="770">
                  <c:v>2.9221627733487021E-2</c:v>
                </c:pt>
                <c:pt idx="771">
                  <c:v>2.9221627733487021E-2</c:v>
                </c:pt>
                <c:pt idx="772">
                  <c:v>2.9221627733487021E-2</c:v>
                </c:pt>
                <c:pt idx="773">
                  <c:v>2.9221627733487021E-2</c:v>
                </c:pt>
                <c:pt idx="774">
                  <c:v>2.9221627733487021E-2</c:v>
                </c:pt>
                <c:pt idx="775">
                  <c:v>2.9221627733487021E-2</c:v>
                </c:pt>
                <c:pt idx="776">
                  <c:v>2.9221627733487021E-2</c:v>
                </c:pt>
                <c:pt idx="777">
                  <c:v>2.9221627733487021E-2</c:v>
                </c:pt>
                <c:pt idx="778">
                  <c:v>2.9221627733487021E-2</c:v>
                </c:pt>
                <c:pt idx="779">
                  <c:v>2.9221627733487021E-2</c:v>
                </c:pt>
                <c:pt idx="780">
                  <c:v>2.9221627733487021E-2</c:v>
                </c:pt>
                <c:pt idx="781">
                  <c:v>2.9221627733487021E-2</c:v>
                </c:pt>
                <c:pt idx="782">
                  <c:v>2.9221627733487021E-2</c:v>
                </c:pt>
                <c:pt idx="783">
                  <c:v>2.9221627733487021E-2</c:v>
                </c:pt>
                <c:pt idx="784">
                  <c:v>2.9221627733487021E-2</c:v>
                </c:pt>
                <c:pt idx="785">
                  <c:v>2.9221627733487021E-2</c:v>
                </c:pt>
                <c:pt idx="786">
                  <c:v>2.9221627733487021E-2</c:v>
                </c:pt>
                <c:pt idx="787">
                  <c:v>2.9221627733487021E-2</c:v>
                </c:pt>
                <c:pt idx="788">
                  <c:v>2.9221627733487021E-2</c:v>
                </c:pt>
                <c:pt idx="789">
                  <c:v>2.9221627733487021E-2</c:v>
                </c:pt>
                <c:pt idx="790">
                  <c:v>2.9221627733487021E-2</c:v>
                </c:pt>
                <c:pt idx="791">
                  <c:v>2.9221627733487021E-2</c:v>
                </c:pt>
                <c:pt idx="792">
                  <c:v>2.9221627733487021E-2</c:v>
                </c:pt>
                <c:pt idx="793">
                  <c:v>2.9221627733487021E-2</c:v>
                </c:pt>
                <c:pt idx="794">
                  <c:v>2.9221627733487021E-2</c:v>
                </c:pt>
                <c:pt idx="795">
                  <c:v>2.9221627733487021E-2</c:v>
                </c:pt>
                <c:pt idx="796">
                  <c:v>2.9221627733487021E-2</c:v>
                </c:pt>
                <c:pt idx="797">
                  <c:v>2.9221627733487021E-2</c:v>
                </c:pt>
                <c:pt idx="798">
                  <c:v>2.9221627733487021E-2</c:v>
                </c:pt>
                <c:pt idx="799">
                  <c:v>2.9221627733487021E-2</c:v>
                </c:pt>
                <c:pt idx="800">
                  <c:v>2.9221627733487021E-2</c:v>
                </c:pt>
                <c:pt idx="801">
                  <c:v>2.9221627733487021E-2</c:v>
                </c:pt>
                <c:pt idx="802">
                  <c:v>2.9221627733487021E-2</c:v>
                </c:pt>
                <c:pt idx="803">
                  <c:v>2.9221627733487021E-2</c:v>
                </c:pt>
                <c:pt idx="804">
                  <c:v>2.9221627733487021E-2</c:v>
                </c:pt>
                <c:pt idx="805">
                  <c:v>2.9221627733487021E-2</c:v>
                </c:pt>
                <c:pt idx="806">
                  <c:v>2.9221627733487021E-2</c:v>
                </c:pt>
                <c:pt idx="807">
                  <c:v>2.9221627733487021E-2</c:v>
                </c:pt>
                <c:pt idx="808">
                  <c:v>2.9221627733487021E-2</c:v>
                </c:pt>
                <c:pt idx="809">
                  <c:v>2.9221627733487021E-2</c:v>
                </c:pt>
                <c:pt idx="810">
                  <c:v>2.9221627733487021E-2</c:v>
                </c:pt>
                <c:pt idx="811">
                  <c:v>2.9221627733487021E-2</c:v>
                </c:pt>
                <c:pt idx="812">
                  <c:v>2.9221627733487021E-2</c:v>
                </c:pt>
                <c:pt idx="813">
                  <c:v>2.9221627733487021E-2</c:v>
                </c:pt>
                <c:pt idx="814">
                  <c:v>2.9221627733487021E-2</c:v>
                </c:pt>
                <c:pt idx="815">
                  <c:v>2.9221627733487021E-2</c:v>
                </c:pt>
                <c:pt idx="816">
                  <c:v>2.9221627733487021E-2</c:v>
                </c:pt>
                <c:pt idx="817">
                  <c:v>2.9221627733487021E-2</c:v>
                </c:pt>
                <c:pt idx="818">
                  <c:v>2.9221627733487021E-2</c:v>
                </c:pt>
                <c:pt idx="819">
                  <c:v>2.9221627733487021E-2</c:v>
                </c:pt>
                <c:pt idx="820">
                  <c:v>2.9221627733487021E-2</c:v>
                </c:pt>
                <c:pt idx="821">
                  <c:v>2.9221627733487021E-2</c:v>
                </c:pt>
                <c:pt idx="822">
                  <c:v>2.9221627733487021E-2</c:v>
                </c:pt>
                <c:pt idx="823">
                  <c:v>2.9221627733487021E-2</c:v>
                </c:pt>
                <c:pt idx="824">
                  <c:v>2.9221627733487021E-2</c:v>
                </c:pt>
                <c:pt idx="825">
                  <c:v>2.9221627733487021E-2</c:v>
                </c:pt>
                <c:pt idx="826">
                  <c:v>2.9221627733487021E-2</c:v>
                </c:pt>
                <c:pt idx="827">
                  <c:v>2.9221627733487021E-2</c:v>
                </c:pt>
                <c:pt idx="828">
                  <c:v>2.9221627733487021E-2</c:v>
                </c:pt>
                <c:pt idx="829">
                  <c:v>2.9221627733487021E-2</c:v>
                </c:pt>
                <c:pt idx="830">
                  <c:v>2.9221627733487021E-2</c:v>
                </c:pt>
                <c:pt idx="831">
                  <c:v>2.9221627733487021E-2</c:v>
                </c:pt>
                <c:pt idx="832">
                  <c:v>2.9221627733487021E-2</c:v>
                </c:pt>
                <c:pt idx="833">
                  <c:v>2.9221627733487021E-2</c:v>
                </c:pt>
                <c:pt idx="834">
                  <c:v>2.9221627733487021E-2</c:v>
                </c:pt>
                <c:pt idx="835">
                  <c:v>2.9221627733487021E-2</c:v>
                </c:pt>
                <c:pt idx="836">
                  <c:v>2.9221627733487021E-2</c:v>
                </c:pt>
                <c:pt idx="837">
                  <c:v>2.9221627733487021E-2</c:v>
                </c:pt>
                <c:pt idx="838">
                  <c:v>2.9221627733487021E-2</c:v>
                </c:pt>
                <c:pt idx="839">
                  <c:v>2.9221627733487021E-2</c:v>
                </c:pt>
                <c:pt idx="840">
                  <c:v>2.9221627733487021E-2</c:v>
                </c:pt>
                <c:pt idx="841">
                  <c:v>2.9221627733487021E-2</c:v>
                </c:pt>
                <c:pt idx="842">
                  <c:v>2.9221627733487021E-2</c:v>
                </c:pt>
                <c:pt idx="843">
                  <c:v>2.9221627733487021E-2</c:v>
                </c:pt>
                <c:pt idx="844">
                  <c:v>2.9221627733487021E-2</c:v>
                </c:pt>
                <c:pt idx="845">
                  <c:v>2.9221627733487021E-2</c:v>
                </c:pt>
                <c:pt idx="846">
                  <c:v>2.9221627733487021E-2</c:v>
                </c:pt>
                <c:pt idx="847">
                  <c:v>2.9221627733487021E-2</c:v>
                </c:pt>
                <c:pt idx="848">
                  <c:v>2.9221627733487021E-2</c:v>
                </c:pt>
                <c:pt idx="849">
                  <c:v>2.9221627733487021E-2</c:v>
                </c:pt>
                <c:pt idx="850">
                  <c:v>2.9221627733487021E-2</c:v>
                </c:pt>
                <c:pt idx="851">
                  <c:v>2.9221627733487021E-2</c:v>
                </c:pt>
                <c:pt idx="852">
                  <c:v>2.9221627733487021E-2</c:v>
                </c:pt>
                <c:pt idx="853">
                  <c:v>2.9221627733487021E-2</c:v>
                </c:pt>
                <c:pt idx="854">
                  <c:v>2.9221627733487021E-2</c:v>
                </c:pt>
                <c:pt idx="855">
                  <c:v>2.9221627733487021E-2</c:v>
                </c:pt>
                <c:pt idx="856">
                  <c:v>2.9221627733487021E-2</c:v>
                </c:pt>
                <c:pt idx="857">
                  <c:v>2.9221627733487021E-2</c:v>
                </c:pt>
                <c:pt idx="858">
                  <c:v>2.9221627733487021E-2</c:v>
                </c:pt>
                <c:pt idx="859">
                  <c:v>2.9221627733487021E-2</c:v>
                </c:pt>
                <c:pt idx="860">
                  <c:v>2.9221627733487021E-2</c:v>
                </c:pt>
                <c:pt idx="861">
                  <c:v>2.9221627733487021E-2</c:v>
                </c:pt>
                <c:pt idx="862">
                  <c:v>2.9221627733487021E-2</c:v>
                </c:pt>
                <c:pt idx="863">
                  <c:v>2.9221627733487021E-2</c:v>
                </c:pt>
                <c:pt idx="864">
                  <c:v>2.9221627733487021E-2</c:v>
                </c:pt>
                <c:pt idx="865">
                  <c:v>2.9221627733487021E-2</c:v>
                </c:pt>
                <c:pt idx="866">
                  <c:v>2.9221627733487021E-2</c:v>
                </c:pt>
                <c:pt idx="867">
                  <c:v>2.9221627733487021E-2</c:v>
                </c:pt>
                <c:pt idx="868">
                  <c:v>2.9221627733487021E-2</c:v>
                </c:pt>
                <c:pt idx="869">
                  <c:v>2.9221627733487021E-2</c:v>
                </c:pt>
                <c:pt idx="870">
                  <c:v>2.9221627733487021E-2</c:v>
                </c:pt>
                <c:pt idx="871">
                  <c:v>2.9221627733487021E-2</c:v>
                </c:pt>
                <c:pt idx="872">
                  <c:v>2.9221627733487021E-2</c:v>
                </c:pt>
                <c:pt idx="873">
                  <c:v>2.9221627733487021E-2</c:v>
                </c:pt>
                <c:pt idx="874">
                  <c:v>2.9221627733487021E-2</c:v>
                </c:pt>
                <c:pt idx="875">
                  <c:v>2.9221627733487021E-2</c:v>
                </c:pt>
                <c:pt idx="876">
                  <c:v>2.9221627733487021E-2</c:v>
                </c:pt>
                <c:pt idx="877">
                  <c:v>2.9221627733487021E-2</c:v>
                </c:pt>
                <c:pt idx="878">
                  <c:v>2.9221627733487021E-2</c:v>
                </c:pt>
                <c:pt idx="879">
                  <c:v>2.9221627733487021E-2</c:v>
                </c:pt>
                <c:pt idx="880">
                  <c:v>2.9221627733487021E-2</c:v>
                </c:pt>
                <c:pt idx="881">
                  <c:v>2.9221627733487021E-2</c:v>
                </c:pt>
                <c:pt idx="882">
                  <c:v>2.9221627733487021E-2</c:v>
                </c:pt>
                <c:pt idx="883">
                  <c:v>2.9221627733487021E-2</c:v>
                </c:pt>
                <c:pt idx="884">
                  <c:v>2.9221627733487021E-2</c:v>
                </c:pt>
                <c:pt idx="885">
                  <c:v>2.9221627733487021E-2</c:v>
                </c:pt>
                <c:pt idx="886">
                  <c:v>2.9221627733487021E-2</c:v>
                </c:pt>
                <c:pt idx="887">
                  <c:v>2.9221627733487021E-2</c:v>
                </c:pt>
                <c:pt idx="888">
                  <c:v>2.9221627733487021E-2</c:v>
                </c:pt>
                <c:pt idx="889">
                  <c:v>2.9221627733487021E-2</c:v>
                </c:pt>
                <c:pt idx="890">
                  <c:v>2.9221627733487021E-2</c:v>
                </c:pt>
                <c:pt idx="891">
                  <c:v>2.9221627733487021E-2</c:v>
                </c:pt>
                <c:pt idx="892">
                  <c:v>2.9221627733487021E-2</c:v>
                </c:pt>
                <c:pt idx="893">
                  <c:v>2.9221627733487021E-2</c:v>
                </c:pt>
                <c:pt idx="894">
                  <c:v>2.9221627733487021E-2</c:v>
                </c:pt>
                <c:pt idx="895">
                  <c:v>2.9221627733487021E-2</c:v>
                </c:pt>
                <c:pt idx="896">
                  <c:v>2.9221627733487021E-2</c:v>
                </c:pt>
                <c:pt idx="897">
                  <c:v>2.9221627733487021E-2</c:v>
                </c:pt>
                <c:pt idx="898">
                  <c:v>2.9221627733487021E-2</c:v>
                </c:pt>
                <c:pt idx="899">
                  <c:v>2.9221627733487021E-2</c:v>
                </c:pt>
                <c:pt idx="900">
                  <c:v>2.9221627733487021E-2</c:v>
                </c:pt>
                <c:pt idx="901">
                  <c:v>2.9221627733487021E-2</c:v>
                </c:pt>
                <c:pt idx="902">
                  <c:v>2.9221627733487021E-2</c:v>
                </c:pt>
                <c:pt idx="903">
                  <c:v>2.9221627733487021E-2</c:v>
                </c:pt>
                <c:pt idx="904">
                  <c:v>2.9221627733487021E-2</c:v>
                </c:pt>
                <c:pt idx="905">
                  <c:v>2.9221627733487021E-2</c:v>
                </c:pt>
                <c:pt idx="906">
                  <c:v>2.9221627733487021E-2</c:v>
                </c:pt>
                <c:pt idx="907">
                  <c:v>2.9221627733487021E-2</c:v>
                </c:pt>
                <c:pt idx="908">
                  <c:v>2.9221627733487021E-2</c:v>
                </c:pt>
                <c:pt idx="909">
                  <c:v>2.9221627733487021E-2</c:v>
                </c:pt>
                <c:pt idx="910">
                  <c:v>2.9221627733487021E-2</c:v>
                </c:pt>
                <c:pt idx="911">
                  <c:v>2.9221627733487021E-2</c:v>
                </c:pt>
                <c:pt idx="912">
                  <c:v>2.9221627733487021E-2</c:v>
                </c:pt>
                <c:pt idx="913">
                  <c:v>2.9221627733487021E-2</c:v>
                </c:pt>
                <c:pt idx="914">
                  <c:v>2.9221627733487021E-2</c:v>
                </c:pt>
                <c:pt idx="915">
                  <c:v>2.9221627733487021E-2</c:v>
                </c:pt>
                <c:pt idx="916">
                  <c:v>2.9221627733487021E-2</c:v>
                </c:pt>
                <c:pt idx="917">
                  <c:v>2.9221627733487021E-2</c:v>
                </c:pt>
                <c:pt idx="918">
                  <c:v>2.9221627733487021E-2</c:v>
                </c:pt>
                <c:pt idx="919">
                  <c:v>2.9221627733487021E-2</c:v>
                </c:pt>
                <c:pt idx="920">
                  <c:v>2.9221627733487021E-2</c:v>
                </c:pt>
                <c:pt idx="921">
                  <c:v>2.9221627733487021E-2</c:v>
                </c:pt>
                <c:pt idx="922">
                  <c:v>2.9221627733487021E-2</c:v>
                </c:pt>
                <c:pt idx="923">
                  <c:v>2.9221627733487021E-2</c:v>
                </c:pt>
                <c:pt idx="924">
                  <c:v>2.9221627733487021E-2</c:v>
                </c:pt>
                <c:pt idx="925">
                  <c:v>2.9221627733487021E-2</c:v>
                </c:pt>
                <c:pt idx="926">
                  <c:v>2.9221627733487021E-2</c:v>
                </c:pt>
                <c:pt idx="927">
                  <c:v>2.9221627733487021E-2</c:v>
                </c:pt>
                <c:pt idx="928">
                  <c:v>2.9221627733487021E-2</c:v>
                </c:pt>
                <c:pt idx="929">
                  <c:v>2.9221627733487021E-2</c:v>
                </c:pt>
                <c:pt idx="930">
                  <c:v>2.9221627733487021E-2</c:v>
                </c:pt>
                <c:pt idx="931">
                  <c:v>2.9221627733487021E-2</c:v>
                </c:pt>
                <c:pt idx="932">
                  <c:v>2.9221627733487021E-2</c:v>
                </c:pt>
                <c:pt idx="933">
                  <c:v>2.9221627733487021E-2</c:v>
                </c:pt>
                <c:pt idx="934">
                  <c:v>2.9221627733487021E-2</c:v>
                </c:pt>
                <c:pt idx="935">
                  <c:v>2.9221627733487021E-2</c:v>
                </c:pt>
                <c:pt idx="936">
                  <c:v>2.9221627733487021E-2</c:v>
                </c:pt>
                <c:pt idx="937">
                  <c:v>2.9221627733487021E-2</c:v>
                </c:pt>
                <c:pt idx="938">
                  <c:v>2.9221627733487021E-2</c:v>
                </c:pt>
                <c:pt idx="939">
                  <c:v>2.9221627733487021E-2</c:v>
                </c:pt>
                <c:pt idx="940">
                  <c:v>2.9221627733487021E-2</c:v>
                </c:pt>
                <c:pt idx="941">
                  <c:v>2.9221627733487021E-2</c:v>
                </c:pt>
                <c:pt idx="942">
                  <c:v>2.9221627733487021E-2</c:v>
                </c:pt>
                <c:pt idx="943">
                  <c:v>2.9221627733487021E-2</c:v>
                </c:pt>
                <c:pt idx="944">
                  <c:v>2.9221627733487021E-2</c:v>
                </c:pt>
                <c:pt idx="945">
                  <c:v>2.9221627733487021E-2</c:v>
                </c:pt>
                <c:pt idx="946">
                  <c:v>2.9221627733487021E-2</c:v>
                </c:pt>
                <c:pt idx="947">
                  <c:v>2.9221627733487021E-2</c:v>
                </c:pt>
                <c:pt idx="948">
                  <c:v>2.9221627733487021E-2</c:v>
                </c:pt>
                <c:pt idx="949">
                  <c:v>2.2162206811977003E-2</c:v>
                </c:pt>
                <c:pt idx="950">
                  <c:v>2.2162206811977003E-2</c:v>
                </c:pt>
                <c:pt idx="951">
                  <c:v>2.2162206811977003E-2</c:v>
                </c:pt>
                <c:pt idx="952">
                  <c:v>2.2162206811977003E-2</c:v>
                </c:pt>
                <c:pt idx="953">
                  <c:v>2.2162206811977003E-2</c:v>
                </c:pt>
                <c:pt idx="954">
                  <c:v>2.2162206811977003E-2</c:v>
                </c:pt>
                <c:pt idx="955">
                  <c:v>2.2162206811977003E-2</c:v>
                </c:pt>
                <c:pt idx="956">
                  <c:v>2.2162206811977003E-2</c:v>
                </c:pt>
                <c:pt idx="957">
                  <c:v>2.2162206811977003E-2</c:v>
                </c:pt>
                <c:pt idx="958">
                  <c:v>2.2162206811977003E-2</c:v>
                </c:pt>
                <c:pt idx="959">
                  <c:v>2.2162206811977003E-2</c:v>
                </c:pt>
                <c:pt idx="960">
                  <c:v>2.2162206811977003E-2</c:v>
                </c:pt>
                <c:pt idx="961">
                  <c:v>2.2162206811977003E-2</c:v>
                </c:pt>
                <c:pt idx="962">
                  <c:v>2.2162206811977003E-2</c:v>
                </c:pt>
                <c:pt idx="963">
                  <c:v>2.2162206811977003E-2</c:v>
                </c:pt>
                <c:pt idx="964">
                  <c:v>2.2162206811977003E-2</c:v>
                </c:pt>
                <c:pt idx="965">
                  <c:v>2.2162206811977003E-2</c:v>
                </c:pt>
                <c:pt idx="966">
                  <c:v>2.2162206811977003E-2</c:v>
                </c:pt>
                <c:pt idx="967">
                  <c:v>2.2162206811977003E-2</c:v>
                </c:pt>
                <c:pt idx="968">
                  <c:v>2.2162206811977003E-2</c:v>
                </c:pt>
                <c:pt idx="969">
                  <c:v>2.2162206811977003E-2</c:v>
                </c:pt>
                <c:pt idx="970">
                  <c:v>2.2162206811977003E-2</c:v>
                </c:pt>
                <c:pt idx="971">
                  <c:v>2.2162206811977003E-2</c:v>
                </c:pt>
                <c:pt idx="972">
                  <c:v>2.2162206811977003E-2</c:v>
                </c:pt>
                <c:pt idx="973">
                  <c:v>2.2162206811977003E-2</c:v>
                </c:pt>
                <c:pt idx="974">
                  <c:v>2.2162206811977003E-2</c:v>
                </c:pt>
                <c:pt idx="975">
                  <c:v>2.2162206811977003E-2</c:v>
                </c:pt>
                <c:pt idx="976">
                  <c:v>2.2162206811977003E-2</c:v>
                </c:pt>
                <c:pt idx="977">
                  <c:v>2.2162206811977003E-2</c:v>
                </c:pt>
                <c:pt idx="978">
                  <c:v>2.2162206811977003E-2</c:v>
                </c:pt>
                <c:pt idx="979">
                  <c:v>2.2162206811977003E-2</c:v>
                </c:pt>
                <c:pt idx="980">
                  <c:v>2.2162206811977003E-2</c:v>
                </c:pt>
                <c:pt idx="981">
                  <c:v>2.2162206811977003E-2</c:v>
                </c:pt>
                <c:pt idx="982">
                  <c:v>2.2162206811977003E-2</c:v>
                </c:pt>
                <c:pt idx="983">
                  <c:v>2.2162206811977003E-2</c:v>
                </c:pt>
                <c:pt idx="984">
                  <c:v>2.2162206811977003E-2</c:v>
                </c:pt>
                <c:pt idx="985">
                  <c:v>2.2162206811977003E-2</c:v>
                </c:pt>
                <c:pt idx="986">
                  <c:v>2.2162206811977003E-2</c:v>
                </c:pt>
                <c:pt idx="987">
                  <c:v>2.2162206811977003E-2</c:v>
                </c:pt>
                <c:pt idx="988">
                  <c:v>1.0661572626515237E-2</c:v>
                </c:pt>
                <c:pt idx="989">
                  <c:v>1.0661572626515237E-2</c:v>
                </c:pt>
                <c:pt idx="990">
                  <c:v>1.0661572626515237E-2</c:v>
                </c:pt>
                <c:pt idx="991">
                  <c:v>1.0661572626515237E-2</c:v>
                </c:pt>
                <c:pt idx="992">
                  <c:v>1.0661572626515237E-2</c:v>
                </c:pt>
                <c:pt idx="993">
                  <c:v>1.0661572626515237E-2</c:v>
                </c:pt>
                <c:pt idx="994">
                  <c:v>1.0661572626515237E-2</c:v>
                </c:pt>
                <c:pt idx="995">
                  <c:v>1.0661572626515237E-2</c:v>
                </c:pt>
                <c:pt idx="996">
                  <c:v>1.0661572626515237E-2</c:v>
                </c:pt>
                <c:pt idx="997">
                  <c:v>1.0661572626515237E-2</c:v>
                </c:pt>
                <c:pt idx="998">
                  <c:v>1.0661572626515237E-2</c:v>
                </c:pt>
                <c:pt idx="999">
                  <c:v>1.0661572626515237E-2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1-25FE-4C8D-AD4D-24E7EB99A208}"/>
            </c:ext>
          </c:extLst>
        </c:ser>
        <c:ser>
          <c:idx val="18"/>
          <c:order val="18"/>
          <c:spPr>
            <a:ln w="19050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Sheet1!$T$1:$T$1000</c:f>
              <c:numCache>
                <c:formatCode>General</c:formatCode>
                <c:ptCount val="1000"/>
                <c:pt idx="0">
                  <c:v>0.53211193306422233</c:v>
                </c:pt>
                <c:pt idx="1">
                  <c:v>0.53211193306422233</c:v>
                </c:pt>
                <c:pt idx="2">
                  <c:v>0.53211193306422233</c:v>
                </c:pt>
                <c:pt idx="3">
                  <c:v>0.53211193306422233</c:v>
                </c:pt>
                <c:pt idx="4">
                  <c:v>0.53211193306422233</c:v>
                </c:pt>
                <c:pt idx="5">
                  <c:v>0.53211193306422233</c:v>
                </c:pt>
                <c:pt idx="6">
                  <c:v>0.53211193306422233</c:v>
                </c:pt>
                <c:pt idx="7">
                  <c:v>0.53211193306422233</c:v>
                </c:pt>
                <c:pt idx="8">
                  <c:v>0.53211193306422233</c:v>
                </c:pt>
                <c:pt idx="9">
                  <c:v>0.53211193306422233</c:v>
                </c:pt>
                <c:pt idx="10">
                  <c:v>0.53211193306422233</c:v>
                </c:pt>
                <c:pt idx="11">
                  <c:v>0.53211193306422233</c:v>
                </c:pt>
                <c:pt idx="12">
                  <c:v>0.53211193306422233</c:v>
                </c:pt>
                <c:pt idx="13">
                  <c:v>0.53211193306422233</c:v>
                </c:pt>
                <c:pt idx="14">
                  <c:v>0.53211193306422233</c:v>
                </c:pt>
                <c:pt idx="15">
                  <c:v>0.53211193306422233</c:v>
                </c:pt>
                <c:pt idx="16">
                  <c:v>0.53211193306422233</c:v>
                </c:pt>
                <c:pt idx="17">
                  <c:v>0.53211193306422233</c:v>
                </c:pt>
                <c:pt idx="18">
                  <c:v>0.53211193306422233</c:v>
                </c:pt>
                <c:pt idx="19">
                  <c:v>0.53211193306422233</c:v>
                </c:pt>
                <c:pt idx="20">
                  <c:v>0.53211193306422233</c:v>
                </c:pt>
                <c:pt idx="21">
                  <c:v>0.53211193306422233</c:v>
                </c:pt>
                <c:pt idx="22">
                  <c:v>0.53211193306422233</c:v>
                </c:pt>
                <c:pt idx="23">
                  <c:v>0.29905177112068471</c:v>
                </c:pt>
                <c:pt idx="24">
                  <c:v>0.29905177112068471</c:v>
                </c:pt>
                <c:pt idx="25">
                  <c:v>0.29905177112068471</c:v>
                </c:pt>
                <c:pt idx="26">
                  <c:v>0.29905177112068471</c:v>
                </c:pt>
                <c:pt idx="27">
                  <c:v>0.29905177112068471</c:v>
                </c:pt>
                <c:pt idx="28">
                  <c:v>0.11636512396677945</c:v>
                </c:pt>
                <c:pt idx="29">
                  <c:v>0.11636512396677945</c:v>
                </c:pt>
                <c:pt idx="30">
                  <c:v>0.11636512396677945</c:v>
                </c:pt>
                <c:pt idx="31">
                  <c:v>0.11636512396677945</c:v>
                </c:pt>
                <c:pt idx="32">
                  <c:v>0.11636512396677945</c:v>
                </c:pt>
                <c:pt idx="33">
                  <c:v>0.11636512396677945</c:v>
                </c:pt>
                <c:pt idx="34">
                  <c:v>0.11636512396677945</c:v>
                </c:pt>
                <c:pt idx="35">
                  <c:v>0.11636512396677945</c:v>
                </c:pt>
                <c:pt idx="36">
                  <c:v>0.11636512396677945</c:v>
                </c:pt>
                <c:pt idx="37">
                  <c:v>0.11636512396677945</c:v>
                </c:pt>
                <c:pt idx="38">
                  <c:v>0.11636512396677945</c:v>
                </c:pt>
                <c:pt idx="39">
                  <c:v>0.11636512396677945</c:v>
                </c:pt>
                <c:pt idx="40">
                  <c:v>0.11636512396677945</c:v>
                </c:pt>
                <c:pt idx="41">
                  <c:v>0.11636512396677945</c:v>
                </c:pt>
                <c:pt idx="42">
                  <c:v>0.11636512396677945</c:v>
                </c:pt>
                <c:pt idx="43">
                  <c:v>0.11636512396677945</c:v>
                </c:pt>
                <c:pt idx="44">
                  <c:v>0.11636512396677945</c:v>
                </c:pt>
                <c:pt idx="45">
                  <c:v>0.11636512396677945</c:v>
                </c:pt>
                <c:pt idx="46">
                  <c:v>0.11636512396677945</c:v>
                </c:pt>
                <c:pt idx="47">
                  <c:v>0.11636512396677945</c:v>
                </c:pt>
                <c:pt idx="48">
                  <c:v>0.11636512396677945</c:v>
                </c:pt>
                <c:pt idx="49">
                  <c:v>0.11636512396677945</c:v>
                </c:pt>
                <c:pt idx="50">
                  <c:v>0.11636512396677945</c:v>
                </c:pt>
                <c:pt idx="51">
                  <c:v>0.11636512396677945</c:v>
                </c:pt>
                <c:pt idx="52">
                  <c:v>0.11636512396677945</c:v>
                </c:pt>
                <c:pt idx="53">
                  <c:v>0.11636512396677945</c:v>
                </c:pt>
                <c:pt idx="54">
                  <c:v>0.11636512396677945</c:v>
                </c:pt>
                <c:pt idx="55">
                  <c:v>0.11636512396677945</c:v>
                </c:pt>
                <c:pt idx="56">
                  <c:v>0.11636512396677945</c:v>
                </c:pt>
                <c:pt idx="57">
                  <c:v>0.11636512396677945</c:v>
                </c:pt>
                <c:pt idx="58">
                  <c:v>0.11489942679759391</c:v>
                </c:pt>
                <c:pt idx="59">
                  <c:v>0.11489942679759391</c:v>
                </c:pt>
                <c:pt idx="60">
                  <c:v>0.11489942679759391</c:v>
                </c:pt>
                <c:pt idx="61">
                  <c:v>0.11489942679759391</c:v>
                </c:pt>
                <c:pt idx="62">
                  <c:v>0.11489942679759391</c:v>
                </c:pt>
                <c:pt idx="63">
                  <c:v>0.11489942679759391</c:v>
                </c:pt>
                <c:pt idx="64">
                  <c:v>0.11489942679759391</c:v>
                </c:pt>
                <c:pt idx="65">
                  <c:v>0.11489942679759391</c:v>
                </c:pt>
                <c:pt idx="66">
                  <c:v>0.11489942679759391</c:v>
                </c:pt>
                <c:pt idx="67">
                  <c:v>0.11489942679759391</c:v>
                </c:pt>
                <c:pt idx="68">
                  <c:v>0.11489942679759391</c:v>
                </c:pt>
                <c:pt idx="69">
                  <c:v>0.11489942679759391</c:v>
                </c:pt>
                <c:pt idx="70">
                  <c:v>0.11489942679759391</c:v>
                </c:pt>
                <c:pt idx="71">
                  <c:v>0.11489942679759391</c:v>
                </c:pt>
                <c:pt idx="72">
                  <c:v>0.11489942679759391</c:v>
                </c:pt>
                <c:pt idx="73">
                  <c:v>0.11489942679759391</c:v>
                </c:pt>
                <c:pt idx="74">
                  <c:v>0.11489942679759391</c:v>
                </c:pt>
                <c:pt idx="75">
                  <c:v>0.11489942679759391</c:v>
                </c:pt>
                <c:pt idx="76">
                  <c:v>0.11489942679759391</c:v>
                </c:pt>
                <c:pt idx="77">
                  <c:v>0.11489942679759391</c:v>
                </c:pt>
                <c:pt idx="78">
                  <c:v>0.11489942679759391</c:v>
                </c:pt>
                <c:pt idx="79">
                  <c:v>0.11489942679759391</c:v>
                </c:pt>
                <c:pt idx="80">
                  <c:v>0.11489942679759391</c:v>
                </c:pt>
                <c:pt idx="81">
                  <c:v>0.11489942679759391</c:v>
                </c:pt>
                <c:pt idx="82">
                  <c:v>0.11489942679759391</c:v>
                </c:pt>
                <c:pt idx="83">
                  <c:v>0.11489942679759391</c:v>
                </c:pt>
                <c:pt idx="84">
                  <c:v>0.11489942679759391</c:v>
                </c:pt>
                <c:pt idx="85">
                  <c:v>0.11489942679759391</c:v>
                </c:pt>
                <c:pt idx="86">
                  <c:v>0.11489942679759391</c:v>
                </c:pt>
                <c:pt idx="87">
                  <c:v>0.11489942679759391</c:v>
                </c:pt>
                <c:pt idx="88">
                  <c:v>0.11489942679759391</c:v>
                </c:pt>
                <c:pt idx="89">
                  <c:v>0.11489942679759391</c:v>
                </c:pt>
                <c:pt idx="90">
                  <c:v>0.11489942679759391</c:v>
                </c:pt>
                <c:pt idx="91">
                  <c:v>0.11489942679759391</c:v>
                </c:pt>
                <c:pt idx="92">
                  <c:v>0.11489942679759391</c:v>
                </c:pt>
                <c:pt idx="93">
                  <c:v>0.11489942679759391</c:v>
                </c:pt>
                <c:pt idx="94">
                  <c:v>0.11489942679759391</c:v>
                </c:pt>
                <c:pt idx="95">
                  <c:v>0.11489942679759391</c:v>
                </c:pt>
                <c:pt idx="96">
                  <c:v>0.11489942679759391</c:v>
                </c:pt>
                <c:pt idx="97">
                  <c:v>0.11489942679759391</c:v>
                </c:pt>
                <c:pt idx="98">
                  <c:v>0.11489942679759391</c:v>
                </c:pt>
                <c:pt idx="99">
                  <c:v>0.11489942679759391</c:v>
                </c:pt>
                <c:pt idx="100">
                  <c:v>0.11489942679759391</c:v>
                </c:pt>
                <c:pt idx="101">
                  <c:v>0.11489942679759391</c:v>
                </c:pt>
                <c:pt idx="102">
                  <c:v>0.11489942679759391</c:v>
                </c:pt>
                <c:pt idx="103">
                  <c:v>0.11489942679759391</c:v>
                </c:pt>
                <c:pt idx="104">
                  <c:v>0.11489942679759391</c:v>
                </c:pt>
                <c:pt idx="105">
                  <c:v>0.11489942679759391</c:v>
                </c:pt>
                <c:pt idx="106">
                  <c:v>0.11489942679759391</c:v>
                </c:pt>
                <c:pt idx="107">
                  <c:v>0.11489942679759391</c:v>
                </c:pt>
                <c:pt idx="108">
                  <c:v>0.11489942679759391</c:v>
                </c:pt>
                <c:pt idx="109">
                  <c:v>0.11489942679759391</c:v>
                </c:pt>
                <c:pt idx="110">
                  <c:v>0.11489942679759391</c:v>
                </c:pt>
                <c:pt idx="111">
                  <c:v>0.11489942679759391</c:v>
                </c:pt>
                <c:pt idx="112">
                  <c:v>0.11489942679759391</c:v>
                </c:pt>
                <c:pt idx="113">
                  <c:v>0.11489942679759391</c:v>
                </c:pt>
                <c:pt idx="114">
                  <c:v>0.11489942679759391</c:v>
                </c:pt>
                <c:pt idx="115">
                  <c:v>0.11489942679759391</c:v>
                </c:pt>
                <c:pt idx="116">
                  <c:v>0.11489942679759391</c:v>
                </c:pt>
                <c:pt idx="117">
                  <c:v>0.11489942679759391</c:v>
                </c:pt>
                <c:pt idx="118">
                  <c:v>0.11489942679759391</c:v>
                </c:pt>
                <c:pt idx="119">
                  <c:v>0.11489942679759391</c:v>
                </c:pt>
                <c:pt idx="120">
                  <c:v>0.11489942679759391</c:v>
                </c:pt>
                <c:pt idx="121">
                  <c:v>0.11489942679759391</c:v>
                </c:pt>
                <c:pt idx="122">
                  <c:v>0.11489942679759391</c:v>
                </c:pt>
                <c:pt idx="123">
                  <c:v>0.11489942679759391</c:v>
                </c:pt>
                <c:pt idx="124">
                  <c:v>0.11489942679759391</c:v>
                </c:pt>
                <c:pt idx="125">
                  <c:v>0.11489942679759391</c:v>
                </c:pt>
                <c:pt idx="126">
                  <c:v>0.11489942679759391</c:v>
                </c:pt>
                <c:pt idx="127">
                  <c:v>0.11489942679759391</c:v>
                </c:pt>
                <c:pt idx="128">
                  <c:v>0.11489942679759391</c:v>
                </c:pt>
                <c:pt idx="129">
                  <c:v>0.11489942679759391</c:v>
                </c:pt>
                <c:pt idx="130">
                  <c:v>0.11489942679759391</c:v>
                </c:pt>
                <c:pt idx="131">
                  <c:v>0.11489942679759391</c:v>
                </c:pt>
                <c:pt idx="132">
                  <c:v>0.11489942679759391</c:v>
                </c:pt>
                <c:pt idx="133">
                  <c:v>0.11489942679759391</c:v>
                </c:pt>
                <c:pt idx="134">
                  <c:v>0.11489942679759391</c:v>
                </c:pt>
                <c:pt idx="135">
                  <c:v>0.11489942679759391</c:v>
                </c:pt>
                <c:pt idx="136">
                  <c:v>0.11489942679759391</c:v>
                </c:pt>
                <c:pt idx="137">
                  <c:v>0.11489942679759391</c:v>
                </c:pt>
                <c:pt idx="138">
                  <c:v>0.11489942679759391</c:v>
                </c:pt>
                <c:pt idx="139">
                  <c:v>0.11489942679759391</c:v>
                </c:pt>
                <c:pt idx="140">
                  <c:v>0.11489942679759391</c:v>
                </c:pt>
                <c:pt idx="141">
                  <c:v>0.11489942679759391</c:v>
                </c:pt>
                <c:pt idx="142">
                  <c:v>0.11489942679759391</c:v>
                </c:pt>
                <c:pt idx="143">
                  <c:v>0.11489942679759391</c:v>
                </c:pt>
                <c:pt idx="144">
                  <c:v>0.11489942679759391</c:v>
                </c:pt>
                <c:pt idx="145">
                  <c:v>0.11489942679759391</c:v>
                </c:pt>
                <c:pt idx="146">
                  <c:v>0.11489942679759391</c:v>
                </c:pt>
                <c:pt idx="147">
                  <c:v>0.11489942679759391</c:v>
                </c:pt>
                <c:pt idx="148">
                  <c:v>0.11489942679759391</c:v>
                </c:pt>
                <c:pt idx="149">
                  <c:v>0.11489942679759391</c:v>
                </c:pt>
                <c:pt idx="150">
                  <c:v>0.11489942679759391</c:v>
                </c:pt>
                <c:pt idx="151">
                  <c:v>0.11489942679759391</c:v>
                </c:pt>
                <c:pt idx="152">
                  <c:v>0.11489942679759391</c:v>
                </c:pt>
                <c:pt idx="153">
                  <c:v>0.11489942679759391</c:v>
                </c:pt>
                <c:pt idx="154">
                  <c:v>0.11489942679759391</c:v>
                </c:pt>
                <c:pt idx="155">
                  <c:v>0.11489942679759391</c:v>
                </c:pt>
                <c:pt idx="156">
                  <c:v>0.11489942679759391</c:v>
                </c:pt>
                <c:pt idx="157">
                  <c:v>0.11489942679759391</c:v>
                </c:pt>
                <c:pt idx="158">
                  <c:v>0.11489942679759391</c:v>
                </c:pt>
                <c:pt idx="159">
                  <c:v>0.11489942679759391</c:v>
                </c:pt>
                <c:pt idx="160">
                  <c:v>0.11489942679759391</c:v>
                </c:pt>
                <c:pt idx="161">
                  <c:v>0.11489942679759391</c:v>
                </c:pt>
                <c:pt idx="162">
                  <c:v>0.11489942679759391</c:v>
                </c:pt>
                <c:pt idx="163">
                  <c:v>0.11489942679759391</c:v>
                </c:pt>
                <c:pt idx="164">
                  <c:v>0.11489942679759391</c:v>
                </c:pt>
                <c:pt idx="165">
                  <c:v>0.11489942679759391</c:v>
                </c:pt>
                <c:pt idx="166">
                  <c:v>0.11489942679759391</c:v>
                </c:pt>
                <c:pt idx="167">
                  <c:v>0.11489942679759391</c:v>
                </c:pt>
                <c:pt idx="168">
                  <c:v>0.11489942679759391</c:v>
                </c:pt>
                <c:pt idx="169">
                  <c:v>0.11489942679759391</c:v>
                </c:pt>
                <c:pt idx="170">
                  <c:v>0.11489942679759391</c:v>
                </c:pt>
                <c:pt idx="171">
                  <c:v>0.11489942679759391</c:v>
                </c:pt>
                <c:pt idx="172">
                  <c:v>0.11489942679759391</c:v>
                </c:pt>
                <c:pt idx="173">
                  <c:v>0.11489942679759391</c:v>
                </c:pt>
                <c:pt idx="174">
                  <c:v>0.11489942679759391</c:v>
                </c:pt>
                <c:pt idx="175">
                  <c:v>0.11489942679759391</c:v>
                </c:pt>
                <c:pt idx="176">
                  <c:v>0.11489942679759391</c:v>
                </c:pt>
                <c:pt idx="177">
                  <c:v>0.11489942679759391</c:v>
                </c:pt>
                <c:pt idx="178">
                  <c:v>0.11489942679759391</c:v>
                </c:pt>
                <c:pt idx="179">
                  <c:v>0.11489942679759391</c:v>
                </c:pt>
                <c:pt idx="180">
                  <c:v>0.11489942679759391</c:v>
                </c:pt>
                <c:pt idx="181">
                  <c:v>0.11489942679759391</c:v>
                </c:pt>
                <c:pt idx="182">
                  <c:v>0.11489942679759391</c:v>
                </c:pt>
                <c:pt idx="183">
                  <c:v>0.11489942679759391</c:v>
                </c:pt>
                <c:pt idx="184">
                  <c:v>0.11489942679759391</c:v>
                </c:pt>
                <c:pt idx="185">
                  <c:v>0.11489942679759391</c:v>
                </c:pt>
                <c:pt idx="186">
                  <c:v>0.11489942679759391</c:v>
                </c:pt>
                <c:pt idx="187">
                  <c:v>0.11489942679759391</c:v>
                </c:pt>
                <c:pt idx="188">
                  <c:v>0.11489942679759391</c:v>
                </c:pt>
                <c:pt idx="189">
                  <c:v>0.11489942679759391</c:v>
                </c:pt>
                <c:pt idx="190">
                  <c:v>0.11489942679759391</c:v>
                </c:pt>
                <c:pt idx="191">
                  <c:v>5.2820676045227E-2</c:v>
                </c:pt>
                <c:pt idx="192">
                  <c:v>5.2820676045227E-2</c:v>
                </c:pt>
                <c:pt idx="193">
                  <c:v>5.2820676045227E-2</c:v>
                </c:pt>
                <c:pt idx="194">
                  <c:v>5.2820676045227E-2</c:v>
                </c:pt>
                <c:pt idx="195">
                  <c:v>5.2820676045227E-2</c:v>
                </c:pt>
                <c:pt idx="196">
                  <c:v>5.2820676045227E-2</c:v>
                </c:pt>
                <c:pt idx="197">
                  <c:v>5.2820676045227E-2</c:v>
                </c:pt>
                <c:pt idx="198">
                  <c:v>5.2820676045227E-2</c:v>
                </c:pt>
                <c:pt idx="199">
                  <c:v>5.2820676045227E-2</c:v>
                </c:pt>
                <c:pt idx="200">
                  <c:v>5.2820676045227E-2</c:v>
                </c:pt>
                <c:pt idx="201">
                  <c:v>5.2820676045227E-2</c:v>
                </c:pt>
                <c:pt idx="202">
                  <c:v>5.2820676045227E-2</c:v>
                </c:pt>
                <c:pt idx="203">
                  <c:v>5.2820676045227E-2</c:v>
                </c:pt>
                <c:pt idx="204">
                  <c:v>5.2820676045227E-2</c:v>
                </c:pt>
                <c:pt idx="205">
                  <c:v>5.2820676045227E-2</c:v>
                </c:pt>
                <c:pt idx="206">
                  <c:v>5.2820676045227E-2</c:v>
                </c:pt>
                <c:pt idx="207">
                  <c:v>5.2820676045227E-2</c:v>
                </c:pt>
                <c:pt idx="208">
                  <c:v>5.2820676045227E-2</c:v>
                </c:pt>
                <c:pt idx="209">
                  <c:v>5.2820676045227E-2</c:v>
                </c:pt>
                <c:pt idx="210">
                  <c:v>5.2820676045227E-2</c:v>
                </c:pt>
                <c:pt idx="211">
                  <c:v>5.2820676045227E-2</c:v>
                </c:pt>
                <c:pt idx="212">
                  <c:v>3.7898523578170806E-2</c:v>
                </c:pt>
                <c:pt idx="213">
                  <c:v>3.7898523578170806E-2</c:v>
                </c:pt>
                <c:pt idx="214">
                  <c:v>3.7898523578170806E-2</c:v>
                </c:pt>
                <c:pt idx="215">
                  <c:v>3.7898523578170806E-2</c:v>
                </c:pt>
                <c:pt idx="216">
                  <c:v>3.7898523578170806E-2</c:v>
                </c:pt>
                <c:pt idx="217">
                  <c:v>3.7898523578170806E-2</c:v>
                </c:pt>
                <c:pt idx="218">
                  <c:v>3.7898523578170806E-2</c:v>
                </c:pt>
                <c:pt idx="219">
                  <c:v>3.7898523578170806E-2</c:v>
                </c:pt>
                <c:pt idx="220">
                  <c:v>3.7898523578170806E-2</c:v>
                </c:pt>
                <c:pt idx="221">
                  <c:v>3.7898523578170806E-2</c:v>
                </c:pt>
                <c:pt idx="222">
                  <c:v>3.7898523578170806E-2</c:v>
                </c:pt>
                <c:pt idx="223">
                  <c:v>3.7898523578170806E-2</c:v>
                </c:pt>
                <c:pt idx="224">
                  <c:v>3.7898523578170806E-2</c:v>
                </c:pt>
                <c:pt idx="225">
                  <c:v>3.7898523578170806E-2</c:v>
                </c:pt>
                <c:pt idx="226">
                  <c:v>3.7898523578170806E-2</c:v>
                </c:pt>
                <c:pt idx="227">
                  <c:v>3.7898523578170806E-2</c:v>
                </c:pt>
                <c:pt idx="228">
                  <c:v>3.7898523578170806E-2</c:v>
                </c:pt>
                <c:pt idx="229">
                  <c:v>3.7898523578170806E-2</c:v>
                </c:pt>
                <c:pt idx="230">
                  <c:v>3.7898523578170806E-2</c:v>
                </c:pt>
                <c:pt idx="231">
                  <c:v>3.7898523578170806E-2</c:v>
                </c:pt>
                <c:pt idx="232">
                  <c:v>3.7898523578170806E-2</c:v>
                </c:pt>
                <c:pt idx="233">
                  <c:v>3.7898523578170806E-2</c:v>
                </c:pt>
                <c:pt idx="234">
                  <c:v>3.7898523578170806E-2</c:v>
                </c:pt>
                <c:pt idx="235">
                  <c:v>3.7898523578170806E-2</c:v>
                </c:pt>
                <c:pt idx="236">
                  <c:v>3.7898523578170806E-2</c:v>
                </c:pt>
                <c:pt idx="237">
                  <c:v>3.7898523578170806E-2</c:v>
                </c:pt>
                <c:pt idx="238">
                  <c:v>3.7898523578170806E-2</c:v>
                </c:pt>
                <c:pt idx="239">
                  <c:v>3.7898523578170806E-2</c:v>
                </c:pt>
                <c:pt idx="240">
                  <c:v>3.7898523578170806E-2</c:v>
                </c:pt>
                <c:pt idx="241">
                  <c:v>3.7898523578170806E-2</c:v>
                </c:pt>
                <c:pt idx="242">
                  <c:v>3.7898523578170806E-2</c:v>
                </c:pt>
                <c:pt idx="243">
                  <c:v>3.7898523578170806E-2</c:v>
                </c:pt>
                <c:pt idx="244">
                  <c:v>3.7898523578170806E-2</c:v>
                </c:pt>
                <c:pt idx="245">
                  <c:v>3.7898523578170806E-2</c:v>
                </c:pt>
                <c:pt idx="246">
                  <c:v>3.7898523578170806E-2</c:v>
                </c:pt>
                <c:pt idx="247">
                  <c:v>3.7898523578170806E-2</c:v>
                </c:pt>
                <c:pt idx="248">
                  <c:v>3.7898523578170806E-2</c:v>
                </c:pt>
                <c:pt idx="249">
                  <c:v>3.7898523578170806E-2</c:v>
                </c:pt>
                <c:pt idx="250">
                  <c:v>3.7898523578170806E-2</c:v>
                </c:pt>
                <c:pt idx="251">
                  <c:v>3.7898523578170806E-2</c:v>
                </c:pt>
                <c:pt idx="252">
                  <c:v>3.7898523578170806E-2</c:v>
                </c:pt>
                <c:pt idx="253">
                  <c:v>3.7898523578170806E-2</c:v>
                </c:pt>
                <c:pt idx="254">
                  <c:v>3.7898523578170806E-2</c:v>
                </c:pt>
                <c:pt idx="255">
                  <c:v>3.7898523578170806E-2</c:v>
                </c:pt>
                <c:pt idx="256">
                  <c:v>3.7898523578170806E-2</c:v>
                </c:pt>
                <c:pt idx="257">
                  <c:v>3.7898523578170806E-2</c:v>
                </c:pt>
                <c:pt idx="258">
                  <c:v>3.7898523578170806E-2</c:v>
                </c:pt>
                <c:pt idx="259">
                  <c:v>3.7898523578170806E-2</c:v>
                </c:pt>
                <c:pt idx="260">
                  <c:v>3.7898523578170806E-2</c:v>
                </c:pt>
                <c:pt idx="261">
                  <c:v>3.7898523578170806E-2</c:v>
                </c:pt>
                <c:pt idx="262">
                  <c:v>3.7898523578170806E-2</c:v>
                </c:pt>
                <c:pt idx="263">
                  <c:v>3.7898523578170806E-2</c:v>
                </c:pt>
                <c:pt idx="264">
                  <c:v>3.7898523578170806E-2</c:v>
                </c:pt>
                <c:pt idx="265">
                  <c:v>3.7898523578170806E-2</c:v>
                </c:pt>
                <c:pt idx="266">
                  <c:v>3.7898523578170806E-2</c:v>
                </c:pt>
                <c:pt idx="267">
                  <c:v>3.7898523578170806E-2</c:v>
                </c:pt>
                <c:pt idx="268">
                  <c:v>3.7898523578170806E-2</c:v>
                </c:pt>
                <c:pt idx="269">
                  <c:v>3.7898523578170806E-2</c:v>
                </c:pt>
                <c:pt idx="270">
                  <c:v>3.7898523578170806E-2</c:v>
                </c:pt>
                <c:pt idx="271">
                  <c:v>3.7898523578170806E-2</c:v>
                </c:pt>
                <c:pt idx="272">
                  <c:v>3.7898523578170806E-2</c:v>
                </c:pt>
                <c:pt idx="273">
                  <c:v>3.7898523578170806E-2</c:v>
                </c:pt>
                <c:pt idx="274">
                  <c:v>3.7898523578170806E-2</c:v>
                </c:pt>
                <c:pt idx="275">
                  <c:v>3.7898523578170806E-2</c:v>
                </c:pt>
                <c:pt idx="276">
                  <c:v>3.7898523578170806E-2</c:v>
                </c:pt>
                <c:pt idx="277">
                  <c:v>3.7898523578170806E-2</c:v>
                </c:pt>
                <c:pt idx="278">
                  <c:v>3.7898523578170806E-2</c:v>
                </c:pt>
                <c:pt idx="279">
                  <c:v>3.7898523578170806E-2</c:v>
                </c:pt>
                <c:pt idx="280">
                  <c:v>3.7898523578170806E-2</c:v>
                </c:pt>
                <c:pt idx="281">
                  <c:v>3.7898523578170806E-2</c:v>
                </c:pt>
                <c:pt idx="282">
                  <c:v>3.7898523578170806E-2</c:v>
                </c:pt>
                <c:pt idx="283">
                  <c:v>3.7898523578170806E-2</c:v>
                </c:pt>
                <c:pt idx="284">
                  <c:v>3.7898523578170806E-2</c:v>
                </c:pt>
                <c:pt idx="285">
                  <c:v>3.7898523578170806E-2</c:v>
                </c:pt>
                <c:pt idx="286">
                  <c:v>3.7898523578170806E-2</c:v>
                </c:pt>
                <c:pt idx="287">
                  <c:v>3.7898523578170806E-2</c:v>
                </c:pt>
                <c:pt idx="288">
                  <c:v>3.7898523578170806E-2</c:v>
                </c:pt>
                <c:pt idx="289">
                  <c:v>3.7898523578170806E-2</c:v>
                </c:pt>
                <c:pt idx="290">
                  <c:v>3.7898523578170806E-2</c:v>
                </c:pt>
                <c:pt idx="291">
                  <c:v>3.7898523578170806E-2</c:v>
                </c:pt>
                <c:pt idx="292">
                  <c:v>3.7898523578170806E-2</c:v>
                </c:pt>
                <c:pt idx="293">
                  <c:v>3.7898523578170806E-2</c:v>
                </c:pt>
                <c:pt idx="294">
                  <c:v>3.7898523578170806E-2</c:v>
                </c:pt>
                <c:pt idx="295">
                  <c:v>3.7898523578170806E-2</c:v>
                </c:pt>
                <c:pt idx="296">
                  <c:v>3.7898523578170806E-2</c:v>
                </c:pt>
                <c:pt idx="297">
                  <c:v>3.7898523578170806E-2</c:v>
                </c:pt>
                <c:pt idx="298">
                  <c:v>3.7898523578170806E-2</c:v>
                </c:pt>
                <c:pt idx="299">
                  <c:v>3.7898523578170806E-2</c:v>
                </c:pt>
                <c:pt idx="300">
                  <c:v>3.7898523578170806E-2</c:v>
                </c:pt>
                <c:pt idx="301">
                  <c:v>3.7898523578170806E-2</c:v>
                </c:pt>
                <c:pt idx="302">
                  <c:v>3.7898523578170806E-2</c:v>
                </c:pt>
                <c:pt idx="303">
                  <c:v>3.7898523578170806E-2</c:v>
                </c:pt>
                <c:pt idx="304">
                  <c:v>3.7898523578170806E-2</c:v>
                </c:pt>
                <c:pt idx="305">
                  <c:v>3.7898523578170806E-2</c:v>
                </c:pt>
                <c:pt idx="306">
                  <c:v>3.7898523578170806E-2</c:v>
                </c:pt>
                <c:pt idx="307">
                  <c:v>3.7898523578170806E-2</c:v>
                </c:pt>
                <c:pt idx="308">
                  <c:v>3.7898523578170806E-2</c:v>
                </c:pt>
                <c:pt idx="309">
                  <c:v>3.7898523578170806E-2</c:v>
                </c:pt>
                <c:pt idx="310">
                  <c:v>3.7898523578170806E-2</c:v>
                </c:pt>
                <c:pt idx="311">
                  <c:v>3.7898523578170806E-2</c:v>
                </c:pt>
                <c:pt idx="312">
                  <c:v>3.7898523578170806E-2</c:v>
                </c:pt>
                <c:pt idx="313">
                  <c:v>3.7898523578170806E-2</c:v>
                </c:pt>
                <c:pt idx="314">
                  <c:v>3.7898523578170806E-2</c:v>
                </c:pt>
                <c:pt idx="315">
                  <c:v>3.7898523578170806E-2</c:v>
                </c:pt>
                <c:pt idx="316">
                  <c:v>3.7898523578170806E-2</c:v>
                </c:pt>
                <c:pt idx="317">
                  <c:v>3.7898523578170806E-2</c:v>
                </c:pt>
                <c:pt idx="318">
                  <c:v>3.7898523578170806E-2</c:v>
                </c:pt>
                <c:pt idx="319">
                  <c:v>3.7898523578170806E-2</c:v>
                </c:pt>
                <c:pt idx="320">
                  <c:v>3.7898523578170806E-2</c:v>
                </c:pt>
                <c:pt idx="321">
                  <c:v>3.7898523578170806E-2</c:v>
                </c:pt>
                <c:pt idx="322">
                  <c:v>3.7898523578170806E-2</c:v>
                </c:pt>
                <c:pt idx="323">
                  <c:v>3.7898523578170806E-2</c:v>
                </c:pt>
                <c:pt idx="324">
                  <c:v>3.7898523578170806E-2</c:v>
                </c:pt>
                <c:pt idx="325">
                  <c:v>3.7898523578170806E-2</c:v>
                </c:pt>
                <c:pt idx="326">
                  <c:v>3.7898523578170806E-2</c:v>
                </c:pt>
                <c:pt idx="327">
                  <c:v>3.7898523578170806E-2</c:v>
                </c:pt>
                <c:pt idx="328">
                  <c:v>3.7898523578170806E-2</c:v>
                </c:pt>
                <c:pt idx="329">
                  <c:v>3.7898523578170806E-2</c:v>
                </c:pt>
                <c:pt idx="330">
                  <c:v>3.7898523578170806E-2</c:v>
                </c:pt>
                <c:pt idx="331">
                  <c:v>3.7898523578170806E-2</c:v>
                </c:pt>
                <c:pt idx="332">
                  <c:v>3.7898523578170806E-2</c:v>
                </c:pt>
                <c:pt idx="333">
                  <c:v>3.7898523578170806E-2</c:v>
                </c:pt>
                <c:pt idx="334">
                  <c:v>3.7898523578170806E-2</c:v>
                </c:pt>
                <c:pt idx="335">
                  <c:v>3.7898523578170806E-2</c:v>
                </c:pt>
                <c:pt idx="336">
                  <c:v>3.7898523578170806E-2</c:v>
                </c:pt>
                <c:pt idx="337">
                  <c:v>3.7898523578170806E-2</c:v>
                </c:pt>
                <c:pt idx="338">
                  <c:v>3.7898523578170806E-2</c:v>
                </c:pt>
                <c:pt idx="339">
                  <c:v>3.7898523578170806E-2</c:v>
                </c:pt>
                <c:pt idx="340">
                  <c:v>3.7898523578170806E-2</c:v>
                </c:pt>
                <c:pt idx="341">
                  <c:v>3.7898523578170806E-2</c:v>
                </c:pt>
                <c:pt idx="342">
                  <c:v>3.7898523578170806E-2</c:v>
                </c:pt>
                <c:pt idx="343">
                  <c:v>3.7898523578170806E-2</c:v>
                </c:pt>
                <c:pt idx="344">
                  <c:v>3.7898523578170806E-2</c:v>
                </c:pt>
                <c:pt idx="345">
                  <c:v>3.7898523578170806E-2</c:v>
                </c:pt>
                <c:pt idx="346">
                  <c:v>3.7898523578170806E-2</c:v>
                </c:pt>
                <c:pt idx="347">
                  <c:v>3.7898523578170806E-2</c:v>
                </c:pt>
                <c:pt idx="348">
                  <c:v>3.7898523578170806E-2</c:v>
                </c:pt>
                <c:pt idx="349">
                  <c:v>3.7898523578170806E-2</c:v>
                </c:pt>
                <c:pt idx="350">
                  <c:v>3.7898523578170806E-2</c:v>
                </c:pt>
                <c:pt idx="351">
                  <c:v>3.7898523578170806E-2</c:v>
                </c:pt>
                <c:pt idx="352">
                  <c:v>3.7898523578170806E-2</c:v>
                </c:pt>
                <c:pt idx="353">
                  <c:v>3.7898523578170806E-2</c:v>
                </c:pt>
                <c:pt idx="354">
                  <c:v>3.7898523578170806E-2</c:v>
                </c:pt>
                <c:pt idx="355">
                  <c:v>3.7898523578170806E-2</c:v>
                </c:pt>
                <c:pt idx="356">
                  <c:v>3.7898523578170806E-2</c:v>
                </c:pt>
                <c:pt idx="357">
                  <c:v>3.7898523578170806E-2</c:v>
                </c:pt>
                <c:pt idx="358">
                  <c:v>3.7898523578170806E-2</c:v>
                </c:pt>
                <c:pt idx="359">
                  <c:v>3.7898523578170806E-2</c:v>
                </c:pt>
                <c:pt idx="360">
                  <c:v>3.7898523578170806E-2</c:v>
                </c:pt>
                <c:pt idx="361">
                  <c:v>3.7898523578170806E-2</c:v>
                </c:pt>
                <c:pt idx="362">
                  <c:v>3.7898523578170806E-2</c:v>
                </c:pt>
                <c:pt idx="363">
                  <c:v>3.7898523578170806E-2</c:v>
                </c:pt>
                <c:pt idx="364">
                  <c:v>3.7898523578170806E-2</c:v>
                </c:pt>
                <c:pt idx="365">
                  <c:v>3.7898523578170806E-2</c:v>
                </c:pt>
                <c:pt idx="366">
                  <c:v>3.7898523578170806E-2</c:v>
                </c:pt>
                <c:pt idx="367">
                  <c:v>3.7898523578170806E-2</c:v>
                </c:pt>
                <c:pt idx="368">
                  <c:v>3.7898523578170806E-2</c:v>
                </c:pt>
                <c:pt idx="369">
                  <c:v>3.7898523578170806E-2</c:v>
                </c:pt>
                <c:pt idx="370">
                  <c:v>3.7898523578170806E-2</c:v>
                </c:pt>
                <c:pt idx="371">
                  <c:v>3.7898523578170806E-2</c:v>
                </c:pt>
                <c:pt idx="372">
                  <c:v>3.7898523578170806E-2</c:v>
                </c:pt>
                <c:pt idx="373">
                  <c:v>3.7898523578170806E-2</c:v>
                </c:pt>
                <c:pt idx="374">
                  <c:v>3.7898523578170806E-2</c:v>
                </c:pt>
                <c:pt idx="375">
                  <c:v>3.7898523578170806E-2</c:v>
                </c:pt>
                <c:pt idx="376">
                  <c:v>3.7898523578170806E-2</c:v>
                </c:pt>
                <c:pt idx="377">
                  <c:v>3.7898523578170806E-2</c:v>
                </c:pt>
                <c:pt idx="378">
                  <c:v>3.7898523578170806E-2</c:v>
                </c:pt>
                <c:pt idx="379">
                  <c:v>3.7898523578170806E-2</c:v>
                </c:pt>
                <c:pt idx="380">
                  <c:v>3.7898523578170806E-2</c:v>
                </c:pt>
                <c:pt idx="381">
                  <c:v>3.7898523578170806E-2</c:v>
                </c:pt>
                <c:pt idx="382">
                  <c:v>3.7898523578170806E-2</c:v>
                </c:pt>
                <c:pt idx="383">
                  <c:v>3.7898523578170806E-2</c:v>
                </c:pt>
                <c:pt idx="384">
                  <c:v>3.7898523578170806E-2</c:v>
                </c:pt>
                <c:pt idx="385">
                  <c:v>3.7898523578170806E-2</c:v>
                </c:pt>
                <c:pt idx="386">
                  <c:v>3.7898523578170806E-2</c:v>
                </c:pt>
                <c:pt idx="387">
                  <c:v>3.7898523578170806E-2</c:v>
                </c:pt>
                <c:pt idx="388">
                  <c:v>3.7898523578170806E-2</c:v>
                </c:pt>
                <c:pt idx="389">
                  <c:v>3.7898523578170806E-2</c:v>
                </c:pt>
                <c:pt idx="390">
                  <c:v>3.7898523578170806E-2</c:v>
                </c:pt>
                <c:pt idx="391">
                  <c:v>3.7898523578170806E-2</c:v>
                </c:pt>
                <c:pt idx="392">
                  <c:v>3.7898523578170806E-2</c:v>
                </c:pt>
                <c:pt idx="393">
                  <c:v>3.7898523578170806E-2</c:v>
                </c:pt>
                <c:pt idx="394">
                  <c:v>3.7898523578170806E-2</c:v>
                </c:pt>
                <c:pt idx="395">
                  <c:v>3.7898523578170806E-2</c:v>
                </c:pt>
                <c:pt idx="396">
                  <c:v>3.7898523578170806E-2</c:v>
                </c:pt>
                <c:pt idx="397">
                  <c:v>3.7898523578170806E-2</c:v>
                </c:pt>
                <c:pt idx="398">
                  <c:v>3.7898523578170806E-2</c:v>
                </c:pt>
                <c:pt idx="399">
                  <c:v>3.7898523578170806E-2</c:v>
                </c:pt>
                <c:pt idx="400">
                  <c:v>3.7898523578170806E-2</c:v>
                </c:pt>
                <c:pt idx="401">
                  <c:v>3.7898523578170806E-2</c:v>
                </c:pt>
                <c:pt idx="402">
                  <c:v>3.7898523578170806E-2</c:v>
                </c:pt>
                <c:pt idx="403">
                  <c:v>3.7898523578170806E-2</c:v>
                </c:pt>
                <c:pt idx="404">
                  <c:v>3.7898523578170806E-2</c:v>
                </c:pt>
                <c:pt idx="405">
                  <c:v>3.7898523578170806E-2</c:v>
                </c:pt>
                <c:pt idx="406">
                  <c:v>3.7898523578170806E-2</c:v>
                </c:pt>
                <c:pt idx="407">
                  <c:v>3.7898523578170806E-2</c:v>
                </c:pt>
                <c:pt idx="408">
                  <c:v>3.7898523578170806E-2</c:v>
                </c:pt>
                <c:pt idx="409">
                  <c:v>3.7898523578170806E-2</c:v>
                </c:pt>
                <c:pt idx="410">
                  <c:v>3.7898523578170806E-2</c:v>
                </c:pt>
                <c:pt idx="411">
                  <c:v>3.7898523578170806E-2</c:v>
                </c:pt>
                <c:pt idx="412">
                  <c:v>3.7898523578170806E-2</c:v>
                </c:pt>
                <c:pt idx="413">
                  <c:v>3.7898523578170806E-2</c:v>
                </c:pt>
                <c:pt idx="414">
                  <c:v>3.7898523578170806E-2</c:v>
                </c:pt>
                <c:pt idx="415">
                  <c:v>3.7898523578170806E-2</c:v>
                </c:pt>
                <c:pt idx="416">
                  <c:v>3.7898523578170806E-2</c:v>
                </c:pt>
                <c:pt idx="417">
                  <c:v>3.7898523578170806E-2</c:v>
                </c:pt>
                <c:pt idx="418">
                  <c:v>3.7898523578170806E-2</c:v>
                </c:pt>
                <c:pt idx="419">
                  <c:v>3.7898523578170806E-2</c:v>
                </c:pt>
                <c:pt idx="420">
                  <c:v>3.7898523578170806E-2</c:v>
                </c:pt>
                <c:pt idx="421">
                  <c:v>3.7898523578170806E-2</c:v>
                </c:pt>
                <c:pt idx="422">
                  <c:v>3.7898523578170806E-2</c:v>
                </c:pt>
                <c:pt idx="423">
                  <c:v>3.7898523578170806E-2</c:v>
                </c:pt>
                <c:pt idx="424">
                  <c:v>3.7898523578170806E-2</c:v>
                </c:pt>
                <c:pt idx="425">
                  <c:v>3.7898523578170806E-2</c:v>
                </c:pt>
                <c:pt idx="426">
                  <c:v>3.7898523578170806E-2</c:v>
                </c:pt>
                <c:pt idx="427">
                  <c:v>3.7898523578170806E-2</c:v>
                </c:pt>
                <c:pt idx="428">
                  <c:v>3.7898523578170806E-2</c:v>
                </c:pt>
                <c:pt idx="429">
                  <c:v>3.7898523578170806E-2</c:v>
                </c:pt>
                <c:pt idx="430">
                  <c:v>3.7898523578170806E-2</c:v>
                </c:pt>
                <c:pt idx="431">
                  <c:v>3.7898523578170806E-2</c:v>
                </c:pt>
                <c:pt idx="432">
                  <c:v>3.7898523578170806E-2</c:v>
                </c:pt>
                <c:pt idx="433">
                  <c:v>3.7898523578170806E-2</c:v>
                </c:pt>
                <c:pt idx="434">
                  <c:v>3.7898523578170806E-2</c:v>
                </c:pt>
                <c:pt idx="435">
                  <c:v>3.7898523578170806E-2</c:v>
                </c:pt>
                <c:pt idx="436">
                  <c:v>3.7898523578170806E-2</c:v>
                </c:pt>
                <c:pt idx="437">
                  <c:v>3.7898523578170806E-2</c:v>
                </c:pt>
                <c:pt idx="438">
                  <c:v>3.7898523578170806E-2</c:v>
                </c:pt>
                <c:pt idx="439">
                  <c:v>3.7898523578170806E-2</c:v>
                </c:pt>
                <c:pt idx="440">
                  <c:v>3.7898523578170806E-2</c:v>
                </c:pt>
                <c:pt idx="441">
                  <c:v>3.7898523578170806E-2</c:v>
                </c:pt>
                <c:pt idx="442">
                  <c:v>3.7898523578170806E-2</c:v>
                </c:pt>
                <c:pt idx="443">
                  <c:v>3.7898523578170806E-2</c:v>
                </c:pt>
                <c:pt idx="444">
                  <c:v>3.7898523578170806E-2</c:v>
                </c:pt>
                <c:pt idx="445">
                  <c:v>3.7898523578170806E-2</c:v>
                </c:pt>
                <c:pt idx="446">
                  <c:v>3.7898523578170806E-2</c:v>
                </c:pt>
                <c:pt idx="447">
                  <c:v>3.7898523578170806E-2</c:v>
                </c:pt>
                <c:pt idx="448">
                  <c:v>3.7898523578170806E-2</c:v>
                </c:pt>
                <c:pt idx="449">
                  <c:v>3.7898523578170806E-2</c:v>
                </c:pt>
                <c:pt idx="450">
                  <c:v>3.7898523578170806E-2</c:v>
                </c:pt>
                <c:pt idx="451">
                  <c:v>3.7898523578170806E-2</c:v>
                </c:pt>
                <c:pt idx="452">
                  <c:v>3.7898523578170806E-2</c:v>
                </c:pt>
                <c:pt idx="453">
                  <c:v>3.7898523578170806E-2</c:v>
                </c:pt>
                <c:pt idx="454">
                  <c:v>3.7898523578170806E-2</c:v>
                </c:pt>
                <c:pt idx="455">
                  <c:v>3.7898523578170806E-2</c:v>
                </c:pt>
                <c:pt idx="456">
                  <c:v>3.7898523578170806E-2</c:v>
                </c:pt>
                <c:pt idx="457">
                  <c:v>3.7898523578170806E-2</c:v>
                </c:pt>
                <c:pt idx="458">
                  <c:v>3.7898523578170806E-2</c:v>
                </c:pt>
                <c:pt idx="459">
                  <c:v>3.7898523578170806E-2</c:v>
                </c:pt>
                <c:pt idx="460">
                  <c:v>3.7898523578170806E-2</c:v>
                </c:pt>
                <c:pt idx="461">
                  <c:v>3.7898523578170806E-2</c:v>
                </c:pt>
                <c:pt idx="462">
                  <c:v>3.1594287559659984E-2</c:v>
                </c:pt>
                <c:pt idx="463">
                  <c:v>3.1594287559659984E-2</c:v>
                </c:pt>
                <c:pt idx="464">
                  <c:v>3.1594287559659984E-2</c:v>
                </c:pt>
                <c:pt idx="465">
                  <c:v>3.1594287559659984E-2</c:v>
                </c:pt>
                <c:pt idx="466">
                  <c:v>3.1594287559659984E-2</c:v>
                </c:pt>
                <c:pt idx="467">
                  <c:v>3.1594287559659984E-2</c:v>
                </c:pt>
                <c:pt idx="468">
                  <c:v>3.1594287559659984E-2</c:v>
                </c:pt>
                <c:pt idx="469">
                  <c:v>3.1594287559659984E-2</c:v>
                </c:pt>
                <c:pt idx="470">
                  <c:v>3.1594287559659984E-2</c:v>
                </c:pt>
                <c:pt idx="471">
                  <c:v>3.1594287559659984E-2</c:v>
                </c:pt>
                <c:pt idx="472">
                  <c:v>3.1594287559659984E-2</c:v>
                </c:pt>
                <c:pt idx="473">
                  <c:v>3.1594287559659984E-2</c:v>
                </c:pt>
                <c:pt idx="474">
                  <c:v>3.1594287559659984E-2</c:v>
                </c:pt>
                <c:pt idx="475">
                  <c:v>3.1594287559659984E-2</c:v>
                </c:pt>
                <c:pt idx="476">
                  <c:v>3.1594287559659984E-2</c:v>
                </c:pt>
                <c:pt idx="477">
                  <c:v>3.1594287559659984E-2</c:v>
                </c:pt>
                <c:pt idx="478">
                  <c:v>3.1594287559659984E-2</c:v>
                </c:pt>
                <c:pt idx="479">
                  <c:v>3.1594287559659984E-2</c:v>
                </c:pt>
                <c:pt idx="480">
                  <c:v>3.1594287559659984E-2</c:v>
                </c:pt>
                <c:pt idx="481">
                  <c:v>3.1594287559659984E-2</c:v>
                </c:pt>
                <c:pt idx="482">
                  <c:v>3.1594287559659984E-2</c:v>
                </c:pt>
                <c:pt idx="483">
                  <c:v>3.1594287559659984E-2</c:v>
                </c:pt>
                <c:pt idx="484">
                  <c:v>3.1594287559659984E-2</c:v>
                </c:pt>
                <c:pt idx="485">
                  <c:v>3.1594287559659984E-2</c:v>
                </c:pt>
                <c:pt idx="486">
                  <c:v>3.1594287559659984E-2</c:v>
                </c:pt>
                <c:pt idx="487">
                  <c:v>3.1594287559659984E-2</c:v>
                </c:pt>
                <c:pt idx="488">
                  <c:v>3.1594287559659984E-2</c:v>
                </c:pt>
                <c:pt idx="489">
                  <c:v>3.1594287559659984E-2</c:v>
                </c:pt>
                <c:pt idx="490">
                  <c:v>3.1594287559659984E-2</c:v>
                </c:pt>
                <c:pt idx="491">
                  <c:v>3.1594287559659984E-2</c:v>
                </c:pt>
                <c:pt idx="492">
                  <c:v>3.1594287559659984E-2</c:v>
                </c:pt>
                <c:pt idx="493">
                  <c:v>3.1594287559659984E-2</c:v>
                </c:pt>
                <c:pt idx="494">
                  <c:v>3.1594287559659984E-2</c:v>
                </c:pt>
                <c:pt idx="495">
                  <c:v>3.1594287559659984E-2</c:v>
                </c:pt>
                <c:pt idx="496">
                  <c:v>3.1594287559659984E-2</c:v>
                </c:pt>
                <c:pt idx="497">
                  <c:v>3.1594287559659984E-2</c:v>
                </c:pt>
                <c:pt idx="498">
                  <c:v>3.1594287559659984E-2</c:v>
                </c:pt>
                <c:pt idx="499">
                  <c:v>3.1594287559659984E-2</c:v>
                </c:pt>
                <c:pt idx="500">
                  <c:v>3.1594287559659984E-2</c:v>
                </c:pt>
                <c:pt idx="501">
                  <c:v>3.1594287559659984E-2</c:v>
                </c:pt>
                <c:pt idx="502">
                  <c:v>3.1594287559659984E-2</c:v>
                </c:pt>
                <c:pt idx="503">
                  <c:v>3.1594287559659984E-2</c:v>
                </c:pt>
                <c:pt idx="504">
                  <c:v>3.1594287559659984E-2</c:v>
                </c:pt>
                <c:pt idx="505">
                  <c:v>3.1594287559659984E-2</c:v>
                </c:pt>
                <c:pt idx="506">
                  <c:v>3.1594287559659984E-2</c:v>
                </c:pt>
                <c:pt idx="507">
                  <c:v>3.1594287559659984E-2</c:v>
                </c:pt>
                <c:pt idx="508">
                  <c:v>3.1594287559659984E-2</c:v>
                </c:pt>
                <c:pt idx="509">
                  <c:v>3.1594287559659984E-2</c:v>
                </c:pt>
                <c:pt idx="510">
                  <c:v>3.1594287559659984E-2</c:v>
                </c:pt>
                <c:pt idx="511">
                  <c:v>3.1594287559659984E-2</c:v>
                </c:pt>
                <c:pt idx="512">
                  <c:v>3.1594287559659984E-2</c:v>
                </c:pt>
                <c:pt idx="513">
                  <c:v>3.1594287559659984E-2</c:v>
                </c:pt>
                <c:pt idx="514">
                  <c:v>3.1594287559659984E-2</c:v>
                </c:pt>
                <c:pt idx="515">
                  <c:v>3.1594287559659984E-2</c:v>
                </c:pt>
                <c:pt idx="516">
                  <c:v>3.1594287559659984E-2</c:v>
                </c:pt>
                <c:pt idx="517">
                  <c:v>3.1594287559659984E-2</c:v>
                </c:pt>
                <c:pt idx="518">
                  <c:v>3.1594287559659984E-2</c:v>
                </c:pt>
                <c:pt idx="519">
                  <c:v>3.1594287559659984E-2</c:v>
                </c:pt>
                <c:pt idx="520">
                  <c:v>3.1594287559659984E-2</c:v>
                </c:pt>
                <c:pt idx="521">
                  <c:v>3.1594287559659984E-2</c:v>
                </c:pt>
                <c:pt idx="522">
                  <c:v>3.1594287559659984E-2</c:v>
                </c:pt>
                <c:pt idx="523">
                  <c:v>3.1594287559659984E-2</c:v>
                </c:pt>
                <c:pt idx="524">
                  <c:v>3.1594287559659984E-2</c:v>
                </c:pt>
                <c:pt idx="525">
                  <c:v>3.1594287559659984E-2</c:v>
                </c:pt>
                <c:pt idx="526">
                  <c:v>3.1594287559659984E-2</c:v>
                </c:pt>
                <c:pt idx="527">
                  <c:v>3.1594287559659984E-2</c:v>
                </c:pt>
                <c:pt idx="528">
                  <c:v>3.1594287559659984E-2</c:v>
                </c:pt>
                <c:pt idx="529">
                  <c:v>3.1594287559659984E-2</c:v>
                </c:pt>
                <c:pt idx="530">
                  <c:v>3.1594287559659984E-2</c:v>
                </c:pt>
                <c:pt idx="531">
                  <c:v>3.1594287559659984E-2</c:v>
                </c:pt>
                <c:pt idx="532">
                  <c:v>3.1594287559659984E-2</c:v>
                </c:pt>
                <c:pt idx="533">
                  <c:v>3.1594287559659984E-2</c:v>
                </c:pt>
                <c:pt idx="534">
                  <c:v>3.1594287559659984E-2</c:v>
                </c:pt>
                <c:pt idx="535">
                  <c:v>3.1594287559659984E-2</c:v>
                </c:pt>
                <c:pt idx="536">
                  <c:v>3.1594287559659984E-2</c:v>
                </c:pt>
                <c:pt idx="537">
                  <c:v>3.1594287559659984E-2</c:v>
                </c:pt>
                <c:pt idx="538">
                  <c:v>3.1594287559659984E-2</c:v>
                </c:pt>
                <c:pt idx="539">
                  <c:v>3.1594287559659984E-2</c:v>
                </c:pt>
                <c:pt idx="540">
                  <c:v>3.1594287559659984E-2</c:v>
                </c:pt>
                <c:pt idx="541">
                  <c:v>3.1594287559659984E-2</c:v>
                </c:pt>
                <c:pt idx="542">
                  <c:v>3.1594287559659984E-2</c:v>
                </c:pt>
                <c:pt idx="543">
                  <c:v>3.1594287559659984E-2</c:v>
                </c:pt>
                <c:pt idx="544">
                  <c:v>3.1594287559659984E-2</c:v>
                </c:pt>
                <c:pt idx="545">
                  <c:v>3.1594287559659984E-2</c:v>
                </c:pt>
                <c:pt idx="546">
                  <c:v>3.1594287559659984E-2</c:v>
                </c:pt>
                <c:pt idx="547">
                  <c:v>3.1594287559659984E-2</c:v>
                </c:pt>
                <c:pt idx="548">
                  <c:v>3.1594287559659984E-2</c:v>
                </c:pt>
                <c:pt idx="549">
                  <c:v>3.1594287559659984E-2</c:v>
                </c:pt>
                <c:pt idx="550">
                  <c:v>3.1594287559659984E-2</c:v>
                </c:pt>
                <c:pt idx="551">
                  <c:v>3.1594287559659984E-2</c:v>
                </c:pt>
                <c:pt idx="552">
                  <c:v>3.1594287559659984E-2</c:v>
                </c:pt>
                <c:pt idx="553">
                  <c:v>3.1594287559659984E-2</c:v>
                </c:pt>
                <c:pt idx="554">
                  <c:v>3.1594287559659984E-2</c:v>
                </c:pt>
                <c:pt idx="555">
                  <c:v>3.1594287559659984E-2</c:v>
                </c:pt>
                <c:pt idx="556">
                  <c:v>3.1594287559659984E-2</c:v>
                </c:pt>
                <c:pt idx="557">
                  <c:v>3.1594287559659984E-2</c:v>
                </c:pt>
                <c:pt idx="558">
                  <c:v>3.1594287559659984E-2</c:v>
                </c:pt>
                <c:pt idx="559">
                  <c:v>3.1594287559659984E-2</c:v>
                </c:pt>
                <c:pt idx="560">
                  <c:v>3.1594287559659984E-2</c:v>
                </c:pt>
                <c:pt idx="561">
                  <c:v>3.1594287559659984E-2</c:v>
                </c:pt>
                <c:pt idx="562">
                  <c:v>3.1594287559659984E-2</c:v>
                </c:pt>
                <c:pt idx="563">
                  <c:v>3.1594287559659984E-2</c:v>
                </c:pt>
                <c:pt idx="564">
                  <c:v>3.1594287559659984E-2</c:v>
                </c:pt>
                <c:pt idx="565">
                  <c:v>3.1594287559659984E-2</c:v>
                </c:pt>
                <c:pt idx="566">
                  <c:v>3.1594287559659984E-2</c:v>
                </c:pt>
                <c:pt idx="567">
                  <c:v>3.1594287559659984E-2</c:v>
                </c:pt>
                <c:pt idx="568">
                  <c:v>3.1594287559659984E-2</c:v>
                </c:pt>
                <c:pt idx="569">
                  <c:v>3.1594287559659984E-2</c:v>
                </c:pt>
                <c:pt idx="570">
                  <c:v>3.1594287559659984E-2</c:v>
                </c:pt>
                <c:pt idx="571">
                  <c:v>3.1594287559659984E-2</c:v>
                </c:pt>
                <c:pt idx="572">
                  <c:v>3.1594287559659984E-2</c:v>
                </c:pt>
                <c:pt idx="573">
                  <c:v>3.1594287559659984E-2</c:v>
                </c:pt>
                <c:pt idx="574">
                  <c:v>3.1594287559659984E-2</c:v>
                </c:pt>
                <c:pt idx="575">
                  <c:v>3.1594287559659984E-2</c:v>
                </c:pt>
                <c:pt idx="576">
                  <c:v>3.1594287559659984E-2</c:v>
                </c:pt>
                <c:pt idx="577">
                  <c:v>3.1594287559659984E-2</c:v>
                </c:pt>
                <c:pt idx="578">
                  <c:v>3.1594287559659984E-2</c:v>
                </c:pt>
                <c:pt idx="579">
                  <c:v>3.1594287559659984E-2</c:v>
                </c:pt>
                <c:pt idx="580">
                  <c:v>3.1594287559659984E-2</c:v>
                </c:pt>
                <c:pt idx="581">
                  <c:v>3.1594287559659984E-2</c:v>
                </c:pt>
                <c:pt idx="582">
                  <c:v>3.1594287559659984E-2</c:v>
                </c:pt>
                <c:pt idx="583">
                  <c:v>3.1594287559659984E-2</c:v>
                </c:pt>
                <c:pt idx="584">
                  <c:v>3.1594287559659984E-2</c:v>
                </c:pt>
                <c:pt idx="585">
                  <c:v>3.1594287559659984E-2</c:v>
                </c:pt>
                <c:pt idx="586">
                  <c:v>3.1594287559659984E-2</c:v>
                </c:pt>
                <c:pt idx="587">
                  <c:v>3.1594287559659984E-2</c:v>
                </c:pt>
                <c:pt idx="588">
                  <c:v>3.1594287559659984E-2</c:v>
                </c:pt>
                <c:pt idx="589">
                  <c:v>3.1594287559659984E-2</c:v>
                </c:pt>
                <c:pt idx="590">
                  <c:v>3.1594287559659984E-2</c:v>
                </c:pt>
                <c:pt idx="591">
                  <c:v>3.1594287559659984E-2</c:v>
                </c:pt>
                <c:pt idx="592">
                  <c:v>3.1594287559659984E-2</c:v>
                </c:pt>
                <c:pt idx="593">
                  <c:v>3.1594287559659984E-2</c:v>
                </c:pt>
                <c:pt idx="594">
                  <c:v>3.1594287559659984E-2</c:v>
                </c:pt>
                <c:pt idx="595">
                  <c:v>3.1594287559659984E-2</c:v>
                </c:pt>
                <c:pt idx="596">
                  <c:v>3.1594287559659984E-2</c:v>
                </c:pt>
                <c:pt idx="597">
                  <c:v>3.1594287559659984E-2</c:v>
                </c:pt>
                <c:pt idx="598">
                  <c:v>3.1594287559659984E-2</c:v>
                </c:pt>
                <c:pt idx="599">
                  <c:v>3.1594287559659984E-2</c:v>
                </c:pt>
                <c:pt idx="600">
                  <c:v>3.1594287559659984E-2</c:v>
                </c:pt>
                <c:pt idx="601">
                  <c:v>3.1594287559659984E-2</c:v>
                </c:pt>
                <c:pt idx="602">
                  <c:v>3.1594287559659984E-2</c:v>
                </c:pt>
                <c:pt idx="603">
                  <c:v>3.1594287559659984E-2</c:v>
                </c:pt>
                <c:pt idx="604">
                  <c:v>3.1594287559659984E-2</c:v>
                </c:pt>
                <c:pt idx="605">
                  <c:v>3.1594287559659984E-2</c:v>
                </c:pt>
                <c:pt idx="606">
                  <c:v>3.1594287559659984E-2</c:v>
                </c:pt>
                <c:pt idx="607">
                  <c:v>3.1594287559659984E-2</c:v>
                </c:pt>
                <c:pt idx="608">
                  <c:v>3.1594287559659984E-2</c:v>
                </c:pt>
                <c:pt idx="609">
                  <c:v>3.1594287559659984E-2</c:v>
                </c:pt>
                <c:pt idx="610">
                  <c:v>3.1594287559659984E-2</c:v>
                </c:pt>
                <c:pt idx="611">
                  <c:v>3.1594287559659984E-2</c:v>
                </c:pt>
                <c:pt idx="612">
                  <c:v>3.1594287559659984E-2</c:v>
                </c:pt>
                <c:pt idx="613">
                  <c:v>3.1594287559659984E-2</c:v>
                </c:pt>
                <c:pt idx="614">
                  <c:v>3.1594287559659984E-2</c:v>
                </c:pt>
                <c:pt idx="615">
                  <c:v>3.1594287559659984E-2</c:v>
                </c:pt>
                <c:pt idx="616">
                  <c:v>3.1594287559659984E-2</c:v>
                </c:pt>
                <c:pt idx="617">
                  <c:v>3.1594287559659984E-2</c:v>
                </c:pt>
                <c:pt idx="618">
                  <c:v>3.1594287559659984E-2</c:v>
                </c:pt>
                <c:pt idx="619">
                  <c:v>3.1594287559659984E-2</c:v>
                </c:pt>
                <c:pt idx="620">
                  <c:v>3.1594287559659984E-2</c:v>
                </c:pt>
                <c:pt idx="621">
                  <c:v>3.1053398600755733E-2</c:v>
                </c:pt>
                <c:pt idx="622">
                  <c:v>3.1053398600755733E-2</c:v>
                </c:pt>
                <c:pt idx="623">
                  <c:v>3.1053398600755733E-2</c:v>
                </c:pt>
                <c:pt idx="624">
                  <c:v>3.1053398600755733E-2</c:v>
                </c:pt>
                <c:pt idx="625">
                  <c:v>3.1053398600755733E-2</c:v>
                </c:pt>
                <c:pt idx="626">
                  <c:v>3.1053398600755733E-2</c:v>
                </c:pt>
                <c:pt idx="627">
                  <c:v>3.1053398600755733E-2</c:v>
                </c:pt>
                <c:pt idx="628">
                  <c:v>3.1053398600755733E-2</c:v>
                </c:pt>
                <c:pt idx="629">
                  <c:v>3.1053398600755733E-2</c:v>
                </c:pt>
                <c:pt idx="630">
                  <c:v>3.1053398600755733E-2</c:v>
                </c:pt>
                <c:pt idx="631">
                  <c:v>3.1053398600755733E-2</c:v>
                </c:pt>
                <c:pt idx="632">
                  <c:v>3.0613227384942543E-2</c:v>
                </c:pt>
                <c:pt idx="633">
                  <c:v>3.0613227384942543E-2</c:v>
                </c:pt>
                <c:pt idx="634">
                  <c:v>3.0613227384942543E-2</c:v>
                </c:pt>
                <c:pt idx="635">
                  <c:v>3.0613227384942543E-2</c:v>
                </c:pt>
                <c:pt idx="636">
                  <c:v>3.0613227384942543E-2</c:v>
                </c:pt>
                <c:pt idx="637">
                  <c:v>3.0613227384942543E-2</c:v>
                </c:pt>
                <c:pt idx="638">
                  <c:v>3.0613227384942543E-2</c:v>
                </c:pt>
                <c:pt idx="639">
                  <c:v>3.0613227384942543E-2</c:v>
                </c:pt>
                <c:pt idx="640">
                  <c:v>3.0613227384942543E-2</c:v>
                </c:pt>
                <c:pt idx="641">
                  <c:v>3.0613227384942543E-2</c:v>
                </c:pt>
                <c:pt idx="642">
                  <c:v>3.0613227384942543E-2</c:v>
                </c:pt>
                <c:pt idx="643">
                  <c:v>3.0613227384942543E-2</c:v>
                </c:pt>
                <c:pt idx="644">
                  <c:v>3.0613227384942543E-2</c:v>
                </c:pt>
                <c:pt idx="645">
                  <c:v>3.0613227384942543E-2</c:v>
                </c:pt>
                <c:pt idx="646">
                  <c:v>3.0613227384942543E-2</c:v>
                </c:pt>
                <c:pt idx="647">
                  <c:v>3.0613227384942543E-2</c:v>
                </c:pt>
                <c:pt idx="648">
                  <c:v>3.0613227384942543E-2</c:v>
                </c:pt>
                <c:pt idx="649">
                  <c:v>3.0613227384942543E-2</c:v>
                </c:pt>
                <c:pt idx="650">
                  <c:v>3.0613227384942543E-2</c:v>
                </c:pt>
                <c:pt idx="651">
                  <c:v>3.0613227384942543E-2</c:v>
                </c:pt>
                <c:pt idx="652">
                  <c:v>3.0613227384942543E-2</c:v>
                </c:pt>
                <c:pt idx="653">
                  <c:v>3.0613227384942543E-2</c:v>
                </c:pt>
                <c:pt idx="654">
                  <c:v>3.0613227384942543E-2</c:v>
                </c:pt>
                <c:pt idx="655">
                  <c:v>3.0613227384942543E-2</c:v>
                </c:pt>
                <c:pt idx="656">
                  <c:v>3.0613227384942543E-2</c:v>
                </c:pt>
                <c:pt idx="657">
                  <c:v>3.0613227384942543E-2</c:v>
                </c:pt>
                <c:pt idx="658">
                  <c:v>3.0613227384942543E-2</c:v>
                </c:pt>
                <c:pt idx="659">
                  <c:v>3.0613227384942543E-2</c:v>
                </c:pt>
                <c:pt idx="660">
                  <c:v>3.0613227384942543E-2</c:v>
                </c:pt>
                <c:pt idx="661">
                  <c:v>3.0613227384942543E-2</c:v>
                </c:pt>
                <c:pt idx="662">
                  <c:v>3.0613227384942543E-2</c:v>
                </c:pt>
                <c:pt idx="663">
                  <c:v>3.0613227384942543E-2</c:v>
                </c:pt>
                <c:pt idx="664">
                  <c:v>3.0613227384942543E-2</c:v>
                </c:pt>
                <c:pt idx="665">
                  <c:v>3.0613227384942543E-2</c:v>
                </c:pt>
                <c:pt idx="666">
                  <c:v>3.0613227384942543E-2</c:v>
                </c:pt>
                <c:pt idx="667">
                  <c:v>3.0613227384942543E-2</c:v>
                </c:pt>
                <c:pt idx="668">
                  <c:v>3.0613227384942543E-2</c:v>
                </c:pt>
                <c:pt idx="669">
                  <c:v>3.0613227384942543E-2</c:v>
                </c:pt>
                <c:pt idx="670">
                  <c:v>3.0613227384942543E-2</c:v>
                </c:pt>
                <c:pt idx="671">
                  <c:v>3.0613227384942543E-2</c:v>
                </c:pt>
                <c:pt idx="672">
                  <c:v>3.0613227384942543E-2</c:v>
                </c:pt>
                <c:pt idx="673">
                  <c:v>3.0613227384942543E-2</c:v>
                </c:pt>
                <c:pt idx="674">
                  <c:v>3.0613227384942543E-2</c:v>
                </c:pt>
                <c:pt idx="675">
                  <c:v>3.0613227384942543E-2</c:v>
                </c:pt>
                <c:pt idx="676">
                  <c:v>3.0613227384942543E-2</c:v>
                </c:pt>
                <c:pt idx="677">
                  <c:v>3.0613227384942543E-2</c:v>
                </c:pt>
                <c:pt idx="678">
                  <c:v>3.0613227384942543E-2</c:v>
                </c:pt>
                <c:pt idx="679">
                  <c:v>3.0613227384942543E-2</c:v>
                </c:pt>
                <c:pt idx="680">
                  <c:v>3.0613227384942543E-2</c:v>
                </c:pt>
                <c:pt idx="681">
                  <c:v>3.0613227384942543E-2</c:v>
                </c:pt>
                <c:pt idx="682">
                  <c:v>3.0613227384942543E-2</c:v>
                </c:pt>
                <c:pt idx="683">
                  <c:v>3.0613227384942543E-2</c:v>
                </c:pt>
                <c:pt idx="684">
                  <c:v>3.0613227384942543E-2</c:v>
                </c:pt>
                <c:pt idx="685">
                  <c:v>3.0613227384942543E-2</c:v>
                </c:pt>
                <c:pt idx="686">
                  <c:v>3.0613227384942543E-2</c:v>
                </c:pt>
                <c:pt idx="687">
                  <c:v>3.0613227384942543E-2</c:v>
                </c:pt>
                <c:pt idx="688">
                  <c:v>3.0613227384942543E-2</c:v>
                </c:pt>
                <c:pt idx="689">
                  <c:v>3.0613227384942543E-2</c:v>
                </c:pt>
                <c:pt idx="690">
                  <c:v>3.0613227384942543E-2</c:v>
                </c:pt>
                <c:pt idx="691">
                  <c:v>3.0613227384942543E-2</c:v>
                </c:pt>
                <c:pt idx="692">
                  <c:v>3.0613227384942543E-2</c:v>
                </c:pt>
                <c:pt idx="693">
                  <c:v>3.0613227384942543E-2</c:v>
                </c:pt>
                <c:pt idx="694">
                  <c:v>3.0613227384942543E-2</c:v>
                </c:pt>
                <c:pt idx="695">
                  <c:v>3.0613227384942543E-2</c:v>
                </c:pt>
                <c:pt idx="696">
                  <c:v>3.0613227384942543E-2</c:v>
                </c:pt>
                <c:pt idx="697">
                  <c:v>3.0613227384942543E-2</c:v>
                </c:pt>
                <c:pt idx="698">
                  <c:v>3.0613227384942543E-2</c:v>
                </c:pt>
                <c:pt idx="699">
                  <c:v>3.0613227384942543E-2</c:v>
                </c:pt>
                <c:pt idx="700">
                  <c:v>3.0613227384942543E-2</c:v>
                </c:pt>
                <c:pt idx="701">
                  <c:v>3.0613227384942543E-2</c:v>
                </c:pt>
                <c:pt idx="702">
                  <c:v>3.0613227384942543E-2</c:v>
                </c:pt>
                <c:pt idx="703">
                  <c:v>3.0613227384942543E-2</c:v>
                </c:pt>
                <c:pt idx="704">
                  <c:v>3.0613227384942543E-2</c:v>
                </c:pt>
                <c:pt idx="705">
                  <c:v>3.0613227384942543E-2</c:v>
                </c:pt>
                <c:pt idx="706">
                  <c:v>3.0613227384942543E-2</c:v>
                </c:pt>
                <c:pt idx="707">
                  <c:v>3.0613227384942543E-2</c:v>
                </c:pt>
                <c:pt idx="708">
                  <c:v>3.0613227384942543E-2</c:v>
                </c:pt>
                <c:pt idx="709">
                  <c:v>3.0613227384942543E-2</c:v>
                </c:pt>
                <c:pt idx="710">
                  <c:v>3.0613227384942543E-2</c:v>
                </c:pt>
                <c:pt idx="711">
                  <c:v>3.0613227384942543E-2</c:v>
                </c:pt>
                <c:pt idx="712">
                  <c:v>3.0613227384942543E-2</c:v>
                </c:pt>
                <c:pt idx="713">
                  <c:v>3.0613227384942543E-2</c:v>
                </c:pt>
                <c:pt idx="714">
                  <c:v>3.0613227384942543E-2</c:v>
                </c:pt>
                <c:pt idx="715">
                  <c:v>3.0613227384942543E-2</c:v>
                </c:pt>
                <c:pt idx="716">
                  <c:v>3.0613227384942543E-2</c:v>
                </c:pt>
                <c:pt idx="717">
                  <c:v>3.0613227384942543E-2</c:v>
                </c:pt>
                <c:pt idx="718">
                  <c:v>3.0613227384942543E-2</c:v>
                </c:pt>
                <c:pt idx="719">
                  <c:v>3.0613227384942543E-2</c:v>
                </c:pt>
                <c:pt idx="720">
                  <c:v>3.0613227384942543E-2</c:v>
                </c:pt>
                <c:pt idx="721">
                  <c:v>3.0613227384942543E-2</c:v>
                </c:pt>
                <c:pt idx="722">
                  <c:v>3.0613227384942543E-2</c:v>
                </c:pt>
                <c:pt idx="723">
                  <c:v>3.0613227384942543E-2</c:v>
                </c:pt>
                <c:pt idx="724">
                  <c:v>3.0613227384942543E-2</c:v>
                </c:pt>
                <c:pt idx="725">
                  <c:v>3.0613227384942543E-2</c:v>
                </c:pt>
                <c:pt idx="726">
                  <c:v>3.0613227384942543E-2</c:v>
                </c:pt>
                <c:pt idx="727">
                  <c:v>3.0613227384942543E-2</c:v>
                </c:pt>
                <c:pt idx="728">
                  <c:v>3.0613227384942543E-2</c:v>
                </c:pt>
                <c:pt idx="729">
                  <c:v>3.0613227384942543E-2</c:v>
                </c:pt>
                <c:pt idx="730">
                  <c:v>3.0613227384942543E-2</c:v>
                </c:pt>
                <c:pt idx="731">
                  <c:v>3.0613227384942543E-2</c:v>
                </c:pt>
                <c:pt idx="732">
                  <c:v>3.0613227384942543E-2</c:v>
                </c:pt>
                <c:pt idx="733">
                  <c:v>3.0613227384942543E-2</c:v>
                </c:pt>
                <c:pt idx="734">
                  <c:v>3.0613227384942543E-2</c:v>
                </c:pt>
                <c:pt idx="735">
                  <c:v>3.0613227384942543E-2</c:v>
                </c:pt>
                <c:pt idx="736">
                  <c:v>3.0613227384942543E-2</c:v>
                </c:pt>
                <c:pt idx="737">
                  <c:v>3.0613227384942543E-2</c:v>
                </c:pt>
                <c:pt idx="738">
                  <c:v>3.0613227384942543E-2</c:v>
                </c:pt>
                <c:pt idx="739">
                  <c:v>3.0613227384942543E-2</c:v>
                </c:pt>
                <c:pt idx="740">
                  <c:v>3.0613227384942543E-2</c:v>
                </c:pt>
                <c:pt idx="741">
                  <c:v>3.0613227384942543E-2</c:v>
                </c:pt>
                <c:pt idx="742">
                  <c:v>3.0613227384942543E-2</c:v>
                </c:pt>
                <c:pt idx="743">
                  <c:v>3.0613227384942543E-2</c:v>
                </c:pt>
                <c:pt idx="744">
                  <c:v>3.0613227384942543E-2</c:v>
                </c:pt>
                <c:pt idx="745">
                  <c:v>3.0613227384942543E-2</c:v>
                </c:pt>
                <c:pt idx="746">
                  <c:v>3.0613227384942543E-2</c:v>
                </c:pt>
                <c:pt idx="747">
                  <c:v>3.0613227384942543E-2</c:v>
                </c:pt>
                <c:pt idx="748">
                  <c:v>3.0613227384942543E-2</c:v>
                </c:pt>
                <c:pt idx="749">
                  <c:v>3.0613227384942543E-2</c:v>
                </c:pt>
                <c:pt idx="750">
                  <c:v>3.0613227384942543E-2</c:v>
                </c:pt>
                <c:pt idx="751">
                  <c:v>3.0613227384942543E-2</c:v>
                </c:pt>
                <c:pt idx="752">
                  <c:v>3.0613227384942543E-2</c:v>
                </c:pt>
                <c:pt idx="753">
                  <c:v>3.0613227384942543E-2</c:v>
                </c:pt>
                <c:pt idx="754">
                  <c:v>3.0613227384942543E-2</c:v>
                </c:pt>
                <c:pt idx="755">
                  <c:v>3.0613227384942543E-2</c:v>
                </c:pt>
                <c:pt idx="756">
                  <c:v>3.0613227384942543E-2</c:v>
                </c:pt>
                <c:pt idx="757">
                  <c:v>3.0613227384942543E-2</c:v>
                </c:pt>
                <c:pt idx="758">
                  <c:v>3.0613227384942543E-2</c:v>
                </c:pt>
                <c:pt idx="759">
                  <c:v>3.0613227384942543E-2</c:v>
                </c:pt>
                <c:pt idx="760">
                  <c:v>3.0613227384942543E-2</c:v>
                </c:pt>
                <c:pt idx="761">
                  <c:v>3.0613227384942543E-2</c:v>
                </c:pt>
                <c:pt idx="762">
                  <c:v>3.0613227384942543E-2</c:v>
                </c:pt>
                <c:pt idx="763">
                  <c:v>3.0613227384942543E-2</c:v>
                </c:pt>
                <c:pt idx="764">
                  <c:v>3.0613227384942543E-2</c:v>
                </c:pt>
                <c:pt idx="765">
                  <c:v>3.0613227384942543E-2</c:v>
                </c:pt>
                <c:pt idx="766">
                  <c:v>3.0613227384942543E-2</c:v>
                </c:pt>
                <c:pt idx="767">
                  <c:v>3.0613227384942543E-2</c:v>
                </c:pt>
                <c:pt idx="768">
                  <c:v>3.0613227384942543E-2</c:v>
                </c:pt>
                <c:pt idx="769">
                  <c:v>3.0613227384942543E-2</c:v>
                </c:pt>
                <c:pt idx="770">
                  <c:v>3.0613227384942543E-2</c:v>
                </c:pt>
                <c:pt idx="771">
                  <c:v>3.0613227384942543E-2</c:v>
                </c:pt>
                <c:pt idx="772">
                  <c:v>3.0613227384942543E-2</c:v>
                </c:pt>
                <c:pt idx="773">
                  <c:v>3.0613227384942543E-2</c:v>
                </c:pt>
                <c:pt idx="774">
                  <c:v>3.0613227384942543E-2</c:v>
                </c:pt>
                <c:pt idx="775">
                  <c:v>3.0613227384942543E-2</c:v>
                </c:pt>
                <c:pt idx="776">
                  <c:v>3.0613227384942543E-2</c:v>
                </c:pt>
                <c:pt idx="777">
                  <c:v>3.0613227384942543E-2</c:v>
                </c:pt>
                <c:pt idx="778">
                  <c:v>3.0613227384942543E-2</c:v>
                </c:pt>
                <c:pt idx="779">
                  <c:v>3.0613227384942543E-2</c:v>
                </c:pt>
                <c:pt idx="780">
                  <c:v>3.0613227384942543E-2</c:v>
                </c:pt>
                <c:pt idx="781">
                  <c:v>3.0613227384942543E-2</c:v>
                </c:pt>
                <c:pt idx="782">
                  <c:v>3.0613227384942543E-2</c:v>
                </c:pt>
                <c:pt idx="783">
                  <c:v>3.0613227384942543E-2</c:v>
                </c:pt>
                <c:pt idx="784">
                  <c:v>3.0613227384942543E-2</c:v>
                </c:pt>
                <c:pt idx="785">
                  <c:v>3.0613227384942543E-2</c:v>
                </c:pt>
                <c:pt idx="786">
                  <c:v>3.0613227384942543E-2</c:v>
                </c:pt>
                <c:pt idx="787">
                  <c:v>3.0613227384942543E-2</c:v>
                </c:pt>
                <c:pt idx="788">
                  <c:v>3.0613227384942543E-2</c:v>
                </c:pt>
                <c:pt idx="789">
                  <c:v>3.0613227384942543E-2</c:v>
                </c:pt>
                <c:pt idx="790">
                  <c:v>3.0613227384942543E-2</c:v>
                </c:pt>
                <c:pt idx="791">
                  <c:v>3.0613227384942543E-2</c:v>
                </c:pt>
                <c:pt idx="792">
                  <c:v>3.0613227384942543E-2</c:v>
                </c:pt>
                <c:pt idx="793">
                  <c:v>3.0613227384942543E-2</c:v>
                </c:pt>
                <c:pt idx="794">
                  <c:v>3.0613227384942543E-2</c:v>
                </c:pt>
                <c:pt idx="795">
                  <c:v>3.0613227384942543E-2</c:v>
                </c:pt>
                <c:pt idx="796">
                  <c:v>3.0613227384942543E-2</c:v>
                </c:pt>
                <c:pt idx="797">
                  <c:v>3.0613227384942543E-2</c:v>
                </c:pt>
                <c:pt idx="798">
                  <c:v>3.0613227384942543E-2</c:v>
                </c:pt>
                <c:pt idx="799">
                  <c:v>3.0613227384942543E-2</c:v>
                </c:pt>
                <c:pt idx="800">
                  <c:v>3.0613227384942543E-2</c:v>
                </c:pt>
                <c:pt idx="801">
                  <c:v>3.0613227384942543E-2</c:v>
                </c:pt>
                <c:pt idx="802">
                  <c:v>3.0613227384942543E-2</c:v>
                </c:pt>
                <c:pt idx="803">
                  <c:v>3.0613227384942543E-2</c:v>
                </c:pt>
                <c:pt idx="804">
                  <c:v>3.0613227384942543E-2</c:v>
                </c:pt>
                <c:pt idx="805">
                  <c:v>3.0613227384942543E-2</c:v>
                </c:pt>
                <c:pt idx="806">
                  <c:v>3.0613227384942543E-2</c:v>
                </c:pt>
                <c:pt idx="807">
                  <c:v>3.0613227384942543E-2</c:v>
                </c:pt>
                <c:pt idx="808">
                  <c:v>3.0613227384942543E-2</c:v>
                </c:pt>
                <c:pt idx="809">
                  <c:v>3.0613227384942543E-2</c:v>
                </c:pt>
                <c:pt idx="810">
                  <c:v>3.0613227384942543E-2</c:v>
                </c:pt>
                <c:pt idx="811">
                  <c:v>3.0613227384942543E-2</c:v>
                </c:pt>
                <c:pt idx="812">
                  <c:v>3.0613227384942543E-2</c:v>
                </c:pt>
                <c:pt idx="813">
                  <c:v>3.0613227384942543E-2</c:v>
                </c:pt>
                <c:pt idx="814">
                  <c:v>3.0613227384942543E-2</c:v>
                </c:pt>
                <c:pt idx="815">
                  <c:v>3.0613227384942543E-2</c:v>
                </c:pt>
                <c:pt idx="816">
                  <c:v>3.0613227384942543E-2</c:v>
                </c:pt>
                <c:pt idx="817">
                  <c:v>3.0613227384942543E-2</c:v>
                </c:pt>
                <c:pt idx="818">
                  <c:v>3.0613227384942543E-2</c:v>
                </c:pt>
                <c:pt idx="819">
                  <c:v>3.0613227384942543E-2</c:v>
                </c:pt>
                <c:pt idx="820">
                  <c:v>3.0613227384942543E-2</c:v>
                </c:pt>
                <c:pt idx="821">
                  <c:v>3.0613227384942543E-2</c:v>
                </c:pt>
                <c:pt idx="822">
                  <c:v>3.0613227384942543E-2</c:v>
                </c:pt>
                <c:pt idx="823">
                  <c:v>3.0613227384942543E-2</c:v>
                </c:pt>
                <c:pt idx="824">
                  <c:v>3.0613227384942543E-2</c:v>
                </c:pt>
                <c:pt idx="825">
                  <c:v>3.0613227384942543E-2</c:v>
                </c:pt>
                <c:pt idx="826">
                  <c:v>3.0613227384942543E-2</c:v>
                </c:pt>
                <c:pt idx="827">
                  <c:v>3.0613227384942543E-2</c:v>
                </c:pt>
                <c:pt idx="828">
                  <c:v>3.0613227384942543E-2</c:v>
                </c:pt>
                <c:pt idx="829">
                  <c:v>3.0613227384942543E-2</c:v>
                </c:pt>
                <c:pt idx="830">
                  <c:v>3.0613227384942543E-2</c:v>
                </c:pt>
                <c:pt idx="831">
                  <c:v>3.0613227384942543E-2</c:v>
                </c:pt>
                <c:pt idx="832">
                  <c:v>3.0613227384942543E-2</c:v>
                </c:pt>
                <c:pt idx="833">
                  <c:v>3.0613227384942543E-2</c:v>
                </c:pt>
                <c:pt idx="834">
                  <c:v>3.0613227384942543E-2</c:v>
                </c:pt>
                <c:pt idx="835">
                  <c:v>3.0613227384942543E-2</c:v>
                </c:pt>
                <c:pt idx="836">
                  <c:v>3.0613227384942543E-2</c:v>
                </c:pt>
                <c:pt idx="837">
                  <c:v>3.0613227384942543E-2</c:v>
                </c:pt>
                <c:pt idx="838">
                  <c:v>3.0613227384942543E-2</c:v>
                </c:pt>
                <c:pt idx="839">
                  <c:v>3.0613227384942543E-2</c:v>
                </c:pt>
                <c:pt idx="840">
                  <c:v>3.0613227384942543E-2</c:v>
                </c:pt>
                <c:pt idx="841">
                  <c:v>3.0613227384942543E-2</c:v>
                </c:pt>
                <c:pt idx="842">
                  <c:v>3.0613227384942543E-2</c:v>
                </c:pt>
                <c:pt idx="843">
                  <c:v>3.0613227384942543E-2</c:v>
                </c:pt>
                <c:pt idx="844">
                  <c:v>3.0613227384942543E-2</c:v>
                </c:pt>
                <c:pt idx="845">
                  <c:v>3.0613227384942543E-2</c:v>
                </c:pt>
                <c:pt idx="846">
                  <c:v>3.0613227384942543E-2</c:v>
                </c:pt>
                <c:pt idx="847">
                  <c:v>3.0613227384942543E-2</c:v>
                </c:pt>
                <c:pt idx="848">
                  <c:v>3.0613227384942543E-2</c:v>
                </c:pt>
                <c:pt idx="849">
                  <c:v>3.0613227384942543E-2</c:v>
                </c:pt>
                <c:pt idx="850">
                  <c:v>3.0613227384942543E-2</c:v>
                </c:pt>
                <c:pt idx="851">
                  <c:v>3.0613227384942543E-2</c:v>
                </c:pt>
                <c:pt idx="852">
                  <c:v>3.0613227384942543E-2</c:v>
                </c:pt>
                <c:pt idx="853">
                  <c:v>3.0613227384942543E-2</c:v>
                </c:pt>
                <c:pt idx="854">
                  <c:v>3.0613227384942543E-2</c:v>
                </c:pt>
                <c:pt idx="855">
                  <c:v>3.0613227384942543E-2</c:v>
                </c:pt>
                <c:pt idx="856">
                  <c:v>3.0613227384942543E-2</c:v>
                </c:pt>
                <c:pt idx="857">
                  <c:v>3.0613227384942543E-2</c:v>
                </c:pt>
                <c:pt idx="858">
                  <c:v>3.0613227384942543E-2</c:v>
                </c:pt>
                <c:pt idx="859">
                  <c:v>3.0613227384942543E-2</c:v>
                </c:pt>
                <c:pt idx="860">
                  <c:v>3.0613227384942543E-2</c:v>
                </c:pt>
                <c:pt idx="861">
                  <c:v>3.0613227384942543E-2</c:v>
                </c:pt>
                <c:pt idx="862">
                  <c:v>3.0613227384942543E-2</c:v>
                </c:pt>
                <c:pt idx="863">
                  <c:v>3.0613227384942543E-2</c:v>
                </c:pt>
                <c:pt idx="864">
                  <c:v>3.0613227384942543E-2</c:v>
                </c:pt>
                <c:pt idx="865">
                  <c:v>3.0613227384942543E-2</c:v>
                </c:pt>
                <c:pt idx="866">
                  <c:v>3.0613227384942543E-2</c:v>
                </c:pt>
                <c:pt idx="867">
                  <c:v>3.0613227384942543E-2</c:v>
                </c:pt>
                <c:pt idx="868">
                  <c:v>3.0613227384942543E-2</c:v>
                </c:pt>
                <c:pt idx="869">
                  <c:v>3.0613227384942543E-2</c:v>
                </c:pt>
                <c:pt idx="870">
                  <c:v>3.0613227384942543E-2</c:v>
                </c:pt>
                <c:pt idx="871">
                  <c:v>3.0613227384942543E-2</c:v>
                </c:pt>
                <c:pt idx="872">
                  <c:v>3.0613227384942543E-2</c:v>
                </c:pt>
                <c:pt idx="873">
                  <c:v>3.0613227384942543E-2</c:v>
                </c:pt>
                <c:pt idx="874">
                  <c:v>3.0613227384942543E-2</c:v>
                </c:pt>
                <c:pt idx="875">
                  <c:v>3.0613227384942543E-2</c:v>
                </c:pt>
                <c:pt idx="876">
                  <c:v>3.0613227384942543E-2</c:v>
                </c:pt>
                <c:pt idx="877">
                  <c:v>3.0613227384942543E-2</c:v>
                </c:pt>
                <c:pt idx="878">
                  <c:v>3.0613227384942543E-2</c:v>
                </c:pt>
                <c:pt idx="879">
                  <c:v>3.0613227384942543E-2</c:v>
                </c:pt>
                <c:pt idx="880">
                  <c:v>3.0613227384942543E-2</c:v>
                </c:pt>
                <c:pt idx="881">
                  <c:v>3.0613227384942543E-2</c:v>
                </c:pt>
                <c:pt idx="882">
                  <c:v>3.0613227384942543E-2</c:v>
                </c:pt>
                <c:pt idx="883">
                  <c:v>3.0613227384942543E-2</c:v>
                </c:pt>
                <c:pt idx="884">
                  <c:v>3.0613227384942543E-2</c:v>
                </c:pt>
                <c:pt idx="885">
                  <c:v>3.0613227384942543E-2</c:v>
                </c:pt>
                <c:pt idx="886">
                  <c:v>3.0613227384942543E-2</c:v>
                </c:pt>
                <c:pt idx="887">
                  <c:v>3.0613227384942543E-2</c:v>
                </c:pt>
                <c:pt idx="888">
                  <c:v>3.0613227384942543E-2</c:v>
                </c:pt>
                <c:pt idx="889">
                  <c:v>3.0613227384942543E-2</c:v>
                </c:pt>
                <c:pt idx="890">
                  <c:v>3.0613227384942543E-2</c:v>
                </c:pt>
                <c:pt idx="891">
                  <c:v>3.0613227384942543E-2</c:v>
                </c:pt>
                <c:pt idx="892">
                  <c:v>3.0613227384942543E-2</c:v>
                </c:pt>
                <c:pt idx="893">
                  <c:v>3.0613227384942543E-2</c:v>
                </c:pt>
                <c:pt idx="894">
                  <c:v>2.9586514472547565E-2</c:v>
                </c:pt>
                <c:pt idx="895">
                  <c:v>2.9586514472547565E-2</c:v>
                </c:pt>
                <c:pt idx="896">
                  <c:v>2.9586514472547565E-2</c:v>
                </c:pt>
                <c:pt idx="897">
                  <c:v>2.9586514472547565E-2</c:v>
                </c:pt>
                <c:pt idx="898">
                  <c:v>2.9586514472547565E-2</c:v>
                </c:pt>
                <c:pt idx="899">
                  <c:v>2.9586514472547565E-2</c:v>
                </c:pt>
                <c:pt idx="900">
                  <c:v>2.9586514472547565E-2</c:v>
                </c:pt>
                <c:pt idx="901">
                  <c:v>2.9586514472547565E-2</c:v>
                </c:pt>
                <c:pt idx="902">
                  <c:v>2.9586514472547565E-2</c:v>
                </c:pt>
                <c:pt idx="903">
                  <c:v>2.9586514472547565E-2</c:v>
                </c:pt>
                <c:pt idx="904">
                  <c:v>2.9586514472547565E-2</c:v>
                </c:pt>
                <c:pt idx="905">
                  <c:v>2.9586514472547565E-2</c:v>
                </c:pt>
                <c:pt idx="906">
                  <c:v>2.9586514472547565E-2</c:v>
                </c:pt>
                <c:pt idx="907">
                  <c:v>2.9586514472547565E-2</c:v>
                </c:pt>
                <c:pt idx="908">
                  <c:v>2.9586514472547565E-2</c:v>
                </c:pt>
                <c:pt idx="909">
                  <c:v>2.9586514472547565E-2</c:v>
                </c:pt>
                <c:pt idx="910">
                  <c:v>2.9586514472547565E-2</c:v>
                </c:pt>
                <c:pt idx="911">
                  <c:v>2.9586514472547565E-2</c:v>
                </c:pt>
                <c:pt idx="912">
                  <c:v>2.9586514472547565E-2</c:v>
                </c:pt>
                <c:pt idx="913">
                  <c:v>2.9586514472547565E-2</c:v>
                </c:pt>
                <c:pt idx="914">
                  <c:v>2.9586514472547565E-2</c:v>
                </c:pt>
                <c:pt idx="915">
                  <c:v>2.9586514472547565E-2</c:v>
                </c:pt>
                <c:pt idx="916">
                  <c:v>2.9586514472547565E-2</c:v>
                </c:pt>
                <c:pt idx="917">
                  <c:v>2.9586514472547565E-2</c:v>
                </c:pt>
                <c:pt idx="918">
                  <c:v>2.9586514472547565E-2</c:v>
                </c:pt>
                <c:pt idx="919">
                  <c:v>2.9586514472547565E-2</c:v>
                </c:pt>
                <c:pt idx="920">
                  <c:v>2.9586514472547565E-2</c:v>
                </c:pt>
                <c:pt idx="921">
                  <c:v>2.9586514472547565E-2</c:v>
                </c:pt>
                <c:pt idx="922">
                  <c:v>2.9585983183067155E-2</c:v>
                </c:pt>
                <c:pt idx="923">
                  <c:v>2.9585983183067155E-2</c:v>
                </c:pt>
                <c:pt idx="924">
                  <c:v>2.9585983183067155E-2</c:v>
                </c:pt>
                <c:pt idx="925">
                  <c:v>2.9585983183067155E-2</c:v>
                </c:pt>
                <c:pt idx="926">
                  <c:v>2.9585983183067155E-2</c:v>
                </c:pt>
                <c:pt idx="927">
                  <c:v>2.9585983183067155E-2</c:v>
                </c:pt>
                <c:pt idx="928">
                  <c:v>2.9585983183067155E-2</c:v>
                </c:pt>
                <c:pt idx="929">
                  <c:v>2.9585983183067155E-2</c:v>
                </c:pt>
                <c:pt idx="930">
                  <c:v>2.9585983183067155E-2</c:v>
                </c:pt>
                <c:pt idx="931">
                  <c:v>2.9585983183067155E-2</c:v>
                </c:pt>
                <c:pt idx="932">
                  <c:v>2.9585983183067155E-2</c:v>
                </c:pt>
                <c:pt idx="933">
                  <c:v>2.9585983183067155E-2</c:v>
                </c:pt>
                <c:pt idx="934">
                  <c:v>2.9585983183067155E-2</c:v>
                </c:pt>
                <c:pt idx="935">
                  <c:v>2.9585983183067155E-2</c:v>
                </c:pt>
                <c:pt idx="936">
                  <c:v>2.9585983183067155E-2</c:v>
                </c:pt>
                <c:pt idx="937">
                  <c:v>2.9585983183067155E-2</c:v>
                </c:pt>
                <c:pt idx="938">
                  <c:v>2.9585983183067155E-2</c:v>
                </c:pt>
                <c:pt idx="939">
                  <c:v>2.9585983183067155E-2</c:v>
                </c:pt>
                <c:pt idx="940">
                  <c:v>2.9585983183067155E-2</c:v>
                </c:pt>
                <c:pt idx="941">
                  <c:v>2.9585983183067155E-2</c:v>
                </c:pt>
                <c:pt idx="942">
                  <c:v>2.9585983183067155E-2</c:v>
                </c:pt>
                <c:pt idx="943">
                  <c:v>2.9585983183067155E-2</c:v>
                </c:pt>
                <c:pt idx="944">
                  <c:v>2.9585983183067155E-2</c:v>
                </c:pt>
                <c:pt idx="945">
                  <c:v>2.9585983183067155E-2</c:v>
                </c:pt>
                <c:pt idx="946">
                  <c:v>2.9585983183067155E-2</c:v>
                </c:pt>
                <c:pt idx="947">
                  <c:v>2.9585983183067155E-2</c:v>
                </c:pt>
                <c:pt idx="948">
                  <c:v>2.9585983183067155E-2</c:v>
                </c:pt>
                <c:pt idx="949">
                  <c:v>2.9585983183067155E-2</c:v>
                </c:pt>
                <c:pt idx="950">
                  <c:v>2.9585983183067155E-2</c:v>
                </c:pt>
                <c:pt idx="951">
                  <c:v>2.9585983183067155E-2</c:v>
                </c:pt>
                <c:pt idx="952">
                  <c:v>2.9585983183067155E-2</c:v>
                </c:pt>
                <c:pt idx="953">
                  <c:v>2.9585983183067155E-2</c:v>
                </c:pt>
                <c:pt idx="954">
                  <c:v>2.9585983183067155E-2</c:v>
                </c:pt>
                <c:pt idx="955">
                  <c:v>2.9585983183067155E-2</c:v>
                </c:pt>
                <c:pt idx="956">
                  <c:v>2.9585983183067155E-2</c:v>
                </c:pt>
                <c:pt idx="957">
                  <c:v>2.9585983183067155E-2</c:v>
                </c:pt>
                <c:pt idx="958">
                  <c:v>2.9585983183067155E-2</c:v>
                </c:pt>
                <c:pt idx="959">
                  <c:v>2.9585983183067155E-2</c:v>
                </c:pt>
                <c:pt idx="960">
                  <c:v>2.9585983183067155E-2</c:v>
                </c:pt>
                <c:pt idx="961">
                  <c:v>2.9585983183067155E-2</c:v>
                </c:pt>
                <c:pt idx="962">
                  <c:v>2.9585983183067155E-2</c:v>
                </c:pt>
                <c:pt idx="963">
                  <c:v>2.9585983183067155E-2</c:v>
                </c:pt>
                <c:pt idx="964">
                  <c:v>2.9585983183067155E-2</c:v>
                </c:pt>
                <c:pt idx="965">
                  <c:v>2.9585983183067155E-2</c:v>
                </c:pt>
                <c:pt idx="966">
                  <c:v>2.9585983183067155E-2</c:v>
                </c:pt>
                <c:pt idx="967">
                  <c:v>2.9585983183067155E-2</c:v>
                </c:pt>
                <c:pt idx="968">
                  <c:v>2.9585983183067155E-2</c:v>
                </c:pt>
                <c:pt idx="969">
                  <c:v>2.9585983183067155E-2</c:v>
                </c:pt>
                <c:pt idx="970">
                  <c:v>2.9585983183067155E-2</c:v>
                </c:pt>
                <c:pt idx="971">
                  <c:v>2.9585983183067155E-2</c:v>
                </c:pt>
                <c:pt idx="972">
                  <c:v>2.9585983183067155E-2</c:v>
                </c:pt>
                <c:pt idx="973">
                  <c:v>2.9585983183067155E-2</c:v>
                </c:pt>
                <c:pt idx="974">
                  <c:v>2.9585983183067155E-2</c:v>
                </c:pt>
                <c:pt idx="975">
                  <c:v>2.9585983183067155E-2</c:v>
                </c:pt>
                <c:pt idx="976">
                  <c:v>2.9585983183067155E-2</c:v>
                </c:pt>
                <c:pt idx="977">
                  <c:v>2.9585983183067155E-2</c:v>
                </c:pt>
                <c:pt idx="978">
                  <c:v>2.9585983183067155E-2</c:v>
                </c:pt>
                <c:pt idx="979">
                  <c:v>2.9585983183067155E-2</c:v>
                </c:pt>
                <c:pt idx="980">
                  <c:v>2.9585983183067155E-2</c:v>
                </c:pt>
                <c:pt idx="981">
                  <c:v>2.9585983183067155E-2</c:v>
                </c:pt>
                <c:pt idx="982">
                  <c:v>2.9585983183067155E-2</c:v>
                </c:pt>
                <c:pt idx="983">
                  <c:v>2.9585983183067155E-2</c:v>
                </c:pt>
                <c:pt idx="984">
                  <c:v>2.9585983183067155E-2</c:v>
                </c:pt>
                <c:pt idx="985">
                  <c:v>2.9585983183067155E-2</c:v>
                </c:pt>
                <c:pt idx="986">
                  <c:v>2.9585983183067155E-2</c:v>
                </c:pt>
                <c:pt idx="987">
                  <c:v>2.9585983183067155E-2</c:v>
                </c:pt>
                <c:pt idx="988">
                  <c:v>2.9585983183067155E-2</c:v>
                </c:pt>
                <c:pt idx="989">
                  <c:v>2.9585983183067155E-2</c:v>
                </c:pt>
                <c:pt idx="990">
                  <c:v>2.9585983183067155E-2</c:v>
                </c:pt>
                <c:pt idx="991">
                  <c:v>2.9585983183067155E-2</c:v>
                </c:pt>
                <c:pt idx="992">
                  <c:v>2.9585983183067155E-2</c:v>
                </c:pt>
                <c:pt idx="993">
                  <c:v>2.9585983183067155E-2</c:v>
                </c:pt>
                <c:pt idx="994">
                  <c:v>2.9585983183067155E-2</c:v>
                </c:pt>
                <c:pt idx="995">
                  <c:v>2.9585983183067155E-2</c:v>
                </c:pt>
                <c:pt idx="996">
                  <c:v>2.9585983183067155E-2</c:v>
                </c:pt>
                <c:pt idx="997">
                  <c:v>2.9585983183067155E-2</c:v>
                </c:pt>
                <c:pt idx="998">
                  <c:v>2.9585983183067155E-2</c:v>
                </c:pt>
                <c:pt idx="999">
                  <c:v>2.9585983183067155E-2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2-25FE-4C8D-AD4D-24E7EB99A208}"/>
            </c:ext>
          </c:extLst>
        </c:ser>
        <c:ser>
          <c:idx val="19"/>
          <c:order val="19"/>
          <c:spPr>
            <a:ln w="19050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xVal>
            <c:strRef>
              <c:f>Sheet1!$A$1:$A$1000</c:f>
              <c:strCache>
                <c:ptCount val="1000"/>
                <c:pt idx="0">
                  <c:v>iter=1</c:v>
                </c:pt>
                <c:pt idx="1">
                  <c:v>iter=2</c:v>
                </c:pt>
                <c:pt idx="2">
                  <c:v>iter=3</c:v>
                </c:pt>
                <c:pt idx="3">
                  <c:v>iter=4</c:v>
                </c:pt>
                <c:pt idx="4">
                  <c:v>iter=5</c:v>
                </c:pt>
                <c:pt idx="5">
                  <c:v>iter=6</c:v>
                </c:pt>
                <c:pt idx="6">
                  <c:v>iter=7</c:v>
                </c:pt>
                <c:pt idx="7">
                  <c:v>iter=8</c:v>
                </c:pt>
                <c:pt idx="8">
                  <c:v>iter=9</c:v>
                </c:pt>
                <c:pt idx="9">
                  <c:v>iter=10</c:v>
                </c:pt>
                <c:pt idx="10">
                  <c:v>iter=11</c:v>
                </c:pt>
                <c:pt idx="11">
                  <c:v>iter=12</c:v>
                </c:pt>
                <c:pt idx="12">
                  <c:v>iter=13</c:v>
                </c:pt>
                <c:pt idx="13">
                  <c:v>iter=14</c:v>
                </c:pt>
                <c:pt idx="14">
                  <c:v>iter=15</c:v>
                </c:pt>
                <c:pt idx="15">
                  <c:v>iter=16</c:v>
                </c:pt>
                <c:pt idx="16">
                  <c:v>iter=17</c:v>
                </c:pt>
                <c:pt idx="17">
                  <c:v>iter=18</c:v>
                </c:pt>
                <c:pt idx="18">
                  <c:v>iter=19</c:v>
                </c:pt>
                <c:pt idx="19">
                  <c:v>iter=20</c:v>
                </c:pt>
                <c:pt idx="20">
                  <c:v>iter=21</c:v>
                </c:pt>
                <c:pt idx="21">
                  <c:v>iter=22</c:v>
                </c:pt>
                <c:pt idx="22">
                  <c:v>iter=23</c:v>
                </c:pt>
                <c:pt idx="23">
                  <c:v>iter=24</c:v>
                </c:pt>
                <c:pt idx="24">
                  <c:v>iter=25</c:v>
                </c:pt>
                <c:pt idx="25">
                  <c:v>iter=26</c:v>
                </c:pt>
                <c:pt idx="26">
                  <c:v>iter=27</c:v>
                </c:pt>
                <c:pt idx="27">
                  <c:v>iter=28</c:v>
                </c:pt>
                <c:pt idx="28">
                  <c:v>iter=29</c:v>
                </c:pt>
                <c:pt idx="29">
                  <c:v>iter=30</c:v>
                </c:pt>
                <c:pt idx="30">
                  <c:v>iter=31</c:v>
                </c:pt>
                <c:pt idx="31">
                  <c:v>iter=32</c:v>
                </c:pt>
                <c:pt idx="32">
                  <c:v>iter=33</c:v>
                </c:pt>
                <c:pt idx="33">
                  <c:v>iter=34</c:v>
                </c:pt>
                <c:pt idx="34">
                  <c:v>iter=35</c:v>
                </c:pt>
                <c:pt idx="35">
                  <c:v>iter=36</c:v>
                </c:pt>
                <c:pt idx="36">
                  <c:v>iter=37</c:v>
                </c:pt>
                <c:pt idx="37">
                  <c:v>iter=38</c:v>
                </c:pt>
                <c:pt idx="38">
                  <c:v>iter=39</c:v>
                </c:pt>
                <c:pt idx="39">
                  <c:v>iter=40</c:v>
                </c:pt>
                <c:pt idx="40">
                  <c:v>iter=41</c:v>
                </c:pt>
                <c:pt idx="41">
                  <c:v>iter=42</c:v>
                </c:pt>
                <c:pt idx="42">
                  <c:v>iter=43</c:v>
                </c:pt>
                <c:pt idx="43">
                  <c:v>iter=44</c:v>
                </c:pt>
                <c:pt idx="44">
                  <c:v>iter=45</c:v>
                </c:pt>
                <c:pt idx="45">
                  <c:v>iter=46</c:v>
                </c:pt>
                <c:pt idx="46">
                  <c:v>iter=47</c:v>
                </c:pt>
                <c:pt idx="47">
                  <c:v>iter=48</c:v>
                </c:pt>
                <c:pt idx="48">
                  <c:v>iter=49</c:v>
                </c:pt>
                <c:pt idx="49">
                  <c:v>iter=50</c:v>
                </c:pt>
                <c:pt idx="50">
                  <c:v>iter=51</c:v>
                </c:pt>
                <c:pt idx="51">
                  <c:v>iter=52</c:v>
                </c:pt>
                <c:pt idx="52">
                  <c:v>iter=53</c:v>
                </c:pt>
                <c:pt idx="53">
                  <c:v>iter=54</c:v>
                </c:pt>
                <c:pt idx="54">
                  <c:v>iter=55</c:v>
                </c:pt>
                <c:pt idx="55">
                  <c:v>iter=56</c:v>
                </c:pt>
                <c:pt idx="56">
                  <c:v>iter=57</c:v>
                </c:pt>
                <c:pt idx="57">
                  <c:v>iter=58</c:v>
                </c:pt>
                <c:pt idx="58">
                  <c:v>iter=59</c:v>
                </c:pt>
                <c:pt idx="59">
                  <c:v>iter=60</c:v>
                </c:pt>
                <c:pt idx="60">
                  <c:v>iter=61</c:v>
                </c:pt>
                <c:pt idx="61">
                  <c:v>iter=62</c:v>
                </c:pt>
                <c:pt idx="62">
                  <c:v>iter=63</c:v>
                </c:pt>
                <c:pt idx="63">
                  <c:v>iter=64</c:v>
                </c:pt>
                <c:pt idx="64">
                  <c:v>iter=65</c:v>
                </c:pt>
                <c:pt idx="65">
                  <c:v>iter=66</c:v>
                </c:pt>
                <c:pt idx="66">
                  <c:v>iter=67</c:v>
                </c:pt>
                <c:pt idx="67">
                  <c:v>iter=68</c:v>
                </c:pt>
                <c:pt idx="68">
                  <c:v>iter=69</c:v>
                </c:pt>
                <c:pt idx="69">
                  <c:v>iter=70</c:v>
                </c:pt>
                <c:pt idx="70">
                  <c:v>iter=71</c:v>
                </c:pt>
                <c:pt idx="71">
                  <c:v>iter=72</c:v>
                </c:pt>
                <c:pt idx="72">
                  <c:v>iter=73</c:v>
                </c:pt>
                <c:pt idx="73">
                  <c:v>iter=74</c:v>
                </c:pt>
                <c:pt idx="74">
                  <c:v>iter=75</c:v>
                </c:pt>
                <c:pt idx="75">
                  <c:v>iter=76</c:v>
                </c:pt>
                <c:pt idx="76">
                  <c:v>iter=77</c:v>
                </c:pt>
                <c:pt idx="77">
                  <c:v>iter=78</c:v>
                </c:pt>
                <c:pt idx="78">
                  <c:v>iter=79</c:v>
                </c:pt>
                <c:pt idx="79">
                  <c:v>iter=80</c:v>
                </c:pt>
                <c:pt idx="80">
                  <c:v>iter=81</c:v>
                </c:pt>
                <c:pt idx="81">
                  <c:v>iter=82</c:v>
                </c:pt>
                <c:pt idx="82">
                  <c:v>iter=83</c:v>
                </c:pt>
                <c:pt idx="83">
                  <c:v>iter=84</c:v>
                </c:pt>
                <c:pt idx="84">
                  <c:v>iter=85</c:v>
                </c:pt>
                <c:pt idx="85">
                  <c:v>iter=86</c:v>
                </c:pt>
                <c:pt idx="86">
                  <c:v>iter=87</c:v>
                </c:pt>
                <c:pt idx="87">
                  <c:v>iter=88</c:v>
                </c:pt>
                <c:pt idx="88">
                  <c:v>iter=89</c:v>
                </c:pt>
                <c:pt idx="89">
                  <c:v>iter=90</c:v>
                </c:pt>
                <c:pt idx="90">
                  <c:v>iter=91</c:v>
                </c:pt>
                <c:pt idx="91">
                  <c:v>iter=92</c:v>
                </c:pt>
                <c:pt idx="92">
                  <c:v>iter=93</c:v>
                </c:pt>
                <c:pt idx="93">
                  <c:v>iter=94</c:v>
                </c:pt>
                <c:pt idx="94">
                  <c:v>iter=95</c:v>
                </c:pt>
                <c:pt idx="95">
                  <c:v>iter=96</c:v>
                </c:pt>
                <c:pt idx="96">
                  <c:v>iter=97</c:v>
                </c:pt>
                <c:pt idx="97">
                  <c:v>iter=98</c:v>
                </c:pt>
                <c:pt idx="98">
                  <c:v>iter=99</c:v>
                </c:pt>
                <c:pt idx="99">
                  <c:v>iter=100</c:v>
                </c:pt>
                <c:pt idx="100">
                  <c:v>iter=101</c:v>
                </c:pt>
                <c:pt idx="101">
                  <c:v>iter=102</c:v>
                </c:pt>
                <c:pt idx="102">
                  <c:v>iter=103</c:v>
                </c:pt>
                <c:pt idx="103">
                  <c:v>iter=104</c:v>
                </c:pt>
                <c:pt idx="104">
                  <c:v>iter=105</c:v>
                </c:pt>
                <c:pt idx="105">
                  <c:v>iter=106</c:v>
                </c:pt>
                <c:pt idx="106">
                  <c:v>iter=107</c:v>
                </c:pt>
                <c:pt idx="107">
                  <c:v>iter=108</c:v>
                </c:pt>
                <c:pt idx="108">
                  <c:v>iter=109</c:v>
                </c:pt>
                <c:pt idx="109">
                  <c:v>iter=110</c:v>
                </c:pt>
                <c:pt idx="110">
                  <c:v>iter=111</c:v>
                </c:pt>
                <c:pt idx="111">
                  <c:v>iter=112</c:v>
                </c:pt>
                <c:pt idx="112">
                  <c:v>iter=113</c:v>
                </c:pt>
                <c:pt idx="113">
                  <c:v>iter=114</c:v>
                </c:pt>
                <c:pt idx="114">
                  <c:v>iter=115</c:v>
                </c:pt>
                <c:pt idx="115">
                  <c:v>iter=116</c:v>
                </c:pt>
                <c:pt idx="116">
                  <c:v>iter=117</c:v>
                </c:pt>
                <c:pt idx="117">
                  <c:v>iter=118</c:v>
                </c:pt>
                <c:pt idx="118">
                  <c:v>iter=119</c:v>
                </c:pt>
                <c:pt idx="119">
                  <c:v>iter=120</c:v>
                </c:pt>
                <c:pt idx="120">
                  <c:v>iter=121</c:v>
                </c:pt>
                <c:pt idx="121">
                  <c:v>iter=122</c:v>
                </c:pt>
                <c:pt idx="122">
                  <c:v>iter=123</c:v>
                </c:pt>
                <c:pt idx="123">
                  <c:v>iter=124</c:v>
                </c:pt>
                <c:pt idx="124">
                  <c:v>iter=125</c:v>
                </c:pt>
                <c:pt idx="125">
                  <c:v>iter=126</c:v>
                </c:pt>
                <c:pt idx="126">
                  <c:v>iter=127</c:v>
                </c:pt>
                <c:pt idx="127">
                  <c:v>iter=128</c:v>
                </c:pt>
                <c:pt idx="128">
                  <c:v>iter=129</c:v>
                </c:pt>
                <c:pt idx="129">
                  <c:v>iter=130</c:v>
                </c:pt>
                <c:pt idx="130">
                  <c:v>iter=131</c:v>
                </c:pt>
                <c:pt idx="131">
                  <c:v>iter=132</c:v>
                </c:pt>
                <c:pt idx="132">
                  <c:v>iter=133</c:v>
                </c:pt>
                <c:pt idx="133">
                  <c:v>iter=134</c:v>
                </c:pt>
                <c:pt idx="134">
                  <c:v>iter=135</c:v>
                </c:pt>
                <c:pt idx="135">
                  <c:v>iter=136</c:v>
                </c:pt>
                <c:pt idx="136">
                  <c:v>iter=137</c:v>
                </c:pt>
                <c:pt idx="137">
                  <c:v>iter=138</c:v>
                </c:pt>
                <c:pt idx="138">
                  <c:v>iter=139</c:v>
                </c:pt>
                <c:pt idx="139">
                  <c:v>iter=140</c:v>
                </c:pt>
                <c:pt idx="140">
                  <c:v>iter=141</c:v>
                </c:pt>
                <c:pt idx="141">
                  <c:v>iter=142</c:v>
                </c:pt>
                <c:pt idx="142">
                  <c:v>iter=143</c:v>
                </c:pt>
                <c:pt idx="143">
                  <c:v>iter=144</c:v>
                </c:pt>
                <c:pt idx="144">
                  <c:v>iter=145</c:v>
                </c:pt>
                <c:pt idx="145">
                  <c:v>iter=146</c:v>
                </c:pt>
                <c:pt idx="146">
                  <c:v>iter=147</c:v>
                </c:pt>
                <c:pt idx="147">
                  <c:v>iter=148</c:v>
                </c:pt>
                <c:pt idx="148">
                  <c:v>iter=149</c:v>
                </c:pt>
                <c:pt idx="149">
                  <c:v>iter=150</c:v>
                </c:pt>
                <c:pt idx="150">
                  <c:v>iter=151</c:v>
                </c:pt>
                <c:pt idx="151">
                  <c:v>iter=152</c:v>
                </c:pt>
                <c:pt idx="152">
                  <c:v>iter=153</c:v>
                </c:pt>
                <c:pt idx="153">
                  <c:v>iter=154</c:v>
                </c:pt>
                <c:pt idx="154">
                  <c:v>iter=155</c:v>
                </c:pt>
                <c:pt idx="155">
                  <c:v>iter=156</c:v>
                </c:pt>
                <c:pt idx="156">
                  <c:v>iter=157</c:v>
                </c:pt>
                <c:pt idx="157">
                  <c:v>iter=158</c:v>
                </c:pt>
                <c:pt idx="158">
                  <c:v>iter=159</c:v>
                </c:pt>
                <c:pt idx="159">
                  <c:v>iter=160</c:v>
                </c:pt>
                <c:pt idx="160">
                  <c:v>iter=161</c:v>
                </c:pt>
                <c:pt idx="161">
                  <c:v>iter=162</c:v>
                </c:pt>
                <c:pt idx="162">
                  <c:v>iter=163</c:v>
                </c:pt>
                <c:pt idx="163">
                  <c:v>iter=164</c:v>
                </c:pt>
                <c:pt idx="164">
                  <c:v>iter=165</c:v>
                </c:pt>
                <c:pt idx="165">
                  <c:v>iter=166</c:v>
                </c:pt>
                <c:pt idx="166">
                  <c:v>iter=167</c:v>
                </c:pt>
                <c:pt idx="167">
                  <c:v>iter=168</c:v>
                </c:pt>
                <c:pt idx="168">
                  <c:v>iter=169</c:v>
                </c:pt>
                <c:pt idx="169">
                  <c:v>iter=170</c:v>
                </c:pt>
                <c:pt idx="170">
                  <c:v>iter=171</c:v>
                </c:pt>
                <c:pt idx="171">
                  <c:v>iter=172</c:v>
                </c:pt>
                <c:pt idx="172">
                  <c:v>iter=173</c:v>
                </c:pt>
                <c:pt idx="173">
                  <c:v>iter=174</c:v>
                </c:pt>
                <c:pt idx="174">
                  <c:v>iter=175</c:v>
                </c:pt>
                <c:pt idx="175">
                  <c:v>iter=176</c:v>
                </c:pt>
                <c:pt idx="176">
                  <c:v>iter=177</c:v>
                </c:pt>
                <c:pt idx="177">
                  <c:v>iter=178</c:v>
                </c:pt>
                <c:pt idx="178">
                  <c:v>iter=179</c:v>
                </c:pt>
                <c:pt idx="179">
                  <c:v>iter=180</c:v>
                </c:pt>
                <c:pt idx="180">
                  <c:v>iter=181</c:v>
                </c:pt>
                <c:pt idx="181">
                  <c:v>iter=182</c:v>
                </c:pt>
                <c:pt idx="182">
                  <c:v>iter=183</c:v>
                </c:pt>
                <c:pt idx="183">
                  <c:v>iter=184</c:v>
                </c:pt>
                <c:pt idx="184">
                  <c:v>iter=185</c:v>
                </c:pt>
                <c:pt idx="185">
                  <c:v>iter=186</c:v>
                </c:pt>
                <c:pt idx="186">
                  <c:v>iter=187</c:v>
                </c:pt>
                <c:pt idx="187">
                  <c:v>iter=188</c:v>
                </c:pt>
                <c:pt idx="188">
                  <c:v>iter=189</c:v>
                </c:pt>
                <c:pt idx="189">
                  <c:v>iter=190</c:v>
                </c:pt>
                <c:pt idx="190">
                  <c:v>iter=191</c:v>
                </c:pt>
                <c:pt idx="191">
                  <c:v>iter=192</c:v>
                </c:pt>
                <c:pt idx="192">
                  <c:v>iter=193</c:v>
                </c:pt>
                <c:pt idx="193">
                  <c:v>iter=194</c:v>
                </c:pt>
                <c:pt idx="194">
                  <c:v>iter=195</c:v>
                </c:pt>
                <c:pt idx="195">
                  <c:v>iter=196</c:v>
                </c:pt>
                <c:pt idx="196">
                  <c:v>iter=197</c:v>
                </c:pt>
                <c:pt idx="197">
                  <c:v>iter=198</c:v>
                </c:pt>
                <c:pt idx="198">
                  <c:v>iter=199</c:v>
                </c:pt>
                <c:pt idx="199">
                  <c:v>iter=200</c:v>
                </c:pt>
                <c:pt idx="200">
                  <c:v>iter=201</c:v>
                </c:pt>
                <c:pt idx="201">
                  <c:v>iter=202</c:v>
                </c:pt>
                <c:pt idx="202">
                  <c:v>iter=203</c:v>
                </c:pt>
                <c:pt idx="203">
                  <c:v>iter=204</c:v>
                </c:pt>
                <c:pt idx="204">
                  <c:v>iter=205</c:v>
                </c:pt>
                <c:pt idx="205">
                  <c:v>iter=206</c:v>
                </c:pt>
                <c:pt idx="206">
                  <c:v>iter=207</c:v>
                </c:pt>
                <c:pt idx="207">
                  <c:v>iter=208</c:v>
                </c:pt>
                <c:pt idx="208">
                  <c:v>iter=209</c:v>
                </c:pt>
                <c:pt idx="209">
                  <c:v>iter=210</c:v>
                </c:pt>
                <c:pt idx="210">
                  <c:v>iter=211</c:v>
                </c:pt>
                <c:pt idx="211">
                  <c:v>iter=212</c:v>
                </c:pt>
                <c:pt idx="212">
                  <c:v>iter=213</c:v>
                </c:pt>
                <c:pt idx="213">
                  <c:v>iter=214</c:v>
                </c:pt>
                <c:pt idx="214">
                  <c:v>iter=215</c:v>
                </c:pt>
                <c:pt idx="215">
                  <c:v>iter=216</c:v>
                </c:pt>
                <c:pt idx="216">
                  <c:v>iter=217</c:v>
                </c:pt>
                <c:pt idx="217">
                  <c:v>iter=218</c:v>
                </c:pt>
                <c:pt idx="218">
                  <c:v>iter=219</c:v>
                </c:pt>
                <c:pt idx="219">
                  <c:v>iter=220</c:v>
                </c:pt>
                <c:pt idx="220">
                  <c:v>iter=221</c:v>
                </c:pt>
                <c:pt idx="221">
                  <c:v>iter=222</c:v>
                </c:pt>
                <c:pt idx="222">
                  <c:v>iter=223</c:v>
                </c:pt>
                <c:pt idx="223">
                  <c:v>iter=224</c:v>
                </c:pt>
                <c:pt idx="224">
                  <c:v>iter=225</c:v>
                </c:pt>
                <c:pt idx="225">
                  <c:v>iter=226</c:v>
                </c:pt>
                <c:pt idx="226">
                  <c:v>iter=227</c:v>
                </c:pt>
                <c:pt idx="227">
                  <c:v>iter=228</c:v>
                </c:pt>
                <c:pt idx="228">
                  <c:v>iter=229</c:v>
                </c:pt>
                <c:pt idx="229">
                  <c:v>iter=230</c:v>
                </c:pt>
                <c:pt idx="230">
                  <c:v>iter=231</c:v>
                </c:pt>
                <c:pt idx="231">
                  <c:v>iter=232</c:v>
                </c:pt>
                <c:pt idx="232">
                  <c:v>iter=233</c:v>
                </c:pt>
                <c:pt idx="233">
                  <c:v>iter=234</c:v>
                </c:pt>
                <c:pt idx="234">
                  <c:v>iter=235</c:v>
                </c:pt>
                <c:pt idx="235">
                  <c:v>iter=236</c:v>
                </c:pt>
                <c:pt idx="236">
                  <c:v>iter=237</c:v>
                </c:pt>
                <c:pt idx="237">
                  <c:v>iter=238</c:v>
                </c:pt>
                <c:pt idx="238">
                  <c:v>iter=239</c:v>
                </c:pt>
                <c:pt idx="239">
                  <c:v>iter=240</c:v>
                </c:pt>
                <c:pt idx="240">
                  <c:v>iter=241</c:v>
                </c:pt>
                <c:pt idx="241">
                  <c:v>iter=242</c:v>
                </c:pt>
                <c:pt idx="242">
                  <c:v>iter=243</c:v>
                </c:pt>
                <c:pt idx="243">
                  <c:v>iter=244</c:v>
                </c:pt>
                <c:pt idx="244">
                  <c:v>iter=245</c:v>
                </c:pt>
                <c:pt idx="245">
                  <c:v>iter=246</c:v>
                </c:pt>
                <c:pt idx="246">
                  <c:v>iter=247</c:v>
                </c:pt>
                <c:pt idx="247">
                  <c:v>iter=248</c:v>
                </c:pt>
                <c:pt idx="248">
                  <c:v>iter=249</c:v>
                </c:pt>
                <c:pt idx="249">
                  <c:v>iter=250</c:v>
                </c:pt>
                <c:pt idx="250">
                  <c:v>iter=251</c:v>
                </c:pt>
                <c:pt idx="251">
                  <c:v>iter=252</c:v>
                </c:pt>
                <c:pt idx="252">
                  <c:v>iter=253</c:v>
                </c:pt>
                <c:pt idx="253">
                  <c:v>iter=254</c:v>
                </c:pt>
                <c:pt idx="254">
                  <c:v>iter=255</c:v>
                </c:pt>
                <c:pt idx="255">
                  <c:v>iter=256</c:v>
                </c:pt>
                <c:pt idx="256">
                  <c:v>iter=257</c:v>
                </c:pt>
                <c:pt idx="257">
                  <c:v>iter=258</c:v>
                </c:pt>
                <c:pt idx="258">
                  <c:v>iter=259</c:v>
                </c:pt>
                <c:pt idx="259">
                  <c:v>iter=260</c:v>
                </c:pt>
                <c:pt idx="260">
                  <c:v>iter=261</c:v>
                </c:pt>
                <c:pt idx="261">
                  <c:v>iter=262</c:v>
                </c:pt>
                <c:pt idx="262">
                  <c:v>iter=263</c:v>
                </c:pt>
                <c:pt idx="263">
                  <c:v>iter=264</c:v>
                </c:pt>
                <c:pt idx="264">
                  <c:v>iter=265</c:v>
                </c:pt>
                <c:pt idx="265">
                  <c:v>iter=266</c:v>
                </c:pt>
                <c:pt idx="266">
                  <c:v>iter=267</c:v>
                </c:pt>
                <c:pt idx="267">
                  <c:v>iter=268</c:v>
                </c:pt>
                <c:pt idx="268">
                  <c:v>iter=269</c:v>
                </c:pt>
                <c:pt idx="269">
                  <c:v>iter=270</c:v>
                </c:pt>
                <c:pt idx="270">
                  <c:v>iter=271</c:v>
                </c:pt>
                <c:pt idx="271">
                  <c:v>iter=272</c:v>
                </c:pt>
                <c:pt idx="272">
                  <c:v>iter=273</c:v>
                </c:pt>
                <c:pt idx="273">
                  <c:v>iter=274</c:v>
                </c:pt>
                <c:pt idx="274">
                  <c:v>iter=275</c:v>
                </c:pt>
                <c:pt idx="275">
                  <c:v>iter=276</c:v>
                </c:pt>
                <c:pt idx="276">
                  <c:v>iter=277</c:v>
                </c:pt>
                <c:pt idx="277">
                  <c:v>iter=278</c:v>
                </c:pt>
                <c:pt idx="278">
                  <c:v>iter=279</c:v>
                </c:pt>
                <c:pt idx="279">
                  <c:v>iter=280</c:v>
                </c:pt>
                <c:pt idx="280">
                  <c:v>iter=281</c:v>
                </c:pt>
                <c:pt idx="281">
                  <c:v>iter=282</c:v>
                </c:pt>
                <c:pt idx="282">
                  <c:v>iter=283</c:v>
                </c:pt>
                <c:pt idx="283">
                  <c:v>iter=284</c:v>
                </c:pt>
                <c:pt idx="284">
                  <c:v>iter=285</c:v>
                </c:pt>
                <c:pt idx="285">
                  <c:v>iter=286</c:v>
                </c:pt>
                <c:pt idx="286">
                  <c:v>iter=287</c:v>
                </c:pt>
                <c:pt idx="287">
                  <c:v>iter=288</c:v>
                </c:pt>
                <c:pt idx="288">
                  <c:v>iter=289</c:v>
                </c:pt>
                <c:pt idx="289">
                  <c:v>iter=290</c:v>
                </c:pt>
                <c:pt idx="290">
                  <c:v>iter=291</c:v>
                </c:pt>
                <c:pt idx="291">
                  <c:v>iter=292</c:v>
                </c:pt>
                <c:pt idx="292">
                  <c:v>iter=293</c:v>
                </c:pt>
                <c:pt idx="293">
                  <c:v>iter=294</c:v>
                </c:pt>
                <c:pt idx="294">
                  <c:v>iter=295</c:v>
                </c:pt>
                <c:pt idx="295">
                  <c:v>iter=296</c:v>
                </c:pt>
                <c:pt idx="296">
                  <c:v>iter=297</c:v>
                </c:pt>
                <c:pt idx="297">
                  <c:v>iter=298</c:v>
                </c:pt>
                <c:pt idx="298">
                  <c:v>iter=299</c:v>
                </c:pt>
                <c:pt idx="299">
                  <c:v>iter=300</c:v>
                </c:pt>
                <c:pt idx="300">
                  <c:v>iter=301</c:v>
                </c:pt>
                <c:pt idx="301">
                  <c:v>iter=302</c:v>
                </c:pt>
                <c:pt idx="302">
                  <c:v>iter=303</c:v>
                </c:pt>
                <c:pt idx="303">
                  <c:v>iter=304</c:v>
                </c:pt>
                <c:pt idx="304">
                  <c:v>iter=305</c:v>
                </c:pt>
                <c:pt idx="305">
                  <c:v>iter=306</c:v>
                </c:pt>
                <c:pt idx="306">
                  <c:v>iter=307</c:v>
                </c:pt>
                <c:pt idx="307">
                  <c:v>iter=308</c:v>
                </c:pt>
                <c:pt idx="308">
                  <c:v>iter=309</c:v>
                </c:pt>
                <c:pt idx="309">
                  <c:v>iter=310</c:v>
                </c:pt>
                <c:pt idx="310">
                  <c:v>iter=311</c:v>
                </c:pt>
                <c:pt idx="311">
                  <c:v>iter=312</c:v>
                </c:pt>
                <c:pt idx="312">
                  <c:v>iter=313</c:v>
                </c:pt>
                <c:pt idx="313">
                  <c:v>iter=314</c:v>
                </c:pt>
                <c:pt idx="314">
                  <c:v>iter=315</c:v>
                </c:pt>
                <c:pt idx="315">
                  <c:v>iter=316</c:v>
                </c:pt>
                <c:pt idx="316">
                  <c:v>iter=317</c:v>
                </c:pt>
                <c:pt idx="317">
                  <c:v>iter=318</c:v>
                </c:pt>
                <c:pt idx="318">
                  <c:v>iter=319</c:v>
                </c:pt>
                <c:pt idx="319">
                  <c:v>iter=320</c:v>
                </c:pt>
                <c:pt idx="320">
                  <c:v>iter=321</c:v>
                </c:pt>
                <c:pt idx="321">
                  <c:v>iter=322</c:v>
                </c:pt>
                <c:pt idx="322">
                  <c:v>iter=323</c:v>
                </c:pt>
                <c:pt idx="323">
                  <c:v>iter=324</c:v>
                </c:pt>
                <c:pt idx="324">
                  <c:v>iter=325</c:v>
                </c:pt>
                <c:pt idx="325">
                  <c:v>iter=326</c:v>
                </c:pt>
                <c:pt idx="326">
                  <c:v>iter=327</c:v>
                </c:pt>
                <c:pt idx="327">
                  <c:v>iter=328</c:v>
                </c:pt>
                <c:pt idx="328">
                  <c:v>iter=329</c:v>
                </c:pt>
                <c:pt idx="329">
                  <c:v>iter=330</c:v>
                </c:pt>
                <c:pt idx="330">
                  <c:v>iter=331</c:v>
                </c:pt>
                <c:pt idx="331">
                  <c:v>iter=332</c:v>
                </c:pt>
                <c:pt idx="332">
                  <c:v>iter=333</c:v>
                </c:pt>
                <c:pt idx="333">
                  <c:v>iter=334</c:v>
                </c:pt>
                <c:pt idx="334">
                  <c:v>iter=335</c:v>
                </c:pt>
                <c:pt idx="335">
                  <c:v>iter=336</c:v>
                </c:pt>
                <c:pt idx="336">
                  <c:v>iter=337</c:v>
                </c:pt>
                <c:pt idx="337">
                  <c:v>iter=338</c:v>
                </c:pt>
                <c:pt idx="338">
                  <c:v>iter=339</c:v>
                </c:pt>
                <c:pt idx="339">
                  <c:v>iter=340</c:v>
                </c:pt>
                <c:pt idx="340">
                  <c:v>iter=341</c:v>
                </c:pt>
                <c:pt idx="341">
                  <c:v>iter=342</c:v>
                </c:pt>
                <c:pt idx="342">
                  <c:v>iter=343</c:v>
                </c:pt>
                <c:pt idx="343">
                  <c:v>iter=344</c:v>
                </c:pt>
                <c:pt idx="344">
                  <c:v>iter=345</c:v>
                </c:pt>
                <c:pt idx="345">
                  <c:v>iter=346</c:v>
                </c:pt>
                <c:pt idx="346">
                  <c:v>iter=347</c:v>
                </c:pt>
                <c:pt idx="347">
                  <c:v>iter=348</c:v>
                </c:pt>
                <c:pt idx="348">
                  <c:v>iter=349</c:v>
                </c:pt>
                <c:pt idx="349">
                  <c:v>iter=350</c:v>
                </c:pt>
                <c:pt idx="350">
                  <c:v>iter=351</c:v>
                </c:pt>
                <c:pt idx="351">
                  <c:v>iter=352</c:v>
                </c:pt>
                <c:pt idx="352">
                  <c:v>iter=353</c:v>
                </c:pt>
                <c:pt idx="353">
                  <c:v>iter=354</c:v>
                </c:pt>
                <c:pt idx="354">
                  <c:v>iter=355</c:v>
                </c:pt>
                <c:pt idx="355">
                  <c:v>iter=356</c:v>
                </c:pt>
                <c:pt idx="356">
                  <c:v>iter=357</c:v>
                </c:pt>
                <c:pt idx="357">
                  <c:v>iter=358</c:v>
                </c:pt>
                <c:pt idx="358">
                  <c:v>iter=359</c:v>
                </c:pt>
                <c:pt idx="359">
                  <c:v>iter=360</c:v>
                </c:pt>
                <c:pt idx="360">
                  <c:v>iter=361</c:v>
                </c:pt>
                <c:pt idx="361">
                  <c:v>iter=362</c:v>
                </c:pt>
                <c:pt idx="362">
                  <c:v>iter=363</c:v>
                </c:pt>
                <c:pt idx="363">
                  <c:v>iter=364</c:v>
                </c:pt>
                <c:pt idx="364">
                  <c:v>iter=365</c:v>
                </c:pt>
                <c:pt idx="365">
                  <c:v>iter=366</c:v>
                </c:pt>
                <c:pt idx="366">
                  <c:v>iter=367</c:v>
                </c:pt>
                <c:pt idx="367">
                  <c:v>iter=368</c:v>
                </c:pt>
                <c:pt idx="368">
                  <c:v>iter=369</c:v>
                </c:pt>
                <c:pt idx="369">
                  <c:v>iter=370</c:v>
                </c:pt>
                <c:pt idx="370">
                  <c:v>iter=371</c:v>
                </c:pt>
                <c:pt idx="371">
                  <c:v>iter=372</c:v>
                </c:pt>
                <c:pt idx="372">
                  <c:v>iter=373</c:v>
                </c:pt>
                <c:pt idx="373">
                  <c:v>iter=374</c:v>
                </c:pt>
                <c:pt idx="374">
                  <c:v>iter=375</c:v>
                </c:pt>
                <c:pt idx="375">
                  <c:v>iter=376</c:v>
                </c:pt>
                <c:pt idx="376">
                  <c:v>iter=377</c:v>
                </c:pt>
                <c:pt idx="377">
                  <c:v>iter=378</c:v>
                </c:pt>
                <c:pt idx="378">
                  <c:v>iter=379</c:v>
                </c:pt>
                <c:pt idx="379">
                  <c:v>iter=380</c:v>
                </c:pt>
                <c:pt idx="380">
                  <c:v>iter=381</c:v>
                </c:pt>
                <c:pt idx="381">
                  <c:v>iter=382</c:v>
                </c:pt>
                <c:pt idx="382">
                  <c:v>iter=383</c:v>
                </c:pt>
                <c:pt idx="383">
                  <c:v>iter=384</c:v>
                </c:pt>
                <c:pt idx="384">
                  <c:v>iter=385</c:v>
                </c:pt>
                <c:pt idx="385">
                  <c:v>iter=386</c:v>
                </c:pt>
                <c:pt idx="386">
                  <c:v>iter=387</c:v>
                </c:pt>
                <c:pt idx="387">
                  <c:v>iter=388</c:v>
                </c:pt>
                <c:pt idx="388">
                  <c:v>iter=389</c:v>
                </c:pt>
                <c:pt idx="389">
                  <c:v>iter=390</c:v>
                </c:pt>
                <c:pt idx="390">
                  <c:v>iter=391</c:v>
                </c:pt>
                <c:pt idx="391">
                  <c:v>iter=392</c:v>
                </c:pt>
                <c:pt idx="392">
                  <c:v>iter=393</c:v>
                </c:pt>
                <c:pt idx="393">
                  <c:v>iter=394</c:v>
                </c:pt>
                <c:pt idx="394">
                  <c:v>iter=395</c:v>
                </c:pt>
                <c:pt idx="395">
                  <c:v>iter=396</c:v>
                </c:pt>
                <c:pt idx="396">
                  <c:v>iter=397</c:v>
                </c:pt>
                <c:pt idx="397">
                  <c:v>iter=398</c:v>
                </c:pt>
                <c:pt idx="398">
                  <c:v>iter=399</c:v>
                </c:pt>
                <c:pt idx="399">
                  <c:v>iter=400</c:v>
                </c:pt>
                <c:pt idx="400">
                  <c:v>iter=401</c:v>
                </c:pt>
                <c:pt idx="401">
                  <c:v>iter=402</c:v>
                </c:pt>
                <c:pt idx="402">
                  <c:v>iter=403</c:v>
                </c:pt>
                <c:pt idx="403">
                  <c:v>iter=404</c:v>
                </c:pt>
                <c:pt idx="404">
                  <c:v>iter=405</c:v>
                </c:pt>
                <c:pt idx="405">
                  <c:v>iter=406</c:v>
                </c:pt>
                <c:pt idx="406">
                  <c:v>iter=407</c:v>
                </c:pt>
                <c:pt idx="407">
                  <c:v>iter=408</c:v>
                </c:pt>
                <c:pt idx="408">
                  <c:v>iter=409</c:v>
                </c:pt>
                <c:pt idx="409">
                  <c:v>iter=410</c:v>
                </c:pt>
                <c:pt idx="410">
                  <c:v>iter=411</c:v>
                </c:pt>
                <c:pt idx="411">
                  <c:v>iter=412</c:v>
                </c:pt>
                <c:pt idx="412">
                  <c:v>iter=413</c:v>
                </c:pt>
                <c:pt idx="413">
                  <c:v>iter=414</c:v>
                </c:pt>
                <c:pt idx="414">
                  <c:v>iter=415</c:v>
                </c:pt>
                <c:pt idx="415">
                  <c:v>iter=416</c:v>
                </c:pt>
                <c:pt idx="416">
                  <c:v>iter=417</c:v>
                </c:pt>
                <c:pt idx="417">
                  <c:v>iter=418</c:v>
                </c:pt>
                <c:pt idx="418">
                  <c:v>iter=419</c:v>
                </c:pt>
                <c:pt idx="419">
                  <c:v>iter=420</c:v>
                </c:pt>
                <c:pt idx="420">
                  <c:v>iter=421</c:v>
                </c:pt>
                <c:pt idx="421">
                  <c:v>iter=422</c:v>
                </c:pt>
                <c:pt idx="422">
                  <c:v>iter=423</c:v>
                </c:pt>
                <c:pt idx="423">
                  <c:v>iter=424</c:v>
                </c:pt>
                <c:pt idx="424">
                  <c:v>iter=425</c:v>
                </c:pt>
                <c:pt idx="425">
                  <c:v>iter=426</c:v>
                </c:pt>
                <c:pt idx="426">
                  <c:v>iter=427</c:v>
                </c:pt>
                <c:pt idx="427">
                  <c:v>iter=428</c:v>
                </c:pt>
                <c:pt idx="428">
                  <c:v>iter=429</c:v>
                </c:pt>
                <c:pt idx="429">
                  <c:v>iter=430</c:v>
                </c:pt>
                <c:pt idx="430">
                  <c:v>iter=431</c:v>
                </c:pt>
                <c:pt idx="431">
                  <c:v>iter=432</c:v>
                </c:pt>
                <c:pt idx="432">
                  <c:v>iter=433</c:v>
                </c:pt>
                <c:pt idx="433">
                  <c:v>iter=434</c:v>
                </c:pt>
                <c:pt idx="434">
                  <c:v>iter=435</c:v>
                </c:pt>
                <c:pt idx="435">
                  <c:v>iter=436</c:v>
                </c:pt>
                <c:pt idx="436">
                  <c:v>iter=437</c:v>
                </c:pt>
                <c:pt idx="437">
                  <c:v>iter=438</c:v>
                </c:pt>
                <c:pt idx="438">
                  <c:v>iter=439</c:v>
                </c:pt>
                <c:pt idx="439">
                  <c:v>iter=440</c:v>
                </c:pt>
                <c:pt idx="440">
                  <c:v>iter=441</c:v>
                </c:pt>
                <c:pt idx="441">
                  <c:v>iter=442</c:v>
                </c:pt>
                <c:pt idx="442">
                  <c:v>iter=443</c:v>
                </c:pt>
                <c:pt idx="443">
                  <c:v>iter=444</c:v>
                </c:pt>
                <c:pt idx="444">
                  <c:v>iter=445</c:v>
                </c:pt>
                <c:pt idx="445">
                  <c:v>iter=446</c:v>
                </c:pt>
                <c:pt idx="446">
                  <c:v>iter=447</c:v>
                </c:pt>
                <c:pt idx="447">
                  <c:v>iter=448</c:v>
                </c:pt>
                <c:pt idx="448">
                  <c:v>iter=449</c:v>
                </c:pt>
                <c:pt idx="449">
                  <c:v>iter=450</c:v>
                </c:pt>
                <c:pt idx="450">
                  <c:v>iter=451</c:v>
                </c:pt>
                <c:pt idx="451">
                  <c:v>iter=452</c:v>
                </c:pt>
                <c:pt idx="452">
                  <c:v>iter=453</c:v>
                </c:pt>
                <c:pt idx="453">
                  <c:v>iter=454</c:v>
                </c:pt>
                <c:pt idx="454">
                  <c:v>iter=455</c:v>
                </c:pt>
                <c:pt idx="455">
                  <c:v>iter=456</c:v>
                </c:pt>
                <c:pt idx="456">
                  <c:v>iter=457</c:v>
                </c:pt>
                <c:pt idx="457">
                  <c:v>iter=458</c:v>
                </c:pt>
                <c:pt idx="458">
                  <c:v>iter=459</c:v>
                </c:pt>
                <c:pt idx="459">
                  <c:v>iter=460</c:v>
                </c:pt>
                <c:pt idx="460">
                  <c:v>iter=461</c:v>
                </c:pt>
                <c:pt idx="461">
                  <c:v>iter=462</c:v>
                </c:pt>
                <c:pt idx="462">
                  <c:v>iter=463</c:v>
                </c:pt>
                <c:pt idx="463">
                  <c:v>iter=464</c:v>
                </c:pt>
                <c:pt idx="464">
                  <c:v>iter=465</c:v>
                </c:pt>
                <c:pt idx="465">
                  <c:v>iter=466</c:v>
                </c:pt>
                <c:pt idx="466">
                  <c:v>iter=467</c:v>
                </c:pt>
                <c:pt idx="467">
                  <c:v>iter=468</c:v>
                </c:pt>
                <c:pt idx="468">
                  <c:v>iter=469</c:v>
                </c:pt>
                <c:pt idx="469">
                  <c:v>iter=470</c:v>
                </c:pt>
                <c:pt idx="470">
                  <c:v>iter=471</c:v>
                </c:pt>
                <c:pt idx="471">
                  <c:v>iter=472</c:v>
                </c:pt>
                <c:pt idx="472">
                  <c:v>iter=473</c:v>
                </c:pt>
                <c:pt idx="473">
                  <c:v>iter=474</c:v>
                </c:pt>
                <c:pt idx="474">
                  <c:v>iter=475</c:v>
                </c:pt>
                <c:pt idx="475">
                  <c:v>iter=476</c:v>
                </c:pt>
                <c:pt idx="476">
                  <c:v>iter=477</c:v>
                </c:pt>
                <c:pt idx="477">
                  <c:v>iter=478</c:v>
                </c:pt>
                <c:pt idx="478">
                  <c:v>iter=479</c:v>
                </c:pt>
                <c:pt idx="479">
                  <c:v>iter=480</c:v>
                </c:pt>
                <c:pt idx="480">
                  <c:v>iter=481</c:v>
                </c:pt>
                <c:pt idx="481">
                  <c:v>iter=482</c:v>
                </c:pt>
                <c:pt idx="482">
                  <c:v>iter=483</c:v>
                </c:pt>
                <c:pt idx="483">
                  <c:v>iter=484</c:v>
                </c:pt>
                <c:pt idx="484">
                  <c:v>iter=485</c:v>
                </c:pt>
                <c:pt idx="485">
                  <c:v>iter=486</c:v>
                </c:pt>
                <c:pt idx="486">
                  <c:v>iter=487</c:v>
                </c:pt>
                <c:pt idx="487">
                  <c:v>iter=488</c:v>
                </c:pt>
                <c:pt idx="488">
                  <c:v>iter=489</c:v>
                </c:pt>
                <c:pt idx="489">
                  <c:v>iter=490</c:v>
                </c:pt>
                <c:pt idx="490">
                  <c:v>iter=491</c:v>
                </c:pt>
                <c:pt idx="491">
                  <c:v>iter=492</c:v>
                </c:pt>
                <c:pt idx="492">
                  <c:v>iter=493</c:v>
                </c:pt>
                <c:pt idx="493">
                  <c:v>iter=494</c:v>
                </c:pt>
                <c:pt idx="494">
                  <c:v>iter=495</c:v>
                </c:pt>
                <c:pt idx="495">
                  <c:v>iter=496</c:v>
                </c:pt>
                <c:pt idx="496">
                  <c:v>iter=497</c:v>
                </c:pt>
                <c:pt idx="497">
                  <c:v>iter=498</c:v>
                </c:pt>
                <c:pt idx="498">
                  <c:v>iter=499</c:v>
                </c:pt>
                <c:pt idx="499">
                  <c:v>iter=500</c:v>
                </c:pt>
                <c:pt idx="500">
                  <c:v>iter=501</c:v>
                </c:pt>
                <c:pt idx="501">
                  <c:v>iter=502</c:v>
                </c:pt>
                <c:pt idx="502">
                  <c:v>iter=503</c:v>
                </c:pt>
                <c:pt idx="503">
                  <c:v>iter=504</c:v>
                </c:pt>
                <c:pt idx="504">
                  <c:v>iter=505</c:v>
                </c:pt>
                <c:pt idx="505">
                  <c:v>iter=506</c:v>
                </c:pt>
                <c:pt idx="506">
                  <c:v>iter=507</c:v>
                </c:pt>
                <c:pt idx="507">
                  <c:v>iter=508</c:v>
                </c:pt>
                <c:pt idx="508">
                  <c:v>iter=509</c:v>
                </c:pt>
                <c:pt idx="509">
                  <c:v>iter=510</c:v>
                </c:pt>
                <c:pt idx="510">
                  <c:v>iter=511</c:v>
                </c:pt>
                <c:pt idx="511">
                  <c:v>iter=512</c:v>
                </c:pt>
                <c:pt idx="512">
                  <c:v>iter=513</c:v>
                </c:pt>
                <c:pt idx="513">
                  <c:v>iter=514</c:v>
                </c:pt>
                <c:pt idx="514">
                  <c:v>iter=515</c:v>
                </c:pt>
                <c:pt idx="515">
                  <c:v>iter=516</c:v>
                </c:pt>
                <c:pt idx="516">
                  <c:v>iter=517</c:v>
                </c:pt>
                <c:pt idx="517">
                  <c:v>iter=518</c:v>
                </c:pt>
                <c:pt idx="518">
                  <c:v>iter=519</c:v>
                </c:pt>
                <c:pt idx="519">
                  <c:v>iter=520</c:v>
                </c:pt>
                <c:pt idx="520">
                  <c:v>iter=521</c:v>
                </c:pt>
                <c:pt idx="521">
                  <c:v>iter=522</c:v>
                </c:pt>
                <c:pt idx="522">
                  <c:v>iter=523</c:v>
                </c:pt>
                <c:pt idx="523">
                  <c:v>iter=524</c:v>
                </c:pt>
                <c:pt idx="524">
                  <c:v>iter=525</c:v>
                </c:pt>
                <c:pt idx="525">
                  <c:v>iter=526</c:v>
                </c:pt>
                <c:pt idx="526">
                  <c:v>iter=527</c:v>
                </c:pt>
                <c:pt idx="527">
                  <c:v>iter=528</c:v>
                </c:pt>
                <c:pt idx="528">
                  <c:v>iter=529</c:v>
                </c:pt>
                <c:pt idx="529">
                  <c:v>iter=530</c:v>
                </c:pt>
                <c:pt idx="530">
                  <c:v>iter=531</c:v>
                </c:pt>
                <c:pt idx="531">
                  <c:v>iter=532</c:v>
                </c:pt>
                <c:pt idx="532">
                  <c:v>iter=533</c:v>
                </c:pt>
                <c:pt idx="533">
                  <c:v>iter=534</c:v>
                </c:pt>
                <c:pt idx="534">
                  <c:v>iter=535</c:v>
                </c:pt>
                <c:pt idx="535">
                  <c:v>iter=536</c:v>
                </c:pt>
                <c:pt idx="536">
                  <c:v>iter=537</c:v>
                </c:pt>
                <c:pt idx="537">
                  <c:v>iter=538</c:v>
                </c:pt>
                <c:pt idx="538">
                  <c:v>iter=539</c:v>
                </c:pt>
                <c:pt idx="539">
                  <c:v>iter=540</c:v>
                </c:pt>
                <c:pt idx="540">
                  <c:v>iter=541</c:v>
                </c:pt>
                <c:pt idx="541">
                  <c:v>iter=542</c:v>
                </c:pt>
                <c:pt idx="542">
                  <c:v>iter=543</c:v>
                </c:pt>
                <c:pt idx="543">
                  <c:v>iter=544</c:v>
                </c:pt>
                <c:pt idx="544">
                  <c:v>iter=545</c:v>
                </c:pt>
                <c:pt idx="545">
                  <c:v>iter=546</c:v>
                </c:pt>
                <c:pt idx="546">
                  <c:v>iter=547</c:v>
                </c:pt>
                <c:pt idx="547">
                  <c:v>iter=548</c:v>
                </c:pt>
                <c:pt idx="548">
                  <c:v>iter=549</c:v>
                </c:pt>
                <c:pt idx="549">
                  <c:v>iter=550</c:v>
                </c:pt>
                <c:pt idx="550">
                  <c:v>iter=551</c:v>
                </c:pt>
                <c:pt idx="551">
                  <c:v>iter=552</c:v>
                </c:pt>
                <c:pt idx="552">
                  <c:v>iter=553</c:v>
                </c:pt>
                <c:pt idx="553">
                  <c:v>iter=554</c:v>
                </c:pt>
                <c:pt idx="554">
                  <c:v>iter=555</c:v>
                </c:pt>
                <c:pt idx="555">
                  <c:v>iter=556</c:v>
                </c:pt>
                <c:pt idx="556">
                  <c:v>iter=557</c:v>
                </c:pt>
                <c:pt idx="557">
                  <c:v>iter=558</c:v>
                </c:pt>
                <c:pt idx="558">
                  <c:v>iter=559</c:v>
                </c:pt>
                <c:pt idx="559">
                  <c:v>iter=560</c:v>
                </c:pt>
                <c:pt idx="560">
                  <c:v>iter=561</c:v>
                </c:pt>
                <c:pt idx="561">
                  <c:v>iter=562</c:v>
                </c:pt>
                <c:pt idx="562">
                  <c:v>iter=563</c:v>
                </c:pt>
                <c:pt idx="563">
                  <c:v>iter=564</c:v>
                </c:pt>
                <c:pt idx="564">
                  <c:v>iter=565</c:v>
                </c:pt>
                <c:pt idx="565">
                  <c:v>iter=566</c:v>
                </c:pt>
                <c:pt idx="566">
                  <c:v>iter=567</c:v>
                </c:pt>
                <c:pt idx="567">
                  <c:v>iter=568</c:v>
                </c:pt>
                <c:pt idx="568">
                  <c:v>iter=569</c:v>
                </c:pt>
                <c:pt idx="569">
                  <c:v>iter=570</c:v>
                </c:pt>
                <c:pt idx="570">
                  <c:v>iter=571</c:v>
                </c:pt>
                <c:pt idx="571">
                  <c:v>iter=572</c:v>
                </c:pt>
                <c:pt idx="572">
                  <c:v>iter=573</c:v>
                </c:pt>
                <c:pt idx="573">
                  <c:v>iter=574</c:v>
                </c:pt>
                <c:pt idx="574">
                  <c:v>iter=575</c:v>
                </c:pt>
                <c:pt idx="575">
                  <c:v>iter=576</c:v>
                </c:pt>
                <c:pt idx="576">
                  <c:v>iter=577</c:v>
                </c:pt>
                <c:pt idx="577">
                  <c:v>iter=578</c:v>
                </c:pt>
                <c:pt idx="578">
                  <c:v>iter=579</c:v>
                </c:pt>
                <c:pt idx="579">
                  <c:v>iter=580</c:v>
                </c:pt>
                <c:pt idx="580">
                  <c:v>iter=581</c:v>
                </c:pt>
                <c:pt idx="581">
                  <c:v>iter=582</c:v>
                </c:pt>
                <c:pt idx="582">
                  <c:v>iter=583</c:v>
                </c:pt>
                <c:pt idx="583">
                  <c:v>iter=584</c:v>
                </c:pt>
                <c:pt idx="584">
                  <c:v>iter=585</c:v>
                </c:pt>
                <c:pt idx="585">
                  <c:v>iter=586</c:v>
                </c:pt>
                <c:pt idx="586">
                  <c:v>iter=587</c:v>
                </c:pt>
                <c:pt idx="587">
                  <c:v>iter=588</c:v>
                </c:pt>
                <c:pt idx="588">
                  <c:v>iter=589</c:v>
                </c:pt>
                <c:pt idx="589">
                  <c:v>iter=590</c:v>
                </c:pt>
                <c:pt idx="590">
                  <c:v>iter=591</c:v>
                </c:pt>
                <c:pt idx="591">
                  <c:v>iter=592</c:v>
                </c:pt>
                <c:pt idx="592">
                  <c:v>iter=593</c:v>
                </c:pt>
                <c:pt idx="593">
                  <c:v>iter=594</c:v>
                </c:pt>
                <c:pt idx="594">
                  <c:v>iter=595</c:v>
                </c:pt>
                <c:pt idx="595">
                  <c:v>iter=596</c:v>
                </c:pt>
                <c:pt idx="596">
                  <c:v>iter=597</c:v>
                </c:pt>
                <c:pt idx="597">
                  <c:v>iter=598</c:v>
                </c:pt>
                <c:pt idx="598">
                  <c:v>iter=599</c:v>
                </c:pt>
                <c:pt idx="599">
                  <c:v>iter=600</c:v>
                </c:pt>
                <c:pt idx="600">
                  <c:v>iter=601</c:v>
                </c:pt>
                <c:pt idx="601">
                  <c:v>iter=602</c:v>
                </c:pt>
                <c:pt idx="602">
                  <c:v>iter=603</c:v>
                </c:pt>
                <c:pt idx="603">
                  <c:v>iter=604</c:v>
                </c:pt>
                <c:pt idx="604">
                  <c:v>iter=605</c:v>
                </c:pt>
                <c:pt idx="605">
                  <c:v>iter=606</c:v>
                </c:pt>
                <c:pt idx="606">
                  <c:v>iter=607</c:v>
                </c:pt>
                <c:pt idx="607">
                  <c:v>iter=608</c:v>
                </c:pt>
                <c:pt idx="608">
                  <c:v>iter=609</c:v>
                </c:pt>
                <c:pt idx="609">
                  <c:v>iter=610</c:v>
                </c:pt>
                <c:pt idx="610">
                  <c:v>iter=611</c:v>
                </c:pt>
                <c:pt idx="611">
                  <c:v>iter=612</c:v>
                </c:pt>
                <c:pt idx="612">
                  <c:v>iter=613</c:v>
                </c:pt>
                <c:pt idx="613">
                  <c:v>iter=614</c:v>
                </c:pt>
                <c:pt idx="614">
                  <c:v>iter=615</c:v>
                </c:pt>
                <c:pt idx="615">
                  <c:v>iter=616</c:v>
                </c:pt>
                <c:pt idx="616">
                  <c:v>iter=617</c:v>
                </c:pt>
                <c:pt idx="617">
                  <c:v>iter=618</c:v>
                </c:pt>
                <c:pt idx="618">
                  <c:v>iter=619</c:v>
                </c:pt>
                <c:pt idx="619">
                  <c:v>iter=620</c:v>
                </c:pt>
                <c:pt idx="620">
                  <c:v>iter=621</c:v>
                </c:pt>
                <c:pt idx="621">
                  <c:v>iter=622</c:v>
                </c:pt>
                <c:pt idx="622">
                  <c:v>iter=623</c:v>
                </c:pt>
                <c:pt idx="623">
                  <c:v>iter=624</c:v>
                </c:pt>
                <c:pt idx="624">
                  <c:v>iter=625</c:v>
                </c:pt>
                <c:pt idx="625">
                  <c:v>iter=626</c:v>
                </c:pt>
                <c:pt idx="626">
                  <c:v>iter=627</c:v>
                </c:pt>
                <c:pt idx="627">
                  <c:v>iter=628</c:v>
                </c:pt>
                <c:pt idx="628">
                  <c:v>iter=629</c:v>
                </c:pt>
                <c:pt idx="629">
                  <c:v>iter=630</c:v>
                </c:pt>
                <c:pt idx="630">
                  <c:v>iter=631</c:v>
                </c:pt>
                <c:pt idx="631">
                  <c:v>iter=632</c:v>
                </c:pt>
                <c:pt idx="632">
                  <c:v>iter=633</c:v>
                </c:pt>
                <c:pt idx="633">
                  <c:v>iter=634</c:v>
                </c:pt>
                <c:pt idx="634">
                  <c:v>iter=635</c:v>
                </c:pt>
                <c:pt idx="635">
                  <c:v>iter=636</c:v>
                </c:pt>
                <c:pt idx="636">
                  <c:v>iter=637</c:v>
                </c:pt>
                <c:pt idx="637">
                  <c:v>iter=638</c:v>
                </c:pt>
                <c:pt idx="638">
                  <c:v>iter=639</c:v>
                </c:pt>
                <c:pt idx="639">
                  <c:v>iter=640</c:v>
                </c:pt>
                <c:pt idx="640">
                  <c:v>iter=641</c:v>
                </c:pt>
                <c:pt idx="641">
                  <c:v>iter=642</c:v>
                </c:pt>
                <c:pt idx="642">
                  <c:v>iter=643</c:v>
                </c:pt>
                <c:pt idx="643">
                  <c:v>iter=644</c:v>
                </c:pt>
                <c:pt idx="644">
                  <c:v>iter=645</c:v>
                </c:pt>
                <c:pt idx="645">
                  <c:v>iter=646</c:v>
                </c:pt>
                <c:pt idx="646">
                  <c:v>iter=647</c:v>
                </c:pt>
                <c:pt idx="647">
                  <c:v>iter=648</c:v>
                </c:pt>
                <c:pt idx="648">
                  <c:v>iter=649</c:v>
                </c:pt>
                <c:pt idx="649">
                  <c:v>iter=650</c:v>
                </c:pt>
                <c:pt idx="650">
                  <c:v>iter=651</c:v>
                </c:pt>
                <c:pt idx="651">
                  <c:v>iter=652</c:v>
                </c:pt>
                <c:pt idx="652">
                  <c:v>iter=653</c:v>
                </c:pt>
                <c:pt idx="653">
                  <c:v>iter=654</c:v>
                </c:pt>
                <c:pt idx="654">
                  <c:v>iter=655</c:v>
                </c:pt>
                <c:pt idx="655">
                  <c:v>iter=656</c:v>
                </c:pt>
                <c:pt idx="656">
                  <c:v>iter=657</c:v>
                </c:pt>
                <c:pt idx="657">
                  <c:v>iter=658</c:v>
                </c:pt>
                <c:pt idx="658">
                  <c:v>iter=659</c:v>
                </c:pt>
                <c:pt idx="659">
                  <c:v>iter=660</c:v>
                </c:pt>
                <c:pt idx="660">
                  <c:v>iter=661</c:v>
                </c:pt>
                <c:pt idx="661">
                  <c:v>iter=662</c:v>
                </c:pt>
                <c:pt idx="662">
                  <c:v>iter=663</c:v>
                </c:pt>
                <c:pt idx="663">
                  <c:v>iter=664</c:v>
                </c:pt>
                <c:pt idx="664">
                  <c:v>iter=665</c:v>
                </c:pt>
                <c:pt idx="665">
                  <c:v>iter=666</c:v>
                </c:pt>
                <c:pt idx="666">
                  <c:v>iter=667</c:v>
                </c:pt>
                <c:pt idx="667">
                  <c:v>iter=668</c:v>
                </c:pt>
                <c:pt idx="668">
                  <c:v>iter=669</c:v>
                </c:pt>
                <c:pt idx="669">
                  <c:v>iter=670</c:v>
                </c:pt>
                <c:pt idx="670">
                  <c:v>iter=671</c:v>
                </c:pt>
                <c:pt idx="671">
                  <c:v>iter=672</c:v>
                </c:pt>
                <c:pt idx="672">
                  <c:v>iter=673</c:v>
                </c:pt>
                <c:pt idx="673">
                  <c:v>iter=674</c:v>
                </c:pt>
                <c:pt idx="674">
                  <c:v>iter=675</c:v>
                </c:pt>
                <c:pt idx="675">
                  <c:v>iter=676</c:v>
                </c:pt>
                <c:pt idx="676">
                  <c:v>iter=677</c:v>
                </c:pt>
                <c:pt idx="677">
                  <c:v>iter=678</c:v>
                </c:pt>
                <c:pt idx="678">
                  <c:v>iter=679</c:v>
                </c:pt>
                <c:pt idx="679">
                  <c:v>iter=680</c:v>
                </c:pt>
                <c:pt idx="680">
                  <c:v>iter=681</c:v>
                </c:pt>
                <c:pt idx="681">
                  <c:v>iter=682</c:v>
                </c:pt>
                <c:pt idx="682">
                  <c:v>iter=683</c:v>
                </c:pt>
                <c:pt idx="683">
                  <c:v>iter=684</c:v>
                </c:pt>
                <c:pt idx="684">
                  <c:v>iter=685</c:v>
                </c:pt>
                <c:pt idx="685">
                  <c:v>iter=686</c:v>
                </c:pt>
                <c:pt idx="686">
                  <c:v>iter=687</c:v>
                </c:pt>
                <c:pt idx="687">
                  <c:v>iter=688</c:v>
                </c:pt>
                <c:pt idx="688">
                  <c:v>iter=689</c:v>
                </c:pt>
                <c:pt idx="689">
                  <c:v>iter=690</c:v>
                </c:pt>
                <c:pt idx="690">
                  <c:v>iter=691</c:v>
                </c:pt>
                <c:pt idx="691">
                  <c:v>iter=692</c:v>
                </c:pt>
                <c:pt idx="692">
                  <c:v>iter=693</c:v>
                </c:pt>
                <c:pt idx="693">
                  <c:v>iter=694</c:v>
                </c:pt>
                <c:pt idx="694">
                  <c:v>iter=695</c:v>
                </c:pt>
                <c:pt idx="695">
                  <c:v>iter=696</c:v>
                </c:pt>
                <c:pt idx="696">
                  <c:v>iter=697</c:v>
                </c:pt>
                <c:pt idx="697">
                  <c:v>iter=698</c:v>
                </c:pt>
                <c:pt idx="698">
                  <c:v>iter=699</c:v>
                </c:pt>
                <c:pt idx="699">
                  <c:v>iter=700</c:v>
                </c:pt>
                <c:pt idx="700">
                  <c:v>iter=701</c:v>
                </c:pt>
                <c:pt idx="701">
                  <c:v>iter=702</c:v>
                </c:pt>
                <c:pt idx="702">
                  <c:v>iter=703</c:v>
                </c:pt>
                <c:pt idx="703">
                  <c:v>iter=704</c:v>
                </c:pt>
                <c:pt idx="704">
                  <c:v>iter=705</c:v>
                </c:pt>
                <c:pt idx="705">
                  <c:v>iter=706</c:v>
                </c:pt>
                <c:pt idx="706">
                  <c:v>iter=707</c:v>
                </c:pt>
                <c:pt idx="707">
                  <c:v>iter=708</c:v>
                </c:pt>
                <c:pt idx="708">
                  <c:v>iter=709</c:v>
                </c:pt>
                <c:pt idx="709">
                  <c:v>iter=710</c:v>
                </c:pt>
                <c:pt idx="710">
                  <c:v>iter=711</c:v>
                </c:pt>
                <c:pt idx="711">
                  <c:v>iter=712</c:v>
                </c:pt>
                <c:pt idx="712">
                  <c:v>iter=713</c:v>
                </c:pt>
                <c:pt idx="713">
                  <c:v>iter=714</c:v>
                </c:pt>
                <c:pt idx="714">
                  <c:v>iter=715</c:v>
                </c:pt>
                <c:pt idx="715">
                  <c:v>iter=716</c:v>
                </c:pt>
                <c:pt idx="716">
                  <c:v>iter=717</c:v>
                </c:pt>
                <c:pt idx="717">
                  <c:v>iter=718</c:v>
                </c:pt>
                <c:pt idx="718">
                  <c:v>iter=719</c:v>
                </c:pt>
                <c:pt idx="719">
                  <c:v>iter=720</c:v>
                </c:pt>
                <c:pt idx="720">
                  <c:v>iter=721</c:v>
                </c:pt>
                <c:pt idx="721">
                  <c:v>iter=722</c:v>
                </c:pt>
                <c:pt idx="722">
                  <c:v>iter=723</c:v>
                </c:pt>
                <c:pt idx="723">
                  <c:v>iter=724</c:v>
                </c:pt>
                <c:pt idx="724">
                  <c:v>iter=725</c:v>
                </c:pt>
                <c:pt idx="725">
                  <c:v>iter=726</c:v>
                </c:pt>
                <c:pt idx="726">
                  <c:v>iter=727</c:v>
                </c:pt>
                <c:pt idx="727">
                  <c:v>iter=728</c:v>
                </c:pt>
                <c:pt idx="728">
                  <c:v>iter=729</c:v>
                </c:pt>
                <c:pt idx="729">
                  <c:v>iter=730</c:v>
                </c:pt>
                <c:pt idx="730">
                  <c:v>iter=731</c:v>
                </c:pt>
                <c:pt idx="731">
                  <c:v>iter=732</c:v>
                </c:pt>
                <c:pt idx="732">
                  <c:v>iter=733</c:v>
                </c:pt>
                <c:pt idx="733">
                  <c:v>iter=734</c:v>
                </c:pt>
                <c:pt idx="734">
                  <c:v>iter=735</c:v>
                </c:pt>
                <c:pt idx="735">
                  <c:v>iter=736</c:v>
                </c:pt>
                <c:pt idx="736">
                  <c:v>iter=737</c:v>
                </c:pt>
                <c:pt idx="737">
                  <c:v>iter=738</c:v>
                </c:pt>
                <c:pt idx="738">
                  <c:v>iter=739</c:v>
                </c:pt>
                <c:pt idx="739">
                  <c:v>iter=740</c:v>
                </c:pt>
                <c:pt idx="740">
                  <c:v>iter=741</c:v>
                </c:pt>
                <c:pt idx="741">
                  <c:v>iter=742</c:v>
                </c:pt>
                <c:pt idx="742">
                  <c:v>iter=743</c:v>
                </c:pt>
                <c:pt idx="743">
                  <c:v>iter=744</c:v>
                </c:pt>
                <c:pt idx="744">
                  <c:v>iter=745</c:v>
                </c:pt>
                <c:pt idx="745">
                  <c:v>iter=746</c:v>
                </c:pt>
                <c:pt idx="746">
                  <c:v>iter=747</c:v>
                </c:pt>
                <c:pt idx="747">
                  <c:v>iter=748</c:v>
                </c:pt>
                <c:pt idx="748">
                  <c:v>iter=749</c:v>
                </c:pt>
                <c:pt idx="749">
                  <c:v>iter=750</c:v>
                </c:pt>
                <c:pt idx="750">
                  <c:v>iter=751</c:v>
                </c:pt>
                <c:pt idx="751">
                  <c:v>iter=752</c:v>
                </c:pt>
                <c:pt idx="752">
                  <c:v>iter=753</c:v>
                </c:pt>
                <c:pt idx="753">
                  <c:v>iter=754</c:v>
                </c:pt>
                <c:pt idx="754">
                  <c:v>iter=755</c:v>
                </c:pt>
                <c:pt idx="755">
                  <c:v>iter=756</c:v>
                </c:pt>
                <c:pt idx="756">
                  <c:v>iter=757</c:v>
                </c:pt>
                <c:pt idx="757">
                  <c:v>iter=758</c:v>
                </c:pt>
                <c:pt idx="758">
                  <c:v>iter=759</c:v>
                </c:pt>
                <c:pt idx="759">
                  <c:v>iter=760</c:v>
                </c:pt>
                <c:pt idx="760">
                  <c:v>iter=761</c:v>
                </c:pt>
                <c:pt idx="761">
                  <c:v>iter=762</c:v>
                </c:pt>
                <c:pt idx="762">
                  <c:v>iter=763</c:v>
                </c:pt>
                <c:pt idx="763">
                  <c:v>iter=764</c:v>
                </c:pt>
                <c:pt idx="764">
                  <c:v>iter=765</c:v>
                </c:pt>
                <c:pt idx="765">
                  <c:v>iter=766</c:v>
                </c:pt>
                <c:pt idx="766">
                  <c:v>iter=767</c:v>
                </c:pt>
                <c:pt idx="767">
                  <c:v>iter=768</c:v>
                </c:pt>
                <c:pt idx="768">
                  <c:v>iter=769</c:v>
                </c:pt>
                <c:pt idx="769">
                  <c:v>iter=770</c:v>
                </c:pt>
                <c:pt idx="770">
                  <c:v>iter=771</c:v>
                </c:pt>
                <c:pt idx="771">
                  <c:v>iter=772</c:v>
                </c:pt>
                <c:pt idx="772">
                  <c:v>iter=773</c:v>
                </c:pt>
                <c:pt idx="773">
                  <c:v>iter=774</c:v>
                </c:pt>
                <c:pt idx="774">
                  <c:v>iter=775</c:v>
                </c:pt>
                <c:pt idx="775">
                  <c:v>iter=776</c:v>
                </c:pt>
                <c:pt idx="776">
                  <c:v>iter=777</c:v>
                </c:pt>
                <c:pt idx="777">
                  <c:v>iter=778</c:v>
                </c:pt>
                <c:pt idx="778">
                  <c:v>iter=779</c:v>
                </c:pt>
                <c:pt idx="779">
                  <c:v>iter=780</c:v>
                </c:pt>
                <c:pt idx="780">
                  <c:v>iter=781</c:v>
                </c:pt>
                <c:pt idx="781">
                  <c:v>iter=782</c:v>
                </c:pt>
                <c:pt idx="782">
                  <c:v>iter=783</c:v>
                </c:pt>
                <c:pt idx="783">
                  <c:v>iter=784</c:v>
                </c:pt>
                <c:pt idx="784">
                  <c:v>iter=785</c:v>
                </c:pt>
                <c:pt idx="785">
                  <c:v>iter=786</c:v>
                </c:pt>
                <c:pt idx="786">
                  <c:v>iter=787</c:v>
                </c:pt>
                <c:pt idx="787">
                  <c:v>iter=788</c:v>
                </c:pt>
                <c:pt idx="788">
                  <c:v>iter=789</c:v>
                </c:pt>
                <c:pt idx="789">
                  <c:v>iter=790</c:v>
                </c:pt>
                <c:pt idx="790">
                  <c:v>iter=791</c:v>
                </c:pt>
                <c:pt idx="791">
                  <c:v>iter=792</c:v>
                </c:pt>
                <c:pt idx="792">
                  <c:v>iter=793</c:v>
                </c:pt>
                <c:pt idx="793">
                  <c:v>iter=794</c:v>
                </c:pt>
                <c:pt idx="794">
                  <c:v>iter=795</c:v>
                </c:pt>
                <c:pt idx="795">
                  <c:v>iter=796</c:v>
                </c:pt>
                <c:pt idx="796">
                  <c:v>iter=797</c:v>
                </c:pt>
                <c:pt idx="797">
                  <c:v>iter=798</c:v>
                </c:pt>
                <c:pt idx="798">
                  <c:v>iter=799</c:v>
                </c:pt>
                <c:pt idx="799">
                  <c:v>iter=800</c:v>
                </c:pt>
                <c:pt idx="800">
                  <c:v>iter=801</c:v>
                </c:pt>
                <c:pt idx="801">
                  <c:v>iter=802</c:v>
                </c:pt>
                <c:pt idx="802">
                  <c:v>iter=803</c:v>
                </c:pt>
                <c:pt idx="803">
                  <c:v>iter=804</c:v>
                </c:pt>
                <c:pt idx="804">
                  <c:v>iter=805</c:v>
                </c:pt>
                <c:pt idx="805">
                  <c:v>iter=806</c:v>
                </c:pt>
                <c:pt idx="806">
                  <c:v>iter=807</c:v>
                </c:pt>
                <c:pt idx="807">
                  <c:v>iter=808</c:v>
                </c:pt>
                <c:pt idx="808">
                  <c:v>iter=809</c:v>
                </c:pt>
                <c:pt idx="809">
                  <c:v>iter=810</c:v>
                </c:pt>
                <c:pt idx="810">
                  <c:v>iter=811</c:v>
                </c:pt>
                <c:pt idx="811">
                  <c:v>iter=812</c:v>
                </c:pt>
                <c:pt idx="812">
                  <c:v>iter=813</c:v>
                </c:pt>
                <c:pt idx="813">
                  <c:v>iter=814</c:v>
                </c:pt>
                <c:pt idx="814">
                  <c:v>iter=815</c:v>
                </c:pt>
                <c:pt idx="815">
                  <c:v>iter=816</c:v>
                </c:pt>
                <c:pt idx="816">
                  <c:v>iter=817</c:v>
                </c:pt>
                <c:pt idx="817">
                  <c:v>iter=818</c:v>
                </c:pt>
                <c:pt idx="818">
                  <c:v>iter=819</c:v>
                </c:pt>
                <c:pt idx="819">
                  <c:v>iter=820</c:v>
                </c:pt>
                <c:pt idx="820">
                  <c:v>iter=821</c:v>
                </c:pt>
                <c:pt idx="821">
                  <c:v>iter=822</c:v>
                </c:pt>
                <c:pt idx="822">
                  <c:v>iter=823</c:v>
                </c:pt>
                <c:pt idx="823">
                  <c:v>iter=824</c:v>
                </c:pt>
                <c:pt idx="824">
                  <c:v>iter=825</c:v>
                </c:pt>
                <c:pt idx="825">
                  <c:v>iter=826</c:v>
                </c:pt>
                <c:pt idx="826">
                  <c:v>iter=827</c:v>
                </c:pt>
                <c:pt idx="827">
                  <c:v>iter=828</c:v>
                </c:pt>
                <c:pt idx="828">
                  <c:v>iter=829</c:v>
                </c:pt>
                <c:pt idx="829">
                  <c:v>iter=830</c:v>
                </c:pt>
                <c:pt idx="830">
                  <c:v>iter=831</c:v>
                </c:pt>
                <c:pt idx="831">
                  <c:v>iter=832</c:v>
                </c:pt>
                <c:pt idx="832">
                  <c:v>iter=833</c:v>
                </c:pt>
                <c:pt idx="833">
                  <c:v>iter=834</c:v>
                </c:pt>
                <c:pt idx="834">
                  <c:v>iter=835</c:v>
                </c:pt>
                <c:pt idx="835">
                  <c:v>iter=836</c:v>
                </c:pt>
                <c:pt idx="836">
                  <c:v>iter=837</c:v>
                </c:pt>
                <c:pt idx="837">
                  <c:v>iter=838</c:v>
                </c:pt>
                <c:pt idx="838">
                  <c:v>iter=839</c:v>
                </c:pt>
                <c:pt idx="839">
                  <c:v>iter=840</c:v>
                </c:pt>
                <c:pt idx="840">
                  <c:v>iter=841</c:v>
                </c:pt>
                <c:pt idx="841">
                  <c:v>iter=842</c:v>
                </c:pt>
                <c:pt idx="842">
                  <c:v>iter=843</c:v>
                </c:pt>
                <c:pt idx="843">
                  <c:v>iter=844</c:v>
                </c:pt>
                <c:pt idx="844">
                  <c:v>iter=845</c:v>
                </c:pt>
                <c:pt idx="845">
                  <c:v>iter=846</c:v>
                </c:pt>
                <c:pt idx="846">
                  <c:v>iter=847</c:v>
                </c:pt>
                <c:pt idx="847">
                  <c:v>iter=848</c:v>
                </c:pt>
                <c:pt idx="848">
                  <c:v>iter=849</c:v>
                </c:pt>
                <c:pt idx="849">
                  <c:v>iter=850</c:v>
                </c:pt>
                <c:pt idx="850">
                  <c:v>iter=851</c:v>
                </c:pt>
                <c:pt idx="851">
                  <c:v>iter=852</c:v>
                </c:pt>
                <c:pt idx="852">
                  <c:v>iter=853</c:v>
                </c:pt>
                <c:pt idx="853">
                  <c:v>iter=854</c:v>
                </c:pt>
                <c:pt idx="854">
                  <c:v>iter=855</c:v>
                </c:pt>
                <c:pt idx="855">
                  <c:v>iter=856</c:v>
                </c:pt>
                <c:pt idx="856">
                  <c:v>iter=857</c:v>
                </c:pt>
                <c:pt idx="857">
                  <c:v>iter=858</c:v>
                </c:pt>
                <c:pt idx="858">
                  <c:v>iter=859</c:v>
                </c:pt>
                <c:pt idx="859">
                  <c:v>iter=860</c:v>
                </c:pt>
                <c:pt idx="860">
                  <c:v>iter=861</c:v>
                </c:pt>
                <c:pt idx="861">
                  <c:v>iter=862</c:v>
                </c:pt>
                <c:pt idx="862">
                  <c:v>iter=863</c:v>
                </c:pt>
                <c:pt idx="863">
                  <c:v>iter=864</c:v>
                </c:pt>
                <c:pt idx="864">
                  <c:v>iter=865</c:v>
                </c:pt>
                <c:pt idx="865">
                  <c:v>iter=866</c:v>
                </c:pt>
                <c:pt idx="866">
                  <c:v>iter=867</c:v>
                </c:pt>
                <c:pt idx="867">
                  <c:v>iter=868</c:v>
                </c:pt>
                <c:pt idx="868">
                  <c:v>iter=869</c:v>
                </c:pt>
                <c:pt idx="869">
                  <c:v>iter=870</c:v>
                </c:pt>
                <c:pt idx="870">
                  <c:v>iter=871</c:v>
                </c:pt>
                <c:pt idx="871">
                  <c:v>iter=872</c:v>
                </c:pt>
                <c:pt idx="872">
                  <c:v>iter=873</c:v>
                </c:pt>
                <c:pt idx="873">
                  <c:v>iter=874</c:v>
                </c:pt>
                <c:pt idx="874">
                  <c:v>iter=875</c:v>
                </c:pt>
                <c:pt idx="875">
                  <c:v>iter=876</c:v>
                </c:pt>
                <c:pt idx="876">
                  <c:v>iter=877</c:v>
                </c:pt>
                <c:pt idx="877">
                  <c:v>iter=878</c:v>
                </c:pt>
                <c:pt idx="878">
                  <c:v>iter=879</c:v>
                </c:pt>
                <c:pt idx="879">
                  <c:v>iter=880</c:v>
                </c:pt>
                <c:pt idx="880">
                  <c:v>iter=881</c:v>
                </c:pt>
                <c:pt idx="881">
                  <c:v>iter=882</c:v>
                </c:pt>
                <c:pt idx="882">
                  <c:v>iter=883</c:v>
                </c:pt>
                <c:pt idx="883">
                  <c:v>iter=884</c:v>
                </c:pt>
                <c:pt idx="884">
                  <c:v>iter=885</c:v>
                </c:pt>
                <c:pt idx="885">
                  <c:v>iter=886</c:v>
                </c:pt>
                <c:pt idx="886">
                  <c:v>iter=887</c:v>
                </c:pt>
                <c:pt idx="887">
                  <c:v>iter=888</c:v>
                </c:pt>
                <c:pt idx="888">
                  <c:v>iter=889</c:v>
                </c:pt>
                <c:pt idx="889">
                  <c:v>iter=890</c:v>
                </c:pt>
                <c:pt idx="890">
                  <c:v>iter=891</c:v>
                </c:pt>
                <c:pt idx="891">
                  <c:v>iter=892</c:v>
                </c:pt>
                <c:pt idx="892">
                  <c:v>iter=893</c:v>
                </c:pt>
                <c:pt idx="893">
                  <c:v>iter=894</c:v>
                </c:pt>
                <c:pt idx="894">
                  <c:v>iter=895</c:v>
                </c:pt>
                <c:pt idx="895">
                  <c:v>iter=896</c:v>
                </c:pt>
                <c:pt idx="896">
                  <c:v>iter=897</c:v>
                </c:pt>
                <c:pt idx="897">
                  <c:v>iter=898</c:v>
                </c:pt>
                <c:pt idx="898">
                  <c:v>iter=899</c:v>
                </c:pt>
                <c:pt idx="899">
                  <c:v>iter=900</c:v>
                </c:pt>
                <c:pt idx="900">
                  <c:v>iter=901</c:v>
                </c:pt>
                <c:pt idx="901">
                  <c:v>iter=902</c:v>
                </c:pt>
                <c:pt idx="902">
                  <c:v>iter=903</c:v>
                </c:pt>
                <c:pt idx="903">
                  <c:v>iter=904</c:v>
                </c:pt>
                <c:pt idx="904">
                  <c:v>iter=905</c:v>
                </c:pt>
                <c:pt idx="905">
                  <c:v>iter=906</c:v>
                </c:pt>
                <c:pt idx="906">
                  <c:v>iter=907</c:v>
                </c:pt>
                <c:pt idx="907">
                  <c:v>iter=908</c:v>
                </c:pt>
                <c:pt idx="908">
                  <c:v>iter=909</c:v>
                </c:pt>
                <c:pt idx="909">
                  <c:v>iter=910</c:v>
                </c:pt>
                <c:pt idx="910">
                  <c:v>iter=911</c:v>
                </c:pt>
                <c:pt idx="911">
                  <c:v>iter=912</c:v>
                </c:pt>
                <c:pt idx="912">
                  <c:v>iter=913</c:v>
                </c:pt>
                <c:pt idx="913">
                  <c:v>iter=914</c:v>
                </c:pt>
                <c:pt idx="914">
                  <c:v>iter=915</c:v>
                </c:pt>
                <c:pt idx="915">
                  <c:v>iter=916</c:v>
                </c:pt>
                <c:pt idx="916">
                  <c:v>iter=917</c:v>
                </c:pt>
                <c:pt idx="917">
                  <c:v>iter=918</c:v>
                </c:pt>
                <c:pt idx="918">
                  <c:v>iter=919</c:v>
                </c:pt>
                <c:pt idx="919">
                  <c:v>iter=920</c:v>
                </c:pt>
                <c:pt idx="920">
                  <c:v>iter=921</c:v>
                </c:pt>
                <c:pt idx="921">
                  <c:v>iter=922</c:v>
                </c:pt>
                <c:pt idx="922">
                  <c:v>iter=923</c:v>
                </c:pt>
                <c:pt idx="923">
                  <c:v>iter=924</c:v>
                </c:pt>
                <c:pt idx="924">
                  <c:v>iter=925</c:v>
                </c:pt>
                <c:pt idx="925">
                  <c:v>iter=926</c:v>
                </c:pt>
                <c:pt idx="926">
                  <c:v>iter=927</c:v>
                </c:pt>
                <c:pt idx="927">
                  <c:v>iter=928</c:v>
                </c:pt>
                <c:pt idx="928">
                  <c:v>iter=929</c:v>
                </c:pt>
                <c:pt idx="929">
                  <c:v>iter=930</c:v>
                </c:pt>
                <c:pt idx="930">
                  <c:v>iter=931</c:v>
                </c:pt>
                <c:pt idx="931">
                  <c:v>iter=932</c:v>
                </c:pt>
                <c:pt idx="932">
                  <c:v>iter=933</c:v>
                </c:pt>
                <c:pt idx="933">
                  <c:v>iter=934</c:v>
                </c:pt>
                <c:pt idx="934">
                  <c:v>iter=935</c:v>
                </c:pt>
                <c:pt idx="935">
                  <c:v>iter=936</c:v>
                </c:pt>
                <c:pt idx="936">
                  <c:v>iter=937</c:v>
                </c:pt>
                <c:pt idx="937">
                  <c:v>iter=938</c:v>
                </c:pt>
                <c:pt idx="938">
                  <c:v>iter=939</c:v>
                </c:pt>
                <c:pt idx="939">
                  <c:v>iter=940</c:v>
                </c:pt>
                <c:pt idx="940">
                  <c:v>iter=941</c:v>
                </c:pt>
                <c:pt idx="941">
                  <c:v>iter=942</c:v>
                </c:pt>
                <c:pt idx="942">
                  <c:v>iter=943</c:v>
                </c:pt>
                <c:pt idx="943">
                  <c:v>iter=944</c:v>
                </c:pt>
                <c:pt idx="944">
                  <c:v>iter=945</c:v>
                </c:pt>
                <c:pt idx="945">
                  <c:v>iter=946</c:v>
                </c:pt>
                <c:pt idx="946">
                  <c:v>iter=947</c:v>
                </c:pt>
                <c:pt idx="947">
                  <c:v>iter=948</c:v>
                </c:pt>
                <c:pt idx="948">
                  <c:v>iter=949</c:v>
                </c:pt>
                <c:pt idx="949">
                  <c:v>iter=950</c:v>
                </c:pt>
                <c:pt idx="950">
                  <c:v>iter=951</c:v>
                </c:pt>
                <c:pt idx="951">
                  <c:v>iter=952</c:v>
                </c:pt>
                <c:pt idx="952">
                  <c:v>iter=953</c:v>
                </c:pt>
                <c:pt idx="953">
                  <c:v>iter=954</c:v>
                </c:pt>
                <c:pt idx="954">
                  <c:v>iter=955</c:v>
                </c:pt>
                <c:pt idx="955">
                  <c:v>iter=956</c:v>
                </c:pt>
                <c:pt idx="956">
                  <c:v>iter=957</c:v>
                </c:pt>
                <c:pt idx="957">
                  <c:v>iter=958</c:v>
                </c:pt>
                <c:pt idx="958">
                  <c:v>iter=959</c:v>
                </c:pt>
                <c:pt idx="959">
                  <c:v>iter=960</c:v>
                </c:pt>
                <c:pt idx="960">
                  <c:v>iter=961</c:v>
                </c:pt>
                <c:pt idx="961">
                  <c:v>iter=962</c:v>
                </c:pt>
                <c:pt idx="962">
                  <c:v>iter=963</c:v>
                </c:pt>
                <c:pt idx="963">
                  <c:v>iter=964</c:v>
                </c:pt>
                <c:pt idx="964">
                  <c:v>iter=965</c:v>
                </c:pt>
                <c:pt idx="965">
                  <c:v>iter=966</c:v>
                </c:pt>
                <c:pt idx="966">
                  <c:v>iter=967</c:v>
                </c:pt>
                <c:pt idx="967">
                  <c:v>iter=968</c:v>
                </c:pt>
                <c:pt idx="968">
                  <c:v>iter=969</c:v>
                </c:pt>
                <c:pt idx="969">
                  <c:v>iter=970</c:v>
                </c:pt>
                <c:pt idx="970">
                  <c:v>iter=971</c:v>
                </c:pt>
                <c:pt idx="971">
                  <c:v>iter=972</c:v>
                </c:pt>
                <c:pt idx="972">
                  <c:v>iter=973</c:v>
                </c:pt>
                <c:pt idx="973">
                  <c:v>iter=974</c:v>
                </c:pt>
                <c:pt idx="974">
                  <c:v>iter=975</c:v>
                </c:pt>
                <c:pt idx="975">
                  <c:v>iter=976</c:v>
                </c:pt>
                <c:pt idx="976">
                  <c:v>iter=977</c:v>
                </c:pt>
                <c:pt idx="977">
                  <c:v>iter=978</c:v>
                </c:pt>
                <c:pt idx="978">
                  <c:v>iter=979</c:v>
                </c:pt>
                <c:pt idx="979">
                  <c:v>iter=980</c:v>
                </c:pt>
                <c:pt idx="980">
                  <c:v>iter=981</c:v>
                </c:pt>
                <c:pt idx="981">
                  <c:v>iter=982</c:v>
                </c:pt>
                <c:pt idx="982">
                  <c:v>iter=983</c:v>
                </c:pt>
                <c:pt idx="983">
                  <c:v>iter=984</c:v>
                </c:pt>
                <c:pt idx="984">
                  <c:v>iter=985</c:v>
                </c:pt>
                <c:pt idx="985">
                  <c:v>iter=986</c:v>
                </c:pt>
                <c:pt idx="986">
                  <c:v>iter=987</c:v>
                </c:pt>
                <c:pt idx="987">
                  <c:v>iter=988</c:v>
                </c:pt>
                <c:pt idx="988">
                  <c:v>iter=989</c:v>
                </c:pt>
                <c:pt idx="989">
                  <c:v>iter=990</c:v>
                </c:pt>
                <c:pt idx="990">
                  <c:v>iter=991</c:v>
                </c:pt>
                <c:pt idx="991">
                  <c:v>iter=992</c:v>
                </c:pt>
                <c:pt idx="992">
                  <c:v>iter=993</c:v>
                </c:pt>
                <c:pt idx="993">
                  <c:v>iter=994</c:v>
                </c:pt>
                <c:pt idx="994">
                  <c:v>iter=995</c:v>
                </c:pt>
                <c:pt idx="995">
                  <c:v>iter=996</c:v>
                </c:pt>
                <c:pt idx="996">
                  <c:v>iter=997</c:v>
                </c:pt>
                <c:pt idx="997">
                  <c:v>iter=998</c:v>
                </c:pt>
                <c:pt idx="998">
                  <c:v>iter=999</c:v>
                </c:pt>
                <c:pt idx="999">
                  <c:v>iter=1000</c:v>
                </c:pt>
              </c:strCache>
            </c:strRef>
          </c:xVal>
          <c:yVal>
            <c:numRef>
              <c:f>Sheet1!$U$1:$U$1000</c:f>
              <c:numCache>
                <c:formatCode>General</c:formatCode>
                <c:ptCount val="1000"/>
                <c:pt idx="0">
                  <c:v>0.9409328171451965</c:v>
                </c:pt>
                <c:pt idx="1">
                  <c:v>8.7632808658529404E-2</c:v>
                </c:pt>
                <c:pt idx="2">
                  <c:v>8.7632808658529404E-2</c:v>
                </c:pt>
                <c:pt idx="3">
                  <c:v>8.7632808658529404E-2</c:v>
                </c:pt>
                <c:pt idx="4">
                  <c:v>8.7632808658529404E-2</c:v>
                </c:pt>
                <c:pt idx="5">
                  <c:v>8.7632808658529404E-2</c:v>
                </c:pt>
                <c:pt idx="6">
                  <c:v>8.7632808658529404E-2</c:v>
                </c:pt>
                <c:pt idx="7">
                  <c:v>8.7632808658529404E-2</c:v>
                </c:pt>
                <c:pt idx="8">
                  <c:v>8.7632808658529404E-2</c:v>
                </c:pt>
                <c:pt idx="9">
                  <c:v>8.7632808658529404E-2</c:v>
                </c:pt>
                <c:pt idx="10">
                  <c:v>8.7632808658529404E-2</c:v>
                </c:pt>
                <c:pt idx="11">
                  <c:v>8.7632808658529404E-2</c:v>
                </c:pt>
                <c:pt idx="12">
                  <c:v>8.7632808658529404E-2</c:v>
                </c:pt>
                <c:pt idx="13">
                  <c:v>8.7632808658529404E-2</c:v>
                </c:pt>
                <c:pt idx="14">
                  <c:v>8.7632808658529404E-2</c:v>
                </c:pt>
                <c:pt idx="15">
                  <c:v>4.3203035265547696E-2</c:v>
                </c:pt>
                <c:pt idx="16">
                  <c:v>4.3203035265547696E-2</c:v>
                </c:pt>
                <c:pt idx="17">
                  <c:v>4.3203035265547696E-2</c:v>
                </c:pt>
                <c:pt idx="18">
                  <c:v>4.3203035265547696E-2</c:v>
                </c:pt>
                <c:pt idx="19">
                  <c:v>4.3203035265547696E-2</c:v>
                </c:pt>
                <c:pt idx="20">
                  <c:v>4.3203035265547696E-2</c:v>
                </c:pt>
                <c:pt idx="21">
                  <c:v>4.3203035265547696E-2</c:v>
                </c:pt>
                <c:pt idx="22">
                  <c:v>4.3203035265547696E-2</c:v>
                </c:pt>
                <c:pt idx="23">
                  <c:v>4.3203035265547696E-2</c:v>
                </c:pt>
                <c:pt idx="24">
                  <c:v>4.3203035265547696E-2</c:v>
                </c:pt>
                <c:pt idx="25">
                  <c:v>4.3203035265547696E-2</c:v>
                </c:pt>
                <c:pt idx="26">
                  <c:v>4.3203035265547696E-2</c:v>
                </c:pt>
                <c:pt idx="27">
                  <c:v>4.3203035265547696E-2</c:v>
                </c:pt>
                <c:pt idx="28">
                  <c:v>4.3203035265547696E-2</c:v>
                </c:pt>
                <c:pt idx="29">
                  <c:v>4.3203035265547696E-2</c:v>
                </c:pt>
                <c:pt idx="30">
                  <c:v>4.3203035265547696E-2</c:v>
                </c:pt>
                <c:pt idx="31">
                  <c:v>4.3203035265547696E-2</c:v>
                </c:pt>
                <c:pt idx="32">
                  <c:v>4.3203035265547696E-2</c:v>
                </c:pt>
                <c:pt idx="33">
                  <c:v>4.3203035265547696E-2</c:v>
                </c:pt>
                <c:pt idx="34">
                  <c:v>4.3203035265547696E-2</c:v>
                </c:pt>
                <c:pt idx="35">
                  <c:v>4.3203035265547696E-2</c:v>
                </c:pt>
                <c:pt idx="36">
                  <c:v>4.3203035265547696E-2</c:v>
                </c:pt>
                <c:pt idx="37">
                  <c:v>4.3203035265547696E-2</c:v>
                </c:pt>
                <c:pt idx="38">
                  <c:v>4.3203035265547696E-2</c:v>
                </c:pt>
                <c:pt idx="39">
                  <c:v>4.3203035265547696E-2</c:v>
                </c:pt>
                <c:pt idx="40">
                  <c:v>4.3203035265547696E-2</c:v>
                </c:pt>
                <c:pt idx="41">
                  <c:v>4.3203035265547696E-2</c:v>
                </c:pt>
                <c:pt idx="42">
                  <c:v>4.3203035265547696E-2</c:v>
                </c:pt>
                <c:pt idx="43">
                  <c:v>4.3203035265547696E-2</c:v>
                </c:pt>
                <c:pt idx="44">
                  <c:v>4.3203035265547696E-2</c:v>
                </c:pt>
                <c:pt idx="45">
                  <c:v>4.3203035265547696E-2</c:v>
                </c:pt>
                <c:pt idx="46">
                  <c:v>4.3203035265547696E-2</c:v>
                </c:pt>
                <c:pt idx="47">
                  <c:v>4.3203035265547696E-2</c:v>
                </c:pt>
                <c:pt idx="48">
                  <c:v>4.3203035265547696E-2</c:v>
                </c:pt>
                <c:pt idx="49">
                  <c:v>4.3203035265547696E-2</c:v>
                </c:pt>
                <c:pt idx="50">
                  <c:v>4.3203035265547696E-2</c:v>
                </c:pt>
                <c:pt idx="51">
                  <c:v>4.3203035265547696E-2</c:v>
                </c:pt>
                <c:pt idx="52">
                  <c:v>4.3203035265547696E-2</c:v>
                </c:pt>
                <c:pt idx="53">
                  <c:v>4.3203035265547696E-2</c:v>
                </c:pt>
                <c:pt idx="54">
                  <c:v>4.3203035265547696E-2</c:v>
                </c:pt>
                <c:pt idx="55">
                  <c:v>4.3203035265547696E-2</c:v>
                </c:pt>
                <c:pt idx="56">
                  <c:v>4.3203035265547696E-2</c:v>
                </c:pt>
                <c:pt idx="57">
                  <c:v>4.3203035265547696E-2</c:v>
                </c:pt>
                <c:pt idx="58">
                  <c:v>4.3203035265547696E-2</c:v>
                </c:pt>
                <c:pt idx="59">
                  <c:v>4.3203035265547696E-2</c:v>
                </c:pt>
                <c:pt idx="60">
                  <c:v>4.3203035265547696E-2</c:v>
                </c:pt>
                <c:pt idx="61">
                  <c:v>4.3203035265547696E-2</c:v>
                </c:pt>
                <c:pt idx="62">
                  <c:v>4.3203035265547696E-2</c:v>
                </c:pt>
                <c:pt idx="63">
                  <c:v>4.3203035265547696E-2</c:v>
                </c:pt>
                <c:pt idx="64">
                  <c:v>3.0003015724590187E-2</c:v>
                </c:pt>
                <c:pt idx="65">
                  <c:v>3.0003015724590187E-2</c:v>
                </c:pt>
                <c:pt idx="66">
                  <c:v>3.0003015724590187E-2</c:v>
                </c:pt>
                <c:pt idx="67">
                  <c:v>3.0003015724590187E-2</c:v>
                </c:pt>
                <c:pt idx="68">
                  <c:v>3.0003015724590187E-2</c:v>
                </c:pt>
                <c:pt idx="69">
                  <c:v>3.0003015724590187E-2</c:v>
                </c:pt>
                <c:pt idx="70">
                  <c:v>3.0003015724590187E-2</c:v>
                </c:pt>
                <c:pt idx="71">
                  <c:v>3.0003015724590187E-2</c:v>
                </c:pt>
                <c:pt idx="72">
                  <c:v>3.0003015724590187E-2</c:v>
                </c:pt>
                <c:pt idx="73">
                  <c:v>3.0003015724590187E-2</c:v>
                </c:pt>
                <c:pt idx="74">
                  <c:v>3.0003015724590187E-2</c:v>
                </c:pt>
                <c:pt idx="75">
                  <c:v>3.0003015724590187E-2</c:v>
                </c:pt>
                <c:pt idx="76">
                  <c:v>3.0003015724590187E-2</c:v>
                </c:pt>
                <c:pt idx="77">
                  <c:v>3.0003015724590187E-2</c:v>
                </c:pt>
                <c:pt idx="78">
                  <c:v>3.0003015724590187E-2</c:v>
                </c:pt>
                <c:pt idx="79">
                  <c:v>3.0003015724590187E-2</c:v>
                </c:pt>
                <c:pt idx="80">
                  <c:v>3.0003015724590187E-2</c:v>
                </c:pt>
                <c:pt idx="81">
                  <c:v>3.0003015724590187E-2</c:v>
                </c:pt>
                <c:pt idx="82">
                  <c:v>3.0003015724590187E-2</c:v>
                </c:pt>
                <c:pt idx="83">
                  <c:v>3.0003015724590187E-2</c:v>
                </c:pt>
                <c:pt idx="84">
                  <c:v>3.0003015724590187E-2</c:v>
                </c:pt>
                <c:pt idx="85">
                  <c:v>3.0003015724590187E-2</c:v>
                </c:pt>
                <c:pt idx="86">
                  <c:v>3.0003015724590187E-2</c:v>
                </c:pt>
                <c:pt idx="87">
                  <c:v>3.0003015724590187E-2</c:v>
                </c:pt>
                <c:pt idx="88">
                  <c:v>3.0003015724590187E-2</c:v>
                </c:pt>
                <c:pt idx="89">
                  <c:v>3.0003015724590187E-2</c:v>
                </c:pt>
                <c:pt idx="90">
                  <c:v>3.0003015724590187E-2</c:v>
                </c:pt>
                <c:pt idx="91">
                  <c:v>3.0003015724590187E-2</c:v>
                </c:pt>
                <c:pt idx="92">
                  <c:v>3.0003015724590187E-2</c:v>
                </c:pt>
                <c:pt idx="93">
                  <c:v>3.0003015724590187E-2</c:v>
                </c:pt>
                <c:pt idx="94">
                  <c:v>3.0003015724590187E-2</c:v>
                </c:pt>
                <c:pt idx="95">
                  <c:v>3.0003015724590187E-2</c:v>
                </c:pt>
                <c:pt idx="96">
                  <c:v>3.0003015724590187E-2</c:v>
                </c:pt>
                <c:pt idx="97">
                  <c:v>3.0003015724590187E-2</c:v>
                </c:pt>
                <c:pt idx="98">
                  <c:v>3.0003015724590187E-2</c:v>
                </c:pt>
                <c:pt idx="99">
                  <c:v>3.0003015724590187E-2</c:v>
                </c:pt>
                <c:pt idx="100">
                  <c:v>3.0003015724590187E-2</c:v>
                </c:pt>
                <c:pt idx="101">
                  <c:v>3.0003015724590187E-2</c:v>
                </c:pt>
                <c:pt idx="102">
                  <c:v>3.0003015724590187E-2</c:v>
                </c:pt>
                <c:pt idx="103">
                  <c:v>3.0003015724590187E-2</c:v>
                </c:pt>
                <c:pt idx="104">
                  <c:v>3.0003015724590187E-2</c:v>
                </c:pt>
                <c:pt idx="105">
                  <c:v>3.0003015724590187E-2</c:v>
                </c:pt>
                <c:pt idx="106">
                  <c:v>3.0003015724590187E-2</c:v>
                </c:pt>
                <c:pt idx="107">
                  <c:v>3.0003015724590187E-2</c:v>
                </c:pt>
                <c:pt idx="108">
                  <c:v>3.0003015724590187E-2</c:v>
                </c:pt>
                <c:pt idx="109">
                  <c:v>3.0003015724590187E-2</c:v>
                </c:pt>
                <c:pt idx="110">
                  <c:v>3.0003015724590187E-2</c:v>
                </c:pt>
                <c:pt idx="111">
                  <c:v>3.0003015724590187E-2</c:v>
                </c:pt>
                <c:pt idx="112">
                  <c:v>3.0003015724590187E-2</c:v>
                </c:pt>
                <c:pt idx="113">
                  <c:v>3.0003015724590187E-2</c:v>
                </c:pt>
                <c:pt idx="114">
                  <c:v>3.0003015724590187E-2</c:v>
                </c:pt>
                <c:pt idx="115">
                  <c:v>3.0003015724590187E-2</c:v>
                </c:pt>
                <c:pt idx="116">
                  <c:v>3.0003015724590187E-2</c:v>
                </c:pt>
                <c:pt idx="117">
                  <c:v>3.0003015724590187E-2</c:v>
                </c:pt>
                <c:pt idx="118">
                  <c:v>3.0003015724590187E-2</c:v>
                </c:pt>
                <c:pt idx="119">
                  <c:v>3.0003015724590187E-2</c:v>
                </c:pt>
                <c:pt idx="120">
                  <c:v>3.0003015724590187E-2</c:v>
                </c:pt>
                <c:pt idx="121">
                  <c:v>3.0003015724590187E-2</c:v>
                </c:pt>
                <c:pt idx="122">
                  <c:v>3.0003015724590187E-2</c:v>
                </c:pt>
                <c:pt idx="123">
                  <c:v>3.0003015724590187E-2</c:v>
                </c:pt>
                <c:pt idx="124">
                  <c:v>3.0003015724590187E-2</c:v>
                </c:pt>
                <c:pt idx="125">
                  <c:v>3.0003015724590187E-2</c:v>
                </c:pt>
                <c:pt idx="126">
                  <c:v>3.0003015724590187E-2</c:v>
                </c:pt>
                <c:pt idx="127">
                  <c:v>3.0003015724590187E-2</c:v>
                </c:pt>
                <c:pt idx="128">
                  <c:v>3.0003015724590187E-2</c:v>
                </c:pt>
                <c:pt idx="129">
                  <c:v>3.0003015724590187E-2</c:v>
                </c:pt>
                <c:pt idx="130">
                  <c:v>3.0003015724590187E-2</c:v>
                </c:pt>
                <c:pt idx="131">
                  <c:v>3.0003015724590187E-2</c:v>
                </c:pt>
                <c:pt idx="132">
                  <c:v>3.0003015724590187E-2</c:v>
                </c:pt>
                <c:pt idx="133">
                  <c:v>3.0003015724590187E-2</c:v>
                </c:pt>
                <c:pt idx="134">
                  <c:v>3.0003015724590187E-2</c:v>
                </c:pt>
                <c:pt idx="135">
                  <c:v>3.0003015724590187E-2</c:v>
                </c:pt>
                <c:pt idx="136">
                  <c:v>3.0003015724590187E-2</c:v>
                </c:pt>
                <c:pt idx="137">
                  <c:v>3.0003015724590187E-2</c:v>
                </c:pt>
                <c:pt idx="138">
                  <c:v>3.0003015724590187E-2</c:v>
                </c:pt>
                <c:pt idx="139">
                  <c:v>3.0003015724590187E-2</c:v>
                </c:pt>
                <c:pt idx="140">
                  <c:v>3.0003015724590187E-2</c:v>
                </c:pt>
                <c:pt idx="141">
                  <c:v>3.0003015724590187E-2</c:v>
                </c:pt>
                <c:pt idx="142">
                  <c:v>3.0003015724590187E-2</c:v>
                </c:pt>
                <c:pt idx="143">
                  <c:v>3.0003015724590187E-2</c:v>
                </c:pt>
                <c:pt idx="144">
                  <c:v>3.0003015724590187E-2</c:v>
                </c:pt>
                <c:pt idx="145">
                  <c:v>3.0003015724590187E-2</c:v>
                </c:pt>
                <c:pt idx="146">
                  <c:v>3.0003015724590187E-2</c:v>
                </c:pt>
                <c:pt idx="147">
                  <c:v>3.0003015724590187E-2</c:v>
                </c:pt>
                <c:pt idx="148">
                  <c:v>3.0003015724590187E-2</c:v>
                </c:pt>
                <c:pt idx="149">
                  <c:v>3.0003015724590187E-2</c:v>
                </c:pt>
                <c:pt idx="150">
                  <c:v>3.0003015724590187E-2</c:v>
                </c:pt>
                <c:pt idx="151">
                  <c:v>3.0003015724590187E-2</c:v>
                </c:pt>
                <c:pt idx="152">
                  <c:v>3.0003015724590187E-2</c:v>
                </c:pt>
                <c:pt idx="153">
                  <c:v>3.0003015724590187E-2</c:v>
                </c:pt>
                <c:pt idx="154">
                  <c:v>3.0003015724590187E-2</c:v>
                </c:pt>
                <c:pt idx="155">
                  <c:v>3.0003015724590187E-2</c:v>
                </c:pt>
                <c:pt idx="156">
                  <c:v>3.0003015724590187E-2</c:v>
                </c:pt>
                <c:pt idx="157">
                  <c:v>3.0003015724590187E-2</c:v>
                </c:pt>
                <c:pt idx="158">
                  <c:v>3.0003015724590187E-2</c:v>
                </c:pt>
                <c:pt idx="159">
                  <c:v>3.0003015724590187E-2</c:v>
                </c:pt>
                <c:pt idx="160">
                  <c:v>3.0003015724590187E-2</c:v>
                </c:pt>
                <c:pt idx="161">
                  <c:v>3.0003015724590187E-2</c:v>
                </c:pt>
                <c:pt idx="162">
                  <c:v>3.0003015724590187E-2</c:v>
                </c:pt>
                <c:pt idx="163">
                  <c:v>3.0003015724590187E-2</c:v>
                </c:pt>
                <c:pt idx="164">
                  <c:v>3.0003015724590187E-2</c:v>
                </c:pt>
                <c:pt idx="165">
                  <c:v>3.0003015724590187E-2</c:v>
                </c:pt>
                <c:pt idx="166">
                  <c:v>3.0003015724590187E-2</c:v>
                </c:pt>
                <c:pt idx="167">
                  <c:v>3.0003015724590187E-2</c:v>
                </c:pt>
                <c:pt idx="168">
                  <c:v>3.0003015724590187E-2</c:v>
                </c:pt>
                <c:pt idx="169">
                  <c:v>3.0003015724590187E-2</c:v>
                </c:pt>
                <c:pt idx="170">
                  <c:v>3.0003015724590187E-2</c:v>
                </c:pt>
                <c:pt idx="171">
                  <c:v>3.0003015724590187E-2</c:v>
                </c:pt>
                <c:pt idx="172">
                  <c:v>3.0003015724590187E-2</c:v>
                </c:pt>
                <c:pt idx="173">
                  <c:v>3.0003015724590187E-2</c:v>
                </c:pt>
                <c:pt idx="174">
                  <c:v>3.0003015724590187E-2</c:v>
                </c:pt>
                <c:pt idx="175">
                  <c:v>3.0003015724590187E-2</c:v>
                </c:pt>
                <c:pt idx="176">
                  <c:v>3.0003015724590187E-2</c:v>
                </c:pt>
                <c:pt idx="177">
                  <c:v>3.0003015724590187E-2</c:v>
                </c:pt>
                <c:pt idx="178">
                  <c:v>3.0003015724590187E-2</c:v>
                </c:pt>
                <c:pt idx="179">
                  <c:v>3.0003015724590187E-2</c:v>
                </c:pt>
                <c:pt idx="180">
                  <c:v>3.0003015724590187E-2</c:v>
                </c:pt>
                <c:pt idx="181">
                  <c:v>3.0003015724590187E-2</c:v>
                </c:pt>
                <c:pt idx="182">
                  <c:v>3.0003015724590187E-2</c:v>
                </c:pt>
                <c:pt idx="183">
                  <c:v>3.0003015724590187E-2</c:v>
                </c:pt>
                <c:pt idx="184">
                  <c:v>3.0003015724590187E-2</c:v>
                </c:pt>
                <c:pt idx="185">
                  <c:v>3.0003015724590187E-2</c:v>
                </c:pt>
                <c:pt idx="186">
                  <c:v>3.0003015724590187E-2</c:v>
                </c:pt>
                <c:pt idx="187">
                  <c:v>3.0003015724590187E-2</c:v>
                </c:pt>
                <c:pt idx="188">
                  <c:v>3.0003015724590187E-2</c:v>
                </c:pt>
                <c:pt idx="189">
                  <c:v>3.0003015724590187E-2</c:v>
                </c:pt>
                <c:pt idx="190">
                  <c:v>3.0003015724590187E-2</c:v>
                </c:pt>
                <c:pt idx="191">
                  <c:v>3.0003015724590187E-2</c:v>
                </c:pt>
                <c:pt idx="192">
                  <c:v>3.0003015724590187E-2</c:v>
                </c:pt>
                <c:pt idx="193">
                  <c:v>3.0003015724590187E-2</c:v>
                </c:pt>
                <c:pt idx="194">
                  <c:v>3.0003015724590187E-2</c:v>
                </c:pt>
                <c:pt idx="195">
                  <c:v>3.0003015724590187E-2</c:v>
                </c:pt>
                <c:pt idx="196">
                  <c:v>3.0003015724590187E-2</c:v>
                </c:pt>
                <c:pt idx="197">
                  <c:v>3.0003015724590187E-2</c:v>
                </c:pt>
                <c:pt idx="198">
                  <c:v>3.0003015724590187E-2</c:v>
                </c:pt>
                <c:pt idx="199">
                  <c:v>3.0003015724590187E-2</c:v>
                </c:pt>
                <c:pt idx="200">
                  <c:v>3.0003015724590187E-2</c:v>
                </c:pt>
                <c:pt idx="201">
                  <c:v>3.0003015724590187E-2</c:v>
                </c:pt>
                <c:pt idx="202">
                  <c:v>3.0003015724590187E-2</c:v>
                </c:pt>
                <c:pt idx="203">
                  <c:v>3.0003015724590187E-2</c:v>
                </c:pt>
                <c:pt idx="204">
                  <c:v>3.0003015724590187E-2</c:v>
                </c:pt>
                <c:pt idx="205">
                  <c:v>3.0003015724590187E-2</c:v>
                </c:pt>
                <c:pt idx="206">
                  <c:v>3.0003015724590187E-2</c:v>
                </c:pt>
                <c:pt idx="207">
                  <c:v>3.0003015724590187E-2</c:v>
                </c:pt>
                <c:pt idx="208">
                  <c:v>3.0003015724590187E-2</c:v>
                </c:pt>
                <c:pt idx="209">
                  <c:v>3.0003015724590187E-2</c:v>
                </c:pt>
                <c:pt idx="210">
                  <c:v>3.0003015724590187E-2</c:v>
                </c:pt>
                <c:pt idx="211">
                  <c:v>3.0003015724590187E-2</c:v>
                </c:pt>
                <c:pt idx="212">
                  <c:v>3.0003015724590187E-2</c:v>
                </c:pt>
                <c:pt idx="213">
                  <c:v>3.0003015724590187E-2</c:v>
                </c:pt>
                <c:pt idx="214">
                  <c:v>3.0003015724590187E-2</c:v>
                </c:pt>
                <c:pt idx="215">
                  <c:v>3.0003015724590187E-2</c:v>
                </c:pt>
                <c:pt idx="216">
                  <c:v>3.0003015724590187E-2</c:v>
                </c:pt>
                <c:pt idx="217">
                  <c:v>3.0003015724590187E-2</c:v>
                </c:pt>
                <c:pt idx="218">
                  <c:v>3.0003015724590187E-2</c:v>
                </c:pt>
                <c:pt idx="219">
                  <c:v>3.0003015724590187E-2</c:v>
                </c:pt>
                <c:pt idx="220">
                  <c:v>3.0003015724590187E-2</c:v>
                </c:pt>
                <c:pt idx="221">
                  <c:v>3.0003015724590187E-2</c:v>
                </c:pt>
                <c:pt idx="222">
                  <c:v>3.0003015724590187E-2</c:v>
                </c:pt>
                <c:pt idx="223">
                  <c:v>3.0003015724590187E-2</c:v>
                </c:pt>
                <c:pt idx="224">
                  <c:v>3.0003015724590187E-2</c:v>
                </c:pt>
                <c:pt idx="225">
                  <c:v>3.0003015724590187E-2</c:v>
                </c:pt>
                <c:pt idx="226">
                  <c:v>3.0003015724590187E-2</c:v>
                </c:pt>
                <c:pt idx="227">
                  <c:v>3.0003015724590187E-2</c:v>
                </c:pt>
                <c:pt idx="228">
                  <c:v>3.0003015724590187E-2</c:v>
                </c:pt>
                <c:pt idx="229">
                  <c:v>3.0003015724590187E-2</c:v>
                </c:pt>
                <c:pt idx="230">
                  <c:v>3.0003015724590187E-2</c:v>
                </c:pt>
                <c:pt idx="231">
                  <c:v>3.0003015724590187E-2</c:v>
                </c:pt>
                <c:pt idx="232">
                  <c:v>3.0003015724590187E-2</c:v>
                </c:pt>
                <c:pt idx="233">
                  <c:v>3.0003015724590187E-2</c:v>
                </c:pt>
                <c:pt idx="234">
                  <c:v>3.0003015724590187E-2</c:v>
                </c:pt>
                <c:pt idx="235">
                  <c:v>3.0003015724590187E-2</c:v>
                </c:pt>
                <c:pt idx="236">
                  <c:v>3.0003015724590187E-2</c:v>
                </c:pt>
                <c:pt idx="237">
                  <c:v>3.0003015724590187E-2</c:v>
                </c:pt>
                <c:pt idx="238">
                  <c:v>3.0003015724590187E-2</c:v>
                </c:pt>
                <c:pt idx="239">
                  <c:v>3.0003015724590187E-2</c:v>
                </c:pt>
                <c:pt idx="240">
                  <c:v>3.0003015724590187E-2</c:v>
                </c:pt>
                <c:pt idx="241">
                  <c:v>3.0003015724590187E-2</c:v>
                </c:pt>
                <c:pt idx="242">
                  <c:v>3.0003015724590187E-2</c:v>
                </c:pt>
                <c:pt idx="243">
                  <c:v>3.0003015724590187E-2</c:v>
                </c:pt>
                <c:pt idx="244">
                  <c:v>3.0003015724590187E-2</c:v>
                </c:pt>
                <c:pt idx="245">
                  <c:v>3.0003015724590187E-2</c:v>
                </c:pt>
                <c:pt idx="246">
                  <c:v>3.0003015724590187E-2</c:v>
                </c:pt>
                <c:pt idx="247">
                  <c:v>3.0003015724590187E-2</c:v>
                </c:pt>
                <c:pt idx="248">
                  <c:v>3.0003015724590187E-2</c:v>
                </c:pt>
                <c:pt idx="249">
                  <c:v>3.0003015724590187E-2</c:v>
                </c:pt>
                <c:pt idx="250">
                  <c:v>3.0003015724590187E-2</c:v>
                </c:pt>
                <c:pt idx="251">
                  <c:v>3.0003015724590187E-2</c:v>
                </c:pt>
                <c:pt idx="252">
                  <c:v>3.0003015724590187E-2</c:v>
                </c:pt>
                <c:pt idx="253">
                  <c:v>3.0003015724590187E-2</c:v>
                </c:pt>
                <c:pt idx="254">
                  <c:v>3.0003015724590187E-2</c:v>
                </c:pt>
                <c:pt idx="255">
                  <c:v>3.0003015724590187E-2</c:v>
                </c:pt>
                <c:pt idx="256">
                  <c:v>3.0003015724590187E-2</c:v>
                </c:pt>
                <c:pt idx="257">
                  <c:v>3.0003015724590187E-2</c:v>
                </c:pt>
                <c:pt idx="258">
                  <c:v>3.0003015724590187E-2</c:v>
                </c:pt>
                <c:pt idx="259">
                  <c:v>3.0003015724590187E-2</c:v>
                </c:pt>
                <c:pt idx="260">
                  <c:v>3.0003015724590187E-2</c:v>
                </c:pt>
                <c:pt idx="261">
                  <c:v>3.0003015724590187E-2</c:v>
                </c:pt>
                <c:pt idx="262">
                  <c:v>3.0003015724590187E-2</c:v>
                </c:pt>
                <c:pt idx="263">
                  <c:v>3.0003015724590187E-2</c:v>
                </c:pt>
                <c:pt idx="264">
                  <c:v>3.0003015724590187E-2</c:v>
                </c:pt>
                <c:pt idx="265">
                  <c:v>3.0003015724590187E-2</c:v>
                </c:pt>
                <c:pt idx="266">
                  <c:v>3.0003015724590187E-2</c:v>
                </c:pt>
                <c:pt idx="267">
                  <c:v>3.0003015724590187E-2</c:v>
                </c:pt>
                <c:pt idx="268">
                  <c:v>3.0003015724590187E-2</c:v>
                </c:pt>
                <c:pt idx="269">
                  <c:v>3.0003015724590187E-2</c:v>
                </c:pt>
                <c:pt idx="270">
                  <c:v>3.0003015724590187E-2</c:v>
                </c:pt>
                <c:pt idx="271">
                  <c:v>3.0003015724590187E-2</c:v>
                </c:pt>
                <c:pt idx="272">
                  <c:v>3.0003015724590187E-2</c:v>
                </c:pt>
                <c:pt idx="273">
                  <c:v>3.0003015724590187E-2</c:v>
                </c:pt>
                <c:pt idx="274">
                  <c:v>3.0003015724590187E-2</c:v>
                </c:pt>
                <c:pt idx="275">
                  <c:v>3.0003015724590187E-2</c:v>
                </c:pt>
                <c:pt idx="276">
                  <c:v>3.0003015724590187E-2</c:v>
                </c:pt>
                <c:pt idx="277">
                  <c:v>3.0003015724590187E-2</c:v>
                </c:pt>
                <c:pt idx="278">
                  <c:v>3.0003015724590187E-2</c:v>
                </c:pt>
                <c:pt idx="279">
                  <c:v>3.0003015724590187E-2</c:v>
                </c:pt>
                <c:pt idx="280">
                  <c:v>3.0003015724590187E-2</c:v>
                </c:pt>
                <c:pt idx="281">
                  <c:v>3.0003015724590187E-2</c:v>
                </c:pt>
                <c:pt idx="282">
                  <c:v>3.0003015724590187E-2</c:v>
                </c:pt>
                <c:pt idx="283">
                  <c:v>3.0003015724590187E-2</c:v>
                </c:pt>
                <c:pt idx="284">
                  <c:v>3.0003015724590187E-2</c:v>
                </c:pt>
                <c:pt idx="285">
                  <c:v>3.0003015724590187E-2</c:v>
                </c:pt>
                <c:pt idx="286">
                  <c:v>3.0003015724590187E-2</c:v>
                </c:pt>
                <c:pt idx="287">
                  <c:v>3.0003015724590187E-2</c:v>
                </c:pt>
                <c:pt idx="288">
                  <c:v>3.0003015724590187E-2</c:v>
                </c:pt>
                <c:pt idx="289">
                  <c:v>3.0003015724590187E-2</c:v>
                </c:pt>
                <c:pt idx="290">
                  <c:v>3.0003015724590187E-2</c:v>
                </c:pt>
                <c:pt idx="291">
                  <c:v>3.0003015724590187E-2</c:v>
                </c:pt>
                <c:pt idx="292">
                  <c:v>3.0003015724590187E-2</c:v>
                </c:pt>
                <c:pt idx="293">
                  <c:v>3.0003015724590187E-2</c:v>
                </c:pt>
                <c:pt idx="294">
                  <c:v>3.0003015724590187E-2</c:v>
                </c:pt>
                <c:pt idx="295">
                  <c:v>3.0003015724590187E-2</c:v>
                </c:pt>
                <c:pt idx="296">
                  <c:v>3.0003015724590187E-2</c:v>
                </c:pt>
                <c:pt idx="297">
                  <c:v>3.0003015724590187E-2</c:v>
                </c:pt>
                <c:pt idx="298">
                  <c:v>3.0003015724590187E-2</c:v>
                </c:pt>
                <c:pt idx="299">
                  <c:v>3.0003015724590187E-2</c:v>
                </c:pt>
                <c:pt idx="300">
                  <c:v>3.0003015724590187E-2</c:v>
                </c:pt>
                <c:pt idx="301">
                  <c:v>3.0003015724590187E-2</c:v>
                </c:pt>
                <c:pt idx="302">
                  <c:v>3.0003015724590187E-2</c:v>
                </c:pt>
                <c:pt idx="303">
                  <c:v>3.0003015724590187E-2</c:v>
                </c:pt>
                <c:pt idx="304">
                  <c:v>3.0003015724590187E-2</c:v>
                </c:pt>
                <c:pt idx="305">
                  <c:v>3.0003015724590187E-2</c:v>
                </c:pt>
                <c:pt idx="306">
                  <c:v>3.0003015724590187E-2</c:v>
                </c:pt>
                <c:pt idx="307">
                  <c:v>3.0003015724590187E-2</c:v>
                </c:pt>
                <c:pt idx="308">
                  <c:v>3.0003015724590187E-2</c:v>
                </c:pt>
                <c:pt idx="309">
                  <c:v>3.0003015724590187E-2</c:v>
                </c:pt>
                <c:pt idx="310">
                  <c:v>3.0003015724590187E-2</c:v>
                </c:pt>
                <c:pt idx="311">
                  <c:v>3.0003015724590187E-2</c:v>
                </c:pt>
                <c:pt idx="312">
                  <c:v>3.0003015724590187E-2</c:v>
                </c:pt>
                <c:pt idx="313">
                  <c:v>3.0003015724590187E-2</c:v>
                </c:pt>
                <c:pt idx="314">
                  <c:v>3.0003015724590187E-2</c:v>
                </c:pt>
                <c:pt idx="315">
                  <c:v>3.0003015724590187E-2</c:v>
                </c:pt>
                <c:pt idx="316">
                  <c:v>3.0003015724590187E-2</c:v>
                </c:pt>
                <c:pt idx="317">
                  <c:v>3.0003015724590187E-2</c:v>
                </c:pt>
                <c:pt idx="318">
                  <c:v>3.0003015724590187E-2</c:v>
                </c:pt>
                <c:pt idx="319">
                  <c:v>3.0003015724590187E-2</c:v>
                </c:pt>
                <c:pt idx="320">
                  <c:v>3.0003015724590187E-2</c:v>
                </c:pt>
                <c:pt idx="321">
                  <c:v>3.0003015724590187E-2</c:v>
                </c:pt>
                <c:pt idx="322">
                  <c:v>3.0003015724590187E-2</c:v>
                </c:pt>
                <c:pt idx="323">
                  <c:v>3.0003015724590187E-2</c:v>
                </c:pt>
                <c:pt idx="324">
                  <c:v>3.0003015724590187E-2</c:v>
                </c:pt>
                <c:pt idx="325">
                  <c:v>3.0003015724590187E-2</c:v>
                </c:pt>
                <c:pt idx="326">
                  <c:v>3.0003015724590187E-2</c:v>
                </c:pt>
                <c:pt idx="327">
                  <c:v>3.0003015724590187E-2</c:v>
                </c:pt>
                <c:pt idx="328">
                  <c:v>3.0003015724590187E-2</c:v>
                </c:pt>
                <c:pt idx="329">
                  <c:v>3.0003015724590187E-2</c:v>
                </c:pt>
                <c:pt idx="330">
                  <c:v>3.0003015724590187E-2</c:v>
                </c:pt>
                <c:pt idx="331">
                  <c:v>3.0003015724590187E-2</c:v>
                </c:pt>
                <c:pt idx="332">
                  <c:v>3.0003015724590187E-2</c:v>
                </c:pt>
                <c:pt idx="333">
                  <c:v>3.0003015724590187E-2</c:v>
                </c:pt>
                <c:pt idx="334">
                  <c:v>3.0003015724590187E-2</c:v>
                </c:pt>
                <c:pt idx="335">
                  <c:v>3.0003015724590187E-2</c:v>
                </c:pt>
                <c:pt idx="336">
                  <c:v>3.0003015724590187E-2</c:v>
                </c:pt>
                <c:pt idx="337">
                  <c:v>3.0003015724590187E-2</c:v>
                </c:pt>
                <c:pt idx="338">
                  <c:v>3.0003015724590187E-2</c:v>
                </c:pt>
                <c:pt idx="339">
                  <c:v>3.0003015724590187E-2</c:v>
                </c:pt>
                <c:pt idx="340">
                  <c:v>3.0003015724590187E-2</c:v>
                </c:pt>
                <c:pt idx="341">
                  <c:v>3.0003015724590187E-2</c:v>
                </c:pt>
                <c:pt idx="342">
                  <c:v>3.0003015724590187E-2</c:v>
                </c:pt>
                <c:pt idx="343">
                  <c:v>3.0003015724590187E-2</c:v>
                </c:pt>
                <c:pt idx="344">
                  <c:v>3.0003015724590187E-2</c:v>
                </c:pt>
                <c:pt idx="345">
                  <c:v>3.0003015724590187E-2</c:v>
                </c:pt>
                <c:pt idx="346">
                  <c:v>3.0003015724590187E-2</c:v>
                </c:pt>
                <c:pt idx="347">
                  <c:v>3.0003015724590187E-2</c:v>
                </c:pt>
                <c:pt idx="348">
                  <c:v>3.0003015724590187E-2</c:v>
                </c:pt>
                <c:pt idx="349">
                  <c:v>3.0003015724590187E-2</c:v>
                </c:pt>
                <c:pt idx="350">
                  <c:v>3.0003015724590187E-2</c:v>
                </c:pt>
                <c:pt idx="351">
                  <c:v>3.0003015724590187E-2</c:v>
                </c:pt>
                <c:pt idx="352">
                  <c:v>3.0003015724590187E-2</c:v>
                </c:pt>
                <c:pt idx="353">
                  <c:v>3.0003015724590187E-2</c:v>
                </c:pt>
                <c:pt idx="354">
                  <c:v>3.0003015724590187E-2</c:v>
                </c:pt>
                <c:pt idx="355">
                  <c:v>3.0003015724590187E-2</c:v>
                </c:pt>
                <c:pt idx="356">
                  <c:v>3.0003015724590187E-2</c:v>
                </c:pt>
                <c:pt idx="357">
                  <c:v>3.0003015724590187E-2</c:v>
                </c:pt>
                <c:pt idx="358">
                  <c:v>3.0003015724590187E-2</c:v>
                </c:pt>
                <c:pt idx="359">
                  <c:v>3.0003015724590187E-2</c:v>
                </c:pt>
                <c:pt idx="360">
                  <c:v>3.0003015724590187E-2</c:v>
                </c:pt>
                <c:pt idx="361">
                  <c:v>3.0003015724590187E-2</c:v>
                </c:pt>
                <c:pt idx="362">
                  <c:v>3.0003015724590187E-2</c:v>
                </c:pt>
                <c:pt idx="363">
                  <c:v>3.0003015724590187E-2</c:v>
                </c:pt>
                <c:pt idx="364">
                  <c:v>3.0003015724590187E-2</c:v>
                </c:pt>
                <c:pt idx="365">
                  <c:v>3.0003015724590187E-2</c:v>
                </c:pt>
                <c:pt idx="366">
                  <c:v>3.0003015724590187E-2</c:v>
                </c:pt>
                <c:pt idx="367">
                  <c:v>3.0003015724590187E-2</c:v>
                </c:pt>
                <c:pt idx="368">
                  <c:v>3.0003015724590187E-2</c:v>
                </c:pt>
                <c:pt idx="369">
                  <c:v>3.0003015724590187E-2</c:v>
                </c:pt>
                <c:pt idx="370">
                  <c:v>3.0003015724590187E-2</c:v>
                </c:pt>
                <c:pt idx="371">
                  <c:v>3.0003015724590187E-2</c:v>
                </c:pt>
                <c:pt idx="372">
                  <c:v>3.0003015724590187E-2</c:v>
                </c:pt>
                <c:pt idx="373">
                  <c:v>3.0003015724590187E-2</c:v>
                </c:pt>
                <c:pt idx="374">
                  <c:v>3.0003015724590187E-2</c:v>
                </c:pt>
                <c:pt idx="375">
                  <c:v>3.0003015724590187E-2</c:v>
                </c:pt>
                <c:pt idx="376">
                  <c:v>3.0003015724590187E-2</c:v>
                </c:pt>
                <c:pt idx="377">
                  <c:v>3.0003015724590187E-2</c:v>
                </c:pt>
                <c:pt idx="378">
                  <c:v>3.0003015724590187E-2</c:v>
                </c:pt>
                <c:pt idx="379">
                  <c:v>3.0003015724590187E-2</c:v>
                </c:pt>
                <c:pt idx="380">
                  <c:v>3.0003015724590187E-2</c:v>
                </c:pt>
                <c:pt idx="381">
                  <c:v>3.0003015724590187E-2</c:v>
                </c:pt>
                <c:pt idx="382">
                  <c:v>3.0003015724590187E-2</c:v>
                </c:pt>
                <c:pt idx="383">
                  <c:v>3.0003015724590187E-2</c:v>
                </c:pt>
                <c:pt idx="384">
                  <c:v>3.0003015724590187E-2</c:v>
                </c:pt>
                <c:pt idx="385">
                  <c:v>3.0003015724590187E-2</c:v>
                </c:pt>
                <c:pt idx="386">
                  <c:v>3.0003015724590187E-2</c:v>
                </c:pt>
                <c:pt idx="387">
                  <c:v>3.0003015724590187E-2</c:v>
                </c:pt>
                <c:pt idx="388">
                  <c:v>3.0003015724590187E-2</c:v>
                </c:pt>
                <c:pt idx="389">
                  <c:v>3.0003015724590187E-2</c:v>
                </c:pt>
                <c:pt idx="390">
                  <c:v>3.0003015724590187E-2</c:v>
                </c:pt>
                <c:pt idx="391">
                  <c:v>3.0003015724590187E-2</c:v>
                </c:pt>
                <c:pt idx="392">
                  <c:v>3.0003015724590187E-2</c:v>
                </c:pt>
                <c:pt idx="393">
                  <c:v>3.0003015724590187E-2</c:v>
                </c:pt>
                <c:pt idx="394">
                  <c:v>3.0003015724590187E-2</c:v>
                </c:pt>
                <c:pt idx="395">
                  <c:v>3.0003015724590187E-2</c:v>
                </c:pt>
                <c:pt idx="396">
                  <c:v>3.0003015724590187E-2</c:v>
                </c:pt>
                <c:pt idx="397">
                  <c:v>3.0003015724590187E-2</c:v>
                </c:pt>
                <c:pt idx="398">
                  <c:v>3.0003015724590187E-2</c:v>
                </c:pt>
                <c:pt idx="399">
                  <c:v>3.0003015724590187E-2</c:v>
                </c:pt>
                <c:pt idx="400">
                  <c:v>3.0003015724590187E-2</c:v>
                </c:pt>
                <c:pt idx="401">
                  <c:v>3.0003015724590187E-2</c:v>
                </c:pt>
                <c:pt idx="402">
                  <c:v>3.0003015724590187E-2</c:v>
                </c:pt>
                <c:pt idx="403">
                  <c:v>3.0003015724590187E-2</c:v>
                </c:pt>
                <c:pt idx="404">
                  <c:v>3.0003015724590187E-2</c:v>
                </c:pt>
                <c:pt idx="405">
                  <c:v>3.0003015724590187E-2</c:v>
                </c:pt>
                <c:pt idx="406">
                  <c:v>3.0003015724590187E-2</c:v>
                </c:pt>
                <c:pt idx="407">
                  <c:v>3.0003015724590187E-2</c:v>
                </c:pt>
                <c:pt idx="408">
                  <c:v>3.0003015724590187E-2</c:v>
                </c:pt>
                <c:pt idx="409">
                  <c:v>3.0003015724590187E-2</c:v>
                </c:pt>
                <c:pt idx="410">
                  <c:v>3.0003015724590187E-2</c:v>
                </c:pt>
                <c:pt idx="411">
                  <c:v>3.0003015724590187E-2</c:v>
                </c:pt>
                <c:pt idx="412">
                  <c:v>3.0003015724590187E-2</c:v>
                </c:pt>
                <c:pt idx="413">
                  <c:v>3.0003015724590187E-2</c:v>
                </c:pt>
                <c:pt idx="414">
                  <c:v>3.0003015724590187E-2</c:v>
                </c:pt>
                <c:pt idx="415">
                  <c:v>3.0003015724590187E-2</c:v>
                </c:pt>
                <c:pt idx="416">
                  <c:v>3.0003015724590187E-2</c:v>
                </c:pt>
                <c:pt idx="417">
                  <c:v>3.0003015724590187E-2</c:v>
                </c:pt>
                <c:pt idx="418">
                  <c:v>3.0003015724590187E-2</c:v>
                </c:pt>
                <c:pt idx="419">
                  <c:v>3.0003015724590187E-2</c:v>
                </c:pt>
                <c:pt idx="420">
                  <c:v>3.0003015724590187E-2</c:v>
                </c:pt>
                <c:pt idx="421">
                  <c:v>3.0003015724590187E-2</c:v>
                </c:pt>
                <c:pt idx="422">
                  <c:v>3.0003015724590187E-2</c:v>
                </c:pt>
                <c:pt idx="423">
                  <c:v>3.0003015724590187E-2</c:v>
                </c:pt>
                <c:pt idx="424">
                  <c:v>3.0003015724590187E-2</c:v>
                </c:pt>
                <c:pt idx="425">
                  <c:v>3.0003015724590187E-2</c:v>
                </c:pt>
                <c:pt idx="426">
                  <c:v>3.0003015724590187E-2</c:v>
                </c:pt>
                <c:pt idx="427">
                  <c:v>3.0003015724590187E-2</c:v>
                </c:pt>
                <c:pt idx="428">
                  <c:v>3.0003015724590187E-2</c:v>
                </c:pt>
                <c:pt idx="429">
                  <c:v>3.0003015724590187E-2</c:v>
                </c:pt>
                <c:pt idx="430">
                  <c:v>3.0003015724590187E-2</c:v>
                </c:pt>
                <c:pt idx="431">
                  <c:v>3.0003015724590187E-2</c:v>
                </c:pt>
                <c:pt idx="432">
                  <c:v>3.0003015724590187E-2</c:v>
                </c:pt>
                <c:pt idx="433">
                  <c:v>3.0003015724590187E-2</c:v>
                </c:pt>
                <c:pt idx="434">
                  <c:v>3.0003015724590187E-2</c:v>
                </c:pt>
                <c:pt idx="435">
                  <c:v>3.0003015724590187E-2</c:v>
                </c:pt>
                <c:pt idx="436">
                  <c:v>3.0003015724590187E-2</c:v>
                </c:pt>
                <c:pt idx="437">
                  <c:v>3.0003015724590187E-2</c:v>
                </c:pt>
                <c:pt idx="438">
                  <c:v>3.0003015724590187E-2</c:v>
                </c:pt>
                <c:pt idx="439">
                  <c:v>3.0003015724590187E-2</c:v>
                </c:pt>
                <c:pt idx="440">
                  <c:v>3.0003015724590187E-2</c:v>
                </c:pt>
                <c:pt idx="441">
                  <c:v>3.0003015724590187E-2</c:v>
                </c:pt>
                <c:pt idx="442">
                  <c:v>3.0003015724590187E-2</c:v>
                </c:pt>
                <c:pt idx="443">
                  <c:v>3.0003015724590187E-2</c:v>
                </c:pt>
                <c:pt idx="444">
                  <c:v>3.0003015724590187E-2</c:v>
                </c:pt>
                <c:pt idx="445">
                  <c:v>3.0003015724590187E-2</c:v>
                </c:pt>
                <c:pt idx="446">
                  <c:v>3.0003015724590187E-2</c:v>
                </c:pt>
                <c:pt idx="447">
                  <c:v>3.0003015724590187E-2</c:v>
                </c:pt>
                <c:pt idx="448">
                  <c:v>3.0003015724590187E-2</c:v>
                </c:pt>
                <c:pt idx="449">
                  <c:v>3.0003015724590187E-2</c:v>
                </c:pt>
                <c:pt idx="450">
                  <c:v>3.0003015724590187E-2</c:v>
                </c:pt>
                <c:pt idx="451">
                  <c:v>3.0003015724590187E-2</c:v>
                </c:pt>
                <c:pt idx="452">
                  <c:v>3.0003015724590187E-2</c:v>
                </c:pt>
                <c:pt idx="453">
                  <c:v>3.0003015724590187E-2</c:v>
                </c:pt>
                <c:pt idx="454">
                  <c:v>3.0003015724590187E-2</c:v>
                </c:pt>
                <c:pt idx="455">
                  <c:v>3.0003015724590187E-2</c:v>
                </c:pt>
                <c:pt idx="456">
                  <c:v>3.0003015724590187E-2</c:v>
                </c:pt>
                <c:pt idx="457">
                  <c:v>3.0003015724590187E-2</c:v>
                </c:pt>
                <c:pt idx="458">
                  <c:v>3.0003015724590187E-2</c:v>
                </c:pt>
                <c:pt idx="459">
                  <c:v>3.0003015724590187E-2</c:v>
                </c:pt>
                <c:pt idx="460">
                  <c:v>3.0003015724590187E-2</c:v>
                </c:pt>
                <c:pt idx="461">
                  <c:v>3.0003015724590187E-2</c:v>
                </c:pt>
                <c:pt idx="462">
                  <c:v>3.0003015724590187E-2</c:v>
                </c:pt>
                <c:pt idx="463">
                  <c:v>3.0003015724590187E-2</c:v>
                </c:pt>
                <c:pt idx="464">
                  <c:v>3.0003015724590187E-2</c:v>
                </c:pt>
                <c:pt idx="465">
                  <c:v>3.0003015724590187E-2</c:v>
                </c:pt>
                <c:pt idx="466">
                  <c:v>3.0003015724590187E-2</c:v>
                </c:pt>
                <c:pt idx="467">
                  <c:v>3.0003015724590187E-2</c:v>
                </c:pt>
                <c:pt idx="468">
                  <c:v>3.0003015724590187E-2</c:v>
                </c:pt>
                <c:pt idx="469">
                  <c:v>3.0003015724590187E-2</c:v>
                </c:pt>
                <c:pt idx="470">
                  <c:v>3.0003015724590187E-2</c:v>
                </c:pt>
                <c:pt idx="471">
                  <c:v>3.0003015724590187E-2</c:v>
                </c:pt>
                <c:pt idx="472">
                  <c:v>3.0003015724590187E-2</c:v>
                </c:pt>
                <c:pt idx="473">
                  <c:v>3.0003015724590187E-2</c:v>
                </c:pt>
                <c:pt idx="474">
                  <c:v>3.0003015724590187E-2</c:v>
                </c:pt>
                <c:pt idx="475">
                  <c:v>3.0003015724590187E-2</c:v>
                </c:pt>
                <c:pt idx="476">
                  <c:v>3.0003015724590187E-2</c:v>
                </c:pt>
                <c:pt idx="477">
                  <c:v>3.0003015724590187E-2</c:v>
                </c:pt>
                <c:pt idx="478">
                  <c:v>3.0003015724590187E-2</c:v>
                </c:pt>
                <c:pt idx="479">
                  <c:v>3.0003015724590187E-2</c:v>
                </c:pt>
                <c:pt idx="480">
                  <c:v>3.0003015724590187E-2</c:v>
                </c:pt>
                <c:pt idx="481">
                  <c:v>3.0003015724590187E-2</c:v>
                </c:pt>
                <c:pt idx="482">
                  <c:v>3.0003015724590187E-2</c:v>
                </c:pt>
                <c:pt idx="483">
                  <c:v>3.0003015724590187E-2</c:v>
                </c:pt>
                <c:pt idx="484">
                  <c:v>3.0003015724590187E-2</c:v>
                </c:pt>
                <c:pt idx="485">
                  <c:v>3.0003015724590187E-2</c:v>
                </c:pt>
                <c:pt idx="486">
                  <c:v>3.0003015724590187E-2</c:v>
                </c:pt>
                <c:pt idx="487">
                  <c:v>3.0003015724590187E-2</c:v>
                </c:pt>
                <c:pt idx="488">
                  <c:v>3.0003015724590187E-2</c:v>
                </c:pt>
                <c:pt idx="489">
                  <c:v>3.0003015724590187E-2</c:v>
                </c:pt>
                <c:pt idx="490">
                  <c:v>3.0003015724590187E-2</c:v>
                </c:pt>
                <c:pt idx="491">
                  <c:v>3.0003015724590187E-2</c:v>
                </c:pt>
                <c:pt idx="492">
                  <c:v>3.0003015724590187E-2</c:v>
                </c:pt>
                <c:pt idx="493">
                  <c:v>3.0003015724590187E-2</c:v>
                </c:pt>
                <c:pt idx="494">
                  <c:v>3.0003015724590187E-2</c:v>
                </c:pt>
                <c:pt idx="495">
                  <c:v>3.0003015724590187E-2</c:v>
                </c:pt>
                <c:pt idx="496">
                  <c:v>3.0003015724590187E-2</c:v>
                </c:pt>
                <c:pt idx="497">
                  <c:v>3.0003015724590187E-2</c:v>
                </c:pt>
                <c:pt idx="498">
                  <c:v>3.0003015724590187E-2</c:v>
                </c:pt>
                <c:pt idx="499">
                  <c:v>3.0003015724590187E-2</c:v>
                </c:pt>
                <c:pt idx="500">
                  <c:v>3.0003015724590187E-2</c:v>
                </c:pt>
                <c:pt idx="501">
                  <c:v>3.0003015724590187E-2</c:v>
                </c:pt>
                <c:pt idx="502">
                  <c:v>3.0003015724590187E-2</c:v>
                </c:pt>
                <c:pt idx="503">
                  <c:v>3.0003015724590187E-2</c:v>
                </c:pt>
                <c:pt idx="504">
                  <c:v>3.0003015724590187E-2</c:v>
                </c:pt>
                <c:pt idx="505">
                  <c:v>3.0003015724590187E-2</c:v>
                </c:pt>
                <c:pt idx="506">
                  <c:v>3.0003015724590187E-2</c:v>
                </c:pt>
                <c:pt idx="507">
                  <c:v>3.0003015724590187E-2</c:v>
                </c:pt>
                <c:pt idx="508">
                  <c:v>3.0003015724590187E-2</c:v>
                </c:pt>
                <c:pt idx="509">
                  <c:v>3.0003015724590187E-2</c:v>
                </c:pt>
                <c:pt idx="510">
                  <c:v>3.0003015724590187E-2</c:v>
                </c:pt>
                <c:pt idx="511">
                  <c:v>3.0003015724590187E-2</c:v>
                </c:pt>
                <c:pt idx="512">
                  <c:v>3.0003015724590187E-2</c:v>
                </c:pt>
                <c:pt idx="513">
                  <c:v>3.0003015724590187E-2</c:v>
                </c:pt>
                <c:pt idx="514">
                  <c:v>3.0003015724590187E-2</c:v>
                </c:pt>
                <c:pt idx="515">
                  <c:v>3.0003015724590187E-2</c:v>
                </c:pt>
                <c:pt idx="516">
                  <c:v>3.0003015724590187E-2</c:v>
                </c:pt>
                <c:pt idx="517">
                  <c:v>3.0003015724590187E-2</c:v>
                </c:pt>
                <c:pt idx="518">
                  <c:v>3.0003015724590187E-2</c:v>
                </c:pt>
                <c:pt idx="519">
                  <c:v>3.0003015724590187E-2</c:v>
                </c:pt>
                <c:pt idx="520">
                  <c:v>3.0003015724590187E-2</c:v>
                </c:pt>
                <c:pt idx="521">
                  <c:v>3.0003015724590187E-2</c:v>
                </c:pt>
                <c:pt idx="522">
                  <c:v>3.0003015724590187E-2</c:v>
                </c:pt>
                <c:pt idx="523">
                  <c:v>3.0003015724590187E-2</c:v>
                </c:pt>
                <c:pt idx="524">
                  <c:v>3.0003015724590187E-2</c:v>
                </c:pt>
                <c:pt idx="525">
                  <c:v>3.0003015724590187E-2</c:v>
                </c:pt>
                <c:pt idx="526">
                  <c:v>3.0003015724590187E-2</c:v>
                </c:pt>
                <c:pt idx="527">
                  <c:v>3.0003015724590187E-2</c:v>
                </c:pt>
                <c:pt idx="528">
                  <c:v>3.0003015724590187E-2</c:v>
                </c:pt>
                <c:pt idx="529">
                  <c:v>3.0003015724590187E-2</c:v>
                </c:pt>
                <c:pt idx="530">
                  <c:v>3.0003015724590187E-2</c:v>
                </c:pt>
                <c:pt idx="531">
                  <c:v>3.0003015724590187E-2</c:v>
                </c:pt>
                <c:pt idx="532">
                  <c:v>3.0003015724590187E-2</c:v>
                </c:pt>
                <c:pt idx="533">
                  <c:v>3.0003015724590187E-2</c:v>
                </c:pt>
                <c:pt idx="534">
                  <c:v>3.0003015724590187E-2</c:v>
                </c:pt>
                <c:pt idx="535">
                  <c:v>3.0003015724590187E-2</c:v>
                </c:pt>
                <c:pt idx="536">
                  <c:v>3.0003015724590187E-2</c:v>
                </c:pt>
                <c:pt idx="537">
                  <c:v>3.0003015724590187E-2</c:v>
                </c:pt>
                <c:pt idx="538">
                  <c:v>3.0003015724590187E-2</c:v>
                </c:pt>
                <c:pt idx="539">
                  <c:v>3.0003015724590187E-2</c:v>
                </c:pt>
                <c:pt idx="540">
                  <c:v>3.0003015724590187E-2</c:v>
                </c:pt>
                <c:pt idx="541">
                  <c:v>3.0003015724590187E-2</c:v>
                </c:pt>
                <c:pt idx="542">
                  <c:v>3.0003015724590187E-2</c:v>
                </c:pt>
                <c:pt idx="543">
                  <c:v>3.0003015724590187E-2</c:v>
                </c:pt>
                <c:pt idx="544">
                  <c:v>3.0003015724590187E-2</c:v>
                </c:pt>
                <c:pt idx="545">
                  <c:v>3.0003015724590187E-2</c:v>
                </c:pt>
                <c:pt idx="546">
                  <c:v>3.0003015724590187E-2</c:v>
                </c:pt>
                <c:pt idx="547">
                  <c:v>3.0003015724590187E-2</c:v>
                </c:pt>
                <c:pt idx="548">
                  <c:v>3.0003015724590187E-2</c:v>
                </c:pt>
                <c:pt idx="549">
                  <c:v>3.0003015724590187E-2</c:v>
                </c:pt>
                <c:pt idx="550">
                  <c:v>3.0003015724590187E-2</c:v>
                </c:pt>
                <c:pt idx="551">
                  <c:v>3.0003015724590187E-2</c:v>
                </c:pt>
                <c:pt idx="552">
                  <c:v>3.0003015724590187E-2</c:v>
                </c:pt>
                <c:pt idx="553">
                  <c:v>3.0003015724590187E-2</c:v>
                </c:pt>
                <c:pt idx="554">
                  <c:v>3.0003015724590187E-2</c:v>
                </c:pt>
                <c:pt idx="555">
                  <c:v>3.0003015724590187E-2</c:v>
                </c:pt>
                <c:pt idx="556">
                  <c:v>3.0003015724590187E-2</c:v>
                </c:pt>
                <c:pt idx="557">
                  <c:v>3.0003015724590187E-2</c:v>
                </c:pt>
                <c:pt idx="558">
                  <c:v>3.0003015724590187E-2</c:v>
                </c:pt>
                <c:pt idx="559">
                  <c:v>3.0003015724590187E-2</c:v>
                </c:pt>
                <c:pt idx="560">
                  <c:v>3.0003015724590187E-2</c:v>
                </c:pt>
                <c:pt idx="561">
                  <c:v>3.0003015724590187E-2</c:v>
                </c:pt>
                <c:pt idx="562">
                  <c:v>3.0003015724590187E-2</c:v>
                </c:pt>
                <c:pt idx="563">
                  <c:v>3.0003015724590187E-2</c:v>
                </c:pt>
                <c:pt idx="564">
                  <c:v>3.0003015724590187E-2</c:v>
                </c:pt>
                <c:pt idx="565">
                  <c:v>3.0003015724590187E-2</c:v>
                </c:pt>
                <c:pt idx="566">
                  <c:v>3.0003015724590187E-2</c:v>
                </c:pt>
                <c:pt idx="567">
                  <c:v>3.0003015724590187E-2</c:v>
                </c:pt>
                <c:pt idx="568">
                  <c:v>3.0003015724590187E-2</c:v>
                </c:pt>
                <c:pt idx="569">
                  <c:v>3.0003015724590187E-2</c:v>
                </c:pt>
                <c:pt idx="570">
                  <c:v>3.0003015724590187E-2</c:v>
                </c:pt>
                <c:pt idx="571">
                  <c:v>3.0003015724590187E-2</c:v>
                </c:pt>
                <c:pt idx="572">
                  <c:v>3.0003015724590187E-2</c:v>
                </c:pt>
                <c:pt idx="573">
                  <c:v>3.0003015724590187E-2</c:v>
                </c:pt>
                <c:pt idx="574">
                  <c:v>3.0003015724590187E-2</c:v>
                </c:pt>
                <c:pt idx="575">
                  <c:v>3.0003015724590187E-2</c:v>
                </c:pt>
                <c:pt idx="576">
                  <c:v>3.0003015724590187E-2</c:v>
                </c:pt>
                <c:pt idx="577">
                  <c:v>3.0003015724590187E-2</c:v>
                </c:pt>
                <c:pt idx="578">
                  <c:v>3.0003015724590187E-2</c:v>
                </c:pt>
                <c:pt idx="579">
                  <c:v>3.0003015724590187E-2</c:v>
                </c:pt>
                <c:pt idx="580">
                  <c:v>3.0003015724590187E-2</c:v>
                </c:pt>
                <c:pt idx="581">
                  <c:v>3.0003015724590187E-2</c:v>
                </c:pt>
                <c:pt idx="582">
                  <c:v>3.0003015724590187E-2</c:v>
                </c:pt>
                <c:pt idx="583">
                  <c:v>3.0003015724590187E-2</c:v>
                </c:pt>
                <c:pt idx="584">
                  <c:v>3.0003015724590187E-2</c:v>
                </c:pt>
                <c:pt idx="585">
                  <c:v>3.0003015724590187E-2</c:v>
                </c:pt>
                <c:pt idx="586">
                  <c:v>3.0003015724590187E-2</c:v>
                </c:pt>
                <c:pt idx="587">
                  <c:v>3.0003015724590187E-2</c:v>
                </c:pt>
                <c:pt idx="588">
                  <c:v>3.0003015724590187E-2</c:v>
                </c:pt>
                <c:pt idx="589">
                  <c:v>3.0003015724590187E-2</c:v>
                </c:pt>
                <c:pt idx="590">
                  <c:v>3.0003015724590187E-2</c:v>
                </c:pt>
                <c:pt idx="591">
                  <c:v>3.0003015724590187E-2</c:v>
                </c:pt>
                <c:pt idx="592">
                  <c:v>3.0003015724590187E-2</c:v>
                </c:pt>
                <c:pt idx="593">
                  <c:v>3.0003015724590187E-2</c:v>
                </c:pt>
                <c:pt idx="594">
                  <c:v>3.0003015724590187E-2</c:v>
                </c:pt>
                <c:pt idx="595">
                  <c:v>3.0003015724590187E-2</c:v>
                </c:pt>
                <c:pt idx="596">
                  <c:v>3.0003015724590187E-2</c:v>
                </c:pt>
                <c:pt idx="597">
                  <c:v>3.0003015724590187E-2</c:v>
                </c:pt>
                <c:pt idx="598">
                  <c:v>3.0003015724590187E-2</c:v>
                </c:pt>
                <c:pt idx="599">
                  <c:v>3.0003015724590187E-2</c:v>
                </c:pt>
                <c:pt idx="600">
                  <c:v>3.0003015724590187E-2</c:v>
                </c:pt>
                <c:pt idx="601">
                  <c:v>3.0003015724590187E-2</c:v>
                </c:pt>
                <c:pt idx="602">
                  <c:v>3.0003015724590187E-2</c:v>
                </c:pt>
                <c:pt idx="603">
                  <c:v>3.0003015724590187E-2</c:v>
                </c:pt>
                <c:pt idx="604">
                  <c:v>3.0003015724590187E-2</c:v>
                </c:pt>
                <c:pt idx="605">
                  <c:v>3.0003015724590187E-2</c:v>
                </c:pt>
                <c:pt idx="606">
                  <c:v>3.0003015724590187E-2</c:v>
                </c:pt>
                <c:pt idx="607">
                  <c:v>3.0003015724590187E-2</c:v>
                </c:pt>
                <c:pt idx="608">
                  <c:v>3.0003015724590187E-2</c:v>
                </c:pt>
                <c:pt idx="609">
                  <c:v>3.0003015724590187E-2</c:v>
                </c:pt>
                <c:pt idx="610">
                  <c:v>3.0003015724590187E-2</c:v>
                </c:pt>
                <c:pt idx="611">
                  <c:v>3.0003015724590187E-2</c:v>
                </c:pt>
                <c:pt idx="612">
                  <c:v>3.0003015724590187E-2</c:v>
                </c:pt>
                <c:pt idx="613">
                  <c:v>3.0003015724590187E-2</c:v>
                </c:pt>
                <c:pt idx="614">
                  <c:v>3.0003015724590187E-2</c:v>
                </c:pt>
                <c:pt idx="615">
                  <c:v>3.0003015724590187E-2</c:v>
                </c:pt>
                <c:pt idx="616">
                  <c:v>3.0003015724590187E-2</c:v>
                </c:pt>
                <c:pt idx="617">
                  <c:v>3.0003015724590187E-2</c:v>
                </c:pt>
                <c:pt idx="618">
                  <c:v>3.0003015724590187E-2</c:v>
                </c:pt>
                <c:pt idx="619">
                  <c:v>3.0003015724590187E-2</c:v>
                </c:pt>
                <c:pt idx="620">
                  <c:v>3.0003015724590187E-2</c:v>
                </c:pt>
                <c:pt idx="621">
                  <c:v>3.0003015724590187E-2</c:v>
                </c:pt>
                <c:pt idx="622">
                  <c:v>3.0003015724590187E-2</c:v>
                </c:pt>
                <c:pt idx="623">
                  <c:v>3.0003015724590187E-2</c:v>
                </c:pt>
                <c:pt idx="624">
                  <c:v>3.0003015724590187E-2</c:v>
                </c:pt>
                <c:pt idx="625">
                  <c:v>3.0003015724590187E-2</c:v>
                </c:pt>
                <c:pt idx="626">
                  <c:v>3.0003015724590187E-2</c:v>
                </c:pt>
                <c:pt idx="627">
                  <c:v>3.0003015724590187E-2</c:v>
                </c:pt>
                <c:pt idx="628">
                  <c:v>3.0003015724590187E-2</c:v>
                </c:pt>
                <c:pt idx="629">
                  <c:v>3.0003015724590187E-2</c:v>
                </c:pt>
                <c:pt idx="630">
                  <c:v>3.0003015724590187E-2</c:v>
                </c:pt>
                <c:pt idx="631">
                  <c:v>3.0003015724590187E-2</c:v>
                </c:pt>
                <c:pt idx="632">
                  <c:v>3.0003015724590187E-2</c:v>
                </c:pt>
                <c:pt idx="633">
                  <c:v>3.0003015724590187E-2</c:v>
                </c:pt>
                <c:pt idx="634">
                  <c:v>3.0003015724590187E-2</c:v>
                </c:pt>
                <c:pt idx="635">
                  <c:v>3.0003015724590187E-2</c:v>
                </c:pt>
                <c:pt idx="636">
                  <c:v>3.0003015724590187E-2</c:v>
                </c:pt>
                <c:pt idx="637">
                  <c:v>3.0003015724590187E-2</c:v>
                </c:pt>
                <c:pt idx="638">
                  <c:v>3.0003015724590187E-2</c:v>
                </c:pt>
                <c:pt idx="639">
                  <c:v>3.0003015724590187E-2</c:v>
                </c:pt>
                <c:pt idx="640">
                  <c:v>3.0003015724590187E-2</c:v>
                </c:pt>
                <c:pt idx="641">
                  <c:v>3.0003015724590187E-2</c:v>
                </c:pt>
                <c:pt idx="642">
                  <c:v>3.0003015724590187E-2</c:v>
                </c:pt>
                <c:pt idx="643">
                  <c:v>3.0003015724590187E-2</c:v>
                </c:pt>
                <c:pt idx="644">
                  <c:v>3.0003015724590187E-2</c:v>
                </c:pt>
                <c:pt idx="645">
                  <c:v>3.0003015724590187E-2</c:v>
                </c:pt>
                <c:pt idx="646">
                  <c:v>3.0003015724590187E-2</c:v>
                </c:pt>
                <c:pt idx="647">
                  <c:v>3.0003015724590187E-2</c:v>
                </c:pt>
                <c:pt idx="648">
                  <c:v>3.0003015724590187E-2</c:v>
                </c:pt>
                <c:pt idx="649">
                  <c:v>3.0003015724590187E-2</c:v>
                </c:pt>
                <c:pt idx="650">
                  <c:v>3.0003015724590187E-2</c:v>
                </c:pt>
                <c:pt idx="651">
                  <c:v>3.0003015724590187E-2</c:v>
                </c:pt>
                <c:pt idx="652">
                  <c:v>3.0003015724590187E-2</c:v>
                </c:pt>
                <c:pt idx="653">
                  <c:v>3.0003015724590187E-2</c:v>
                </c:pt>
                <c:pt idx="654">
                  <c:v>3.0003015724590187E-2</c:v>
                </c:pt>
                <c:pt idx="655">
                  <c:v>3.0003015724590187E-2</c:v>
                </c:pt>
                <c:pt idx="656">
                  <c:v>3.0003015724590187E-2</c:v>
                </c:pt>
                <c:pt idx="657">
                  <c:v>3.0003015724590187E-2</c:v>
                </c:pt>
                <c:pt idx="658">
                  <c:v>3.0003015724590187E-2</c:v>
                </c:pt>
                <c:pt idx="659">
                  <c:v>3.0003015724590187E-2</c:v>
                </c:pt>
                <c:pt idx="660">
                  <c:v>3.0003015724590187E-2</c:v>
                </c:pt>
                <c:pt idx="661">
                  <c:v>3.0003015724590187E-2</c:v>
                </c:pt>
                <c:pt idx="662">
                  <c:v>3.0003015724590187E-2</c:v>
                </c:pt>
                <c:pt idx="663">
                  <c:v>3.0003015724590187E-2</c:v>
                </c:pt>
                <c:pt idx="664">
                  <c:v>3.0003015724590187E-2</c:v>
                </c:pt>
                <c:pt idx="665">
                  <c:v>3.0003015724590187E-2</c:v>
                </c:pt>
                <c:pt idx="666">
                  <c:v>3.0003015724590187E-2</c:v>
                </c:pt>
                <c:pt idx="667">
                  <c:v>3.0003015724590187E-2</c:v>
                </c:pt>
                <c:pt idx="668">
                  <c:v>3.0003015724590187E-2</c:v>
                </c:pt>
                <c:pt idx="669">
                  <c:v>3.0003015724590187E-2</c:v>
                </c:pt>
                <c:pt idx="670">
                  <c:v>3.0003015724590187E-2</c:v>
                </c:pt>
                <c:pt idx="671">
                  <c:v>3.0003015724590187E-2</c:v>
                </c:pt>
                <c:pt idx="672">
                  <c:v>3.0003015724590187E-2</c:v>
                </c:pt>
                <c:pt idx="673">
                  <c:v>3.0003015724590187E-2</c:v>
                </c:pt>
                <c:pt idx="674">
                  <c:v>3.0003015724590187E-2</c:v>
                </c:pt>
                <c:pt idx="675">
                  <c:v>3.0003015724590187E-2</c:v>
                </c:pt>
                <c:pt idx="676">
                  <c:v>3.0003015724590187E-2</c:v>
                </c:pt>
                <c:pt idx="677">
                  <c:v>3.0003015724590187E-2</c:v>
                </c:pt>
                <c:pt idx="678">
                  <c:v>3.0003015724590187E-2</c:v>
                </c:pt>
                <c:pt idx="679">
                  <c:v>3.0003015724590187E-2</c:v>
                </c:pt>
                <c:pt idx="680">
                  <c:v>3.0003015724590187E-2</c:v>
                </c:pt>
                <c:pt idx="681">
                  <c:v>3.0003015724590187E-2</c:v>
                </c:pt>
                <c:pt idx="682">
                  <c:v>3.0003015724590187E-2</c:v>
                </c:pt>
                <c:pt idx="683">
                  <c:v>3.0003015724590187E-2</c:v>
                </c:pt>
                <c:pt idx="684">
                  <c:v>3.0003015724590187E-2</c:v>
                </c:pt>
                <c:pt idx="685">
                  <c:v>3.0003015724590187E-2</c:v>
                </c:pt>
                <c:pt idx="686">
                  <c:v>3.0003015724590187E-2</c:v>
                </c:pt>
                <c:pt idx="687">
                  <c:v>3.0003015724590187E-2</c:v>
                </c:pt>
                <c:pt idx="688">
                  <c:v>3.0003015724590187E-2</c:v>
                </c:pt>
                <c:pt idx="689">
                  <c:v>3.0003015724590187E-2</c:v>
                </c:pt>
                <c:pt idx="690">
                  <c:v>3.0003015724590187E-2</c:v>
                </c:pt>
                <c:pt idx="691">
                  <c:v>3.0003015724590187E-2</c:v>
                </c:pt>
                <c:pt idx="692">
                  <c:v>3.0003015724590187E-2</c:v>
                </c:pt>
                <c:pt idx="693">
                  <c:v>3.0003015724590187E-2</c:v>
                </c:pt>
                <c:pt idx="694">
                  <c:v>3.0003015724590187E-2</c:v>
                </c:pt>
                <c:pt idx="695">
                  <c:v>3.0003015724590187E-2</c:v>
                </c:pt>
                <c:pt idx="696">
                  <c:v>3.0003015724590187E-2</c:v>
                </c:pt>
                <c:pt idx="697">
                  <c:v>3.0003015724590187E-2</c:v>
                </c:pt>
                <c:pt idx="698">
                  <c:v>3.0003015724590187E-2</c:v>
                </c:pt>
                <c:pt idx="699">
                  <c:v>3.0003015724590187E-2</c:v>
                </c:pt>
                <c:pt idx="700">
                  <c:v>3.0003015724590187E-2</c:v>
                </c:pt>
                <c:pt idx="701">
                  <c:v>3.0003015724590187E-2</c:v>
                </c:pt>
                <c:pt idx="702">
                  <c:v>3.0003015724590187E-2</c:v>
                </c:pt>
                <c:pt idx="703">
                  <c:v>3.0003015724590187E-2</c:v>
                </c:pt>
                <c:pt idx="704">
                  <c:v>3.0003015724590187E-2</c:v>
                </c:pt>
                <c:pt idx="705">
                  <c:v>3.0003015724590187E-2</c:v>
                </c:pt>
                <c:pt idx="706">
                  <c:v>3.0003015724590187E-2</c:v>
                </c:pt>
                <c:pt idx="707">
                  <c:v>3.0003015724590187E-2</c:v>
                </c:pt>
                <c:pt idx="708">
                  <c:v>3.0003015724590187E-2</c:v>
                </c:pt>
                <c:pt idx="709">
                  <c:v>3.0003015724590187E-2</c:v>
                </c:pt>
                <c:pt idx="710">
                  <c:v>3.0003015724590187E-2</c:v>
                </c:pt>
                <c:pt idx="711">
                  <c:v>3.0003015724590187E-2</c:v>
                </c:pt>
                <c:pt idx="712">
                  <c:v>3.0003015724590187E-2</c:v>
                </c:pt>
                <c:pt idx="713">
                  <c:v>3.0003015724590187E-2</c:v>
                </c:pt>
                <c:pt idx="714">
                  <c:v>3.0003015724590187E-2</c:v>
                </c:pt>
                <c:pt idx="715">
                  <c:v>3.0003015724590187E-2</c:v>
                </c:pt>
                <c:pt idx="716">
                  <c:v>3.0003015724590187E-2</c:v>
                </c:pt>
                <c:pt idx="717">
                  <c:v>3.0003015724590187E-2</c:v>
                </c:pt>
                <c:pt idx="718">
                  <c:v>3.0003015724590187E-2</c:v>
                </c:pt>
                <c:pt idx="719">
                  <c:v>3.0003015724590187E-2</c:v>
                </c:pt>
                <c:pt idx="720">
                  <c:v>3.0003015724590187E-2</c:v>
                </c:pt>
                <c:pt idx="721">
                  <c:v>3.0003015724590187E-2</c:v>
                </c:pt>
                <c:pt idx="722">
                  <c:v>3.0003015724590187E-2</c:v>
                </c:pt>
                <c:pt idx="723">
                  <c:v>3.0003015724590187E-2</c:v>
                </c:pt>
                <c:pt idx="724">
                  <c:v>3.0003015724590187E-2</c:v>
                </c:pt>
                <c:pt idx="725">
                  <c:v>3.0003015724590187E-2</c:v>
                </c:pt>
                <c:pt idx="726">
                  <c:v>3.0003015724590187E-2</c:v>
                </c:pt>
                <c:pt idx="727">
                  <c:v>3.0003015724590187E-2</c:v>
                </c:pt>
                <c:pt idx="728">
                  <c:v>3.0003015724590187E-2</c:v>
                </c:pt>
                <c:pt idx="729">
                  <c:v>3.0003015724590187E-2</c:v>
                </c:pt>
                <c:pt idx="730">
                  <c:v>3.0003015724590187E-2</c:v>
                </c:pt>
                <c:pt idx="731">
                  <c:v>3.0003015724590187E-2</c:v>
                </c:pt>
                <c:pt idx="732">
                  <c:v>3.0003015724590187E-2</c:v>
                </c:pt>
                <c:pt idx="733">
                  <c:v>3.0003015724590187E-2</c:v>
                </c:pt>
                <c:pt idx="734">
                  <c:v>3.0003015724590187E-2</c:v>
                </c:pt>
                <c:pt idx="735">
                  <c:v>3.0003015724590187E-2</c:v>
                </c:pt>
                <c:pt idx="736">
                  <c:v>3.0003015724590187E-2</c:v>
                </c:pt>
                <c:pt idx="737">
                  <c:v>3.0003015724590187E-2</c:v>
                </c:pt>
                <c:pt idx="738">
                  <c:v>3.0003015724590187E-2</c:v>
                </c:pt>
                <c:pt idx="739">
                  <c:v>3.0003015724590187E-2</c:v>
                </c:pt>
                <c:pt idx="740">
                  <c:v>3.0003015724590187E-2</c:v>
                </c:pt>
                <c:pt idx="741">
                  <c:v>3.0003015724590187E-2</c:v>
                </c:pt>
                <c:pt idx="742">
                  <c:v>3.0003015724590187E-2</c:v>
                </c:pt>
                <c:pt idx="743">
                  <c:v>3.0003015724590187E-2</c:v>
                </c:pt>
                <c:pt idx="744">
                  <c:v>3.0003015724590187E-2</c:v>
                </c:pt>
                <c:pt idx="745">
                  <c:v>3.0003015724590187E-2</c:v>
                </c:pt>
                <c:pt idx="746">
                  <c:v>3.0003015724590187E-2</c:v>
                </c:pt>
                <c:pt idx="747">
                  <c:v>3.0003015724590187E-2</c:v>
                </c:pt>
                <c:pt idx="748">
                  <c:v>3.0003015724590187E-2</c:v>
                </c:pt>
                <c:pt idx="749">
                  <c:v>3.0003015724590187E-2</c:v>
                </c:pt>
                <c:pt idx="750">
                  <c:v>3.0003015724590187E-2</c:v>
                </c:pt>
                <c:pt idx="751">
                  <c:v>3.0003015724590187E-2</c:v>
                </c:pt>
                <c:pt idx="752">
                  <c:v>3.0003015724590187E-2</c:v>
                </c:pt>
                <c:pt idx="753">
                  <c:v>3.0003015724590187E-2</c:v>
                </c:pt>
                <c:pt idx="754">
                  <c:v>3.0003015724590187E-2</c:v>
                </c:pt>
                <c:pt idx="755">
                  <c:v>3.0003015724590187E-2</c:v>
                </c:pt>
                <c:pt idx="756">
                  <c:v>3.0003015724590187E-2</c:v>
                </c:pt>
                <c:pt idx="757">
                  <c:v>3.0003015724590187E-2</c:v>
                </c:pt>
                <c:pt idx="758">
                  <c:v>3.0003015724590187E-2</c:v>
                </c:pt>
                <c:pt idx="759">
                  <c:v>3.0003015724590187E-2</c:v>
                </c:pt>
                <c:pt idx="760">
                  <c:v>3.0003015724590187E-2</c:v>
                </c:pt>
                <c:pt idx="761">
                  <c:v>3.0003015724590187E-2</c:v>
                </c:pt>
                <c:pt idx="762">
                  <c:v>3.0003015724590187E-2</c:v>
                </c:pt>
                <c:pt idx="763">
                  <c:v>3.0003015724590187E-2</c:v>
                </c:pt>
                <c:pt idx="764">
                  <c:v>3.0003015724590187E-2</c:v>
                </c:pt>
                <c:pt idx="765">
                  <c:v>3.0003015724590187E-2</c:v>
                </c:pt>
                <c:pt idx="766">
                  <c:v>3.0003015724590187E-2</c:v>
                </c:pt>
                <c:pt idx="767">
                  <c:v>3.0003015724590187E-2</c:v>
                </c:pt>
                <c:pt idx="768">
                  <c:v>3.0003015724590187E-2</c:v>
                </c:pt>
                <c:pt idx="769">
                  <c:v>3.0003015724590187E-2</c:v>
                </c:pt>
                <c:pt idx="770">
                  <c:v>3.0003015724590187E-2</c:v>
                </c:pt>
                <c:pt idx="771">
                  <c:v>3.0003015724590187E-2</c:v>
                </c:pt>
                <c:pt idx="772">
                  <c:v>3.0003015724590187E-2</c:v>
                </c:pt>
                <c:pt idx="773">
                  <c:v>3.0003015724590187E-2</c:v>
                </c:pt>
                <c:pt idx="774">
                  <c:v>3.0003015724590187E-2</c:v>
                </c:pt>
                <c:pt idx="775">
                  <c:v>3.0003015724590187E-2</c:v>
                </c:pt>
                <c:pt idx="776">
                  <c:v>3.0003015724590187E-2</c:v>
                </c:pt>
                <c:pt idx="777">
                  <c:v>3.0003015724590187E-2</c:v>
                </c:pt>
                <c:pt idx="778">
                  <c:v>3.0003015724590187E-2</c:v>
                </c:pt>
                <c:pt idx="779">
                  <c:v>3.0003015724590187E-2</c:v>
                </c:pt>
                <c:pt idx="780">
                  <c:v>3.0003015724590187E-2</c:v>
                </c:pt>
                <c:pt idx="781">
                  <c:v>3.0003015724590187E-2</c:v>
                </c:pt>
                <c:pt idx="782">
                  <c:v>3.0003015724590187E-2</c:v>
                </c:pt>
                <c:pt idx="783">
                  <c:v>3.0003015724590187E-2</c:v>
                </c:pt>
                <c:pt idx="784">
                  <c:v>3.0003015724590187E-2</c:v>
                </c:pt>
                <c:pt idx="785">
                  <c:v>3.0003015724590187E-2</c:v>
                </c:pt>
                <c:pt idx="786">
                  <c:v>3.0003015724590187E-2</c:v>
                </c:pt>
                <c:pt idx="787">
                  <c:v>3.0003015724590187E-2</c:v>
                </c:pt>
                <c:pt idx="788">
                  <c:v>3.0003015724590187E-2</c:v>
                </c:pt>
                <c:pt idx="789">
                  <c:v>3.0003015724590187E-2</c:v>
                </c:pt>
                <c:pt idx="790">
                  <c:v>3.0003015724590187E-2</c:v>
                </c:pt>
                <c:pt idx="791">
                  <c:v>3.0003015724590187E-2</c:v>
                </c:pt>
                <c:pt idx="792">
                  <c:v>3.0003015724590187E-2</c:v>
                </c:pt>
                <c:pt idx="793">
                  <c:v>3.0003015724590187E-2</c:v>
                </c:pt>
                <c:pt idx="794">
                  <c:v>3.0003015724590187E-2</c:v>
                </c:pt>
                <c:pt idx="795">
                  <c:v>3.0003015724590187E-2</c:v>
                </c:pt>
                <c:pt idx="796">
                  <c:v>3.0003015724590187E-2</c:v>
                </c:pt>
                <c:pt idx="797">
                  <c:v>3.0003015724590187E-2</c:v>
                </c:pt>
                <c:pt idx="798">
                  <c:v>3.0003015724590187E-2</c:v>
                </c:pt>
                <c:pt idx="799">
                  <c:v>3.0003015724590187E-2</c:v>
                </c:pt>
                <c:pt idx="800">
                  <c:v>3.0003015724590187E-2</c:v>
                </c:pt>
                <c:pt idx="801">
                  <c:v>3.0003015724590187E-2</c:v>
                </c:pt>
                <c:pt idx="802">
                  <c:v>3.0003015724590187E-2</c:v>
                </c:pt>
                <c:pt idx="803">
                  <c:v>3.0003015724590187E-2</c:v>
                </c:pt>
                <c:pt idx="804">
                  <c:v>3.0003015724590187E-2</c:v>
                </c:pt>
                <c:pt idx="805">
                  <c:v>3.0003015724590187E-2</c:v>
                </c:pt>
                <c:pt idx="806">
                  <c:v>3.0003015724590187E-2</c:v>
                </c:pt>
                <c:pt idx="807">
                  <c:v>3.0003015724590187E-2</c:v>
                </c:pt>
                <c:pt idx="808">
                  <c:v>3.0003015724590187E-2</c:v>
                </c:pt>
                <c:pt idx="809">
                  <c:v>3.0003015724590187E-2</c:v>
                </c:pt>
                <c:pt idx="810">
                  <c:v>3.0003015724590187E-2</c:v>
                </c:pt>
                <c:pt idx="811">
                  <c:v>3.0003015724590187E-2</c:v>
                </c:pt>
                <c:pt idx="812">
                  <c:v>3.0003015724590187E-2</c:v>
                </c:pt>
                <c:pt idx="813">
                  <c:v>3.0003015724590187E-2</c:v>
                </c:pt>
                <c:pt idx="814">
                  <c:v>3.0003015724590187E-2</c:v>
                </c:pt>
                <c:pt idx="815">
                  <c:v>3.0003015724590187E-2</c:v>
                </c:pt>
                <c:pt idx="816">
                  <c:v>3.0003015724590187E-2</c:v>
                </c:pt>
                <c:pt idx="817">
                  <c:v>3.0003015724590187E-2</c:v>
                </c:pt>
                <c:pt idx="818">
                  <c:v>3.0003015724590187E-2</c:v>
                </c:pt>
                <c:pt idx="819">
                  <c:v>3.0003015724590187E-2</c:v>
                </c:pt>
                <c:pt idx="820">
                  <c:v>3.0003015724590187E-2</c:v>
                </c:pt>
                <c:pt idx="821">
                  <c:v>3.0003015724590187E-2</c:v>
                </c:pt>
                <c:pt idx="822">
                  <c:v>3.0003015724590187E-2</c:v>
                </c:pt>
                <c:pt idx="823">
                  <c:v>3.0003015724590187E-2</c:v>
                </c:pt>
                <c:pt idx="824">
                  <c:v>3.0003015724590187E-2</c:v>
                </c:pt>
                <c:pt idx="825">
                  <c:v>3.0003015724590187E-2</c:v>
                </c:pt>
                <c:pt idx="826">
                  <c:v>3.0003015724590187E-2</c:v>
                </c:pt>
                <c:pt idx="827">
                  <c:v>3.0003015724590187E-2</c:v>
                </c:pt>
                <c:pt idx="828">
                  <c:v>3.0003015724590187E-2</c:v>
                </c:pt>
                <c:pt idx="829">
                  <c:v>3.0003015724590187E-2</c:v>
                </c:pt>
                <c:pt idx="830">
                  <c:v>3.0003015724590187E-2</c:v>
                </c:pt>
                <c:pt idx="831">
                  <c:v>3.0003015724590187E-2</c:v>
                </c:pt>
                <c:pt idx="832">
                  <c:v>3.0003015724590187E-2</c:v>
                </c:pt>
                <c:pt idx="833">
                  <c:v>3.0003015724590187E-2</c:v>
                </c:pt>
                <c:pt idx="834">
                  <c:v>3.0003015724590187E-2</c:v>
                </c:pt>
                <c:pt idx="835">
                  <c:v>3.0003015724590187E-2</c:v>
                </c:pt>
                <c:pt idx="836">
                  <c:v>3.0003015724590187E-2</c:v>
                </c:pt>
                <c:pt idx="837">
                  <c:v>3.0003015724590187E-2</c:v>
                </c:pt>
                <c:pt idx="838">
                  <c:v>3.0003015724590187E-2</c:v>
                </c:pt>
                <c:pt idx="839">
                  <c:v>3.0003015724590187E-2</c:v>
                </c:pt>
                <c:pt idx="840">
                  <c:v>3.0003015724590187E-2</c:v>
                </c:pt>
                <c:pt idx="841">
                  <c:v>3.0003015724590187E-2</c:v>
                </c:pt>
                <c:pt idx="842">
                  <c:v>3.0003015724590187E-2</c:v>
                </c:pt>
                <c:pt idx="843">
                  <c:v>3.0003015724590187E-2</c:v>
                </c:pt>
                <c:pt idx="844">
                  <c:v>3.0003015724590187E-2</c:v>
                </c:pt>
                <c:pt idx="845">
                  <c:v>3.0003015724590187E-2</c:v>
                </c:pt>
                <c:pt idx="846">
                  <c:v>3.0003015724590187E-2</c:v>
                </c:pt>
                <c:pt idx="847">
                  <c:v>3.0003015724590187E-2</c:v>
                </c:pt>
                <c:pt idx="848">
                  <c:v>3.0003015724590187E-2</c:v>
                </c:pt>
                <c:pt idx="849">
                  <c:v>3.0003015724590187E-2</c:v>
                </c:pt>
                <c:pt idx="850">
                  <c:v>3.0003015724590187E-2</c:v>
                </c:pt>
                <c:pt idx="851">
                  <c:v>3.0003015724590187E-2</c:v>
                </c:pt>
                <c:pt idx="852">
                  <c:v>3.0003015724590187E-2</c:v>
                </c:pt>
                <c:pt idx="853">
                  <c:v>3.0003015724590187E-2</c:v>
                </c:pt>
                <c:pt idx="854">
                  <c:v>3.0003015724590187E-2</c:v>
                </c:pt>
                <c:pt idx="855">
                  <c:v>3.0003015724590187E-2</c:v>
                </c:pt>
                <c:pt idx="856">
                  <c:v>3.0003015724590187E-2</c:v>
                </c:pt>
                <c:pt idx="857">
                  <c:v>3.0003015724590187E-2</c:v>
                </c:pt>
                <c:pt idx="858">
                  <c:v>3.0003015724590187E-2</c:v>
                </c:pt>
                <c:pt idx="859">
                  <c:v>3.0003015724590187E-2</c:v>
                </c:pt>
                <c:pt idx="860">
                  <c:v>3.0003015724590187E-2</c:v>
                </c:pt>
                <c:pt idx="861">
                  <c:v>3.0003015724590187E-2</c:v>
                </c:pt>
                <c:pt idx="862">
                  <c:v>3.0003015724590187E-2</c:v>
                </c:pt>
                <c:pt idx="863">
                  <c:v>3.0003015724590187E-2</c:v>
                </c:pt>
                <c:pt idx="864">
                  <c:v>3.0003015724590187E-2</c:v>
                </c:pt>
                <c:pt idx="865">
                  <c:v>3.0003015724590187E-2</c:v>
                </c:pt>
                <c:pt idx="866">
                  <c:v>3.0003015724590187E-2</c:v>
                </c:pt>
                <c:pt idx="867">
                  <c:v>3.0003015724590187E-2</c:v>
                </c:pt>
                <c:pt idx="868">
                  <c:v>3.0003015724590187E-2</c:v>
                </c:pt>
                <c:pt idx="869">
                  <c:v>3.0003015724590187E-2</c:v>
                </c:pt>
                <c:pt idx="870">
                  <c:v>3.0003015724590187E-2</c:v>
                </c:pt>
                <c:pt idx="871">
                  <c:v>3.0003015724590187E-2</c:v>
                </c:pt>
                <c:pt idx="872">
                  <c:v>3.0003015724590187E-2</c:v>
                </c:pt>
                <c:pt idx="873">
                  <c:v>3.0003015724590187E-2</c:v>
                </c:pt>
                <c:pt idx="874">
                  <c:v>3.0003015724590187E-2</c:v>
                </c:pt>
                <c:pt idx="875">
                  <c:v>3.0003015724590187E-2</c:v>
                </c:pt>
                <c:pt idx="876">
                  <c:v>3.0003015724590187E-2</c:v>
                </c:pt>
                <c:pt idx="877">
                  <c:v>3.0003015724590187E-2</c:v>
                </c:pt>
                <c:pt idx="878">
                  <c:v>3.0003015724590187E-2</c:v>
                </c:pt>
                <c:pt idx="879">
                  <c:v>3.0003015724590187E-2</c:v>
                </c:pt>
                <c:pt idx="880">
                  <c:v>3.0003015724590187E-2</c:v>
                </c:pt>
                <c:pt idx="881">
                  <c:v>3.0003015724590187E-2</c:v>
                </c:pt>
                <c:pt idx="882">
                  <c:v>3.0003015724590187E-2</c:v>
                </c:pt>
                <c:pt idx="883">
                  <c:v>3.0003015724590187E-2</c:v>
                </c:pt>
                <c:pt idx="884">
                  <c:v>3.0003015724590187E-2</c:v>
                </c:pt>
                <c:pt idx="885">
                  <c:v>3.0003015724590187E-2</c:v>
                </c:pt>
                <c:pt idx="886">
                  <c:v>3.0003015724590187E-2</c:v>
                </c:pt>
                <c:pt idx="887">
                  <c:v>3.0003015724590187E-2</c:v>
                </c:pt>
                <c:pt idx="888">
                  <c:v>3.0003015724590187E-2</c:v>
                </c:pt>
                <c:pt idx="889">
                  <c:v>3.0003015724590187E-2</c:v>
                </c:pt>
                <c:pt idx="890">
                  <c:v>3.0003015724590187E-2</c:v>
                </c:pt>
                <c:pt idx="891">
                  <c:v>3.0003015724590187E-2</c:v>
                </c:pt>
                <c:pt idx="892">
                  <c:v>3.0003015724590187E-2</c:v>
                </c:pt>
                <c:pt idx="893">
                  <c:v>3.0003015724590187E-2</c:v>
                </c:pt>
                <c:pt idx="894">
                  <c:v>3.0003015724590187E-2</c:v>
                </c:pt>
                <c:pt idx="895">
                  <c:v>3.0003015724590187E-2</c:v>
                </c:pt>
                <c:pt idx="896">
                  <c:v>3.0003015724590187E-2</c:v>
                </c:pt>
                <c:pt idx="897">
                  <c:v>3.0003015724590187E-2</c:v>
                </c:pt>
                <c:pt idx="898">
                  <c:v>3.0003015724590187E-2</c:v>
                </c:pt>
                <c:pt idx="899">
                  <c:v>3.0003015724590187E-2</c:v>
                </c:pt>
                <c:pt idx="900">
                  <c:v>3.0003015724590187E-2</c:v>
                </c:pt>
                <c:pt idx="901">
                  <c:v>3.0003015724590187E-2</c:v>
                </c:pt>
                <c:pt idx="902">
                  <c:v>3.0003015724590187E-2</c:v>
                </c:pt>
                <c:pt idx="903">
                  <c:v>3.0003015724590187E-2</c:v>
                </c:pt>
                <c:pt idx="904">
                  <c:v>3.0003015724590187E-2</c:v>
                </c:pt>
                <c:pt idx="905">
                  <c:v>3.0003015724590187E-2</c:v>
                </c:pt>
                <c:pt idx="906">
                  <c:v>3.0003015724590187E-2</c:v>
                </c:pt>
                <c:pt idx="907">
                  <c:v>3.0003015724590187E-2</c:v>
                </c:pt>
                <c:pt idx="908">
                  <c:v>3.0003015724590187E-2</c:v>
                </c:pt>
                <c:pt idx="909">
                  <c:v>3.0003015724590187E-2</c:v>
                </c:pt>
                <c:pt idx="910">
                  <c:v>3.0003015724590187E-2</c:v>
                </c:pt>
                <c:pt idx="911">
                  <c:v>3.0003015724590187E-2</c:v>
                </c:pt>
                <c:pt idx="912">
                  <c:v>3.0003015724590187E-2</c:v>
                </c:pt>
                <c:pt idx="913">
                  <c:v>3.0003015724590187E-2</c:v>
                </c:pt>
                <c:pt idx="914">
                  <c:v>3.0003015724590187E-2</c:v>
                </c:pt>
                <c:pt idx="915">
                  <c:v>3.0003015724590187E-2</c:v>
                </c:pt>
                <c:pt idx="916">
                  <c:v>3.0003015724590187E-2</c:v>
                </c:pt>
                <c:pt idx="917">
                  <c:v>3.0003015724590187E-2</c:v>
                </c:pt>
                <c:pt idx="918">
                  <c:v>3.0003015724590187E-2</c:v>
                </c:pt>
                <c:pt idx="919">
                  <c:v>3.0003015724590187E-2</c:v>
                </c:pt>
                <c:pt idx="920">
                  <c:v>3.0003015724590187E-2</c:v>
                </c:pt>
                <c:pt idx="921">
                  <c:v>3.0003015724590187E-2</c:v>
                </c:pt>
                <c:pt idx="922">
                  <c:v>3.0003015724590187E-2</c:v>
                </c:pt>
                <c:pt idx="923">
                  <c:v>3.0003015724590187E-2</c:v>
                </c:pt>
                <c:pt idx="924">
                  <c:v>3.0003015724590187E-2</c:v>
                </c:pt>
                <c:pt idx="925">
                  <c:v>3.0003015724590187E-2</c:v>
                </c:pt>
                <c:pt idx="926">
                  <c:v>3.0003015724590187E-2</c:v>
                </c:pt>
                <c:pt idx="927">
                  <c:v>3.0003015724590187E-2</c:v>
                </c:pt>
                <c:pt idx="928">
                  <c:v>3.0003015724590187E-2</c:v>
                </c:pt>
                <c:pt idx="929">
                  <c:v>3.0003015724590187E-2</c:v>
                </c:pt>
                <c:pt idx="930">
                  <c:v>3.0003015724590187E-2</c:v>
                </c:pt>
                <c:pt idx="931">
                  <c:v>3.0003015724590187E-2</c:v>
                </c:pt>
                <c:pt idx="932">
                  <c:v>3.0003015724590187E-2</c:v>
                </c:pt>
                <c:pt idx="933">
                  <c:v>3.0003015724590187E-2</c:v>
                </c:pt>
                <c:pt idx="934">
                  <c:v>3.0003015724590187E-2</c:v>
                </c:pt>
                <c:pt idx="935">
                  <c:v>3.0003015724590187E-2</c:v>
                </c:pt>
                <c:pt idx="936">
                  <c:v>3.0003015724590187E-2</c:v>
                </c:pt>
                <c:pt idx="937">
                  <c:v>3.0003015724590187E-2</c:v>
                </c:pt>
                <c:pt idx="938">
                  <c:v>3.0003015724590187E-2</c:v>
                </c:pt>
                <c:pt idx="939">
                  <c:v>3.0003015724590187E-2</c:v>
                </c:pt>
                <c:pt idx="940">
                  <c:v>3.0003015724590187E-2</c:v>
                </c:pt>
                <c:pt idx="941">
                  <c:v>3.0003015724590187E-2</c:v>
                </c:pt>
                <c:pt idx="942">
                  <c:v>3.0003015724590187E-2</c:v>
                </c:pt>
                <c:pt idx="943">
                  <c:v>3.0003015724590187E-2</c:v>
                </c:pt>
                <c:pt idx="944">
                  <c:v>3.0003015724590187E-2</c:v>
                </c:pt>
                <c:pt idx="945">
                  <c:v>3.0003015724590187E-2</c:v>
                </c:pt>
                <c:pt idx="946">
                  <c:v>3.0003015724590187E-2</c:v>
                </c:pt>
                <c:pt idx="947">
                  <c:v>3.0003015724590187E-2</c:v>
                </c:pt>
                <c:pt idx="948">
                  <c:v>3.0003015724590187E-2</c:v>
                </c:pt>
                <c:pt idx="949">
                  <c:v>3.0003015724590187E-2</c:v>
                </c:pt>
                <c:pt idx="950">
                  <c:v>3.0003015724590187E-2</c:v>
                </c:pt>
                <c:pt idx="951">
                  <c:v>3.0003015724590187E-2</c:v>
                </c:pt>
                <c:pt idx="952">
                  <c:v>3.0003015724590187E-2</c:v>
                </c:pt>
                <c:pt idx="953">
                  <c:v>3.0003015724590187E-2</c:v>
                </c:pt>
                <c:pt idx="954">
                  <c:v>3.0003015724590187E-2</c:v>
                </c:pt>
                <c:pt idx="955">
                  <c:v>3.0003015724590187E-2</c:v>
                </c:pt>
                <c:pt idx="956">
                  <c:v>3.0003015724590187E-2</c:v>
                </c:pt>
                <c:pt idx="957">
                  <c:v>3.0003015724590187E-2</c:v>
                </c:pt>
                <c:pt idx="958">
                  <c:v>3.0003015724590187E-2</c:v>
                </c:pt>
                <c:pt idx="959">
                  <c:v>3.0003015724590187E-2</c:v>
                </c:pt>
                <c:pt idx="960">
                  <c:v>3.0003015724590187E-2</c:v>
                </c:pt>
                <c:pt idx="961">
                  <c:v>3.0003015724590187E-2</c:v>
                </c:pt>
                <c:pt idx="962">
                  <c:v>3.0003015724590187E-2</c:v>
                </c:pt>
                <c:pt idx="963">
                  <c:v>3.0003015724590187E-2</c:v>
                </c:pt>
                <c:pt idx="964">
                  <c:v>3.0003015724590187E-2</c:v>
                </c:pt>
                <c:pt idx="965">
                  <c:v>3.0003015724590187E-2</c:v>
                </c:pt>
                <c:pt idx="966">
                  <c:v>3.0003015724590187E-2</c:v>
                </c:pt>
                <c:pt idx="967">
                  <c:v>3.0003015724590187E-2</c:v>
                </c:pt>
                <c:pt idx="968">
                  <c:v>3.0003015724590187E-2</c:v>
                </c:pt>
                <c:pt idx="969">
                  <c:v>3.0003015724590187E-2</c:v>
                </c:pt>
                <c:pt idx="970">
                  <c:v>3.0003015724590187E-2</c:v>
                </c:pt>
                <c:pt idx="971">
                  <c:v>3.0003015724590187E-2</c:v>
                </c:pt>
                <c:pt idx="972">
                  <c:v>3.0003015724590187E-2</c:v>
                </c:pt>
                <c:pt idx="973">
                  <c:v>3.0003015724590187E-2</c:v>
                </c:pt>
                <c:pt idx="974">
                  <c:v>3.0003015724590187E-2</c:v>
                </c:pt>
                <c:pt idx="975">
                  <c:v>3.0003015724590187E-2</c:v>
                </c:pt>
                <c:pt idx="976">
                  <c:v>3.0003015724590187E-2</c:v>
                </c:pt>
                <c:pt idx="977">
                  <c:v>3.0003015724590187E-2</c:v>
                </c:pt>
                <c:pt idx="978">
                  <c:v>3.0003015724590187E-2</c:v>
                </c:pt>
                <c:pt idx="979">
                  <c:v>3.0003015724590187E-2</c:v>
                </c:pt>
                <c:pt idx="980">
                  <c:v>3.0003015724590187E-2</c:v>
                </c:pt>
                <c:pt idx="981">
                  <c:v>3.0003015724590187E-2</c:v>
                </c:pt>
                <c:pt idx="982">
                  <c:v>3.0003015724590187E-2</c:v>
                </c:pt>
                <c:pt idx="983">
                  <c:v>3.0003015724590187E-2</c:v>
                </c:pt>
                <c:pt idx="984">
                  <c:v>3.0003015724590187E-2</c:v>
                </c:pt>
                <c:pt idx="985">
                  <c:v>3.0003015724590187E-2</c:v>
                </c:pt>
                <c:pt idx="986">
                  <c:v>3.0003015724590187E-2</c:v>
                </c:pt>
                <c:pt idx="987">
                  <c:v>3.0003015724590187E-2</c:v>
                </c:pt>
                <c:pt idx="988">
                  <c:v>3.0003015724590187E-2</c:v>
                </c:pt>
                <c:pt idx="989">
                  <c:v>3.0003015724590187E-2</c:v>
                </c:pt>
                <c:pt idx="990">
                  <c:v>3.0003015724590187E-2</c:v>
                </c:pt>
                <c:pt idx="991">
                  <c:v>3.0003015724590187E-2</c:v>
                </c:pt>
                <c:pt idx="992">
                  <c:v>3.0003015724590187E-2</c:v>
                </c:pt>
                <c:pt idx="993">
                  <c:v>3.0003015724590187E-2</c:v>
                </c:pt>
                <c:pt idx="994">
                  <c:v>3.0003015724590187E-2</c:v>
                </c:pt>
                <c:pt idx="995">
                  <c:v>3.0003015724590187E-2</c:v>
                </c:pt>
                <c:pt idx="996">
                  <c:v>3.0003015724590187E-2</c:v>
                </c:pt>
                <c:pt idx="997">
                  <c:v>3.0003015724590187E-2</c:v>
                </c:pt>
                <c:pt idx="998">
                  <c:v>3.0003015724590187E-2</c:v>
                </c:pt>
                <c:pt idx="999">
                  <c:v>3.0003015724590187E-2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13-25FE-4C8D-AD4D-24E7EB99A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3677984"/>
        <c:axId val="453678400"/>
      </c:scatterChart>
      <c:valAx>
        <c:axId val="453677984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600" b="1"/>
                  <a:t>世代数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8400"/>
        <c:crosses val="autoZero"/>
        <c:crossBetween val="midCat"/>
      </c:valAx>
      <c:valAx>
        <c:axId val="45367840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600" b="1"/>
                  <a:t>fitness</a:t>
                </a:r>
                <a:endParaRPr lang="ja-JP" altLang="en-US" sz="1600" b="1"/>
              </a:p>
            </c:rich>
          </c:tx>
          <c:layout>
            <c:manualLayout>
              <c:xMode val="edge"/>
              <c:yMode val="edge"/>
              <c:x val="6.7394110320797729E-2"/>
              <c:y val="0.3858617243558022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3677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r>
              <a:rPr lang="ja-JP" altLang="en-US" dirty="0"/>
              <a:t>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9714" y="154901"/>
            <a:ext cx="43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高玉研究室　修士１年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lang="en-US" altLang="ja-JP" sz="2000" b="1" dirty="0" smtClean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r"/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2017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年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10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月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19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(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木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)</a:t>
            </a:r>
            <a:endParaRPr kumimoji="1" lang="ja-JP" altLang="en-US" sz="2000" b="1" dirty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122984"/>
            <a:ext cx="11622459" cy="4282347"/>
          </a:xfrm>
        </p:spPr>
        <p:txBody>
          <a:bodyPr/>
          <a:lstStyle/>
          <a:p>
            <a:endParaRPr kumimoji="1" lang="en-US" altLang="ja-JP" sz="1050" dirty="0" smtClean="0"/>
          </a:p>
          <a:p>
            <a:r>
              <a:rPr lang="en-US" altLang="ja-JP" sz="2400" dirty="0" smtClean="0"/>
              <a:t>【</a:t>
            </a:r>
            <a:r>
              <a:rPr lang="ja-JP" altLang="en-US" sz="2400" dirty="0" smtClean="0"/>
              <a:t>進化計算シンポ</a:t>
            </a:r>
            <a:r>
              <a:rPr lang="en-US" altLang="ja-JP" sz="2400" dirty="0" smtClean="0"/>
              <a:t>】	</a:t>
            </a:r>
            <a:r>
              <a:rPr lang="ja-JP" altLang="en-US" sz="2400" dirty="0" smtClean="0"/>
              <a:t>静的環境：解探索に優先順位を付け，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		</a:t>
            </a:r>
            <a:r>
              <a:rPr lang="ja-JP" altLang="en-US" sz="2400" dirty="0" smtClean="0"/>
              <a:t>すべての解を探索するようアルゴリズムを改良</a:t>
            </a:r>
            <a:endParaRPr lang="en-US" altLang="ja-JP" sz="2400" dirty="0" smtClean="0"/>
          </a:p>
          <a:p>
            <a:endParaRPr lang="en-US" altLang="ja-JP" sz="1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bg1">
                    <a:lumMod val="65000"/>
                  </a:schemeClr>
                </a:solidFill>
              </a:rPr>
              <a:t>【GECCO】	</a:t>
            </a:r>
            <a:r>
              <a:rPr kumimoji="1" lang="ja-JP" altLang="en-US" sz="2400" dirty="0" smtClean="0">
                <a:solidFill>
                  <a:schemeClr val="bg1">
                    <a:lumMod val="65000"/>
                  </a:schemeClr>
                </a:solidFill>
              </a:rPr>
              <a:t>動的環境：環境を変化させた場合でも適応できるようにする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1600" dirty="0" smtClean="0"/>
          </a:p>
          <a:p>
            <a:r>
              <a:rPr lang="ja-JP" altLang="en-US" sz="2600" b="1" dirty="0" smtClean="0"/>
              <a:t>やったこと</a:t>
            </a:r>
            <a:r>
              <a:rPr lang="en-US" altLang="ja-JP" sz="2400" b="1" dirty="0"/>
              <a:t/>
            </a:r>
            <a:br>
              <a:rPr lang="en-US" altLang="ja-JP" sz="2400" b="1" dirty="0"/>
            </a:br>
            <a:endParaRPr lang="en-US" altLang="ja-JP" sz="800" b="1" dirty="0" smtClean="0"/>
          </a:p>
          <a:p>
            <a:r>
              <a:rPr lang="ja-JP" altLang="en-US" sz="2400" dirty="0" smtClean="0"/>
              <a:t>分散させる，かつ局所解探索を可能としたアルゴリズムに改良</a:t>
            </a:r>
            <a:endParaRPr lang="en-US" altLang="ja-JP" sz="2400" dirty="0" smtClean="0"/>
          </a:p>
          <a:p>
            <a:endParaRPr lang="en-US" altLang="ja-JP" sz="105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局所探索頻度の調整（パラメータの</a:t>
            </a:r>
            <a:r>
              <a:rPr lang="ja-JP" altLang="en-US" sz="2400" dirty="0"/>
              <a:t>変更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最近傍</a:t>
            </a:r>
            <a:r>
              <a:rPr lang="ja-JP" altLang="en-US" sz="2400" dirty="0" smtClean="0"/>
              <a:t>個体同士を遠ざける</a:t>
            </a:r>
            <a:endParaRPr lang="en-US" altLang="ja-JP" sz="2400" dirty="0" smtClean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27381" y="2035900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27381" y="4467045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19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解の分布</a:t>
            </a:r>
            <a:endParaRPr kumimoji="1" lang="ja-JP" altLang="en-US" b="1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0" y="2452483"/>
            <a:ext cx="5778371" cy="384605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269" y="2452483"/>
            <a:ext cx="5778371" cy="384605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7345131" y="2448032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66760" y="2452483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4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シード分の平均値と解の捕捉数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601246"/>
              </p:ext>
            </p:extLst>
          </p:nvPr>
        </p:nvGraphicFramePr>
        <p:xfrm>
          <a:off x="6192010" y="2383422"/>
          <a:ext cx="3323772" cy="382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924">
                  <a:extLst>
                    <a:ext uri="{9D8B030D-6E8A-4147-A177-3AD203B41FA5}">
                      <a16:colId xmlns:a16="http://schemas.microsoft.com/office/drawing/2014/main" val="3267704438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2382256056"/>
                    </a:ext>
                  </a:extLst>
                </a:gridCol>
                <a:gridCol w="1107924">
                  <a:extLst>
                    <a:ext uri="{9D8B030D-6E8A-4147-A177-3AD203B41FA5}">
                      <a16:colId xmlns:a16="http://schemas.microsoft.com/office/drawing/2014/main" val="4222088935"/>
                    </a:ext>
                  </a:extLst>
                </a:gridCol>
              </a:tblGrid>
              <a:tr h="313303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捕捉数</a:t>
                      </a:r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gbest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473318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0.002335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6413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seed2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0.007434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3710372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seed3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1.86E-05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393622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seed4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0.000903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299775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0.000375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534393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9.56E-05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43416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seed7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0.000504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02792"/>
                  </a:ext>
                </a:extLst>
              </a:tr>
              <a:tr h="3823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seed8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0.000148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5748261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seed9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3.04E-06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040520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seed10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0.000468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7001903"/>
                  </a:ext>
                </a:extLst>
              </a:tr>
              <a:tr h="313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0.00123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344406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1982"/>
              </p:ext>
            </p:extLst>
          </p:nvPr>
        </p:nvGraphicFramePr>
        <p:xfrm>
          <a:off x="1653907" y="2383422"/>
          <a:ext cx="3425370" cy="3801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1790">
                  <a:extLst>
                    <a:ext uri="{9D8B030D-6E8A-4147-A177-3AD203B41FA5}">
                      <a16:colId xmlns:a16="http://schemas.microsoft.com/office/drawing/2014/main" val="3815224724"/>
                    </a:ext>
                  </a:extLst>
                </a:gridCol>
                <a:gridCol w="1141790">
                  <a:extLst>
                    <a:ext uri="{9D8B030D-6E8A-4147-A177-3AD203B41FA5}">
                      <a16:colId xmlns:a16="http://schemas.microsoft.com/office/drawing/2014/main" val="1133267136"/>
                    </a:ext>
                  </a:extLst>
                </a:gridCol>
                <a:gridCol w="1141790">
                  <a:extLst>
                    <a:ext uri="{9D8B030D-6E8A-4147-A177-3AD203B41FA5}">
                      <a16:colId xmlns:a16="http://schemas.microsoft.com/office/drawing/2014/main" val="3645861639"/>
                    </a:ext>
                  </a:extLst>
                </a:gridCol>
              </a:tblGrid>
              <a:tr h="316758">
                <a:tc>
                  <a:txBody>
                    <a:bodyPr/>
                    <a:lstStyle/>
                    <a:p>
                      <a:pPr algn="l" fontAlgn="ctr"/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捕捉数</a:t>
                      </a:r>
                      <a:endParaRPr lang="ja-JP" alt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gbest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0037948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838016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seed2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0.001512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8150355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seed3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0.007535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934601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seed4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0.003592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1838514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seed5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0.007426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6257775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0.001206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665397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seed7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0.001489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541080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seed8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0.000175</a:t>
                      </a:r>
                      <a:endParaRPr lang="en-US" altLang="ja-JP" sz="16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16897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seed9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9.32E-06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2180734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seed10</a:t>
                      </a:r>
                      <a:endParaRPr lang="en-US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0.007514</a:t>
                      </a:r>
                      <a:endParaRPr lang="en-US" altLang="ja-JP" sz="16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1342642"/>
                  </a:ext>
                </a:extLst>
              </a:tr>
              <a:tr h="3167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ave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0.00306</a:t>
                      </a:r>
                      <a:endParaRPr lang="en-US" altLang="ja-JP" sz="1600" b="1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1772142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987735" y="6405331"/>
            <a:ext cx="275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62868" y="6324030"/>
            <a:ext cx="275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9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各個体の評価値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774997"/>
              </p:ext>
            </p:extLst>
          </p:nvPr>
        </p:nvGraphicFramePr>
        <p:xfrm>
          <a:off x="5994399" y="2579914"/>
          <a:ext cx="5876033" cy="4113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744869"/>
              </p:ext>
            </p:extLst>
          </p:nvPr>
        </p:nvGraphicFramePr>
        <p:xfrm>
          <a:off x="275771" y="2579913"/>
          <a:ext cx="5718627" cy="4113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コンテンツ プレースホルダー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59428" y="22105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019142" y="22105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BA(r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7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困っていること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２個体間の距離の考慮及びパルスレート</a:t>
            </a:r>
            <a:r>
              <a:rPr kumimoji="1" lang="en-US" altLang="ja-JP" sz="2400" dirty="0" smtClean="0"/>
              <a:t>r</a:t>
            </a:r>
            <a:r>
              <a:rPr kumimoji="1" lang="ja-JP" altLang="en-US" sz="2400" dirty="0" smtClean="0"/>
              <a:t>値の調整を行いアルゴリズムを回した．</a:t>
            </a:r>
            <a:endParaRPr kumimoji="1" lang="en-US" altLang="ja-JP" sz="2400" dirty="0" smtClean="0"/>
          </a:p>
          <a:p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ランダムウォークや２個体間の距離を遠ざける，あるいは</a:t>
            </a:r>
            <a:r>
              <a:rPr kumimoji="1" lang="en-US" altLang="ja-JP" sz="2400" b="1" dirty="0" smtClean="0">
                <a:solidFill>
                  <a:schemeClr val="accent2"/>
                </a:solidFill>
              </a:rPr>
              <a:t/>
            </a:r>
            <a:br>
              <a:rPr kumimoji="1" lang="en-US" altLang="ja-JP" sz="2400" b="1" dirty="0" smtClean="0">
                <a:solidFill>
                  <a:schemeClr val="accent2"/>
                </a:solidFill>
              </a:rPr>
            </a:br>
            <a:r>
              <a:rPr kumimoji="1" lang="ja-JP" altLang="en-US" sz="2400" b="1" dirty="0" smtClean="0">
                <a:solidFill>
                  <a:schemeClr val="accent2"/>
                </a:solidFill>
              </a:rPr>
              <a:t>移動した場所の評価値が低くなければ更新しない．</a:t>
            </a:r>
            <a:endParaRPr kumimoji="1" lang="en-US" altLang="ja-JP" sz="2400" b="1" dirty="0" smtClean="0">
              <a:solidFill>
                <a:schemeClr val="accent2"/>
              </a:solidFill>
            </a:endParaRPr>
          </a:p>
          <a:p>
            <a:endParaRPr lang="en-US" altLang="ja-JP" sz="2400" b="1" dirty="0">
              <a:solidFill>
                <a:schemeClr val="accent2"/>
              </a:solidFill>
            </a:endParaRPr>
          </a:p>
          <a:p>
            <a:r>
              <a:rPr kumimoji="1"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解評価後に</a:t>
            </a:r>
            <a:r>
              <a:rPr kumimoji="1" lang="en-US" altLang="ja-JP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kumimoji="1" lang="ja-JP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個体間の距離移動をするべき？</a:t>
            </a:r>
            <a:endParaRPr kumimoji="1"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2400" b="1" dirty="0" smtClean="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63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今後</a:t>
            </a:r>
            <a:r>
              <a:rPr lang="ja-JP" altLang="en-US" dirty="0" smtClean="0"/>
              <a:t>の</a:t>
            </a:r>
            <a:r>
              <a:rPr lang="ja-JP" altLang="en-US" dirty="0"/>
              <a:t>課題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411015"/>
            <a:ext cx="11622459" cy="3994316"/>
          </a:xfrm>
        </p:spPr>
        <p:txBody>
          <a:bodyPr/>
          <a:lstStyle/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2,3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日後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個体間距離を考慮したプログラムの実装と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他の評価関数でもプログラムを回す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週間後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論文着手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進化計算シンポ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ポスター作製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(SSI)</a:t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ja-JP" sz="2400" dirty="0" smtClean="0">
                <a:solidFill>
                  <a:srgbClr val="FF0000"/>
                </a:solidFill>
              </a:rPr>
              <a:t>11/3</a:t>
            </a:r>
            <a:r>
              <a:rPr lang="ja-JP" altLang="en-US" sz="2400" dirty="0" smtClean="0">
                <a:solidFill>
                  <a:srgbClr val="FF0000"/>
                </a:solidFill>
              </a:rPr>
              <a:t>まで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r>
              <a:rPr lang="en-US" altLang="ja-JP" sz="2400" dirty="0" smtClean="0">
                <a:solidFill>
                  <a:srgbClr val="FF0000"/>
                </a:solidFill>
              </a:rPr>
              <a:t>	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r>
              <a:rPr lang="ja-JP" altLang="en-US" sz="2400" dirty="0" smtClean="0">
                <a:solidFill>
                  <a:srgbClr val="FF0000"/>
                </a:solidFill>
              </a:rPr>
              <a:t>英論投稿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進化</a:t>
            </a:r>
            <a:r>
              <a:rPr lang="ja-JP" altLang="en-US" sz="2400" dirty="0">
                <a:solidFill>
                  <a:srgbClr val="FF0000"/>
                </a:solidFill>
              </a:rPr>
              <a:t>計算</a:t>
            </a:r>
            <a:r>
              <a:rPr lang="ja-JP" altLang="en-US" sz="2400" dirty="0" smtClean="0">
                <a:solidFill>
                  <a:srgbClr val="FF0000"/>
                </a:solidFill>
              </a:rPr>
              <a:t>シンポ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GECCO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(1/30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まで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動的環境：環境を変化させた場合でも適応できるようにする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 Algorithm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72191" y="2182411"/>
            <a:ext cx="11329259" cy="3994316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コウモリの特性である超音波を用いてターゲットとの距離を計測し，</a:t>
            </a:r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ターゲットに向かって飛んでいく．</a:t>
            </a:r>
            <a:endParaRPr lang="en-US" altLang="ja-JP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ターゲットに近づくにつれ，コウモリは自身の超音波を弱めていく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．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kumimoji="1" lang="en-US" altLang="ja-JP" sz="105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メリット</a:t>
            </a:r>
            <a:endParaRPr kumimoji="1"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大域的な探索が可能で最適解を見つけることが可能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Bat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独自のパラメータ（ラウドネス，パルスレート）を変えることで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大域的かつ局所的な探索を調節することができる</a:t>
            </a:r>
            <a:endParaRPr lang="en-US" altLang="ja-JP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デメリット</a:t>
            </a:r>
            <a:endParaRPr lang="en-US" altLang="ja-JP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つの局所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に早い段階で収束しやすい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90" y="1322387"/>
            <a:ext cx="5172075" cy="52292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73" y="1297441"/>
            <a:ext cx="4991100" cy="391477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98171" y="618308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従来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28677" y="6259672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6037943" y="1508787"/>
            <a:ext cx="29028" cy="512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0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２個体同士の移動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472279" y="3014375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764042" y="2922655"/>
                <a:ext cx="528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42" y="2922655"/>
                <a:ext cx="528381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345837" y="3026177"/>
                <a:ext cx="3692346" cy="53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837" y="3026177"/>
                <a:ext cx="3692346" cy="531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1889785" y="3482146"/>
            <a:ext cx="353143" cy="5653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1721942" y="3816568"/>
            <a:ext cx="520986" cy="230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1704897" y="3436862"/>
            <a:ext cx="184888" cy="42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5094948" y="2245879"/>
            <a:ext cx="582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個体の差分ベクトルを取る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10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２個体同士の移動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3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12" y="3482146"/>
                <a:ext cx="634888" cy="396775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571974" y="3709064"/>
                <a:ext cx="2692744" cy="531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74" y="3709064"/>
                <a:ext cx="2692744" cy="531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H="1" flipV="1">
            <a:off x="1889785" y="3482146"/>
            <a:ext cx="353143" cy="56534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H="1" flipV="1">
            <a:off x="1721942" y="3816568"/>
            <a:ext cx="520986" cy="230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1588281" y="2840416"/>
            <a:ext cx="428519" cy="871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 smtClean="0"/>
                  <a:t>2</a:t>
                </a:r>
                <a:r>
                  <a:rPr kumimoji="1" lang="ja-JP" altLang="en-US" sz="2000" dirty="0" smtClean="0"/>
                  <a:t>個体の差分ベクトルを取る</a:t>
                </a:r>
                <a:endParaRPr kumimoji="1" lang="en-US" altLang="ja-JP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生成</m:t>
                      </m:r>
                      <m:r>
                        <a:rPr kumimoji="1" lang="ja-JP" altLang="en-US" sz="2000" i="1">
                          <a:latin typeface="Cambria Math" panose="02040503050406030204" pitchFamily="18" charset="0"/>
                        </a:rPr>
                        <m:t>する</m:t>
                      </m:r>
                    </m:oMath>
                  </m:oMathPara>
                </a14:m>
                <a:endParaRPr kumimoji="1" lang="en-US" altLang="ja-JP" sz="2000" dirty="0" smtClean="0"/>
              </a:p>
              <a:p>
                <a:endParaRPr kumimoji="1" lang="en-US" altLang="ja-JP" sz="2000" dirty="0" smtClean="0"/>
              </a:p>
              <a:p>
                <a:r>
                  <a:rPr kumimoji="1" lang="ja-JP" altLang="en-US" sz="2000" dirty="0"/>
                  <a:t>（</a:t>
                </a:r>
                <a:r>
                  <a:rPr kumimoji="1" lang="en-US" altLang="ja-JP" sz="2000" dirty="0" smtClean="0"/>
                  <a:t>f</a:t>
                </a:r>
                <a:r>
                  <a:rPr kumimoji="1" lang="ja-JP" altLang="en-US" sz="2000" dirty="0" smtClean="0"/>
                  <a:t>は周波数を表し，ランダムで範囲</a:t>
                </a:r>
                <a:r>
                  <a:rPr kumimoji="1" lang="en-US" altLang="ja-JP" sz="2000" dirty="0" smtClean="0"/>
                  <a:t>[0 1]</a:t>
                </a:r>
                <a:r>
                  <a:rPr kumimoji="1" lang="ja-JP" altLang="en-US" sz="2000" dirty="0" smtClean="0"/>
                  <a:t>の値を取る</a:t>
                </a:r>
                <a:r>
                  <a:rPr kumimoji="1" lang="ja-JP" altLang="en-US" sz="2000" dirty="0"/>
                  <a:t>）</a:t>
                </a: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1323439"/>
              </a:xfrm>
              <a:prstGeom prst="rect">
                <a:avLst/>
              </a:prstGeom>
              <a:blipFill>
                <a:blip r:embed="rId6"/>
                <a:stretch>
                  <a:fillRect l="-1152" t="-2752" b="-7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4749628" y="4240684"/>
                <a:ext cx="2692744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</m:oMath>
                  </m:oMathPara>
                </a14:m>
                <a:endParaRPr kumimoji="1"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28" y="4240684"/>
                <a:ext cx="2692744" cy="4781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2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2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810196" y="3294196"/>
                <a:ext cx="4652286" cy="40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𝒍𝒐𝒄𝒂𝒍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𝒓𝒂𝒏𝒅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96" y="3294196"/>
                <a:ext cx="4652286" cy="407484"/>
              </a:xfrm>
              <a:prstGeom prst="rect">
                <a:avLst/>
              </a:prstGeom>
              <a:blipFill>
                <a:blip r:embed="rId3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</a:t>
                </a:r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0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0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000" dirty="0" smtClean="0"/>
                  <a:t>生成する</a:t>
                </a:r>
                <a:endParaRPr kumimoji="1" lang="en-US" altLang="ja-JP" sz="2000" dirty="0" smtClean="0"/>
              </a:p>
              <a:p>
                <a:endParaRPr kumimoji="1" lang="en-US" altLang="ja-JP" sz="2000" dirty="0" smtClean="0"/>
              </a:p>
              <a:p>
                <a:endParaRPr kumimoji="1" lang="en-US" altLang="ja-JP" sz="2000" dirty="0"/>
              </a:p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1938992"/>
              </a:xfrm>
              <a:prstGeom prst="rect">
                <a:avLst/>
              </a:prstGeom>
              <a:blipFill>
                <a:blip r:embed="rId4"/>
                <a:stretch>
                  <a:fillRect l="-1152" t="-1258" b="-5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/>
          <p:cNvSpPr/>
          <p:nvPr/>
        </p:nvSpPr>
        <p:spPr>
          <a:xfrm>
            <a:off x="1774834" y="2645258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3" y="2421911"/>
            <a:ext cx="745028" cy="745028"/>
          </a:xfrm>
        </p:spPr>
      </p:pic>
      <p:sp>
        <p:nvSpPr>
          <p:cNvPr id="22" name="楕円 21"/>
          <p:cNvSpPr/>
          <p:nvPr/>
        </p:nvSpPr>
        <p:spPr>
          <a:xfrm>
            <a:off x="3061394" y="2260704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sp>
        <p:nvSpPr>
          <p:cNvPr id="31" name="楕円 30"/>
          <p:cNvSpPr/>
          <p:nvPr/>
        </p:nvSpPr>
        <p:spPr>
          <a:xfrm>
            <a:off x="1213422" y="3523905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sp>
        <p:nvSpPr>
          <p:cNvPr id="32" name="楕円 31"/>
          <p:cNvSpPr/>
          <p:nvPr/>
        </p:nvSpPr>
        <p:spPr>
          <a:xfrm>
            <a:off x="3271098" y="3915992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sp>
        <p:nvSpPr>
          <p:cNvPr id="33" name="楕円 32"/>
          <p:cNvSpPr/>
          <p:nvPr/>
        </p:nvSpPr>
        <p:spPr>
          <a:xfrm>
            <a:off x="401217" y="4580781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sp>
        <p:nvSpPr>
          <p:cNvPr id="36" name="楕円 35"/>
          <p:cNvSpPr/>
          <p:nvPr/>
        </p:nvSpPr>
        <p:spPr>
          <a:xfrm>
            <a:off x="2547925" y="5264555"/>
            <a:ext cx="753772" cy="355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209121" y="4414271"/>
                <a:ext cx="25266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/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=1</a:t>
                </a:r>
              </a:p>
              <a:p>
                <a:r>
                  <a:rPr kumimoji="1" lang="ja-JP" altLang="en-US" dirty="0" smtClean="0"/>
                  <a:t>パルスレート：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 smtClean="0"/>
                  <a:t> [0 1]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121" y="4414271"/>
                <a:ext cx="2526632" cy="646331"/>
              </a:xfrm>
              <a:prstGeom prst="rect">
                <a:avLst/>
              </a:prstGeom>
              <a:blipFill>
                <a:blip r:embed="rId6"/>
                <a:stretch>
                  <a:fillRect l="-2174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8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ランダムウォーク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20" y="2331412"/>
                <a:ext cx="567662" cy="375552"/>
              </a:xfrm>
              <a:prstGeom prst="rect">
                <a:avLst/>
              </a:prstGeom>
              <a:blipFill>
                <a:blip r:embed="rId3"/>
                <a:stretch>
                  <a:fillRect r="-15054"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43363" y="4235323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3035965" y="4896033"/>
                <a:ext cx="63488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𝒓𝒏𝒅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65" y="4896033"/>
                <a:ext cx="634888" cy="375552"/>
              </a:xfrm>
              <a:prstGeom prst="rect">
                <a:avLst/>
              </a:prstGeom>
              <a:blipFill>
                <a:blip r:embed="rId4"/>
                <a:stretch>
                  <a:fillRect r="-41346"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5094948" y="2245879"/>
            <a:ext cx="582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目的関数内にランダムで解を生成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42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442927" y="2097159"/>
            <a:ext cx="3600000" cy="360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750794" y="2421088"/>
            <a:ext cx="745028" cy="745028"/>
          </a:xfrm>
        </p:spPr>
      </p:pic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pic>
        <p:nvPicPr>
          <p:cNvPr id="25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1217794" y="3299735"/>
            <a:ext cx="745028" cy="745028"/>
          </a:xfrm>
          <a:prstGeom prst="rect">
            <a:avLst/>
          </a:prstGeom>
        </p:spPr>
      </p:pic>
      <p:pic>
        <p:nvPicPr>
          <p:cNvPr id="26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055551" y="2001264"/>
            <a:ext cx="745028" cy="745028"/>
          </a:xfrm>
          <a:prstGeom prst="rect">
            <a:avLst/>
          </a:prstGeom>
        </p:spPr>
      </p:pic>
      <p:pic>
        <p:nvPicPr>
          <p:cNvPr id="27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3290301" y="3674978"/>
            <a:ext cx="745028" cy="745028"/>
          </a:xfrm>
          <a:prstGeom prst="rect">
            <a:avLst/>
          </a:prstGeom>
        </p:spPr>
      </p:pic>
      <p:pic>
        <p:nvPicPr>
          <p:cNvPr id="28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405589" y="4364923"/>
            <a:ext cx="745028" cy="745028"/>
          </a:xfrm>
          <a:prstGeom prst="rect">
            <a:avLst/>
          </a:prstGeom>
        </p:spPr>
      </p:pic>
      <p:pic>
        <p:nvPicPr>
          <p:cNvPr id="30" name="コンテンツ プレースホルダ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>
            <a:off x="2552297" y="5026773"/>
            <a:ext cx="745028" cy="7450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094948" y="2245879"/>
                <a:ext cx="5821279" cy="323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20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kumimoji="1" lang="en-US" altLang="ja-JP" sz="20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1" lang="en-US" altLang="ja-JP" sz="2000" b="1" i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𝐭</m:t>
                        </m:r>
                      </m:sup>
                    </m:sSup>
                  </m:oMath>
                </a14:m>
                <a:endParaRPr kumimoji="1" lang="en-US" altLang="ja-JP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0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が，</a:t>
                </a:r>
                <a:endParaRPr kumimoji="1" lang="en-US" altLang="ja-JP" sz="2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𝑟𝑛𝑑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0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0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今の解より良ければ更新する．</a:t>
                </a:r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0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3236592"/>
              </a:xfrm>
              <a:prstGeom prst="rect">
                <a:avLst/>
              </a:prstGeom>
              <a:blipFill>
                <a:blip r:embed="rId3"/>
                <a:stretch>
                  <a:fillRect l="-1152" t="-753" b="-2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1" y="3256176"/>
            <a:ext cx="4576970" cy="337789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</p:spPr>
            <p:txBody>
              <a:bodyPr/>
              <a:lstStyle/>
              <a:p>
                <a:r>
                  <a:rPr lang="en-US" altLang="ja-JP" sz="20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Griewank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関数 （局所解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17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個）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Global Minimum</a:t>
                </a:r>
                <a:r>
                  <a:rPr lang="ja-JP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0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𝒃𝒈𝒆𝒔𝒕</m:t>
                            </m:r>
                          </m:sub>
                        </m:sSub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207816"/>
                <a:ext cx="5736289" cy="3994316"/>
              </a:xfrm>
              <a:blipFill>
                <a:blip r:embed="rId3"/>
                <a:stretch>
                  <a:fillRect t="-9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41" y="1931910"/>
            <a:ext cx="6819191" cy="45461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142621" y="1508786"/>
            <a:ext cx="5770022" cy="475140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2" y="1508787"/>
            <a:ext cx="4309313" cy="614197"/>
          </a:xfrm>
        </p:spPr>
        <p:txBody>
          <a:bodyPr/>
          <a:lstStyle/>
          <a:p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21456" y="2265872"/>
                <a:ext cx="4921164" cy="3994316"/>
              </a:xfrm>
            </p:spPr>
            <p:txBody>
              <a:bodyPr/>
              <a:lstStyle/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個体数：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kumimoji="1" lang="ja-JP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世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代数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kumimoji="1"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従来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と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分散型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の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アルゴリズムを</a:t>
                </a:r>
                <a: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kumimoji="1"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各</a:t>
                </a:r>
                <a:r>
                  <a:rPr kumimoji="1"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r>
                  <a:rPr kumimoji="1"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回実行した．</a:t>
                </a:r>
                <a:endParaRPr kumimoji="1"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21456" y="2265872"/>
                <a:ext cx="4921164" cy="3994316"/>
              </a:xfrm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933570" y="1508786"/>
            <a:ext cx="583732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分散型（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値調整）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3"/>
              <p:cNvSpPr txBox="1">
                <a:spLocks/>
              </p:cNvSpPr>
              <p:nvPr/>
            </p:nvSpPr>
            <p:spPr>
              <a:xfrm>
                <a:off x="5632847" y="2269807"/>
                <a:ext cx="4921164" cy="3994316"/>
              </a:xfrm>
              <a:prstGeom prst="rect">
                <a:avLst/>
              </a:prstGeom>
            </p:spPr>
            <p:txBody>
              <a:bodyPr lIns="396000" anchor="t"/>
              <a:lstStyle>
                <a:lvl1pPr marL="0" indent="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None/>
                  <a:defRPr kumimoji="1" sz="1867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990575" indent="-380990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37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23962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133547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74313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35271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121917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より局所探索を行う</a:t>
                </a:r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個体数：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  <a:p>
                <a:r>
                  <a:rPr lang="ja-JP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世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代数：</a:t>
                </a:r>
                <a:r>
                  <a:rPr lang="en-US" altLang="ja-JP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 = </a:t>
                </a:r>
                <a:r>
                  <a:rPr lang="en-US" altLang="ja-JP" sz="24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1000</a:t>
                </a: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周波数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帯</m:t>
                    </m:r>
                    <m:r>
                      <a:rPr lang="ja-JP" alt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ラウドネス：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0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rgbClr val="FF0000"/>
                    </a:solidFill>
                  </a:rPr>
                  <a:t>パルスレート：</a:t>
                </a:r>
                <a14:m>
                  <m:oMath xmlns:m="http://schemas.openxmlformats.org/officeDocument/2006/math"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endParaRPr lang="en-US" altLang="ja-JP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ja-JP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従来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と分散型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BA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のアルゴリズムを</a:t>
                </a:r>
                <a: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/>
                </a:r>
                <a:br>
                  <a:rPr lang="en-US" altLang="ja-JP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各</a:t>
                </a:r>
                <a:r>
                  <a:rPr lang="en-US" altLang="ja-JP" sz="2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r>
                  <a:rPr lang="ja-JP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回実行した．</a:t>
                </a:r>
                <a:endParaRPr lang="ja-JP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コンテンツ プレースホルダー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47" y="2269807"/>
                <a:ext cx="4921164" cy="3994316"/>
              </a:xfrm>
              <a:prstGeom prst="rect">
                <a:avLst/>
              </a:prstGeom>
              <a:blipFill>
                <a:blip r:embed="rId3"/>
                <a:stretch>
                  <a:fillRect t="-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実験</a:t>
            </a:r>
            <a:r>
              <a:rPr kumimoji="1" lang="ja-JP" altLang="en-US" dirty="0" smtClean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 smtClean="0"/>
              <a:t>世代ごとの解の推移</a:t>
            </a:r>
            <a:endParaRPr kumimoji="1" lang="ja-JP" altLang="en-US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" y="2122984"/>
            <a:ext cx="5993222" cy="39890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6" y="2122984"/>
            <a:ext cx="6009020" cy="3999574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792705" y="5871411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32" y="2135650"/>
            <a:ext cx="5978267" cy="3979104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788700" y="5879248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18" y="2125450"/>
            <a:ext cx="5989517" cy="398659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784693" y="5875948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3" y="2135650"/>
            <a:ext cx="5974193" cy="3976392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1776422" y="5887713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" y="2124867"/>
            <a:ext cx="5951409" cy="3961227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768895" y="5884492"/>
            <a:ext cx="27071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1000</a:t>
            </a:r>
            <a:r>
              <a:rPr kumimoji="1" lang="ja-JP" altLang="en-US" dirty="0" smtClean="0"/>
              <a:t>世代目</a:t>
            </a:r>
            <a:endParaRPr kumimoji="1" lang="ja-JP" altLang="en-US" dirty="0"/>
          </a:p>
        </p:txBody>
      </p:sp>
      <p:sp>
        <p:nvSpPr>
          <p:cNvPr id="19" name="コンテンツ プレースホルダー 18"/>
          <p:cNvSpPr>
            <a:spLocks noGrp="1"/>
          </p:cNvSpPr>
          <p:nvPr>
            <p:ph idx="10"/>
          </p:nvPr>
        </p:nvSpPr>
        <p:spPr>
          <a:xfrm>
            <a:off x="541174" y="2411015"/>
            <a:ext cx="7252998" cy="399431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1127</TotalTime>
  <Words>351</Words>
  <Application>Microsoft Office PowerPoint</Application>
  <PresentationFormat>ワイド画面</PresentationFormat>
  <Paragraphs>215</Paragraphs>
  <Slides>16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7" baseType="lpstr">
      <vt:lpstr>Meiryo UI</vt:lpstr>
      <vt:lpstr>ＭＳ Ｐゴシック</vt:lpstr>
      <vt:lpstr>游ゴシック</vt:lpstr>
      <vt:lpstr>游ゴシック Light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進捗報告</vt:lpstr>
      <vt:lpstr>提案手法</vt:lpstr>
      <vt:lpstr>提案手法</vt:lpstr>
      <vt:lpstr>提案手法</vt:lpstr>
      <vt:lpstr>提案手法</vt:lpstr>
      <vt:lpstr>提案手法</vt:lpstr>
      <vt:lpstr>問題設定</vt:lpstr>
      <vt:lpstr>問題設定</vt:lpstr>
      <vt:lpstr>実験結果</vt:lpstr>
      <vt:lpstr>実験結果</vt:lpstr>
      <vt:lpstr>実験結果</vt:lpstr>
      <vt:lpstr>実験結果</vt:lpstr>
      <vt:lpstr>考察&amp;困っていること</vt:lpstr>
      <vt:lpstr>今後の課題</vt:lpstr>
      <vt:lpstr>従来手法</vt:lpstr>
      <vt:lpstr>アルゴリズム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58</cp:revision>
  <dcterms:created xsi:type="dcterms:W3CDTF">2017-10-11T10:33:32Z</dcterms:created>
  <dcterms:modified xsi:type="dcterms:W3CDTF">2017-10-19T04:29:54Z</dcterms:modified>
</cp:coreProperties>
</file>