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317" r:id="rId3"/>
    <p:sldId id="32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376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111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NSBA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近傍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個体間の距離を考慮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37262" y="2109518"/>
                <a:ext cx="8218213" cy="153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1" lang="en-US" altLang="ja-JP" sz="28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kumimoji="1" lang="en-US" altLang="ja-JP" sz="2800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accent6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accent6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accent6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accent6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accent6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accent6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accent6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accent6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accent6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262" y="2109518"/>
                <a:ext cx="8218213" cy="15337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688279" y="3021769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53979" cy="513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2133810" y="3751371"/>
                <a:ext cx="1058175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10" y="3751371"/>
                <a:ext cx="1058175" cy="470000"/>
              </a:xfrm>
              <a:prstGeom prst="rect">
                <a:avLst/>
              </a:prstGeom>
              <a:blipFill>
                <a:blip r:embed="rId5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10623" y="4543167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53979" cy="513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/>
          <p:cNvCxnSpPr/>
          <p:nvPr/>
        </p:nvCxnSpPr>
        <p:spPr>
          <a:xfrm flipV="1">
            <a:off x="1356188" y="4825128"/>
            <a:ext cx="903327" cy="59330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2687138" y="4142299"/>
            <a:ext cx="735120" cy="45340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611987" y="4896974"/>
            <a:ext cx="474647" cy="5666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926920" y="5246525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641424" y="4682025"/>
            <a:ext cx="892190" cy="17104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06855" y="2863121"/>
            <a:ext cx="2456532" cy="3521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0425" y="2469871"/>
            <a:ext cx="14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K=3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3388743" y="4177200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743" y="4177200"/>
                <a:ext cx="657424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3460269" y="4669954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03750" y="4047344"/>
            <a:ext cx="367523" cy="38441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/>
          <p:cNvSpPr/>
          <p:nvPr/>
        </p:nvSpPr>
        <p:spPr>
          <a:xfrm>
            <a:off x="1459794" y="359401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   …(4)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5348790" y="3660937"/>
            <a:ext cx="63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/>
                </a:solidFill>
              </a:rPr>
              <a:t>個体</a:t>
            </a:r>
            <a:r>
              <a:rPr kumimoji="1" lang="ja-JP" altLang="en-US" sz="2400" b="1" dirty="0">
                <a:solidFill>
                  <a:schemeClr val="accent6"/>
                </a:solidFill>
              </a:rPr>
              <a:t>間</a:t>
            </a:r>
            <a:r>
              <a:rPr kumimoji="1" lang="ja-JP" altLang="en-US" sz="2400" b="1" dirty="0" smtClean="0">
                <a:solidFill>
                  <a:schemeClr val="accent6"/>
                </a:solidFill>
              </a:rPr>
              <a:t>の距離（近い</a:t>
            </a:r>
            <a:r>
              <a:rPr kumimoji="1" lang="en-US" altLang="ja-JP" sz="2400" b="1" dirty="0">
                <a:solidFill>
                  <a:schemeClr val="accent6"/>
                </a:solidFill>
              </a:rPr>
              <a:t>&gt;</a:t>
            </a:r>
            <a:r>
              <a:rPr kumimoji="1" lang="ja-JP" altLang="en-US" sz="2400" b="1" dirty="0" smtClean="0">
                <a:solidFill>
                  <a:schemeClr val="accent6"/>
                </a:solidFill>
              </a:rPr>
              <a:t>遠い）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34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K-NNBA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近傍数で個体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90348" y="5346600"/>
            <a:ext cx="63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/>
                </a:solidFill>
              </a:rPr>
              <a:t>個体</a:t>
            </a:r>
            <a:r>
              <a:rPr kumimoji="1" lang="ja-JP" altLang="en-US" sz="2400" b="1" dirty="0">
                <a:solidFill>
                  <a:schemeClr val="accent6"/>
                </a:solidFill>
              </a:rPr>
              <a:t>間</a:t>
            </a:r>
            <a:r>
              <a:rPr kumimoji="1" lang="ja-JP" altLang="en-US" sz="2400" b="1" dirty="0" smtClean="0">
                <a:solidFill>
                  <a:schemeClr val="accent6"/>
                </a:solidFill>
              </a:rPr>
              <a:t>の距離（</a:t>
            </a:r>
            <a:r>
              <a:rPr kumimoji="1" lang="ja-JP" altLang="en-US" sz="2400" b="1" dirty="0" smtClean="0">
                <a:solidFill>
                  <a:schemeClr val="accent6"/>
                </a:solidFill>
              </a:rPr>
              <a:t>近い</a:t>
            </a:r>
            <a:r>
              <a:rPr kumimoji="1" lang="en-US" altLang="ja-JP" sz="2400" b="1" dirty="0">
                <a:solidFill>
                  <a:schemeClr val="accent6"/>
                </a:solidFill>
              </a:rPr>
              <a:t>&lt;</a:t>
            </a:r>
            <a:r>
              <a:rPr kumimoji="1" lang="ja-JP" altLang="en-US" sz="2400" b="1" dirty="0" smtClean="0">
                <a:solidFill>
                  <a:schemeClr val="accent6"/>
                </a:solidFill>
              </a:rPr>
              <a:t>遠い</a:t>
            </a:r>
            <a:r>
              <a:rPr kumimoji="1" lang="ja-JP" altLang="en-US" sz="2400" b="1" dirty="0" smtClean="0">
                <a:solidFill>
                  <a:schemeClr val="accent6"/>
                </a:solidFill>
              </a:rPr>
              <a:t>）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1672443" y="406531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43" y="4065310"/>
                <a:ext cx="949171" cy="470000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118903" y="5688981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3" y="5688981"/>
                <a:ext cx="953979" cy="513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1527257" y="4904603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539951" y="4334503"/>
            <a:ext cx="515057" cy="34078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768582" y="4027572"/>
            <a:ext cx="2063744" cy="1780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4053" y="3598966"/>
            <a:ext cx="14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K=2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2814798" y="4457615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798" y="4457615"/>
                <a:ext cx="657424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2978888" y="3971703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/>
          <p:nvPr/>
        </p:nvCxnSpPr>
        <p:spPr>
          <a:xfrm flipV="1">
            <a:off x="1800454" y="4825129"/>
            <a:ext cx="459061" cy="31183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2522979" y="4258234"/>
            <a:ext cx="468476" cy="32886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9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34" grpId="0"/>
      <p:bldP spid="36" grpId="0" animBg="1"/>
    </p:bld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6413</TotalTime>
  <Words>40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 UI</vt:lpstr>
      <vt:lpstr>ＭＳ Ｐゴシック</vt:lpstr>
      <vt:lpstr>Arial</vt:lpstr>
      <vt:lpstr>Calibri</vt:lpstr>
      <vt:lpstr>Cambria Math</vt:lpstr>
      <vt:lpstr>Segoe UI</vt:lpstr>
      <vt:lpstr>Blue-pleated-shape-on-the-white-background-PowerPoint-Templates-Widescreen</vt:lpstr>
      <vt:lpstr>Custom Design</vt:lpstr>
      <vt:lpstr>NSBA</vt:lpstr>
      <vt:lpstr>K-NNBA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204</cp:revision>
  <dcterms:created xsi:type="dcterms:W3CDTF">2017-10-11T10:33:32Z</dcterms:created>
  <dcterms:modified xsi:type="dcterms:W3CDTF">2018-01-28T11:03:21Z</dcterms:modified>
</cp:coreProperties>
</file>