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20"/>
  </p:notesMasterIdLst>
  <p:handoutMasterIdLst>
    <p:handoutMasterId r:id="rId21"/>
  </p:handoutMasterIdLst>
  <p:sldIdLst>
    <p:sldId id="289" r:id="rId5"/>
    <p:sldId id="271" r:id="rId6"/>
    <p:sldId id="262" r:id="rId7"/>
    <p:sldId id="297" r:id="rId8"/>
    <p:sldId id="299" r:id="rId9"/>
    <p:sldId id="302" r:id="rId10"/>
    <p:sldId id="303" r:id="rId11"/>
    <p:sldId id="266" r:id="rId12"/>
    <p:sldId id="304" r:id="rId13"/>
    <p:sldId id="295" r:id="rId14"/>
    <p:sldId id="272" r:id="rId15"/>
    <p:sldId id="270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 autoAdjust="0"/>
    <p:restoredTop sz="85687" autoAdjust="0"/>
  </p:normalViewPr>
  <p:slideViewPr>
    <p:cSldViewPr snapToGrid="0">
      <p:cViewPr varScale="1">
        <p:scale>
          <a:sx n="59" d="100"/>
          <a:sy n="59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ランダム生成</a:t>
          </a:r>
          <a:endParaRPr kumimoji="1" lang="ja-JP" altLang="en-US" sz="1400" b="1" dirty="0"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ランダム生成</a:t>
          </a:r>
          <a:endParaRPr kumimoji="1" lang="ja-JP" altLang="en-US" sz="1400" b="1" dirty="0"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局所探索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400" b="1" dirty="0" smtClean="0">
              <a:solidFill>
                <a:srgbClr val="FF0000"/>
              </a:solidFill>
              <a:latin typeface="+mj-lt"/>
            </a:rPr>
            <a:t>ランダム生成</a:t>
          </a:r>
          <a:endParaRPr kumimoji="1" lang="ja-JP" altLang="en-US" sz="1400" b="1" dirty="0">
            <a:solidFill>
              <a:srgbClr val="FF0000"/>
            </a:solidFill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個体評価</a:t>
          </a:r>
          <a:endParaRPr kumimoji="1" lang="ja-JP" altLang="en-US" sz="1800" b="1" dirty="0"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953EAA-6D30-4F72-9BFA-F7570C3724A4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6D9FC968-2181-4FED-BDD7-63D7AC514523}">
      <dgm:prSet phldrT="[テキスト]"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04E67157-53CE-472F-9876-23B9C8DCB28E}" type="par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FE9BEEB1-0A0C-4803-AB57-8150CF5FDA67}" type="sibTrans" cxnId="{E80D641C-85E0-4226-A4D4-D0D54F06007A}">
      <dgm:prSet/>
      <dgm:spPr/>
      <dgm:t>
        <a:bodyPr/>
        <a:lstStyle/>
        <a:p>
          <a:endParaRPr kumimoji="1" lang="ja-JP" altLang="en-US"/>
        </a:p>
      </dgm:t>
    </dgm:pt>
    <dgm:pt modelId="{61A42AC6-573F-4836-B11E-1595C065E621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初期化</a:t>
          </a:r>
          <a:endParaRPr kumimoji="1" lang="ja-JP" altLang="en-US" sz="1800" b="1" dirty="0">
            <a:latin typeface="+mj-lt"/>
          </a:endParaRPr>
        </a:p>
      </dgm:t>
    </dgm:pt>
    <dgm:pt modelId="{3974B596-FA43-4C30-8970-EC74C9EE4C24}" type="par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A8D36929-5BD9-4948-862A-94FA9F48217F}" type="sibTrans" cxnId="{CCBA4381-891C-4822-A395-D12AC8089C01}">
      <dgm:prSet/>
      <dgm:spPr/>
      <dgm:t>
        <a:bodyPr/>
        <a:lstStyle/>
        <a:p>
          <a:endParaRPr kumimoji="1" lang="ja-JP" altLang="en-US"/>
        </a:p>
      </dgm:t>
    </dgm:pt>
    <dgm:pt modelId="{F54235FD-223F-49FC-B555-C927E25C2D5D}">
      <dgm:prSet phldrT="[テキスト]" custT="1"/>
      <dgm:spPr/>
      <dgm:t>
        <a:bodyPr/>
        <a:lstStyle/>
        <a:p>
          <a:r>
            <a:rPr kumimoji="1" lang="ja-JP" altLang="en-US" sz="1800" b="1" dirty="0" smtClean="0">
              <a:latin typeface="+mj-lt"/>
            </a:rPr>
            <a:t>局所探索</a:t>
          </a:r>
          <a:endParaRPr kumimoji="1" lang="ja-JP" altLang="en-US" sz="1800" b="1" dirty="0">
            <a:latin typeface="+mj-lt"/>
          </a:endParaRPr>
        </a:p>
      </dgm:t>
    </dgm:pt>
    <dgm:pt modelId="{7A84397A-0490-4FB6-AE92-3DDB3D54B18F}" type="par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B9C4966B-88A9-46A6-A28E-4497C88A9D70}" type="sibTrans" cxnId="{18649060-9377-4B05-915A-9E7DB485B229}">
      <dgm:prSet/>
      <dgm:spPr/>
      <dgm:t>
        <a:bodyPr/>
        <a:lstStyle/>
        <a:p>
          <a:endParaRPr kumimoji="1" lang="ja-JP" altLang="en-US"/>
        </a:p>
      </dgm:t>
    </dgm:pt>
    <dgm:pt modelId="{7878E098-8503-4BEE-9401-0D1F5FACEEB4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800" b="1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dirty="0">
            <a:solidFill>
              <a:schemeClr val="bg1"/>
            </a:solidFill>
            <a:latin typeface="+mj-lt"/>
          </a:endParaRPr>
        </a:p>
      </dgm:t>
    </dgm:pt>
    <dgm:pt modelId="{8EC943DC-28B7-4BC4-9833-A9EFD8881033}" type="par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BE6BBC46-B409-48A9-92E0-A8FDA53687EF}" type="sibTrans" cxnId="{7AF0F56A-9DD7-48C5-93BA-984DB73895DF}">
      <dgm:prSet/>
      <dgm:spPr/>
      <dgm:t>
        <a:bodyPr/>
        <a:lstStyle/>
        <a:p>
          <a:endParaRPr kumimoji="1" lang="ja-JP" altLang="en-US"/>
        </a:p>
      </dgm:t>
    </dgm:pt>
    <dgm:pt modelId="{7D21C099-EFA3-460D-BAAC-BC132BC032D0}">
      <dgm:prSet custT="1"/>
      <dgm:spPr>
        <a:solidFill>
          <a:schemeClr val="accent6"/>
        </a:solidFill>
      </dgm:spPr>
      <dgm:t>
        <a:bodyPr/>
        <a:lstStyle/>
        <a:p>
          <a:r>
            <a:rPr kumimoji="1" lang="ja-JP" altLang="en-US" sz="1400" b="1" dirty="0" smtClean="0">
              <a:solidFill>
                <a:schemeClr val="bg1"/>
              </a:solidFill>
              <a:latin typeface="+mj-lt"/>
            </a:rPr>
            <a:t>ランダム生成</a:t>
          </a:r>
          <a:endParaRPr kumimoji="1" lang="ja-JP" altLang="en-US" sz="1400" b="1" dirty="0">
            <a:solidFill>
              <a:schemeClr val="bg1"/>
            </a:solidFill>
            <a:latin typeface="+mj-lt"/>
          </a:endParaRPr>
        </a:p>
      </dgm:t>
    </dgm:pt>
    <dgm:pt modelId="{B28395D8-36EE-4F9B-8D95-C7EF86EA76BF}" type="par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A09B2971-A40A-45FC-B49E-52F742D99CD0}" type="sibTrans" cxnId="{B9E60D2D-E8AA-4E38-93F9-492DC4A20D90}">
      <dgm:prSet/>
      <dgm:spPr/>
      <dgm:t>
        <a:bodyPr/>
        <a:lstStyle/>
        <a:p>
          <a:endParaRPr kumimoji="1" lang="ja-JP" altLang="en-US"/>
        </a:p>
      </dgm:t>
    </dgm:pt>
    <dgm:pt modelId="{46182B96-4089-4EBF-94D0-84DF4BA90A1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kumimoji="1" lang="ja-JP" altLang="en-US" sz="1800" b="1" dirty="0" smtClean="0">
              <a:solidFill>
                <a:srgbClr val="FF0000"/>
              </a:solidFill>
              <a:latin typeface="+mj-lt"/>
            </a:rPr>
            <a:t>個体評価</a:t>
          </a:r>
          <a:endParaRPr kumimoji="1" lang="ja-JP" altLang="en-US" sz="1800" b="1" dirty="0">
            <a:solidFill>
              <a:srgbClr val="FF0000"/>
            </a:solidFill>
            <a:latin typeface="+mj-lt"/>
          </a:endParaRPr>
        </a:p>
      </dgm:t>
    </dgm:pt>
    <dgm:pt modelId="{B6FF4BEA-6832-42A1-B6A6-682AFDC9BA57}" type="par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A625569A-A3FB-4AC6-B4F4-2A0C76550942}" type="sibTrans" cxnId="{C7FC133C-BCED-44E9-8386-7DB300265962}">
      <dgm:prSet/>
      <dgm:spPr/>
      <dgm:t>
        <a:bodyPr/>
        <a:lstStyle/>
        <a:p>
          <a:endParaRPr kumimoji="1" lang="ja-JP" altLang="en-US"/>
        </a:p>
      </dgm:t>
    </dgm:pt>
    <dgm:pt modelId="{87D3E1FF-B950-441D-AE5E-8BFAF692E70E}">
      <dgm:prSet custT="1"/>
      <dgm:spPr/>
      <dgm:t>
        <a:bodyPr/>
        <a:lstStyle/>
        <a:p>
          <a:r>
            <a:rPr kumimoji="1" lang="ja-JP" altLang="en-US" sz="1400" b="1" dirty="0" smtClean="0">
              <a:latin typeface="+mj-lt"/>
            </a:rPr>
            <a:t>終了条件</a:t>
          </a:r>
          <a:endParaRPr kumimoji="1" lang="ja-JP" altLang="en-US" sz="1400" b="1" dirty="0">
            <a:latin typeface="+mj-lt"/>
          </a:endParaRPr>
        </a:p>
      </dgm:t>
    </dgm:pt>
    <dgm:pt modelId="{7DEDC679-DE79-4984-9FE3-BB6461246661}" type="par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1252E005-F471-4776-B905-3D25B928CF35}" type="sibTrans" cxnId="{84C2D0FB-A12B-4769-A26E-14BD895AE904}">
      <dgm:prSet/>
      <dgm:spPr/>
      <dgm:t>
        <a:bodyPr/>
        <a:lstStyle/>
        <a:p>
          <a:endParaRPr kumimoji="1" lang="ja-JP" altLang="en-US"/>
        </a:p>
      </dgm:t>
    </dgm:pt>
    <dgm:pt modelId="{E9295ACF-8A43-4FE1-897D-64B0A48F9A36}" type="pres">
      <dgm:prSet presAssocID="{AB953EAA-6D30-4F72-9BFA-F7570C3724A4}" presName="linearFlow" presStyleCnt="0">
        <dgm:presLayoutVars>
          <dgm:resizeHandles val="exact"/>
        </dgm:presLayoutVars>
      </dgm:prSet>
      <dgm:spPr/>
    </dgm:pt>
    <dgm:pt modelId="{C855A0CB-3A25-4E45-82CB-956D67D75091}" type="pres">
      <dgm:prSet presAssocID="{6D9FC968-2181-4FED-BDD7-63D7AC514523}" presName="node" presStyleLbl="node1" presStyleIdx="0" presStyleCnt="7" custScaleY="13533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003C1733-F5CD-4BD6-940E-04AA6A8C43D6}" type="pres">
      <dgm:prSet presAssocID="{FE9BEEB1-0A0C-4803-AB57-8150CF5FDA67}" presName="sibTrans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4447EB25-27B9-4DEB-AB8F-C110B9D82685}" type="pres">
      <dgm:prSet presAssocID="{FE9BEEB1-0A0C-4803-AB57-8150CF5FDA67}" presName="connectorText" presStyleLbl="sibTrans2D1" presStyleIdx="0" presStyleCnt="6"/>
      <dgm:spPr/>
      <dgm:t>
        <a:bodyPr/>
        <a:lstStyle/>
        <a:p>
          <a:endParaRPr kumimoji="1" lang="ja-JP" altLang="en-US"/>
        </a:p>
      </dgm:t>
    </dgm:pt>
    <dgm:pt modelId="{712F416A-013E-497F-A630-037AAF3A5148}" type="pres">
      <dgm:prSet presAssocID="{61A42AC6-573F-4836-B11E-1595C065E621}" presName="node" presStyleLbl="node1" presStyleIdx="1" presStyleCnt="7" custScaleY="917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093B928-23E6-4B2E-803E-8EFEA62EAB1D}" type="pres">
      <dgm:prSet presAssocID="{A8D36929-5BD9-4948-862A-94FA9F48217F}" presName="sibTrans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A67C9076-DCC5-4C90-8B40-73B8662C831F}" type="pres">
      <dgm:prSet presAssocID="{A8D36929-5BD9-4948-862A-94FA9F48217F}" presName="connectorText" presStyleLbl="sibTrans2D1" presStyleIdx="1" presStyleCnt="6"/>
      <dgm:spPr/>
      <dgm:t>
        <a:bodyPr/>
        <a:lstStyle/>
        <a:p>
          <a:endParaRPr kumimoji="1" lang="ja-JP" altLang="en-US"/>
        </a:p>
      </dgm:t>
    </dgm:pt>
    <dgm:pt modelId="{5A6BA43A-42E6-4223-B9ED-534588923613}" type="pres">
      <dgm:prSet presAssocID="{7878E098-8503-4BEE-9401-0D1F5FACEEB4}" presName="node" presStyleLbl="node1" presStyleIdx="2" presStyleCnt="7" custScaleY="9279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D9AF52C-7C57-4107-BD0A-670A650AE0D2}" type="pres">
      <dgm:prSet presAssocID="{BE6BBC46-B409-48A9-92E0-A8FDA53687EF}" presName="sibTrans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7EE11579-095C-4BC4-A2BB-D445A1F1DDD3}" type="pres">
      <dgm:prSet presAssocID="{BE6BBC46-B409-48A9-92E0-A8FDA53687EF}" presName="connectorText" presStyleLbl="sibTrans2D1" presStyleIdx="2" presStyleCnt="6"/>
      <dgm:spPr/>
      <dgm:t>
        <a:bodyPr/>
        <a:lstStyle/>
        <a:p>
          <a:endParaRPr kumimoji="1" lang="ja-JP" altLang="en-US"/>
        </a:p>
      </dgm:t>
    </dgm:pt>
    <dgm:pt modelId="{B263227B-2CC0-4DE7-B844-BBAD29B5951F}" type="pres">
      <dgm:prSet presAssocID="{F54235FD-223F-49FC-B555-C927E25C2D5D}" presName="node" presStyleLbl="node1" presStyleIdx="3" presStyleCnt="7" custScaleY="9440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AFBA00-E600-43D5-86B2-3655451C0E6F}" type="pres">
      <dgm:prSet presAssocID="{B9C4966B-88A9-46A6-A28E-4497C88A9D70}" presName="sibTrans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7B2E0192-90EC-43E2-9F96-9901D5AEF35E}" type="pres">
      <dgm:prSet presAssocID="{B9C4966B-88A9-46A6-A28E-4497C88A9D70}" presName="connectorText" presStyleLbl="sibTrans2D1" presStyleIdx="3" presStyleCnt="6"/>
      <dgm:spPr/>
      <dgm:t>
        <a:bodyPr/>
        <a:lstStyle/>
        <a:p>
          <a:endParaRPr kumimoji="1" lang="ja-JP" altLang="en-US"/>
        </a:p>
      </dgm:t>
    </dgm:pt>
    <dgm:pt modelId="{1A1FE63A-6093-4374-89AE-260CB76A4669}" type="pres">
      <dgm:prSet presAssocID="{7D21C099-EFA3-460D-BAAC-BC132BC032D0}" presName="node" presStyleLbl="node1" presStyleIdx="4" presStyleCnt="7" custScaleY="9382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8E06DAB-0B41-4B92-BE73-DF94AA930997}" type="pres">
      <dgm:prSet presAssocID="{A09B2971-A40A-45FC-B49E-52F742D99CD0}" presName="sibTrans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D7744C76-1513-4912-AEA7-5993B2625C6B}" type="pres">
      <dgm:prSet presAssocID="{A09B2971-A40A-45FC-B49E-52F742D99CD0}" presName="connectorText" presStyleLbl="sibTrans2D1" presStyleIdx="4" presStyleCnt="6"/>
      <dgm:spPr/>
      <dgm:t>
        <a:bodyPr/>
        <a:lstStyle/>
        <a:p>
          <a:endParaRPr kumimoji="1" lang="ja-JP" altLang="en-US"/>
        </a:p>
      </dgm:t>
    </dgm:pt>
    <dgm:pt modelId="{6A6AFB33-C92F-47D1-98CE-F6DE6CFA43A0}" type="pres">
      <dgm:prSet presAssocID="{46182B96-4089-4EBF-94D0-84DF4BA90A1C}" presName="node" presStyleLbl="node1" presStyleIdx="5" presStyleCnt="7" custScaleY="9313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212359-3BC2-48A1-B062-3A5927F76BBC}" type="pres">
      <dgm:prSet presAssocID="{A625569A-A3FB-4AC6-B4F4-2A0C76550942}" presName="sibTrans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55B476E2-4528-404A-967D-59F8BEBC421A}" type="pres">
      <dgm:prSet presAssocID="{A625569A-A3FB-4AC6-B4F4-2A0C76550942}" presName="connectorText" presStyleLbl="sibTrans2D1" presStyleIdx="5" presStyleCnt="6"/>
      <dgm:spPr/>
      <dgm:t>
        <a:bodyPr/>
        <a:lstStyle/>
        <a:p>
          <a:endParaRPr kumimoji="1" lang="ja-JP" altLang="en-US"/>
        </a:p>
      </dgm:t>
    </dgm:pt>
    <dgm:pt modelId="{B71D8957-67E6-4CE3-A561-72D35F25948C}" type="pres">
      <dgm:prSet presAssocID="{87D3E1FF-B950-441D-AE5E-8BFAF692E70E}" presName="node" presStyleLbl="node1" presStyleIdx="6" presStyleCnt="7" custScaleY="138112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endParaRPr kumimoji="1" lang="ja-JP" altLang="en-US"/>
        </a:p>
      </dgm:t>
    </dgm:pt>
  </dgm:ptLst>
  <dgm:cxnLst>
    <dgm:cxn modelId="{E80D641C-85E0-4226-A4D4-D0D54F06007A}" srcId="{AB953EAA-6D30-4F72-9BFA-F7570C3724A4}" destId="{6D9FC968-2181-4FED-BDD7-63D7AC514523}" srcOrd="0" destOrd="0" parTransId="{04E67157-53CE-472F-9876-23B9C8DCB28E}" sibTransId="{FE9BEEB1-0A0C-4803-AB57-8150CF5FDA67}"/>
    <dgm:cxn modelId="{0FE3930B-C8F2-4F35-8C98-AD78C7846389}" type="presOf" srcId="{A09B2971-A40A-45FC-B49E-52F742D99CD0}" destId="{D7744C76-1513-4912-AEA7-5993B2625C6B}" srcOrd="1" destOrd="0" presId="urn:microsoft.com/office/officeart/2005/8/layout/process2"/>
    <dgm:cxn modelId="{288AD9DD-EC1D-45DD-8138-088B3246FFE3}" type="presOf" srcId="{A625569A-A3FB-4AC6-B4F4-2A0C76550942}" destId="{CB212359-3BC2-48A1-B062-3A5927F76BBC}" srcOrd="0" destOrd="0" presId="urn:microsoft.com/office/officeart/2005/8/layout/process2"/>
    <dgm:cxn modelId="{D5887521-4CCB-4D4C-BCD2-EECFC4CDF2A4}" type="presOf" srcId="{A8D36929-5BD9-4948-862A-94FA9F48217F}" destId="{A67C9076-DCC5-4C90-8B40-73B8662C831F}" srcOrd="1" destOrd="0" presId="urn:microsoft.com/office/officeart/2005/8/layout/process2"/>
    <dgm:cxn modelId="{17FBB54F-D6D8-4240-BE19-EDE503C9F39F}" type="presOf" srcId="{87D3E1FF-B950-441D-AE5E-8BFAF692E70E}" destId="{B71D8957-67E6-4CE3-A561-72D35F25948C}" srcOrd="0" destOrd="0" presId="urn:microsoft.com/office/officeart/2005/8/layout/process2"/>
    <dgm:cxn modelId="{10B613D1-A4E3-4DB9-95FA-059F8AE916DF}" type="presOf" srcId="{A8D36929-5BD9-4948-862A-94FA9F48217F}" destId="{9093B928-23E6-4B2E-803E-8EFEA62EAB1D}" srcOrd="0" destOrd="0" presId="urn:microsoft.com/office/officeart/2005/8/layout/process2"/>
    <dgm:cxn modelId="{C856C1ED-5CB9-4932-A1B9-080E6D9440A5}" type="presOf" srcId="{6D9FC968-2181-4FED-BDD7-63D7AC514523}" destId="{C855A0CB-3A25-4E45-82CB-956D67D75091}" srcOrd="0" destOrd="0" presId="urn:microsoft.com/office/officeart/2005/8/layout/process2"/>
    <dgm:cxn modelId="{C4D0DD2A-86F6-4658-9DD1-C6E948B67689}" type="presOf" srcId="{B9C4966B-88A9-46A6-A28E-4497C88A9D70}" destId="{7B2E0192-90EC-43E2-9F96-9901D5AEF35E}" srcOrd="1" destOrd="0" presId="urn:microsoft.com/office/officeart/2005/8/layout/process2"/>
    <dgm:cxn modelId="{B9E60D2D-E8AA-4E38-93F9-492DC4A20D90}" srcId="{AB953EAA-6D30-4F72-9BFA-F7570C3724A4}" destId="{7D21C099-EFA3-460D-BAAC-BC132BC032D0}" srcOrd="4" destOrd="0" parTransId="{B28395D8-36EE-4F9B-8D95-C7EF86EA76BF}" sibTransId="{A09B2971-A40A-45FC-B49E-52F742D99CD0}"/>
    <dgm:cxn modelId="{18649060-9377-4B05-915A-9E7DB485B229}" srcId="{AB953EAA-6D30-4F72-9BFA-F7570C3724A4}" destId="{F54235FD-223F-49FC-B555-C927E25C2D5D}" srcOrd="3" destOrd="0" parTransId="{7A84397A-0490-4FB6-AE92-3DDB3D54B18F}" sibTransId="{B9C4966B-88A9-46A6-A28E-4497C88A9D70}"/>
    <dgm:cxn modelId="{B77811B8-B79C-4F76-A328-46254A890B74}" type="presOf" srcId="{A625569A-A3FB-4AC6-B4F4-2A0C76550942}" destId="{55B476E2-4528-404A-967D-59F8BEBC421A}" srcOrd="1" destOrd="0" presId="urn:microsoft.com/office/officeart/2005/8/layout/process2"/>
    <dgm:cxn modelId="{2DF4E6DD-AD97-4797-8BE1-41556027C0DF}" type="presOf" srcId="{FE9BEEB1-0A0C-4803-AB57-8150CF5FDA67}" destId="{4447EB25-27B9-4DEB-AB8F-C110B9D82685}" srcOrd="1" destOrd="0" presId="urn:microsoft.com/office/officeart/2005/8/layout/process2"/>
    <dgm:cxn modelId="{E1B17B7C-46C8-4329-9C1B-F6204F0DFD17}" type="presOf" srcId="{7878E098-8503-4BEE-9401-0D1F5FACEEB4}" destId="{5A6BA43A-42E6-4223-B9ED-534588923613}" srcOrd="0" destOrd="0" presId="urn:microsoft.com/office/officeart/2005/8/layout/process2"/>
    <dgm:cxn modelId="{84C2D0FB-A12B-4769-A26E-14BD895AE904}" srcId="{AB953EAA-6D30-4F72-9BFA-F7570C3724A4}" destId="{87D3E1FF-B950-441D-AE5E-8BFAF692E70E}" srcOrd="6" destOrd="0" parTransId="{7DEDC679-DE79-4984-9FE3-BB6461246661}" sibTransId="{1252E005-F471-4776-B905-3D25B928CF35}"/>
    <dgm:cxn modelId="{C7FC133C-BCED-44E9-8386-7DB300265962}" srcId="{AB953EAA-6D30-4F72-9BFA-F7570C3724A4}" destId="{46182B96-4089-4EBF-94D0-84DF4BA90A1C}" srcOrd="5" destOrd="0" parTransId="{B6FF4BEA-6832-42A1-B6A6-682AFDC9BA57}" sibTransId="{A625569A-A3FB-4AC6-B4F4-2A0C76550942}"/>
    <dgm:cxn modelId="{845E6647-2B7D-4FB7-8C1D-7134EAB85350}" type="presOf" srcId="{B9C4966B-88A9-46A6-A28E-4497C88A9D70}" destId="{78AFBA00-E600-43D5-86B2-3655451C0E6F}" srcOrd="0" destOrd="0" presId="urn:microsoft.com/office/officeart/2005/8/layout/process2"/>
    <dgm:cxn modelId="{6F4612DA-F784-4B84-B298-17312C7E09F4}" type="presOf" srcId="{F54235FD-223F-49FC-B555-C927E25C2D5D}" destId="{B263227B-2CC0-4DE7-B844-BBAD29B5951F}" srcOrd="0" destOrd="0" presId="urn:microsoft.com/office/officeart/2005/8/layout/process2"/>
    <dgm:cxn modelId="{99074C5C-44E0-4469-9A4B-32AEEE8A4E65}" type="presOf" srcId="{FE9BEEB1-0A0C-4803-AB57-8150CF5FDA67}" destId="{003C1733-F5CD-4BD6-940E-04AA6A8C43D6}" srcOrd="0" destOrd="0" presId="urn:microsoft.com/office/officeart/2005/8/layout/process2"/>
    <dgm:cxn modelId="{0E583AF1-7579-483B-8249-596336B23770}" type="presOf" srcId="{AB953EAA-6D30-4F72-9BFA-F7570C3724A4}" destId="{E9295ACF-8A43-4FE1-897D-64B0A48F9A36}" srcOrd="0" destOrd="0" presId="urn:microsoft.com/office/officeart/2005/8/layout/process2"/>
    <dgm:cxn modelId="{7AF0F56A-9DD7-48C5-93BA-984DB73895DF}" srcId="{AB953EAA-6D30-4F72-9BFA-F7570C3724A4}" destId="{7878E098-8503-4BEE-9401-0D1F5FACEEB4}" srcOrd="2" destOrd="0" parTransId="{8EC943DC-28B7-4BC4-9833-A9EFD8881033}" sibTransId="{BE6BBC46-B409-48A9-92E0-A8FDA53687EF}"/>
    <dgm:cxn modelId="{C012035A-D33C-4C29-8B41-825320AF6C14}" type="presOf" srcId="{61A42AC6-573F-4836-B11E-1595C065E621}" destId="{712F416A-013E-497F-A630-037AAF3A5148}" srcOrd="0" destOrd="0" presId="urn:microsoft.com/office/officeart/2005/8/layout/process2"/>
    <dgm:cxn modelId="{06C651AF-5E21-4FD8-9887-9A36B055774F}" type="presOf" srcId="{BE6BBC46-B409-48A9-92E0-A8FDA53687EF}" destId="{6D9AF52C-7C57-4107-BD0A-670A650AE0D2}" srcOrd="0" destOrd="0" presId="urn:microsoft.com/office/officeart/2005/8/layout/process2"/>
    <dgm:cxn modelId="{D4FB06A9-1D76-4723-BA63-0E5F84513BB7}" type="presOf" srcId="{A09B2971-A40A-45FC-B49E-52F742D99CD0}" destId="{C8E06DAB-0B41-4B92-BE73-DF94AA930997}" srcOrd="0" destOrd="0" presId="urn:microsoft.com/office/officeart/2005/8/layout/process2"/>
    <dgm:cxn modelId="{FCD6E290-3A48-4008-81AB-36EAF30EB28F}" type="presOf" srcId="{46182B96-4089-4EBF-94D0-84DF4BA90A1C}" destId="{6A6AFB33-C92F-47D1-98CE-F6DE6CFA43A0}" srcOrd="0" destOrd="0" presId="urn:microsoft.com/office/officeart/2005/8/layout/process2"/>
    <dgm:cxn modelId="{08032039-8856-4183-9136-0B3D9475952C}" type="presOf" srcId="{BE6BBC46-B409-48A9-92E0-A8FDA53687EF}" destId="{7EE11579-095C-4BC4-A2BB-D445A1F1DDD3}" srcOrd="1" destOrd="0" presId="urn:microsoft.com/office/officeart/2005/8/layout/process2"/>
    <dgm:cxn modelId="{CCBA4381-891C-4822-A395-D12AC8089C01}" srcId="{AB953EAA-6D30-4F72-9BFA-F7570C3724A4}" destId="{61A42AC6-573F-4836-B11E-1595C065E621}" srcOrd="1" destOrd="0" parTransId="{3974B596-FA43-4C30-8970-EC74C9EE4C24}" sibTransId="{A8D36929-5BD9-4948-862A-94FA9F48217F}"/>
    <dgm:cxn modelId="{FF8B0842-80DA-45C0-AF25-DE6C1395A4C1}" type="presOf" srcId="{7D21C099-EFA3-460D-BAAC-BC132BC032D0}" destId="{1A1FE63A-6093-4374-89AE-260CB76A4669}" srcOrd="0" destOrd="0" presId="urn:microsoft.com/office/officeart/2005/8/layout/process2"/>
    <dgm:cxn modelId="{D59EAD15-A8C3-4427-9AF2-76A3CA84EAA8}" type="presParOf" srcId="{E9295ACF-8A43-4FE1-897D-64B0A48F9A36}" destId="{C855A0CB-3A25-4E45-82CB-956D67D75091}" srcOrd="0" destOrd="0" presId="urn:microsoft.com/office/officeart/2005/8/layout/process2"/>
    <dgm:cxn modelId="{3EAF7AB9-E92D-4F44-841D-8A03DBC7BDF4}" type="presParOf" srcId="{E9295ACF-8A43-4FE1-897D-64B0A48F9A36}" destId="{003C1733-F5CD-4BD6-940E-04AA6A8C43D6}" srcOrd="1" destOrd="0" presId="urn:microsoft.com/office/officeart/2005/8/layout/process2"/>
    <dgm:cxn modelId="{E2E2AC42-539E-49E6-AB75-92D5BEE6B159}" type="presParOf" srcId="{003C1733-F5CD-4BD6-940E-04AA6A8C43D6}" destId="{4447EB25-27B9-4DEB-AB8F-C110B9D82685}" srcOrd="0" destOrd="0" presId="urn:microsoft.com/office/officeart/2005/8/layout/process2"/>
    <dgm:cxn modelId="{8C70F5FC-DFE4-4A34-882A-4EAEA3F18D4D}" type="presParOf" srcId="{E9295ACF-8A43-4FE1-897D-64B0A48F9A36}" destId="{712F416A-013E-497F-A630-037AAF3A5148}" srcOrd="2" destOrd="0" presId="urn:microsoft.com/office/officeart/2005/8/layout/process2"/>
    <dgm:cxn modelId="{FC8D0EE0-50E0-4BC6-B0C0-0537F322B65A}" type="presParOf" srcId="{E9295ACF-8A43-4FE1-897D-64B0A48F9A36}" destId="{9093B928-23E6-4B2E-803E-8EFEA62EAB1D}" srcOrd="3" destOrd="0" presId="urn:microsoft.com/office/officeart/2005/8/layout/process2"/>
    <dgm:cxn modelId="{0907A4B1-D8B0-4AEC-9494-D6A90DC67967}" type="presParOf" srcId="{9093B928-23E6-4B2E-803E-8EFEA62EAB1D}" destId="{A67C9076-DCC5-4C90-8B40-73B8662C831F}" srcOrd="0" destOrd="0" presId="urn:microsoft.com/office/officeart/2005/8/layout/process2"/>
    <dgm:cxn modelId="{B57AED28-E361-4E93-8E40-46ED925992D5}" type="presParOf" srcId="{E9295ACF-8A43-4FE1-897D-64B0A48F9A36}" destId="{5A6BA43A-42E6-4223-B9ED-534588923613}" srcOrd="4" destOrd="0" presId="urn:microsoft.com/office/officeart/2005/8/layout/process2"/>
    <dgm:cxn modelId="{0F0B30BD-CCDA-4A73-B48B-3105866DFC93}" type="presParOf" srcId="{E9295ACF-8A43-4FE1-897D-64B0A48F9A36}" destId="{6D9AF52C-7C57-4107-BD0A-670A650AE0D2}" srcOrd="5" destOrd="0" presId="urn:microsoft.com/office/officeart/2005/8/layout/process2"/>
    <dgm:cxn modelId="{5962664D-6F6B-440B-938A-D99EFB8AF52A}" type="presParOf" srcId="{6D9AF52C-7C57-4107-BD0A-670A650AE0D2}" destId="{7EE11579-095C-4BC4-A2BB-D445A1F1DDD3}" srcOrd="0" destOrd="0" presId="urn:microsoft.com/office/officeart/2005/8/layout/process2"/>
    <dgm:cxn modelId="{A1C468BE-52B3-4A2F-873C-9F0054DD2E51}" type="presParOf" srcId="{E9295ACF-8A43-4FE1-897D-64B0A48F9A36}" destId="{B263227B-2CC0-4DE7-B844-BBAD29B5951F}" srcOrd="6" destOrd="0" presId="urn:microsoft.com/office/officeart/2005/8/layout/process2"/>
    <dgm:cxn modelId="{09162C9F-129F-46E9-A50E-72E6737F022A}" type="presParOf" srcId="{E9295ACF-8A43-4FE1-897D-64B0A48F9A36}" destId="{78AFBA00-E600-43D5-86B2-3655451C0E6F}" srcOrd="7" destOrd="0" presId="urn:microsoft.com/office/officeart/2005/8/layout/process2"/>
    <dgm:cxn modelId="{AFA025FA-876B-43C4-80B2-2712259B47CD}" type="presParOf" srcId="{78AFBA00-E600-43D5-86B2-3655451C0E6F}" destId="{7B2E0192-90EC-43E2-9F96-9901D5AEF35E}" srcOrd="0" destOrd="0" presId="urn:microsoft.com/office/officeart/2005/8/layout/process2"/>
    <dgm:cxn modelId="{A80E128C-1EB7-4D43-9170-612B06A5F0A1}" type="presParOf" srcId="{E9295ACF-8A43-4FE1-897D-64B0A48F9A36}" destId="{1A1FE63A-6093-4374-89AE-260CB76A4669}" srcOrd="8" destOrd="0" presId="urn:microsoft.com/office/officeart/2005/8/layout/process2"/>
    <dgm:cxn modelId="{9255EE31-5D5D-4953-B730-2DBDDACCB72E}" type="presParOf" srcId="{E9295ACF-8A43-4FE1-897D-64B0A48F9A36}" destId="{C8E06DAB-0B41-4B92-BE73-DF94AA930997}" srcOrd="9" destOrd="0" presId="urn:microsoft.com/office/officeart/2005/8/layout/process2"/>
    <dgm:cxn modelId="{E3EDF7D5-02FC-4A54-9CD0-88997D86E5DC}" type="presParOf" srcId="{C8E06DAB-0B41-4B92-BE73-DF94AA930997}" destId="{D7744C76-1513-4912-AEA7-5993B2625C6B}" srcOrd="0" destOrd="0" presId="urn:microsoft.com/office/officeart/2005/8/layout/process2"/>
    <dgm:cxn modelId="{49468E02-DF45-441E-BF8B-D6B01668A367}" type="presParOf" srcId="{E9295ACF-8A43-4FE1-897D-64B0A48F9A36}" destId="{6A6AFB33-C92F-47D1-98CE-F6DE6CFA43A0}" srcOrd="10" destOrd="0" presId="urn:microsoft.com/office/officeart/2005/8/layout/process2"/>
    <dgm:cxn modelId="{3A3E4E4A-FDF2-424B-B12A-9ED7DF1E2832}" type="presParOf" srcId="{E9295ACF-8A43-4FE1-897D-64B0A48F9A36}" destId="{CB212359-3BC2-48A1-B062-3A5927F76BBC}" srcOrd="11" destOrd="0" presId="urn:microsoft.com/office/officeart/2005/8/layout/process2"/>
    <dgm:cxn modelId="{BB2F442D-57AB-4D79-BD74-EA4FCD0D5262}" type="presParOf" srcId="{CB212359-3BC2-48A1-B062-3A5927F76BBC}" destId="{55B476E2-4528-404A-967D-59F8BEBC421A}" srcOrd="0" destOrd="0" presId="urn:microsoft.com/office/officeart/2005/8/layout/process2"/>
    <dgm:cxn modelId="{E4246CF7-47CC-465B-BE70-A45DE4C9A737}" type="presParOf" srcId="{E9295ACF-8A43-4FE1-897D-64B0A48F9A36}" destId="{B71D8957-67E6-4CE3-A561-72D35F25948C}" srcOrd="12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ランダム生成</a:t>
          </a:r>
          <a:endParaRPr kumimoji="1" lang="ja-JP" altLang="en-US" sz="1400" b="1" kern="1200" dirty="0"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ランダム生成</a:t>
          </a:r>
          <a:endParaRPr kumimoji="1" lang="ja-JP" altLang="en-US" sz="1400" b="1" kern="1200" dirty="0"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局所探索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solidFill>
                <a:srgbClr val="FF0000"/>
              </a:solidFill>
              <a:latin typeface="+mj-lt"/>
            </a:rPr>
            <a:t>ランダム生成</a:t>
          </a:r>
          <a:endParaRPr kumimoji="1" lang="ja-JP" altLang="en-US" sz="1400" b="1" kern="1200" dirty="0">
            <a:solidFill>
              <a:srgbClr val="FF0000"/>
            </a:solidFill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個体評価</a:t>
          </a:r>
          <a:endParaRPr kumimoji="1" lang="ja-JP" altLang="en-US" sz="1800" b="1" kern="1200" dirty="0"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A0CB-3A25-4E45-82CB-956D67D75091}">
      <dsp:nvSpPr>
        <dsp:cNvPr id="0" name=""/>
        <dsp:cNvSpPr/>
      </dsp:nvSpPr>
      <dsp:spPr>
        <a:xfrm>
          <a:off x="0" y="3188"/>
          <a:ext cx="1154732" cy="705536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開始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69107" y="106511"/>
        <a:ext cx="816518" cy="498890"/>
      </dsp:txXfrm>
    </dsp:sp>
    <dsp:sp modelId="{003C1733-F5CD-4BD6-940E-04AA6A8C43D6}">
      <dsp:nvSpPr>
        <dsp:cNvPr id="0" name=""/>
        <dsp:cNvSpPr/>
      </dsp:nvSpPr>
      <dsp:spPr>
        <a:xfrm rot="5400000">
          <a:off x="479619" y="721757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741306"/>
        <a:ext cx="140755" cy="136844"/>
      </dsp:txXfrm>
    </dsp:sp>
    <dsp:sp modelId="{712F416A-013E-497F-A630-037AAF3A5148}">
      <dsp:nvSpPr>
        <dsp:cNvPr id="0" name=""/>
        <dsp:cNvSpPr/>
      </dsp:nvSpPr>
      <dsp:spPr>
        <a:xfrm>
          <a:off x="0" y="969381"/>
          <a:ext cx="1154732" cy="4784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初期化</a:t>
          </a:r>
          <a:endParaRPr kumimoji="1" lang="ja-JP" altLang="en-US" sz="1800" b="1" kern="1200" dirty="0">
            <a:latin typeface="+mj-lt"/>
          </a:endParaRPr>
        </a:p>
      </dsp:txBody>
      <dsp:txXfrm>
        <a:off x="14015" y="983396"/>
        <a:ext cx="1126702" cy="450468"/>
      </dsp:txXfrm>
    </dsp:sp>
    <dsp:sp modelId="{9093B928-23E6-4B2E-803E-8EFEA62EAB1D}">
      <dsp:nvSpPr>
        <dsp:cNvPr id="0" name=""/>
        <dsp:cNvSpPr/>
      </dsp:nvSpPr>
      <dsp:spPr>
        <a:xfrm rot="5400000">
          <a:off x="479619" y="14609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1480462"/>
        <a:ext cx="140755" cy="136844"/>
      </dsp:txXfrm>
    </dsp:sp>
    <dsp:sp modelId="{5A6BA43A-42E6-4223-B9ED-534588923613}">
      <dsp:nvSpPr>
        <dsp:cNvPr id="0" name=""/>
        <dsp:cNvSpPr/>
      </dsp:nvSpPr>
      <dsp:spPr>
        <a:xfrm>
          <a:off x="0" y="1708537"/>
          <a:ext cx="1154732" cy="4837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chemeClr val="bg1"/>
              </a:solidFill>
              <a:latin typeface="+mj-lt"/>
            </a:rPr>
            <a:t>大域探索</a:t>
          </a:r>
          <a:endParaRPr kumimoji="1" lang="ja-JP" altLang="en-US" sz="1800" b="1" kern="1200" dirty="0">
            <a:solidFill>
              <a:schemeClr val="bg1"/>
            </a:solidFill>
            <a:latin typeface="+mj-lt"/>
          </a:endParaRPr>
        </a:p>
      </dsp:txBody>
      <dsp:txXfrm>
        <a:off x="14168" y="1722705"/>
        <a:ext cx="1126396" cy="455407"/>
      </dsp:txXfrm>
    </dsp:sp>
    <dsp:sp modelId="{6D9AF52C-7C57-4107-BD0A-670A650AE0D2}">
      <dsp:nvSpPr>
        <dsp:cNvPr id="0" name=""/>
        <dsp:cNvSpPr/>
      </dsp:nvSpPr>
      <dsp:spPr>
        <a:xfrm rot="5400000">
          <a:off x="479619" y="2205313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224862"/>
        <a:ext cx="140755" cy="136844"/>
      </dsp:txXfrm>
    </dsp:sp>
    <dsp:sp modelId="{B263227B-2CC0-4DE7-B844-BBAD29B5951F}">
      <dsp:nvSpPr>
        <dsp:cNvPr id="0" name=""/>
        <dsp:cNvSpPr/>
      </dsp:nvSpPr>
      <dsp:spPr>
        <a:xfrm>
          <a:off x="0" y="2452937"/>
          <a:ext cx="1154732" cy="4921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latin typeface="+mj-lt"/>
            </a:rPr>
            <a:t>局所探索</a:t>
          </a:r>
          <a:endParaRPr kumimoji="1" lang="ja-JP" altLang="en-US" sz="1800" b="1" kern="1200" dirty="0">
            <a:latin typeface="+mj-lt"/>
          </a:endParaRPr>
        </a:p>
      </dsp:txBody>
      <dsp:txXfrm>
        <a:off x="14414" y="2467351"/>
        <a:ext cx="1125904" cy="463308"/>
      </dsp:txXfrm>
    </dsp:sp>
    <dsp:sp modelId="{78AFBA00-E600-43D5-86B2-3655451C0E6F}">
      <dsp:nvSpPr>
        <dsp:cNvPr id="0" name=""/>
        <dsp:cNvSpPr/>
      </dsp:nvSpPr>
      <dsp:spPr>
        <a:xfrm rot="5400000">
          <a:off x="479619" y="295810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2977655"/>
        <a:ext cx="140755" cy="136844"/>
      </dsp:txXfrm>
    </dsp:sp>
    <dsp:sp modelId="{1A1FE63A-6093-4374-89AE-260CB76A4669}">
      <dsp:nvSpPr>
        <dsp:cNvPr id="0" name=""/>
        <dsp:cNvSpPr/>
      </dsp:nvSpPr>
      <dsp:spPr>
        <a:xfrm>
          <a:off x="0" y="3205731"/>
          <a:ext cx="1154732" cy="48910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solidFill>
                <a:schemeClr val="bg1"/>
              </a:solidFill>
              <a:latin typeface="+mj-lt"/>
            </a:rPr>
            <a:t>ランダム生成</a:t>
          </a:r>
          <a:endParaRPr kumimoji="1" lang="ja-JP" altLang="en-US" sz="1400" b="1" kern="1200" dirty="0">
            <a:solidFill>
              <a:schemeClr val="bg1"/>
            </a:solidFill>
            <a:latin typeface="+mj-lt"/>
          </a:endParaRPr>
        </a:p>
      </dsp:txBody>
      <dsp:txXfrm>
        <a:off x="14325" y="3220056"/>
        <a:ext cx="1126082" cy="460452"/>
      </dsp:txXfrm>
    </dsp:sp>
    <dsp:sp modelId="{C8E06DAB-0B41-4B92-BE73-DF94AA930997}">
      <dsp:nvSpPr>
        <dsp:cNvPr id="0" name=""/>
        <dsp:cNvSpPr/>
      </dsp:nvSpPr>
      <dsp:spPr>
        <a:xfrm rot="5400000">
          <a:off x="479619" y="3707866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3727415"/>
        <a:ext cx="140755" cy="136844"/>
      </dsp:txXfrm>
    </dsp:sp>
    <dsp:sp modelId="{6A6AFB33-C92F-47D1-98CE-F6DE6CFA43A0}">
      <dsp:nvSpPr>
        <dsp:cNvPr id="0" name=""/>
        <dsp:cNvSpPr/>
      </dsp:nvSpPr>
      <dsp:spPr>
        <a:xfrm>
          <a:off x="0" y="3955490"/>
          <a:ext cx="1154732" cy="485515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800" b="1" kern="1200" dirty="0" smtClean="0">
              <a:solidFill>
                <a:srgbClr val="FF0000"/>
              </a:solidFill>
              <a:latin typeface="+mj-lt"/>
            </a:rPr>
            <a:t>個体評価</a:t>
          </a:r>
          <a:endParaRPr kumimoji="1" lang="ja-JP" altLang="en-US" sz="1800" b="1" kern="1200" dirty="0">
            <a:solidFill>
              <a:srgbClr val="FF0000"/>
            </a:solidFill>
            <a:latin typeface="+mj-lt"/>
          </a:endParaRPr>
        </a:p>
      </dsp:txBody>
      <dsp:txXfrm>
        <a:off x="14220" y="3969710"/>
        <a:ext cx="1126292" cy="457075"/>
      </dsp:txXfrm>
    </dsp:sp>
    <dsp:sp modelId="{CB212359-3BC2-48A1-B062-3A5927F76BBC}">
      <dsp:nvSpPr>
        <dsp:cNvPr id="0" name=""/>
        <dsp:cNvSpPr/>
      </dsp:nvSpPr>
      <dsp:spPr>
        <a:xfrm rot="5400000">
          <a:off x="479619" y="4454039"/>
          <a:ext cx="195492" cy="234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900" kern="1200"/>
        </a:p>
      </dsp:txBody>
      <dsp:txXfrm rot="-5400000">
        <a:off x="506988" y="4473588"/>
        <a:ext cx="140755" cy="136844"/>
      </dsp:txXfrm>
    </dsp:sp>
    <dsp:sp modelId="{B71D8957-67E6-4CE3-A561-72D35F25948C}">
      <dsp:nvSpPr>
        <dsp:cNvPr id="0" name=""/>
        <dsp:cNvSpPr/>
      </dsp:nvSpPr>
      <dsp:spPr>
        <a:xfrm>
          <a:off x="0" y="4701663"/>
          <a:ext cx="1154732" cy="719997"/>
        </a:xfrm>
        <a:prstGeom prst="diamond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1" kern="1200" dirty="0" smtClean="0">
              <a:latin typeface="+mj-lt"/>
            </a:rPr>
            <a:t>終了条件</a:t>
          </a:r>
          <a:endParaRPr kumimoji="1" lang="ja-JP" altLang="en-US" sz="1400" b="1" kern="1200" dirty="0">
            <a:latin typeface="+mj-lt"/>
          </a:endParaRPr>
        </a:p>
      </dsp:txBody>
      <dsp:txXfrm>
        <a:off x="288683" y="4881662"/>
        <a:ext cx="577366" cy="359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06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98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42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2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2018/6/18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2018/6/18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20.png"/><Relationship Id="rId3" Type="http://schemas.openxmlformats.org/officeDocument/2006/relationships/image" Target="../media/image80.png"/><Relationship Id="rId7" Type="http://schemas.openxmlformats.org/officeDocument/2006/relationships/image" Target="../media/image190.png"/><Relationship Id="rId12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40.png"/><Relationship Id="rId5" Type="http://schemas.openxmlformats.org/officeDocument/2006/relationships/image" Target="../media/image170.png"/><Relationship Id="rId10" Type="http://schemas.openxmlformats.org/officeDocument/2006/relationships/image" Target="../media/image130.png"/><Relationship Id="rId4" Type="http://schemas.openxmlformats.org/officeDocument/2006/relationships/image" Target="../media/image90.png"/><Relationship Id="rId9" Type="http://schemas.openxmlformats.org/officeDocument/2006/relationships/image" Target="../media/image10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diagramData" Target="../diagrams/data1.xml"/><Relationship Id="rId21" Type="http://schemas.openxmlformats.org/officeDocument/2006/relationships/image" Target="../media/image16.png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6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19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5" Type="http://schemas.openxmlformats.org/officeDocument/2006/relationships/image" Target="../media/image26.png"/><Relationship Id="rId2" Type="http://schemas.openxmlformats.org/officeDocument/2006/relationships/diagramData" Target="../diagrams/data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24" Type="http://schemas.openxmlformats.org/officeDocument/2006/relationships/image" Target="../media/image2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2.png"/><Relationship Id="rId23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1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2018/6/19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ja-JP" sz="2800" dirty="0" smtClean="0"/>
              <a:t>&lt;</a:t>
            </a:r>
            <a:r>
              <a:rPr lang="ja-JP" altLang="en-US" sz="2800" dirty="0"/>
              <a:t>前回</a:t>
            </a:r>
            <a:r>
              <a:rPr lang="ja-JP" altLang="en-US" sz="2800" dirty="0" smtClean="0"/>
              <a:t>の問題点</a:t>
            </a:r>
            <a:r>
              <a:rPr lang="en-US" altLang="ja-JP" sz="2800" dirty="0" smtClean="0"/>
              <a:t>&gt;</a:t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400" dirty="0" smtClean="0"/>
              <a:t>複数個体が同じ局所解に収束する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ja-JP" sz="2400" b="1" dirty="0" smtClean="0"/>
          </a:p>
          <a:p>
            <a:pPr marL="0" indent="0">
              <a:buFont typeface="Wingdings 2" pitchFamily="18" charset="2"/>
              <a:buNone/>
            </a:pPr>
            <a:r>
              <a:rPr lang="en-US" altLang="ja-JP" sz="2800" dirty="0"/>
              <a:t>&lt;</a:t>
            </a:r>
            <a:r>
              <a:rPr lang="ja-JP" altLang="en-US" sz="2800" dirty="0" smtClean="0"/>
              <a:t>やったこと</a:t>
            </a:r>
            <a:r>
              <a:rPr lang="en-US" altLang="ja-JP" sz="2800" dirty="0" smtClean="0"/>
              <a:t>&gt;</a:t>
            </a:r>
            <a:endParaRPr lang="en-US" altLang="ja-JP" sz="2800" dirty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dirty="0" smtClean="0"/>
              <a:t>新しい分散機構の考案</a:t>
            </a:r>
            <a:endParaRPr lang="en-US" altLang="ja-JP" sz="2400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sz="2000" dirty="0" smtClean="0"/>
              <a:t>個体の</a:t>
            </a:r>
            <a:r>
              <a:rPr lang="ja-JP" altLang="en-US" sz="2000" dirty="0" smtClean="0"/>
              <a:t>等分散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14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STEP1: </a:t>
            </a:r>
            <a:r>
              <a:rPr kumimoji="1" lang="ja-JP" altLang="en-US" dirty="0" smtClean="0"/>
              <a:t>大域探索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970232" y="3146174"/>
                <a:ext cx="48985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32" y="3146174"/>
                <a:ext cx="489858" cy="392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>
            <a:off x="1649623" y="3455606"/>
            <a:ext cx="589864" cy="229604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3286352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286352"/>
                <a:ext cx="5117324" cy="556434"/>
              </a:xfrm>
              <a:prstGeom prst="rect">
                <a:avLst/>
              </a:prstGeom>
              <a:blipFill>
                <a:blip r:embed="rId6"/>
                <a:stretch>
                  <a:fillRect t="-6593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2638924"/>
                <a:ext cx="5519508" cy="569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…(2)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2638924"/>
                <a:ext cx="5519508" cy="569643"/>
              </a:xfrm>
              <a:prstGeom prst="rect">
                <a:avLst/>
              </a:prstGeom>
              <a:blipFill>
                <a:blip r:embed="rId7"/>
                <a:stretch>
                  <a:fillRect t="-5376" b="-27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457249" y="3932754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3932754"/>
                <a:ext cx="5117324" cy="556434"/>
              </a:xfrm>
              <a:prstGeom prst="rect">
                <a:avLst/>
              </a:prstGeom>
              <a:blipFill>
                <a:blip r:embed="rId8"/>
                <a:stretch>
                  <a:fillRect t="-6593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9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10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1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030072" y="3748271"/>
                <a:ext cx="379273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72" y="3748271"/>
                <a:ext cx="379273" cy="390556"/>
              </a:xfrm>
              <a:prstGeom prst="rect">
                <a:avLst/>
              </a:prstGeom>
              <a:blipFill>
                <a:blip r:embed="rId12"/>
                <a:stretch>
                  <a:fillRect r="-58065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/>
          <p:nvPr/>
        </p:nvCxnSpPr>
        <p:spPr>
          <a:xfrm>
            <a:off x="1599751" y="3489608"/>
            <a:ext cx="399268" cy="146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978700" y="3234511"/>
                <a:ext cx="379273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00" y="3234511"/>
                <a:ext cx="379273" cy="3905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524677" y="3626199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77" y="3626199"/>
                <a:ext cx="489858" cy="3884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05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/>
      <p:bldP spid="46" grpId="0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197473" y="1426016"/>
            <a:ext cx="5460601" cy="3910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800" b="1" dirty="0" smtClean="0"/>
              <a:t>BA</a:t>
            </a:r>
            <a:r>
              <a:rPr kumimoji="1" lang="ja-JP" altLang="en-US" sz="2800" b="1" dirty="0" smtClean="0"/>
              <a:t>のフローチャート</a:t>
            </a:r>
            <a:endParaRPr kumimoji="1" lang="en-US" altLang="ja-JP" sz="2800" b="1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初期</a:t>
            </a:r>
            <a:r>
              <a:rPr lang="ja-JP" altLang="en-US" sz="2400" dirty="0" smtClean="0"/>
              <a:t>個体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生成と評価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12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探索開始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STEP1:  </a:t>
            </a:r>
            <a:r>
              <a:rPr lang="ja-JP" altLang="en-US" sz="2400" dirty="0" smtClean="0"/>
              <a:t>大域探索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STEP2:  </a:t>
            </a:r>
            <a:r>
              <a:rPr lang="ja-JP" altLang="en-US" sz="2400" dirty="0" smtClean="0"/>
              <a:t>局所</a:t>
            </a:r>
            <a:r>
              <a:rPr lang="ja-JP" altLang="en-US" sz="2400" dirty="0"/>
              <a:t>探索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/>
              <a:t>STEP3:  </a:t>
            </a:r>
            <a:r>
              <a:rPr lang="ja-JP" altLang="en-US" sz="2400" dirty="0" smtClean="0"/>
              <a:t>ランダム</a:t>
            </a:r>
            <a:r>
              <a:rPr lang="ja-JP" altLang="en-US" sz="2400" dirty="0"/>
              <a:t>探索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endParaRPr lang="en-US" altLang="ja-JP" sz="12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ja-JP" sz="2400" dirty="0"/>
              <a:t>STEP1~3</a:t>
            </a:r>
            <a:r>
              <a:rPr lang="ja-JP" altLang="en-US" sz="2400" dirty="0"/>
              <a:t>で生成した個体を</a:t>
            </a:r>
            <a:r>
              <a:rPr lang="ja-JP" altLang="en-US" sz="2400" dirty="0" smtClean="0"/>
              <a:t>評価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して更新</a:t>
            </a:r>
            <a:endParaRPr lang="en-US" altLang="ja-JP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ja-JP" altLang="en-US" sz="2400" dirty="0"/>
              <a:t>探索</a:t>
            </a:r>
            <a:r>
              <a:rPr lang="ja-JP" altLang="en-US" sz="2400" dirty="0" smtClean="0"/>
              <a:t>終了（あるいは</a:t>
            </a:r>
            <a:r>
              <a:rPr lang="en-US" altLang="ja-JP" sz="2400" dirty="0" smtClean="0"/>
              <a:t>STEP1</a:t>
            </a:r>
            <a:r>
              <a:rPr lang="ja-JP" altLang="en-US" sz="2400" dirty="0" smtClean="0"/>
              <a:t>に戻る）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</a:t>
            </a:fld>
            <a:endParaRPr kumimoji="1" lang="ja-JP" altLang="en-US" sz="140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5" y="546601"/>
            <a:ext cx="3009468" cy="5463791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5326779" y="2186538"/>
            <a:ext cx="2788522" cy="1773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77868" y="1656274"/>
            <a:ext cx="163483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提案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手法ではここを改良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個体の等分散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4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図表 5"/>
          <p:cNvGraphicFramePr/>
          <p:nvPr>
            <p:extLst>
              <p:ext uri="{D42A27DB-BD31-4B8C-83A1-F6EECF244321}">
                <p14:modId xmlns:p14="http://schemas.microsoft.com/office/powerpoint/2010/main" val="419547959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1879600" y="1782826"/>
            <a:ext cx="3060000" cy="30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357336" y="2557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036052" y="257238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271736" y="32306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2582636" y="36624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629510" y="3015027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10" y="3015027"/>
                <a:ext cx="287322" cy="276999"/>
              </a:xfrm>
              <a:prstGeom prst="rect">
                <a:avLst/>
              </a:prstGeom>
              <a:blipFill>
                <a:blip r:embed="rId8"/>
                <a:stretch>
                  <a:fillRect l="-10638" r="-851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006937" y="2960323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37" y="2960323"/>
                <a:ext cx="285719" cy="276999"/>
              </a:xfrm>
              <a:prstGeom prst="rect">
                <a:avLst/>
              </a:prstGeom>
              <a:blipFill>
                <a:blip r:embed="rId9"/>
                <a:stretch>
                  <a:fillRect l="-10638" r="-638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461041" y="2283644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41" y="2283644"/>
                <a:ext cx="291042" cy="276999"/>
              </a:xfrm>
              <a:prstGeom prst="rect">
                <a:avLst/>
              </a:prstGeom>
              <a:blipFill>
                <a:blip r:embed="rId10"/>
                <a:stretch>
                  <a:fillRect l="-10638" r="-638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741933" y="2277103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933" y="2277103"/>
                <a:ext cx="291042" cy="276999"/>
              </a:xfrm>
              <a:prstGeom prst="rect">
                <a:avLst/>
              </a:prstGeom>
              <a:blipFill>
                <a:blip r:embed="rId11"/>
                <a:stretch>
                  <a:fillRect l="-10417" r="-41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335144" y="3240404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44" y="3240404"/>
                <a:ext cx="291042" cy="276999"/>
              </a:xfrm>
              <a:prstGeom prst="rect">
                <a:avLst/>
              </a:prstGeom>
              <a:blipFill>
                <a:blip r:embed="rId12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>
            <a:stCxn id="45" idx="1"/>
          </p:cNvCxnSpPr>
          <p:nvPr/>
        </p:nvCxnSpPr>
        <p:spPr>
          <a:xfrm>
            <a:off x="3080483" y="2774755"/>
            <a:ext cx="414868" cy="4321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299545" y="2760258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45" y="2760258"/>
                <a:ext cx="176587" cy="276999"/>
              </a:xfrm>
              <a:prstGeom prst="rect">
                <a:avLst/>
              </a:prstGeom>
              <a:blipFill>
                <a:blip r:embed="rId13"/>
                <a:stretch>
                  <a:fillRect l="-17241" r="-1379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29912" y="290729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12" y="2907298"/>
                <a:ext cx="292644" cy="276999"/>
              </a:xfrm>
              <a:prstGeom prst="rect">
                <a:avLst/>
              </a:prstGeom>
              <a:blipFill>
                <a:blip r:embed="rId14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楕円 37"/>
          <p:cNvSpPr/>
          <p:nvPr/>
        </p:nvSpPr>
        <p:spPr>
          <a:xfrm>
            <a:off x="3089556" y="32560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2895650" y="2589922"/>
            <a:ext cx="1262116" cy="1262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3485145" y="318468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63430" y="5008556"/>
            <a:ext cx="396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個体座標 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i:</a:t>
            </a:r>
            <a:r>
              <a:rPr kumimoji="1" lang="ja-JP" altLang="en-US" dirty="0" smtClean="0"/>
              <a:t> 個体番号 </a:t>
            </a:r>
            <a:endParaRPr kumimoji="1" lang="en-US" altLang="ja-JP" dirty="0" smtClean="0"/>
          </a:p>
          <a:p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p: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円の交点　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t: </a:t>
            </a:r>
            <a:r>
              <a:rPr kumimoji="1" lang="ja-JP" altLang="en-US" dirty="0" smtClean="0"/>
              <a:t>世代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5447599" y="1826278"/>
                <a:ext cx="3479347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ja-JP" altLang="en-US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…(1)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99" y="1826278"/>
                <a:ext cx="3479347" cy="521553"/>
              </a:xfrm>
              <a:prstGeom prst="rect">
                <a:avLst/>
              </a:prstGeom>
              <a:blipFill>
                <a:blip r:embed="rId15"/>
                <a:stretch>
                  <a:fillRect t="-4706" r="-702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416368" y="3217986"/>
                <a:ext cx="195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68" y="3217986"/>
                <a:ext cx="195375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2458184" y="3780037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84" y="3780037"/>
                <a:ext cx="291042" cy="276999"/>
              </a:xfrm>
              <a:prstGeom prst="rect">
                <a:avLst/>
              </a:prstGeom>
              <a:blipFill>
                <a:blip r:embed="rId17"/>
                <a:stretch>
                  <a:fillRect l="-10417" r="-6250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楕円 68"/>
          <p:cNvSpPr/>
          <p:nvPr/>
        </p:nvSpPr>
        <p:spPr>
          <a:xfrm>
            <a:off x="2756038" y="1933285"/>
            <a:ext cx="1263600" cy="1263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cxnSp>
        <p:nvCxnSpPr>
          <p:cNvPr id="29" name="直線矢印コネクタ 28"/>
          <p:cNvCxnSpPr>
            <a:stCxn id="38" idx="1"/>
            <a:endCxn id="69" idx="3"/>
          </p:cNvCxnSpPr>
          <p:nvPr/>
        </p:nvCxnSpPr>
        <p:spPr>
          <a:xfrm flipH="1" flipV="1">
            <a:off x="2941088" y="3011835"/>
            <a:ext cx="159012" cy="2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 flipV="1">
            <a:off x="3982587" y="2814827"/>
            <a:ext cx="332360" cy="45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/>
          <p:cNvSpPr/>
          <p:nvPr/>
        </p:nvSpPr>
        <p:spPr>
          <a:xfrm>
            <a:off x="3947476" y="2750724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2901486" y="2960954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3346936" y="2152796"/>
            <a:ext cx="1263600" cy="1263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0" name="楕円 79"/>
          <p:cNvSpPr/>
          <p:nvPr/>
        </p:nvSpPr>
        <p:spPr>
          <a:xfrm>
            <a:off x="2292886" y="2362351"/>
            <a:ext cx="1263600" cy="1263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5365042" y="2729845"/>
                <a:ext cx="3561907" cy="91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…(2)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 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42" y="2729845"/>
                <a:ext cx="3561907" cy="918906"/>
              </a:xfrm>
              <a:prstGeom prst="rect">
                <a:avLst/>
              </a:prstGeom>
              <a:blipFill>
                <a:blip r:embed="rId18"/>
                <a:stretch>
                  <a:fillRect t="-5298" r="-1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4032022" y="2517076"/>
                <a:ext cx="28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22" y="2517076"/>
                <a:ext cx="285463" cy="276999"/>
              </a:xfrm>
              <a:prstGeom prst="rect">
                <a:avLst/>
              </a:prstGeom>
              <a:blipFill>
                <a:blip r:embed="rId19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2589025" y="2737161"/>
                <a:ext cx="290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25" y="2737161"/>
                <a:ext cx="290785" cy="276999"/>
              </a:xfrm>
              <a:prstGeom prst="rect">
                <a:avLst/>
              </a:prstGeom>
              <a:blipFill>
                <a:blip r:embed="rId20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3873407" y="1842714"/>
                <a:ext cx="28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07" y="1842714"/>
                <a:ext cx="285463" cy="276999"/>
              </a:xfrm>
              <a:prstGeom prst="rect">
                <a:avLst/>
              </a:prstGeom>
              <a:blipFill>
                <a:blip r:embed="rId21"/>
                <a:stretch>
                  <a:fillRect l="-19149" r="-6383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514814" y="2035700"/>
                <a:ext cx="290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14" y="2035700"/>
                <a:ext cx="290784" cy="276999"/>
              </a:xfrm>
              <a:prstGeom prst="rect">
                <a:avLst/>
              </a:prstGeom>
              <a:blipFill>
                <a:blip r:embed="rId22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843815" y="3641068"/>
                <a:ext cx="290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5" y="3641068"/>
                <a:ext cx="290784" cy="276999"/>
              </a:xfrm>
              <a:prstGeom prst="rect">
                <a:avLst/>
              </a:prstGeom>
              <a:blipFill>
                <a:blip r:embed="rId23"/>
                <a:stretch>
                  <a:fillRect l="-19149" r="-6383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093367" y="3388681"/>
                <a:ext cx="289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7" y="3388681"/>
                <a:ext cx="289053" cy="276999"/>
              </a:xfrm>
              <a:prstGeom prst="rect">
                <a:avLst/>
              </a:prstGeom>
              <a:blipFill>
                <a:blip r:embed="rId24"/>
                <a:stretch>
                  <a:fillRect l="-18750" r="-6250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線矢印コネクタ 88"/>
          <p:cNvCxnSpPr/>
          <p:nvPr/>
        </p:nvCxnSpPr>
        <p:spPr>
          <a:xfrm flipV="1">
            <a:off x="2641032" y="3628473"/>
            <a:ext cx="399018" cy="5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 flipV="1">
            <a:off x="2778992" y="2377997"/>
            <a:ext cx="314653" cy="23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楕円 90"/>
          <p:cNvSpPr/>
          <p:nvPr/>
        </p:nvSpPr>
        <p:spPr>
          <a:xfrm>
            <a:off x="3025083" y="3583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2741631" y="2351624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2555797" y="3648316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97" y="3648316"/>
                <a:ext cx="287322" cy="276999"/>
              </a:xfrm>
              <a:prstGeom prst="rect">
                <a:avLst/>
              </a:prstGeom>
              <a:blipFill>
                <a:blip r:embed="rId25"/>
                <a:stretch>
                  <a:fillRect l="-10638" r="-8511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969038" y="201998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038" y="2019986"/>
                <a:ext cx="292644" cy="276999"/>
              </a:xfrm>
              <a:prstGeom prst="rect">
                <a:avLst/>
              </a:prstGeom>
              <a:blipFill>
                <a:blip r:embed="rId26"/>
                <a:stretch>
                  <a:fillRect l="-10417" r="-8333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5365042" y="3265971"/>
                <a:ext cx="3561907" cy="54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…(3) 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42" y="3265971"/>
                <a:ext cx="3561907" cy="549574"/>
              </a:xfrm>
              <a:prstGeom prst="rect">
                <a:avLst/>
              </a:prstGeom>
              <a:blipFill>
                <a:blip r:embed="rId27"/>
                <a:stretch>
                  <a:fillRect t="-8889" r="-342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5365041" y="4050764"/>
                <a:ext cx="3561907" cy="490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…(4) 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41" y="4050764"/>
                <a:ext cx="3561907" cy="490071"/>
              </a:xfrm>
              <a:prstGeom prst="rect">
                <a:avLst/>
              </a:prstGeom>
              <a:blipFill>
                <a:blip r:embed="rId28"/>
                <a:stretch>
                  <a:fillRect t="-4938" r="-3425" b="-259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5365040" y="4478267"/>
                <a:ext cx="3561907" cy="49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…(5) </a:t>
                </a:r>
                <a:endParaRPr kumimoji="1" lang="ja-JP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40" y="4478267"/>
                <a:ext cx="3561907" cy="499432"/>
              </a:xfrm>
              <a:prstGeom prst="rect">
                <a:avLst/>
              </a:prstGeom>
              <a:blipFill>
                <a:blip r:embed="rId29"/>
                <a:stretch>
                  <a:fillRect t="-4878" r="-3425" b="-24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 rot="5400000">
            <a:off x="6154606" y="5262664"/>
            <a:ext cx="85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663430" y="1189440"/>
            <a:ext cx="563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平均値</a:t>
            </a:r>
            <a:r>
              <a:rPr kumimoji="1" lang="en-US" altLang="ja-JP" sz="2000" dirty="0" smtClean="0"/>
              <a:t>μ</a:t>
            </a:r>
            <a:r>
              <a:rPr kumimoji="1" lang="ja-JP" altLang="en-US" sz="2000" dirty="0" smtClean="0"/>
              <a:t>から</a:t>
            </a:r>
            <a:r>
              <a:rPr kumimoji="1" lang="en-US" altLang="ja-JP" sz="2400" u="sng" dirty="0" smtClean="0">
                <a:solidFill>
                  <a:srgbClr val="FF0000"/>
                </a:solidFill>
              </a:rPr>
              <a:t>2</a:t>
            </a:r>
            <a:r>
              <a:rPr kumimoji="1" lang="ja-JP" altLang="en-US" sz="2400" u="sng" dirty="0" smtClean="0">
                <a:solidFill>
                  <a:srgbClr val="FF0000"/>
                </a:solidFill>
              </a:rPr>
              <a:t>番目に近い個体</a:t>
            </a:r>
            <a:r>
              <a:rPr kumimoji="1" lang="ja-JP" altLang="en-US" sz="2000" dirty="0" smtClean="0"/>
              <a:t>を</a:t>
            </a:r>
            <a:r>
              <a:rPr kumimoji="1" lang="en-US" altLang="ja-JP" sz="2000" dirty="0" smtClean="0"/>
              <a:t>r</a:t>
            </a:r>
            <a:r>
              <a:rPr kumimoji="1" lang="ja-JP" altLang="en-US" sz="2000" dirty="0" smtClean="0"/>
              <a:t>とする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96621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7" grpId="0"/>
      <p:bldP spid="25" grpId="0"/>
      <p:bldP spid="37" grpId="0"/>
      <p:bldP spid="38" grpId="0" animBg="1"/>
      <p:bldP spid="45" grpId="0" animBg="1"/>
      <p:bldP spid="61" grpId="0" animBg="1"/>
      <p:bldP spid="67" grpId="0"/>
      <p:bldP spid="69" grpId="0" animBg="1"/>
      <p:bldP spid="77" grpId="0" animBg="1"/>
      <p:bldP spid="78" grpId="0" animBg="1"/>
      <p:bldP spid="79" grpId="0" animBg="1"/>
      <p:bldP spid="80" grpId="0" animBg="1"/>
      <p:bldP spid="82" grpId="0"/>
      <p:bldP spid="83" grpId="0"/>
      <p:bldP spid="84" grpId="0"/>
      <p:bldP spid="86" grpId="0"/>
      <p:bldP spid="87" grpId="0"/>
      <p:bldP spid="88" grpId="0"/>
      <p:bldP spid="91" grpId="0" animBg="1"/>
      <p:bldP spid="92" grpId="0" animBg="1"/>
      <p:bldP spid="93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5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図表 5"/>
          <p:cNvGraphicFramePr/>
          <p:nvPr>
            <p:extLst/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lang="ja-JP" altLang="en-US" dirty="0" smtClean="0"/>
              <a:t>個体の等分散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1879600" y="1782826"/>
            <a:ext cx="3060000" cy="30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3357336" y="2557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3036052" y="257238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/>
          <p:cNvSpPr/>
          <p:nvPr/>
        </p:nvSpPr>
        <p:spPr>
          <a:xfrm>
            <a:off x="4271736" y="32306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/>
          <p:cNvSpPr/>
          <p:nvPr/>
        </p:nvSpPr>
        <p:spPr>
          <a:xfrm>
            <a:off x="2582636" y="36624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2629510" y="3015027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10" y="3015027"/>
                <a:ext cx="287322" cy="276999"/>
              </a:xfrm>
              <a:prstGeom prst="rect">
                <a:avLst/>
              </a:prstGeom>
              <a:blipFill>
                <a:blip r:embed="rId7"/>
                <a:stretch>
                  <a:fillRect l="-10638" r="-8511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3006937" y="2960323"/>
                <a:ext cx="2857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37" y="2960323"/>
                <a:ext cx="285719" cy="276999"/>
              </a:xfrm>
              <a:prstGeom prst="rect">
                <a:avLst/>
              </a:prstGeom>
              <a:blipFill>
                <a:blip r:embed="rId8"/>
                <a:stretch>
                  <a:fillRect l="-10638" r="-638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3461041" y="2283644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41" y="2283644"/>
                <a:ext cx="291042" cy="276999"/>
              </a:xfrm>
              <a:prstGeom prst="rect">
                <a:avLst/>
              </a:prstGeom>
              <a:blipFill>
                <a:blip r:embed="rId9"/>
                <a:stretch>
                  <a:fillRect l="-10638" r="-638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2741933" y="2277103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933" y="2277103"/>
                <a:ext cx="291042" cy="276999"/>
              </a:xfrm>
              <a:prstGeom prst="rect">
                <a:avLst/>
              </a:prstGeom>
              <a:blipFill>
                <a:blip r:embed="rId10"/>
                <a:stretch>
                  <a:fillRect l="-10417" r="-4167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4335144" y="3240404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44" y="3240404"/>
                <a:ext cx="291042" cy="276999"/>
              </a:xfrm>
              <a:prstGeom prst="rect">
                <a:avLst/>
              </a:prstGeom>
              <a:blipFill>
                <a:blip r:embed="rId11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コネクタ 78"/>
          <p:cNvCxnSpPr>
            <a:stCxn id="83" idx="1"/>
          </p:cNvCxnSpPr>
          <p:nvPr/>
        </p:nvCxnSpPr>
        <p:spPr>
          <a:xfrm>
            <a:off x="3080483" y="2774755"/>
            <a:ext cx="414868" cy="43211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299545" y="2760258"/>
                <a:ext cx="176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45" y="2760258"/>
                <a:ext cx="176587" cy="276999"/>
              </a:xfrm>
              <a:prstGeom prst="rect">
                <a:avLst/>
              </a:prstGeom>
              <a:blipFill>
                <a:blip r:embed="rId12"/>
                <a:stretch>
                  <a:fillRect l="-17241" r="-13793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4229912" y="290729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12" y="2907298"/>
                <a:ext cx="292644" cy="276999"/>
              </a:xfrm>
              <a:prstGeom prst="rect">
                <a:avLst/>
              </a:prstGeom>
              <a:blipFill>
                <a:blip r:embed="rId13"/>
                <a:stretch>
                  <a:fillRect l="-10417" r="-625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楕円 81"/>
          <p:cNvSpPr/>
          <p:nvPr/>
        </p:nvSpPr>
        <p:spPr>
          <a:xfrm>
            <a:off x="3089556" y="32560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/>
          <p:cNvSpPr/>
          <p:nvPr/>
        </p:nvSpPr>
        <p:spPr>
          <a:xfrm>
            <a:off x="2895650" y="2589922"/>
            <a:ext cx="1262116" cy="12621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3485145" y="318468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3416368" y="3217986"/>
                <a:ext cx="195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68" y="3217986"/>
                <a:ext cx="195375" cy="276999"/>
              </a:xfrm>
              <a:prstGeom prst="rect">
                <a:avLst/>
              </a:prstGeom>
              <a:blipFill>
                <a:blip r:embed="rId14"/>
                <a:stretch>
                  <a:fillRect l="-25000" r="-25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458184" y="3780037"/>
                <a:ext cx="291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84" y="3780037"/>
                <a:ext cx="291042" cy="276999"/>
              </a:xfrm>
              <a:prstGeom prst="rect">
                <a:avLst/>
              </a:prstGeom>
              <a:blipFill>
                <a:blip r:embed="rId15"/>
                <a:stretch>
                  <a:fillRect l="-10417" r="-6250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楕円 86"/>
          <p:cNvSpPr/>
          <p:nvPr/>
        </p:nvSpPr>
        <p:spPr>
          <a:xfrm>
            <a:off x="2756038" y="1933285"/>
            <a:ext cx="1263600" cy="1263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cxnSp>
        <p:nvCxnSpPr>
          <p:cNvPr id="88" name="直線矢印コネクタ 87"/>
          <p:cNvCxnSpPr>
            <a:stCxn id="82" idx="1"/>
            <a:endCxn id="87" idx="3"/>
          </p:cNvCxnSpPr>
          <p:nvPr/>
        </p:nvCxnSpPr>
        <p:spPr>
          <a:xfrm flipH="1" flipV="1">
            <a:off x="2941088" y="3011835"/>
            <a:ext cx="159012" cy="25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 flipV="1">
            <a:off x="3982587" y="2814827"/>
            <a:ext cx="332360" cy="45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/>
          <p:cNvSpPr/>
          <p:nvPr/>
        </p:nvSpPr>
        <p:spPr>
          <a:xfrm>
            <a:off x="3947476" y="2750724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/>
          <p:cNvSpPr/>
          <p:nvPr/>
        </p:nvSpPr>
        <p:spPr>
          <a:xfrm>
            <a:off x="2901486" y="2960954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/>
          <p:cNvSpPr/>
          <p:nvPr/>
        </p:nvSpPr>
        <p:spPr>
          <a:xfrm>
            <a:off x="3346936" y="2152796"/>
            <a:ext cx="1263600" cy="1263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93" name="楕円 92"/>
          <p:cNvSpPr/>
          <p:nvPr/>
        </p:nvSpPr>
        <p:spPr>
          <a:xfrm>
            <a:off x="2292886" y="2362351"/>
            <a:ext cx="1263600" cy="12636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4032022" y="2517076"/>
                <a:ext cx="28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22" y="2517076"/>
                <a:ext cx="285463" cy="276999"/>
              </a:xfrm>
              <a:prstGeom prst="rect">
                <a:avLst/>
              </a:prstGeom>
              <a:blipFill>
                <a:blip r:embed="rId16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589025" y="2737161"/>
                <a:ext cx="290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25" y="2737161"/>
                <a:ext cx="290785" cy="276999"/>
              </a:xfrm>
              <a:prstGeom prst="rect">
                <a:avLst/>
              </a:prstGeom>
              <a:blipFill>
                <a:blip r:embed="rId17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3873407" y="1842714"/>
                <a:ext cx="285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407" y="1842714"/>
                <a:ext cx="285463" cy="276999"/>
              </a:xfrm>
              <a:prstGeom prst="rect">
                <a:avLst/>
              </a:prstGeom>
              <a:blipFill>
                <a:blip r:embed="rId18"/>
                <a:stretch>
                  <a:fillRect l="-19149" r="-6383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2514814" y="2035700"/>
                <a:ext cx="290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14" y="2035700"/>
                <a:ext cx="290784" cy="276999"/>
              </a:xfrm>
              <a:prstGeom prst="rect">
                <a:avLst/>
              </a:prstGeom>
              <a:blipFill>
                <a:blip r:embed="rId19"/>
                <a:stretch>
                  <a:fillRect l="-19149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2843815" y="3641068"/>
                <a:ext cx="290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15" y="3641068"/>
                <a:ext cx="290784" cy="276999"/>
              </a:xfrm>
              <a:prstGeom prst="rect">
                <a:avLst/>
              </a:prstGeom>
              <a:blipFill>
                <a:blip r:embed="rId20"/>
                <a:stretch>
                  <a:fillRect l="-19149" r="-6383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/>
              <p:cNvSpPr txBox="1"/>
              <p:nvPr/>
            </p:nvSpPr>
            <p:spPr>
              <a:xfrm>
                <a:off x="4093367" y="3388681"/>
                <a:ext cx="289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9" name="テキスト ボックス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7" y="3388681"/>
                <a:ext cx="289053" cy="276999"/>
              </a:xfrm>
              <a:prstGeom prst="rect">
                <a:avLst/>
              </a:prstGeom>
              <a:blipFill>
                <a:blip r:embed="rId21"/>
                <a:stretch>
                  <a:fillRect l="-18750" r="-6250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矢印コネクタ 99"/>
          <p:cNvCxnSpPr/>
          <p:nvPr/>
        </p:nvCxnSpPr>
        <p:spPr>
          <a:xfrm flipV="1">
            <a:off x="2641032" y="3628473"/>
            <a:ext cx="399018" cy="5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2778992" y="2377997"/>
            <a:ext cx="314653" cy="23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/>
          <p:cNvSpPr/>
          <p:nvPr/>
        </p:nvSpPr>
        <p:spPr>
          <a:xfrm>
            <a:off x="3025083" y="3583526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/>
          <p:cNvSpPr/>
          <p:nvPr/>
        </p:nvSpPr>
        <p:spPr>
          <a:xfrm>
            <a:off x="2741631" y="2351624"/>
            <a:ext cx="72000" cy="72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2555797" y="3648316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97" y="3648316"/>
                <a:ext cx="287322" cy="276999"/>
              </a:xfrm>
              <a:prstGeom prst="rect">
                <a:avLst/>
              </a:prstGeom>
              <a:blipFill>
                <a:blip r:embed="rId22"/>
                <a:stretch>
                  <a:fillRect l="-10638" r="-8511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2969038" y="2019986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038" y="2019986"/>
                <a:ext cx="292644" cy="276999"/>
              </a:xfrm>
              <a:prstGeom prst="rect">
                <a:avLst/>
              </a:prstGeom>
              <a:blipFill>
                <a:blip r:embed="rId23"/>
                <a:stretch>
                  <a:fillRect l="-10417" r="-8333" b="-217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図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33" y="1756564"/>
            <a:ext cx="3948687" cy="296151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51" y="1762337"/>
            <a:ext cx="3941423" cy="2956067"/>
          </a:xfrm>
          <a:prstGeom prst="rect">
            <a:avLst/>
          </a:prstGeom>
        </p:spPr>
      </p:pic>
      <p:sp>
        <p:nvSpPr>
          <p:cNvPr id="30" name="楕円 29"/>
          <p:cNvSpPr/>
          <p:nvPr/>
        </p:nvSpPr>
        <p:spPr>
          <a:xfrm>
            <a:off x="5529245" y="47180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627600" y="4623251"/>
            <a:ext cx="274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：個体　　　：平均</a:t>
            </a:r>
            <a:endParaRPr kumimoji="1" lang="ja-JP" altLang="en-US" dirty="0"/>
          </a:p>
        </p:txBody>
      </p:sp>
      <p:sp>
        <p:nvSpPr>
          <p:cNvPr id="33" name="二等辺三角形 32"/>
          <p:cNvSpPr/>
          <p:nvPr/>
        </p:nvSpPr>
        <p:spPr>
          <a:xfrm>
            <a:off x="6659093" y="4699917"/>
            <a:ext cx="216000" cy="216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761872" y="1378302"/>
            <a:ext cx="22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個体数</a:t>
            </a:r>
            <a:r>
              <a:rPr kumimoji="1" lang="en-US" altLang="ja-JP" dirty="0" smtClean="0"/>
              <a:t>=5</a:t>
            </a:r>
            <a:r>
              <a:rPr kumimoji="1" lang="ja-JP" altLang="en-US" dirty="0" smtClean="0"/>
              <a:t>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638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6</a:t>
            </a:fld>
            <a:endParaRPr kumimoji="1" lang="ja-JP" altLang="en-US" sz="1400"/>
          </a:p>
        </p:txBody>
      </p:sp>
      <p:graphicFrame>
        <p:nvGraphicFramePr>
          <p:cNvPr id="11" name="図表 10"/>
          <p:cNvGraphicFramePr/>
          <p:nvPr>
            <p:extLst>
              <p:ext uri="{D42A27DB-BD31-4B8C-83A1-F6EECF244321}">
                <p14:modId xmlns:p14="http://schemas.microsoft.com/office/powerpoint/2010/main" val="1643407032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035433" y="1599457"/>
                <a:ext cx="6485112" cy="405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1" dirty="0" smtClean="0">
                    <a:solidFill>
                      <a:schemeClr val="tx1"/>
                    </a:solidFill>
                    <a:latin typeface="+mn-ea"/>
                  </a:rPr>
                  <a:t>局所探索</a:t>
                </a:r>
                <a:endParaRPr kumimoji="1" lang="en-US" altLang="ja-JP" sz="2800" b="1" dirty="0" smtClean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kumimoji="1" lang="en-US" altLang="ja-JP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kumimoji="1" lang="en-US" altLang="ja-JP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endParaRPr kumimoji="1" lang="en-US" altLang="ja-JP" sz="28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800" b="1" dirty="0" smtClean="0">
                    <a:latin typeface="+mn-ea"/>
                  </a:rPr>
                  <a:t>ランダム生成</a:t>
                </a:r>
                <a:endParaRPr lang="en-US" altLang="ja-JP" sz="2800" b="1" dirty="0" smtClean="0">
                  <a:latin typeface="+mn-ea"/>
                </a:endParaRPr>
              </a:p>
              <a:p>
                <a:r>
                  <a:rPr kumimoji="1" lang="en-US" altLang="ja-JP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−1 1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∗[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𝑈𝑏𝑜𝑢𝑛𝑑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𝐿𝑏𝑜𝑢𝑛𝑑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33" y="1599457"/>
                <a:ext cx="6485112" cy="4054380"/>
              </a:xfrm>
              <a:prstGeom prst="rect">
                <a:avLst/>
              </a:prstGeom>
              <a:blipFill>
                <a:blip r:embed="rId8"/>
                <a:stretch>
                  <a:fillRect l="-1974" t="-15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3618125045"/>
              </p:ext>
            </p:extLst>
          </p:nvPr>
        </p:nvGraphicFramePr>
        <p:xfrm>
          <a:off x="216868" y="1166451"/>
          <a:ext cx="1154732" cy="542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11111" y="15918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11" y="1591859"/>
                <a:ext cx="4932168" cy="3957237"/>
              </a:xfrm>
              <a:prstGeom prst="rect">
                <a:avLst/>
              </a:prstGeom>
              <a:blipFill>
                <a:blip r:embed="rId7"/>
                <a:stretch>
                  <a:fillRect l="-1854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6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33844" y="1926771"/>
            <a:ext cx="8138015" cy="425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円</a:t>
            </a:r>
            <a:r>
              <a:rPr lang="ja-JP" altLang="en-US" sz="2800" dirty="0" smtClean="0"/>
              <a:t>が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つ以上のケースから計算が複雑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2800" b="1" dirty="0" smtClean="0"/>
              <a:t>１週間後：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ja-JP" altLang="en-US" sz="2800" dirty="0" smtClean="0"/>
              <a:t>アルゴリズムの構築 </a:t>
            </a:r>
            <a:r>
              <a:rPr lang="en-US" altLang="ja-JP" sz="2800" dirty="0" smtClean="0"/>
              <a:t>&amp;</a:t>
            </a:r>
            <a:r>
              <a:rPr lang="ja-JP" altLang="en-US" sz="2800" dirty="0" smtClean="0"/>
              <a:t> 実験回す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en-US" altLang="ja-JP" sz="2800" b="1" dirty="0" smtClean="0"/>
              <a:t>2</a:t>
            </a:r>
            <a:r>
              <a:rPr lang="ja-JP" altLang="en-US" sz="2800" b="1" dirty="0" smtClean="0"/>
              <a:t>週間後：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en-US" altLang="ja-JP" sz="2800" dirty="0" smtClean="0"/>
              <a:t>SSCI</a:t>
            </a:r>
            <a:r>
              <a:rPr lang="ja-JP" altLang="en-US" sz="2800" dirty="0" smtClean="0"/>
              <a:t>執筆 </a:t>
            </a:r>
            <a:r>
              <a:rPr lang="en-US" altLang="ja-JP" sz="2800" dirty="0" smtClean="0"/>
              <a:t>&amp; </a:t>
            </a:r>
            <a:r>
              <a:rPr lang="ja-JP" altLang="en-US" sz="2800" dirty="0" smtClean="0"/>
              <a:t>投稿（</a:t>
            </a:r>
            <a:r>
              <a:rPr lang="en-US" altLang="ja-JP" sz="2800" dirty="0" smtClean="0"/>
              <a:t>6/30</a:t>
            </a:r>
            <a:r>
              <a:rPr lang="ja-JP" altLang="en-US" sz="2800" dirty="0" smtClean="0"/>
              <a:t>）</a:t>
            </a:r>
            <a:endParaRPr lang="ja-JP" altLang="en-US" sz="24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困っている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11" y="1294343"/>
            <a:ext cx="3915208" cy="5427133"/>
          </a:xfrm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個体等分散フローチャート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1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8077</TotalTime>
  <Words>348</Words>
  <Application>Microsoft Office PowerPoint</Application>
  <PresentationFormat>画面に合わせる (4:3)</PresentationFormat>
  <Paragraphs>222</Paragraphs>
  <Slides>15</Slides>
  <Notes>5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15</vt:i4>
      </vt:variant>
    </vt:vector>
  </HeadingPairs>
  <TitlesOfParts>
    <vt:vector size="29" baseType="lpstr">
      <vt:lpstr>Meiryo UI</vt:lpstr>
      <vt:lpstr>ＭＳ Ｐゴシック</vt:lpstr>
      <vt:lpstr>メイリオ</vt:lpstr>
      <vt:lpstr>游ゴシック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STEP1: 大域探索</vt:lpstr>
      <vt:lpstr>PowerPoint プレゼンテーション</vt:lpstr>
      <vt:lpstr>個体の等分散</vt:lpstr>
      <vt:lpstr>個体の等分散</vt:lpstr>
      <vt:lpstr>PowerPoint プレゼンテーション</vt:lpstr>
      <vt:lpstr>PowerPoint プレゼンテーション</vt:lpstr>
      <vt:lpstr>困っている&amp;今後の展望</vt:lpstr>
      <vt:lpstr>個体等分散フローチャート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150</cp:revision>
  <dcterms:created xsi:type="dcterms:W3CDTF">2015-04-22T12:10:45Z</dcterms:created>
  <dcterms:modified xsi:type="dcterms:W3CDTF">2018-06-19T05:27:44Z</dcterms:modified>
</cp:coreProperties>
</file>