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3"/>
  </p:notesMasterIdLst>
  <p:handoutMasterIdLst>
    <p:handoutMasterId r:id="rId24"/>
  </p:handoutMasterIdLst>
  <p:sldIdLst>
    <p:sldId id="289" r:id="rId5"/>
    <p:sldId id="305" r:id="rId6"/>
    <p:sldId id="306" r:id="rId7"/>
    <p:sldId id="326" r:id="rId8"/>
    <p:sldId id="314" r:id="rId9"/>
    <p:sldId id="315" r:id="rId10"/>
    <p:sldId id="316" r:id="rId11"/>
    <p:sldId id="317" r:id="rId12"/>
    <p:sldId id="318" r:id="rId13"/>
    <p:sldId id="319" r:id="rId14"/>
    <p:sldId id="266" r:id="rId15"/>
    <p:sldId id="320" r:id="rId16"/>
    <p:sldId id="308" r:id="rId17"/>
    <p:sldId id="309" r:id="rId18"/>
    <p:sldId id="310" r:id="rId19"/>
    <p:sldId id="311" r:id="rId20"/>
    <p:sldId id="313" r:id="rId21"/>
    <p:sldId id="312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85687" autoAdjust="0"/>
  </p:normalViewPr>
  <p:slideViewPr>
    <p:cSldViewPr snapToGrid="0">
      <p:cViewPr varScale="1">
        <p:scale>
          <a:sx n="59" d="100"/>
          <a:sy n="59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39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2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4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1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0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74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2018/7/2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8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2018/7/3(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800" b="1" u="sng" dirty="0" smtClean="0"/>
              <a:t>前回の問題点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400" dirty="0" smtClean="0"/>
              <a:t>複数個体が同じ局所解</a:t>
            </a:r>
            <a:r>
              <a:rPr lang="ja-JP" altLang="en-US" sz="2400" dirty="0" smtClean="0"/>
              <a:t>に</a:t>
            </a:r>
            <a:r>
              <a:rPr lang="ja-JP" altLang="en-US" sz="2400" dirty="0" smtClean="0"/>
              <a:t>収束してしま</a:t>
            </a:r>
            <a:r>
              <a:rPr lang="ja-JP" altLang="en-US" sz="2400" dirty="0"/>
              <a:t>う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ja-JP" sz="24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800" b="1" u="sng" dirty="0" smtClean="0"/>
              <a:t>やったこと</a:t>
            </a:r>
            <a:endParaRPr lang="en-US" altLang="ja-JP" sz="2800" b="1" u="sng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CEC</a:t>
            </a:r>
            <a:r>
              <a:rPr lang="ja-JP" altLang="en-US" sz="2400" dirty="0" smtClean="0"/>
              <a:t>コンペ</a:t>
            </a:r>
            <a:r>
              <a:rPr lang="en-US" altLang="ja-JP" sz="2400" dirty="0" smtClean="0"/>
              <a:t>2013/2015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調査</a:t>
            </a:r>
            <a:endParaRPr lang="en-US" altLang="ja-JP" sz="2400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dirty="0"/>
              <a:t>自分</a:t>
            </a:r>
            <a:r>
              <a:rPr lang="ja-JP" altLang="en-US" sz="2400" dirty="0" smtClean="0"/>
              <a:t>の提案アルゴリズムをコンペ仕様に変更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smtClean="0"/>
              <a:t>(</a:t>
            </a:r>
            <a:r>
              <a:rPr lang="ja-JP" altLang="en-US" sz="3600" dirty="0"/>
              <a:t>上</a:t>
            </a:r>
            <a:r>
              <a:rPr lang="en-US" altLang="ja-JP" sz="3600" dirty="0"/>
              <a:t>)100</a:t>
            </a:r>
            <a:r>
              <a:rPr lang="ja-JP" altLang="en-US" sz="3600" dirty="0"/>
              <a:t>世代</a:t>
            </a:r>
            <a:r>
              <a:rPr lang="ja-JP" altLang="en-US" sz="3600" dirty="0" smtClean="0"/>
              <a:t>毎の推移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(</a:t>
            </a:r>
            <a:r>
              <a:rPr lang="ja-JP" altLang="en-US" sz="3600" dirty="0"/>
              <a:t>下</a:t>
            </a:r>
            <a:r>
              <a:rPr lang="en-US" altLang="ja-JP" sz="3600" dirty="0"/>
              <a:t>)1000</a:t>
            </a:r>
            <a:r>
              <a:rPr lang="ja-JP" altLang="en-US" sz="3600" dirty="0" smtClean="0"/>
              <a:t>世代目</a:t>
            </a:r>
            <a:endParaRPr kumimoji="1" lang="ja-JP" altLang="en-US" sz="36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8" y="3544192"/>
            <a:ext cx="3846051" cy="2883439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3" y="1166452"/>
            <a:ext cx="2663658" cy="24234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35" y="1117488"/>
            <a:ext cx="2693685" cy="243140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8" y="3544192"/>
            <a:ext cx="3972767" cy="2978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7381" y="6356351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1" y="6356351"/>
                <a:ext cx="3312844" cy="369332"/>
              </a:xfrm>
              <a:prstGeom prst="rect">
                <a:avLst/>
              </a:prstGeom>
              <a:blipFill>
                <a:blip r:embed="rId6"/>
                <a:stretch>
                  <a:fillRect t="-8333" r="-147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806723" y="6337966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23" y="6337966"/>
                <a:ext cx="3312843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615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926771"/>
            <a:ext cx="8138015" cy="425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- </a:t>
            </a:r>
            <a:r>
              <a:rPr lang="ja-JP" altLang="en-US" sz="2800" dirty="0" smtClean="0"/>
              <a:t>他の手法より精度が低そう</a:t>
            </a:r>
            <a:endParaRPr lang="en-US" altLang="ja-JP" sz="2800" dirty="0" smtClean="0"/>
          </a:p>
          <a:p>
            <a:pPr>
              <a:buFontTx/>
              <a:buChar char="-"/>
            </a:pPr>
            <a:r>
              <a:rPr lang="ja-JP" altLang="en-US" sz="2800" dirty="0" smtClean="0"/>
              <a:t>分析が不十分</a:t>
            </a:r>
            <a:endParaRPr lang="en-US" altLang="ja-JP" sz="28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</a:t>
            </a:r>
            <a:r>
              <a:rPr kumimoji="1" lang="ja-JP" altLang="en-US" dirty="0" smtClean="0"/>
              <a:t>いる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453243"/>
            <a:ext cx="8138015" cy="472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 dirty="0" smtClean="0"/>
              <a:t>１週間以内：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en-US" altLang="ja-JP" sz="2800" dirty="0" smtClean="0"/>
              <a:t>CEC</a:t>
            </a:r>
            <a:r>
              <a:rPr lang="ja-JP" altLang="en-US" sz="2800" dirty="0" smtClean="0"/>
              <a:t>コンペと同じ評価尺度での結果を出す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他の手法の分析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b="1" dirty="0" smtClean="0"/>
              <a:t>2</a:t>
            </a:r>
            <a:r>
              <a:rPr lang="ja-JP" altLang="en-US" sz="2800" b="1" dirty="0" smtClean="0"/>
              <a:t>週間後</a:t>
            </a:r>
            <a:r>
              <a:rPr lang="ja-JP" altLang="en-US" sz="2800" b="1" dirty="0"/>
              <a:t>：</a:t>
            </a:r>
            <a:endParaRPr lang="en-US" altLang="ja-JP" sz="2800" b="1" dirty="0"/>
          </a:p>
          <a:p>
            <a:pPr marL="0" indent="0">
              <a:buNone/>
            </a:pPr>
            <a:r>
              <a:rPr lang="ja-JP" altLang="en-US" sz="2800" dirty="0" smtClean="0"/>
              <a:t>自分の手法の改良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/>
          </a:p>
          <a:p>
            <a:pPr marL="0" indent="0">
              <a:buNone/>
            </a:pPr>
            <a:r>
              <a:rPr lang="en-US" altLang="ja-JP" sz="2800" b="1" dirty="0"/>
              <a:t>3</a:t>
            </a:r>
            <a:r>
              <a:rPr lang="ja-JP" altLang="en-US" sz="2800" b="1" dirty="0" smtClean="0"/>
              <a:t>週間後</a:t>
            </a:r>
            <a:r>
              <a:rPr lang="ja-JP" altLang="en-US" sz="2800" b="1" dirty="0" smtClean="0"/>
              <a:t>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en-US" altLang="ja-JP" sz="2800" dirty="0" smtClean="0"/>
              <a:t>7/23(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IEEE-</a:t>
            </a:r>
            <a:r>
              <a:rPr lang="en-US" altLang="ja-JP" sz="2800" dirty="0" smtClean="0"/>
              <a:t>SSCI</a:t>
            </a:r>
            <a:r>
              <a:rPr lang="ja-JP" altLang="en-US" sz="2800" dirty="0" smtClean="0"/>
              <a:t>投稿</a:t>
            </a:r>
            <a:r>
              <a:rPr lang="en-US" altLang="ja-JP" sz="2800" dirty="0" smtClean="0">
                <a:solidFill>
                  <a:srgbClr val="FF0000"/>
                </a:solidFill>
              </a:rPr>
              <a:t>(Final Deadline)</a:t>
            </a:r>
            <a:endParaRPr lang="ja-JP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14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/>
                  <a:t>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28"/>
            <a:ext cx="3532439" cy="26483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" y="3806051"/>
            <a:ext cx="3529710" cy="26462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175773"/>
            <a:ext cx="3882373" cy="737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Vincent 2D function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Modified </a:t>
                </a:r>
                <a:r>
                  <a:rPr kumimoji="1" lang="en-US" altLang="ja-JP" dirty="0" err="1" smtClean="0"/>
                  <a:t>Rastrigin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646688"/>
            <a:ext cx="3095937" cy="737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1463"/>
              </a:xfrm>
              <a:prstGeom prst="rect">
                <a:avLst/>
              </a:prstGeom>
              <a:blipFill>
                <a:blip r:embed="rId11"/>
                <a:stretch>
                  <a:fillRect l="-977" t="-23148" b="-104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0.25, 10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0" y="1916970"/>
            <a:ext cx="6906649" cy="16354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6868" y="1284316"/>
                <a:ext cx="5465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Composition functions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)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1284316"/>
                <a:ext cx="5465475" cy="461665"/>
              </a:xfrm>
              <a:prstGeom prst="rect">
                <a:avLst/>
              </a:prstGeom>
              <a:blipFill>
                <a:blip r:embed="rId5"/>
                <a:stretch>
                  <a:fillRect l="-1786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28"/>
            <a:ext cx="3486747" cy="26140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" y="3822156"/>
            <a:ext cx="3486747" cy="26140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Composition function 1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Composition function 2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468959"/>
            <a:ext cx="2184767" cy="836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−5, 5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blipFill>
                <a:blip r:embed="rId10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145673"/>
            <a:ext cx="2184767" cy="1138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86747" y="5322052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−5, 5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5322052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3636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問題</a:t>
            </a:r>
            <a:r>
              <a:rPr kumimoji="1" lang="ja-JP" altLang="en-US" sz="2400" dirty="0" smtClean="0"/>
              <a:t>における，全最適解</a:t>
            </a:r>
            <a:r>
              <a:rPr kumimoji="1" lang="ja-JP" altLang="en-US" sz="2400" dirty="0" smtClean="0"/>
              <a:t>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</a:t>
            </a:r>
            <a:r>
              <a:rPr kumimoji="1" lang="ja-JP" altLang="en-US" sz="2400" dirty="0" smtClean="0"/>
              <a:t>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7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4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</a:t>
            </a:r>
            <a:r>
              <a:rPr kumimoji="1" lang="en-US" altLang="ja-JP" dirty="0" smtClean="0"/>
              <a:t>CEC ‘</a:t>
            </a:r>
            <a:r>
              <a:rPr kumimoji="1" lang="en-US" altLang="ja-JP" dirty="0" smtClean="0"/>
              <a:t>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17256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5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3845" y="1975757"/>
                <a:ext cx="7886700" cy="42043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個体数：</a:t>
                </a:r>
                <a:r>
                  <a:rPr kumimoji="1" lang="en-US" altLang="ja-JP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ベンチマーク関数：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ja-JP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世代数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ja-JP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pPr marL="0" indent="0">
                  <a:buNone/>
                </a:pPr>
                <a:r>
                  <a:rPr lang="ja-JP" altLang="en-US" sz="2800" dirty="0"/>
                  <a:t>実験</a:t>
                </a:r>
                <a:r>
                  <a:rPr lang="ja-JP" altLang="en-US" sz="2800" dirty="0" smtClean="0"/>
                  <a:t>回数：</a:t>
                </a:r>
                <a:r>
                  <a:rPr lang="en-US" altLang="ja-JP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seed=1</a:t>
                </a:r>
                <a:endParaRPr lang="en-US" altLang="ja-JP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5" y="1975757"/>
                <a:ext cx="7886700" cy="4204382"/>
              </a:xfrm>
              <a:blipFill>
                <a:blip r:embed="rId2"/>
                <a:stretch>
                  <a:fillRect l="-1623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04" y="3529980"/>
            <a:ext cx="4077193" cy="3056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3529980"/>
            <a:ext cx="4082737" cy="30608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(</a:t>
            </a:r>
            <a:r>
              <a:rPr lang="ja-JP" altLang="en-US" sz="3600" dirty="0"/>
              <a:t>上</a:t>
            </a:r>
            <a:r>
              <a:rPr lang="en-US" altLang="ja-JP" sz="3600" dirty="0"/>
              <a:t>)100</a:t>
            </a:r>
            <a:r>
              <a:rPr lang="ja-JP" altLang="en-US" sz="3600" dirty="0"/>
              <a:t>世代</a:t>
            </a:r>
            <a:r>
              <a:rPr lang="ja-JP" altLang="en-US" sz="3600" dirty="0" smtClean="0"/>
              <a:t>毎の推移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(</a:t>
            </a:r>
            <a:r>
              <a:rPr lang="ja-JP" altLang="en-US" sz="3600" dirty="0"/>
              <a:t>下</a:t>
            </a:r>
            <a:r>
              <a:rPr lang="en-US" altLang="ja-JP" sz="3600" dirty="0"/>
              <a:t>)1000</a:t>
            </a:r>
            <a:r>
              <a:rPr lang="ja-JP" altLang="en-US" sz="3600" dirty="0" smtClean="0"/>
              <a:t>世代目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9" y="1150279"/>
            <a:ext cx="3132292" cy="2475521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35" y="1150279"/>
            <a:ext cx="3132292" cy="2475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131335" y="640204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35" y="640204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8917" y="6402044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6402044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864.267"/>
  <p:tag name="LATEXADDIN" val="\documentclass{article}&#10;\usepackage{amsmath}&#10;\pagestyle{empty}&#10;\begin{document}&#10;&#10;\[ &#10;F_8(x)=-\sum_{i=1}^D(10+9 \cos(2 \pi k_i x_i)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595.051"/>
  <p:tag name="LATEXADDIN" val="\documentclass{article}&#10;\usepackage{amsmath}&#10;\pagestyle{empty}&#10;\begin{document}&#10;&#10;\[&#10;F_7(x)=\frac{1}{D}\sum_{i=1}^D\sin(10log(x_i)).&#10;\]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9.4038"/>
  <p:tag name="ORIGINALWIDTH" val="3401.575"/>
  <p:tag name="LATEXADDIN" val="\documentclass{article}&#10;\usepackage{amsmath}&#10;\pagestyle{empty}&#10;\begin{document}&#10;&#10;\begin{equation}&#10;F_j(x)=\sum_{i=1}^n w_i(\hat{f_i}\frac{(x-o_i)*M_i}{\lambda_i}+bias_i)+f_{bias}^j&#10;\end{equation}&#10;\begin{equation}&#10;w_i=exp(-\frac{\sum_{k=1}^D(x_k-o_{ik})^2}{2D \sigma_i^2})&#10;\end{equation}&#10;\end{document}"/>
  <p:tag name="IGUANATEXSIZE" val="20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1125.609"/>
  <p:tag name="LATEXADDIN" val="\documentclass{article}&#10;\usepackage{amsmath}&#10;\pagestyle{empty}&#10;\begin{document}&#10;&#10;\begin{flushleft}&#10;${f_1-f_2}$ : Griewank \\&#10;${f_3-f_4}$ : Weierstrass \\&#10;${f_5-f_6}$ : Sphere&#10;\end{flushleft}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18"/>
  <p:tag name="ORIGINALWIDTH" val="1125.609"/>
  <p:tag name="LATEXADDIN" val="\documentclass{article}&#10;\usepackage{amsmath}&#10;\pagestyle{empty}&#10;\begin{document}&#10;&#10;\begin{flushleft}&#10;${f_1-f_2}$ : Rastrigin \\&#10;${f_3-f_4}$ : Weierstrass \\&#10;${f_5-f_6}$ : Griewank \\&#10;${f_7-f_8}$ : Sphere&#10;\end{flushleft}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10220</TotalTime>
  <Words>462</Words>
  <Application>Microsoft Office PowerPoint</Application>
  <PresentationFormat>画面に合わせる (4:3)</PresentationFormat>
  <Paragraphs>171</Paragraphs>
  <Slides>18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Benchmark Functions for CEC ‘2013</vt:lpstr>
      <vt:lpstr>Benchmark Functions for CEC ‘2013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PowerPoint プレゼンテーション</vt:lpstr>
      <vt:lpstr>(上)100世代毎の推移 (下)1000世代目</vt:lpstr>
      <vt:lpstr>(上)100世代毎の推移 (下)1000世代目</vt:lpstr>
      <vt:lpstr>困っていること</vt:lpstr>
      <vt:lpstr>今後の展望</vt:lpstr>
      <vt:lpstr>Benchmark functions</vt:lpstr>
      <vt:lpstr>Benchmark functions</vt:lpstr>
      <vt:lpstr>Benchmark functions</vt:lpstr>
      <vt:lpstr>Benchmark functions</vt:lpstr>
      <vt:lpstr>Benchmark functions</vt:lpstr>
      <vt:lpstr>Benchmark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194</cp:revision>
  <dcterms:created xsi:type="dcterms:W3CDTF">2015-04-22T12:10:45Z</dcterms:created>
  <dcterms:modified xsi:type="dcterms:W3CDTF">2018-07-03T04:58:08Z</dcterms:modified>
</cp:coreProperties>
</file>