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675" r:id="rId2"/>
    <p:sldMasterId id="2147483736" r:id="rId3"/>
    <p:sldMasterId id="2147483716" r:id="rId4"/>
  </p:sldMasterIdLst>
  <p:notesMasterIdLst>
    <p:notesMasterId r:id="rId20"/>
  </p:notesMasterIdLst>
  <p:handoutMasterIdLst>
    <p:handoutMasterId r:id="rId21"/>
  </p:handoutMasterIdLst>
  <p:sldIdLst>
    <p:sldId id="274" r:id="rId5"/>
    <p:sldId id="375" r:id="rId6"/>
    <p:sldId id="376" r:id="rId7"/>
    <p:sldId id="377" r:id="rId8"/>
    <p:sldId id="386" r:id="rId9"/>
    <p:sldId id="378" r:id="rId10"/>
    <p:sldId id="379" r:id="rId11"/>
    <p:sldId id="387" r:id="rId12"/>
    <p:sldId id="388" r:id="rId13"/>
    <p:sldId id="389" r:id="rId14"/>
    <p:sldId id="383" r:id="rId15"/>
    <p:sldId id="390" r:id="rId16"/>
    <p:sldId id="391" r:id="rId17"/>
    <p:sldId id="392" r:id="rId18"/>
    <p:sldId id="372" r:id="rId19"/>
  </p:sldIdLst>
  <p:sldSz cx="8640763" cy="6480175"/>
  <p:notesSz cx="6794500" cy="99314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orient="horz" pos="3447">
          <p15:clr>
            <a:srgbClr val="A4A3A4"/>
          </p15:clr>
        </p15:guide>
        <p15:guide id="3" orient="horz" pos="3765">
          <p15:clr>
            <a:srgbClr val="A4A3A4"/>
          </p15:clr>
        </p15:guide>
        <p15:guide id="4" pos="2721">
          <p15:clr>
            <a:srgbClr val="A4A3A4"/>
          </p15:clr>
        </p15:guide>
        <p15:guide id="5" pos="226">
          <p15:clr>
            <a:srgbClr val="A4A3A4"/>
          </p15:clr>
        </p15:guide>
        <p15:guide id="6" pos="2403">
          <p15:clr>
            <a:srgbClr val="A4A3A4"/>
          </p15:clr>
        </p15:guide>
        <p15:guide id="7" pos="2267">
          <p15:clr>
            <a:srgbClr val="A4A3A4"/>
          </p15:clr>
        </p15:guide>
        <p15:guide id="8" pos="3175">
          <p15:clr>
            <a:srgbClr val="A4A3A4"/>
          </p15:clr>
        </p15:guide>
        <p15:guide id="9" pos="3311">
          <p15:clr>
            <a:srgbClr val="A4A3A4"/>
          </p15:clr>
        </p15:guide>
        <p15:guide id="10" pos="5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EDB"/>
    <a:srgbClr val="FF00FF"/>
    <a:srgbClr val="FFFF00"/>
    <a:srgbClr val="00FF00"/>
    <a:srgbClr val="00CC66"/>
    <a:srgbClr val="0C3868"/>
    <a:srgbClr val="91C60E"/>
    <a:srgbClr val="E6962C"/>
    <a:srgbClr val="BDDD6E"/>
    <a:srgbClr val="668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1524" y="126"/>
      </p:cViewPr>
      <p:guideLst>
        <p:guide orient="horz" pos="1996"/>
        <p:guide orient="horz" pos="3447"/>
        <p:guide orient="horz" pos="3765"/>
        <p:guide pos="2721"/>
        <p:guide pos="226"/>
        <p:guide pos="2403"/>
        <p:guide pos="2267"/>
        <p:guide pos="3175"/>
        <p:guide pos="3311"/>
        <p:guide pos="5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3540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python3/python3-tutorial.html" TargetMode="External"/><Relationship Id="rId1" Type="http://schemas.openxmlformats.org/officeDocument/2006/relationships/hyperlink" Target="https://www.liaoxuefeng.com/" TargetMode="External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python3/python3-tutorial.html" TargetMode="External"/><Relationship Id="rId1" Type="http://schemas.openxmlformats.org/officeDocument/2006/relationships/hyperlink" Target="https://www.liaoxuefeng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EC07E-DB89-4EC1-A71B-A1726C6CD0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91D46881-6C9A-49DC-97AA-E3D696132317}">
      <dgm:prSet phldrT="[Text]"/>
      <dgm:spPr/>
      <dgm:t>
        <a:bodyPr/>
        <a:lstStyle/>
        <a:p>
          <a:r>
            <a:rPr lang="zh-CN" altLang="en-US" b="1" dirty="0" smtClean="0">
              <a:solidFill>
                <a:schemeClr val="tx2"/>
              </a:solidFill>
            </a:rPr>
            <a:t>安装</a:t>
          </a:r>
          <a:r>
            <a:rPr lang="en-US" altLang="zh-CN" b="1" dirty="0" smtClean="0">
              <a:solidFill>
                <a:schemeClr val="tx2"/>
              </a:solidFill>
            </a:rPr>
            <a:t>Python</a:t>
          </a:r>
          <a:endParaRPr lang="en-US" altLang="zh-CN" b="1" dirty="0">
            <a:solidFill>
              <a:schemeClr val="tx2"/>
            </a:solidFill>
          </a:endParaRPr>
        </a:p>
      </dgm:t>
    </dgm:pt>
    <dgm:pt modelId="{6566A083-929F-43A4-BB3A-CE90B8B4E284}" type="par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E63B771B-8744-459C-B1ED-F6AF89D8AA63}" type="sib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82EBEE14-5FAA-4848-99FC-B9CC6A23D8A9}">
      <dgm:prSet phldrT="[Text]"/>
      <dgm:spPr/>
      <dgm:t>
        <a:bodyPr/>
        <a:lstStyle/>
        <a:p>
          <a:r>
            <a:rPr lang="zh-CN" altLang="en-US" dirty="0" smtClean="0"/>
            <a:t>编写与运行代码</a:t>
          </a:r>
          <a:endParaRPr lang="en-US" altLang="zh-CN" dirty="0"/>
        </a:p>
      </dgm:t>
    </dgm:pt>
    <dgm:pt modelId="{474954A8-09FD-48FD-A622-A9C3C49CDBD9}" type="parTrans" cxnId="{C8315F6D-CA70-455F-8518-08AAE526961E}">
      <dgm:prSet/>
      <dgm:spPr/>
      <dgm:t>
        <a:bodyPr/>
        <a:lstStyle/>
        <a:p>
          <a:endParaRPr lang="en-US" altLang="zh-CN"/>
        </a:p>
      </dgm:t>
    </dgm:pt>
    <dgm:pt modelId="{AF324323-5CB5-4434-AEEF-1B40CEB67F58}" type="sibTrans" cxnId="{C8315F6D-CA70-455F-8518-08AAE526961E}">
      <dgm:prSet/>
      <dgm:spPr/>
      <dgm:t>
        <a:bodyPr/>
        <a:lstStyle/>
        <a:p>
          <a:endParaRPr lang="en-US" altLang="zh-CN"/>
        </a:p>
      </dgm:t>
    </dgm:pt>
    <dgm:pt modelId="{4E9529D5-33F9-4AA5-9902-99E0B6BEE092}">
      <dgm:prSet phldrT="[Text]"/>
      <dgm:spPr/>
      <dgm:t>
        <a:bodyPr/>
        <a:lstStyle/>
        <a:p>
          <a:r>
            <a:rPr lang="zh-CN" altLang="en-US" dirty="0" smtClean="0"/>
            <a:t>安装插件</a:t>
          </a:r>
          <a:endParaRPr lang="en-US" altLang="zh-CN" dirty="0"/>
        </a:p>
      </dgm:t>
    </dgm:pt>
    <dgm:pt modelId="{3AF1143B-4359-4DEC-A76A-4BDA03B60D67}" type="parTrans" cxnId="{28C52AFE-996E-4556-A46E-E40A2C10BFF4}">
      <dgm:prSet/>
      <dgm:spPr/>
      <dgm:t>
        <a:bodyPr/>
        <a:lstStyle/>
        <a:p>
          <a:endParaRPr lang="en-US" altLang="zh-CN"/>
        </a:p>
      </dgm:t>
    </dgm:pt>
    <dgm:pt modelId="{E0E7F3B0-5D61-4BDC-AB3E-D6B8E13BD14A}" type="sibTrans" cxnId="{28C52AFE-996E-4556-A46E-E40A2C10BFF4}">
      <dgm:prSet/>
      <dgm:spPr/>
      <dgm:t>
        <a:bodyPr/>
        <a:lstStyle/>
        <a:p>
          <a:endParaRPr lang="en-US" altLang="zh-CN"/>
        </a:p>
      </dgm:t>
    </dgm:pt>
    <dgm:pt modelId="{1CB67D64-EFAF-49D2-9C01-12983DA9D0B0}" type="pres">
      <dgm:prSet presAssocID="{5F1EC07E-DB89-4EC1-A71B-A1726C6CD0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5980A1-0EB8-4DB6-B0C6-C2463A2FE09B}" type="pres">
      <dgm:prSet presAssocID="{91D46881-6C9A-49DC-97AA-E3D696132317}" presName="parentLin" presStyleCnt="0"/>
      <dgm:spPr/>
    </dgm:pt>
    <dgm:pt modelId="{CF890816-8C79-42CB-BCE7-DB1ECDD708DE}" type="pres">
      <dgm:prSet presAssocID="{91D46881-6C9A-49DC-97AA-E3D6961323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4FB40A7-F08A-4E6E-A241-084713715192}" type="pres">
      <dgm:prSet presAssocID="{91D46881-6C9A-49DC-97AA-E3D6961323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9507A-8DE2-4592-AE87-65BAB90A8B13}" type="pres">
      <dgm:prSet presAssocID="{91D46881-6C9A-49DC-97AA-E3D696132317}" presName="negativeSpace" presStyleCnt="0"/>
      <dgm:spPr/>
    </dgm:pt>
    <dgm:pt modelId="{118C3DED-CA97-4767-BCA0-9B99CA590555}" type="pres">
      <dgm:prSet presAssocID="{91D46881-6C9A-49DC-97AA-E3D696132317}" presName="childText" presStyleLbl="conFgAcc1" presStyleIdx="0" presStyleCnt="3">
        <dgm:presLayoutVars>
          <dgm:bulletEnabled val="1"/>
        </dgm:presLayoutVars>
      </dgm:prSet>
      <dgm:spPr/>
    </dgm:pt>
    <dgm:pt modelId="{C91E28B5-44EC-491A-AA97-CB16A9326B8F}" type="pres">
      <dgm:prSet presAssocID="{E63B771B-8744-459C-B1ED-F6AF89D8AA63}" presName="spaceBetweenRectangles" presStyleCnt="0"/>
      <dgm:spPr/>
    </dgm:pt>
    <dgm:pt modelId="{17AF9923-2D1C-48A0-A99D-674C33C85ECF}" type="pres">
      <dgm:prSet presAssocID="{4E9529D5-33F9-4AA5-9902-99E0B6BEE092}" presName="parentLin" presStyleCnt="0"/>
      <dgm:spPr/>
    </dgm:pt>
    <dgm:pt modelId="{48361E76-18B6-42F9-9EE6-7292975CDBB3}" type="pres">
      <dgm:prSet presAssocID="{4E9529D5-33F9-4AA5-9902-99E0B6BEE092}" presName="parentLeftMargin" presStyleLbl="node1" presStyleIdx="0" presStyleCnt="3"/>
      <dgm:spPr/>
      <dgm:t>
        <a:bodyPr/>
        <a:lstStyle/>
        <a:p>
          <a:endParaRPr lang="en-US" altLang="zh-CN"/>
        </a:p>
      </dgm:t>
    </dgm:pt>
    <dgm:pt modelId="{55B6C3C0-5866-4635-B773-D73B08174127}" type="pres">
      <dgm:prSet presAssocID="{4E9529D5-33F9-4AA5-9902-99E0B6BEE09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894363E8-1016-4545-9EB4-8B568436F766}" type="pres">
      <dgm:prSet presAssocID="{4E9529D5-33F9-4AA5-9902-99E0B6BEE092}" presName="negativeSpace" presStyleCnt="0"/>
      <dgm:spPr/>
    </dgm:pt>
    <dgm:pt modelId="{EF213F50-0E2A-4BFB-9013-AD1113047680}" type="pres">
      <dgm:prSet presAssocID="{4E9529D5-33F9-4AA5-9902-99E0B6BEE092}" presName="childText" presStyleLbl="conFgAcc1" presStyleIdx="1" presStyleCnt="3">
        <dgm:presLayoutVars>
          <dgm:bulletEnabled val="1"/>
        </dgm:presLayoutVars>
      </dgm:prSet>
      <dgm:spPr/>
    </dgm:pt>
    <dgm:pt modelId="{5E0DDB55-40E6-4626-A630-D4744C4AB819}" type="pres">
      <dgm:prSet presAssocID="{E0E7F3B0-5D61-4BDC-AB3E-D6B8E13BD14A}" presName="spaceBetweenRectangles" presStyleCnt="0"/>
      <dgm:spPr/>
    </dgm:pt>
    <dgm:pt modelId="{DBEE9E47-4AB3-4B3F-9BCE-C3E3B7DA46A4}" type="pres">
      <dgm:prSet presAssocID="{82EBEE14-5FAA-4848-99FC-B9CC6A23D8A9}" presName="parentLin" presStyleCnt="0"/>
      <dgm:spPr/>
    </dgm:pt>
    <dgm:pt modelId="{232521AA-F39B-4FAA-A79B-9814DF9DFB55}" type="pres">
      <dgm:prSet presAssocID="{82EBEE14-5FAA-4848-99FC-B9CC6A23D8A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FCBBD981-E8BB-455E-BD4C-FF728DBB49A2}" type="pres">
      <dgm:prSet presAssocID="{82EBEE14-5FAA-4848-99FC-B9CC6A23D8A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C18BEE-EF71-4111-8070-58670DE8B1D5}" type="pres">
      <dgm:prSet presAssocID="{82EBEE14-5FAA-4848-99FC-B9CC6A23D8A9}" presName="negativeSpace" presStyleCnt="0"/>
      <dgm:spPr/>
    </dgm:pt>
    <dgm:pt modelId="{4233C650-1BCE-4370-BADF-C04CDA57AE90}" type="pres">
      <dgm:prSet presAssocID="{82EBEE14-5FAA-4848-99FC-B9CC6A23D8A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40A7C7-C0CC-4116-8F23-0280E1A1C762}" type="presOf" srcId="{91D46881-6C9A-49DC-97AA-E3D696132317}" destId="{CF890816-8C79-42CB-BCE7-DB1ECDD708DE}" srcOrd="0" destOrd="0" presId="urn:microsoft.com/office/officeart/2005/8/layout/list1"/>
    <dgm:cxn modelId="{8F8E9267-3273-4AAC-8836-94BED28A5E45}" type="presOf" srcId="{82EBEE14-5FAA-4848-99FC-B9CC6A23D8A9}" destId="{FCBBD981-E8BB-455E-BD4C-FF728DBB49A2}" srcOrd="1" destOrd="0" presId="urn:microsoft.com/office/officeart/2005/8/layout/list1"/>
    <dgm:cxn modelId="{884B6914-B67C-455E-9E2C-805D8D24FDD0}" type="presOf" srcId="{5F1EC07E-DB89-4EC1-A71B-A1726C6CD0B7}" destId="{1CB67D64-EFAF-49D2-9C01-12983DA9D0B0}" srcOrd="0" destOrd="0" presId="urn:microsoft.com/office/officeart/2005/8/layout/list1"/>
    <dgm:cxn modelId="{337E1EEF-09D1-44F5-9AF2-7DF2B052F116}" type="presOf" srcId="{4E9529D5-33F9-4AA5-9902-99E0B6BEE092}" destId="{48361E76-18B6-42F9-9EE6-7292975CDBB3}" srcOrd="0" destOrd="0" presId="urn:microsoft.com/office/officeart/2005/8/layout/list1"/>
    <dgm:cxn modelId="{C8315F6D-CA70-455F-8518-08AAE526961E}" srcId="{5F1EC07E-DB89-4EC1-A71B-A1726C6CD0B7}" destId="{82EBEE14-5FAA-4848-99FC-B9CC6A23D8A9}" srcOrd="2" destOrd="0" parTransId="{474954A8-09FD-48FD-A622-A9C3C49CDBD9}" sibTransId="{AF324323-5CB5-4434-AEEF-1B40CEB67F58}"/>
    <dgm:cxn modelId="{3F145C49-B3B0-47DF-B0DE-E525FC29CCC9}" srcId="{5F1EC07E-DB89-4EC1-A71B-A1726C6CD0B7}" destId="{91D46881-6C9A-49DC-97AA-E3D696132317}" srcOrd="0" destOrd="0" parTransId="{6566A083-929F-43A4-BB3A-CE90B8B4E284}" sibTransId="{E63B771B-8744-459C-B1ED-F6AF89D8AA63}"/>
    <dgm:cxn modelId="{14E135AA-CFD3-46DB-A116-1A3CED3405EF}" type="presOf" srcId="{82EBEE14-5FAA-4848-99FC-B9CC6A23D8A9}" destId="{232521AA-F39B-4FAA-A79B-9814DF9DFB55}" srcOrd="0" destOrd="0" presId="urn:microsoft.com/office/officeart/2005/8/layout/list1"/>
    <dgm:cxn modelId="{9DDD0D56-49CC-4B27-BA14-C247C3CAB25F}" type="presOf" srcId="{4E9529D5-33F9-4AA5-9902-99E0B6BEE092}" destId="{55B6C3C0-5866-4635-B773-D73B08174127}" srcOrd="1" destOrd="0" presId="urn:microsoft.com/office/officeart/2005/8/layout/list1"/>
    <dgm:cxn modelId="{28C52AFE-996E-4556-A46E-E40A2C10BFF4}" srcId="{5F1EC07E-DB89-4EC1-A71B-A1726C6CD0B7}" destId="{4E9529D5-33F9-4AA5-9902-99E0B6BEE092}" srcOrd="1" destOrd="0" parTransId="{3AF1143B-4359-4DEC-A76A-4BDA03B60D67}" sibTransId="{E0E7F3B0-5D61-4BDC-AB3E-D6B8E13BD14A}"/>
    <dgm:cxn modelId="{8D548EA6-5CFF-4AE2-A168-A854F7446A9C}" type="presOf" srcId="{91D46881-6C9A-49DC-97AA-E3D696132317}" destId="{74FB40A7-F08A-4E6E-A241-084713715192}" srcOrd="1" destOrd="0" presId="urn:microsoft.com/office/officeart/2005/8/layout/list1"/>
    <dgm:cxn modelId="{4BBB94B8-7E68-457F-8649-F556761742F2}" type="presParOf" srcId="{1CB67D64-EFAF-49D2-9C01-12983DA9D0B0}" destId="{015980A1-0EB8-4DB6-B0C6-C2463A2FE09B}" srcOrd="0" destOrd="0" presId="urn:microsoft.com/office/officeart/2005/8/layout/list1"/>
    <dgm:cxn modelId="{0B2A2E70-F0D4-4F0E-B016-6EA70A54DE60}" type="presParOf" srcId="{015980A1-0EB8-4DB6-B0C6-C2463A2FE09B}" destId="{CF890816-8C79-42CB-BCE7-DB1ECDD708DE}" srcOrd="0" destOrd="0" presId="urn:microsoft.com/office/officeart/2005/8/layout/list1"/>
    <dgm:cxn modelId="{70ECA3E0-25DC-4CD7-8C1D-BD423FFE6883}" type="presParOf" srcId="{015980A1-0EB8-4DB6-B0C6-C2463A2FE09B}" destId="{74FB40A7-F08A-4E6E-A241-084713715192}" srcOrd="1" destOrd="0" presId="urn:microsoft.com/office/officeart/2005/8/layout/list1"/>
    <dgm:cxn modelId="{5ABCE74D-BD31-4E32-8B59-F0E85271DF5C}" type="presParOf" srcId="{1CB67D64-EFAF-49D2-9C01-12983DA9D0B0}" destId="{B939507A-8DE2-4592-AE87-65BAB90A8B13}" srcOrd="1" destOrd="0" presId="urn:microsoft.com/office/officeart/2005/8/layout/list1"/>
    <dgm:cxn modelId="{3052802C-0881-42D4-8E0B-56D07A379568}" type="presParOf" srcId="{1CB67D64-EFAF-49D2-9C01-12983DA9D0B0}" destId="{118C3DED-CA97-4767-BCA0-9B99CA590555}" srcOrd="2" destOrd="0" presId="urn:microsoft.com/office/officeart/2005/8/layout/list1"/>
    <dgm:cxn modelId="{C8EE468F-ECD9-4519-BD00-C11265049C73}" type="presParOf" srcId="{1CB67D64-EFAF-49D2-9C01-12983DA9D0B0}" destId="{C91E28B5-44EC-491A-AA97-CB16A9326B8F}" srcOrd="3" destOrd="0" presId="urn:microsoft.com/office/officeart/2005/8/layout/list1"/>
    <dgm:cxn modelId="{15C7FA7E-4085-405A-9A3D-6A7DDD16766F}" type="presParOf" srcId="{1CB67D64-EFAF-49D2-9C01-12983DA9D0B0}" destId="{17AF9923-2D1C-48A0-A99D-674C33C85ECF}" srcOrd="4" destOrd="0" presId="urn:microsoft.com/office/officeart/2005/8/layout/list1"/>
    <dgm:cxn modelId="{E360492F-162D-4A4D-B36C-785BDD7DC53A}" type="presParOf" srcId="{17AF9923-2D1C-48A0-A99D-674C33C85ECF}" destId="{48361E76-18B6-42F9-9EE6-7292975CDBB3}" srcOrd="0" destOrd="0" presId="urn:microsoft.com/office/officeart/2005/8/layout/list1"/>
    <dgm:cxn modelId="{1168F9B5-75CD-4FCA-9CA8-19F426CC3D03}" type="presParOf" srcId="{17AF9923-2D1C-48A0-A99D-674C33C85ECF}" destId="{55B6C3C0-5866-4635-B773-D73B08174127}" srcOrd="1" destOrd="0" presId="urn:microsoft.com/office/officeart/2005/8/layout/list1"/>
    <dgm:cxn modelId="{A4BA0D60-88A5-4E4A-8D09-6E72C1CA2E8D}" type="presParOf" srcId="{1CB67D64-EFAF-49D2-9C01-12983DA9D0B0}" destId="{894363E8-1016-4545-9EB4-8B568436F766}" srcOrd="5" destOrd="0" presId="urn:microsoft.com/office/officeart/2005/8/layout/list1"/>
    <dgm:cxn modelId="{8758D664-834A-4F14-B0FB-85CE9784741E}" type="presParOf" srcId="{1CB67D64-EFAF-49D2-9C01-12983DA9D0B0}" destId="{EF213F50-0E2A-4BFB-9013-AD1113047680}" srcOrd="6" destOrd="0" presId="urn:microsoft.com/office/officeart/2005/8/layout/list1"/>
    <dgm:cxn modelId="{C21A4F39-8852-4449-8BA1-8AA23C2F0151}" type="presParOf" srcId="{1CB67D64-EFAF-49D2-9C01-12983DA9D0B0}" destId="{5E0DDB55-40E6-4626-A630-D4744C4AB819}" srcOrd="7" destOrd="0" presId="urn:microsoft.com/office/officeart/2005/8/layout/list1"/>
    <dgm:cxn modelId="{5EED2457-5146-4F56-BEF4-5F727EAFD2F7}" type="presParOf" srcId="{1CB67D64-EFAF-49D2-9C01-12983DA9D0B0}" destId="{DBEE9E47-4AB3-4B3F-9BCE-C3E3B7DA46A4}" srcOrd="8" destOrd="0" presId="urn:microsoft.com/office/officeart/2005/8/layout/list1"/>
    <dgm:cxn modelId="{AC5CA016-0AB2-4188-B56E-291D7D0D3FA0}" type="presParOf" srcId="{DBEE9E47-4AB3-4B3F-9BCE-C3E3B7DA46A4}" destId="{232521AA-F39B-4FAA-A79B-9814DF9DFB55}" srcOrd="0" destOrd="0" presId="urn:microsoft.com/office/officeart/2005/8/layout/list1"/>
    <dgm:cxn modelId="{13FF432A-1333-4E3B-B9FF-6A4DB22A40B9}" type="presParOf" srcId="{DBEE9E47-4AB3-4B3F-9BCE-C3E3B7DA46A4}" destId="{FCBBD981-E8BB-455E-BD4C-FF728DBB49A2}" srcOrd="1" destOrd="0" presId="urn:microsoft.com/office/officeart/2005/8/layout/list1"/>
    <dgm:cxn modelId="{7FDBC526-2BEC-4AAF-98E2-0161CD96CBAE}" type="presParOf" srcId="{1CB67D64-EFAF-49D2-9C01-12983DA9D0B0}" destId="{78C18BEE-EF71-4111-8070-58670DE8B1D5}" srcOrd="9" destOrd="0" presId="urn:microsoft.com/office/officeart/2005/8/layout/list1"/>
    <dgm:cxn modelId="{6567AF02-7038-4351-963E-16DD445EB945}" type="presParOf" srcId="{1CB67D64-EFAF-49D2-9C01-12983DA9D0B0}" destId="{4233C650-1BCE-4370-BADF-C04CDA57AE9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FFBF3F"/>
        </a:solidFill>
      </dgm:spPr>
      <dgm:t>
        <a:bodyPr/>
        <a:lstStyle/>
        <a:p>
          <a:r>
            <a:rPr lang="zh-CN" altLang="en-US" b="1" dirty="0" smtClean="0">
              <a:effectLst/>
            </a:rPr>
            <a:t>调用模块</a:t>
          </a:r>
          <a:endParaRPr lang="en-US" altLang="en-US" b="1" dirty="0" smtClean="0">
            <a:effectLst/>
          </a:endParaRPr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CEDBE00F-06A6-44F3-87F9-6D9704DEF035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BA15F274-7F7D-4793-8420-13AFE6B0FABD}" type="parTrans" cxnId="{49D463E6-6FF5-4223-AFCC-028D605F3A86}">
      <dgm:prSet/>
      <dgm:spPr/>
      <dgm:t>
        <a:bodyPr/>
        <a:lstStyle/>
        <a:p>
          <a:endParaRPr lang="en-US"/>
        </a:p>
      </dgm:t>
    </dgm:pt>
    <dgm:pt modelId="{8870434A-6512-4EC0-B9F1-460D8EB6B771}" type="sibTrans" cxnId="{49D463E6-6FF5-4223-AFCC-028D605F3A86}">
      <dgm:prSet/>
      <dgm:spPr/>
      <dgm:t>
        <a:bodyPr/>
        <a:lstStyle/>
        <a:p>
          <a:endParaRPr lang="en-US"/>
        </a:p>
      </dgm:t>
    </dgm:pt>
    <dgm:pt modelId="{28C9BF2B-D4C8-427F-8D55-62C80FC56800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20C9AF6C-A5B6-4E2C-81C0-3B9B9BF099C4}" type="parTrans" cxnId="{38B9DF80-5D4F-4262-81E5-2E655DD84164}">
      <dgm:prSet/>
      <dgm:spPr/>
      <dgm:t>
        <a:bodyPr/>
        <a:lstStyle/>
        <a:p>
          <a:endParaRPr lang="en-US"/>
        </a:p>
      </dgm:t>
    </dgm:pt>
    <dgm:pt modelId="{07B8952E-D192-4953-AC1C-3EF3165EBDF4}" type="sibTrans" cxnId="{38B9DF80-5D4F-4262-81E5-2E655DD84164}">
      <dgm:prSet/>
      <dgm:spPr/>
      <dgm:t>
        <a:bodyPr/>
        <a:lstStyle/>
        <a:p>
          <a:endParaRPr lang="en-US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smtClean="0"/>
            <a:t>直接导入模块：</a:t>
          </a:r>
          <a:r>
            <a:rPr lang="en-US" altLang="zh-CN" smtClean="0"/>
            <a:t>import</a:t>
          </a:r>
          <a:r>
            <a:rPr lang="zh-CN" altLang="en-US" smtClean="0"/>
            <a:t> </a:t>
          </a:r>
          <a:r>
            <a:rPr lang="en-US" altLang="zh-CN" smtClean="0"/>
            <a:t>XXX</a:t>
          </a:r>
          <a:r>
            <a:rPr lang="zh-CN" altLang="en-US" smtClean="0"/>
            <a:t>模块。然后在调用时的代码为</a:t>
          </a:r>
          <a:r>
            <a:rPr lang="en-US" altLang="zh-CN" smtClean="0"/>
            <a:t>XXX</a:t>
          </a:r>
          <a:r>
            <a:rPr lang="zh-CN" altLang="en-US" smtClean="0"/>
            <a:t>模块</a:t>
          </a:r>
          <a:r>
            <a:rPr lang="en-US" altLang="zh-CN" smtClean="0"/>
            <a:t>.xxxx</a:t>
          </a:r>
          <a:r>
            <a:rPr lang="zh-CN" altLang="en-US" smtClean="0"/>
            <a:t>函数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6CFC5310-1EDE-40DA-ACC4-DD2EE78CAA04}">
      <dgm:prSet/>
      <dgm:spPr/>
      <dgm:t>
        <a:bodyPr/>
        <a:lstStyle/>
        <a:p>
          <a:endParaRPr lang="en-US" altLang="zh-CN" dirty="0"/>
        </a:p>
      </dgm:t>
    </dgm:pt>
    <dgm:pt modelId="{474A0D92-69A2-49B9-8F95-3D617F3B1C79}" type="parTrans" cxnId="{8657E264-ABCA-49D7-A2E0-F355A823FE54}">
      <dgm:prSet/>
      <dgm:spPr/>
      <dgm:t>
        <a:bodyPr/>
        <a:lstStyle/>
        <a:p>
          <a:endParaRPr lang="en-US" altLang="zh-CN"/>
        </a:p>
      </dgm:t>
    </dgm:pt>
    <dgm:pt modelId="{E76E172E-CEDF-4262-8C11-1EE3BC0F108B}" type="sibTrans" cxnId="{8657E264-ABCA-49D7-A2E0-F355A823FE54}">
      <dgm:prSet/>
      <dgm:spPr/>
      <dgm:t>
        <a:bodyPr/>
        <a:lstStyle/>
        <a:p>
          <a:endParaRPr lang="en-US" altLang="zh-CN"/>
        </a:p>
      </dgm:t>
    </dgm:pt>
    <dgm:pt modelId="{B0B99255-2EB8-4980-BAC2-C4CE6889C551}">
      <dgm:prSet/>
      <dgm:spPr/>
      <dgm:t>
        <a:bodyPr/>
        <a:lstStyle/>
        <a:p>
          <a:r>
            <a:rPr lang="zh-CN" altLang="en-US" smtClean="0"/>
            <a:t>导入模块并将其重命名：</a:t>
          </a:r>
          <a:r>
            <a:rPr lang="en-US" altLang="zh-CN" smtClean="0"/>
            <a:t>import</a:t>
          </a:r>
          <a:r>
            <a:rPr lang="zh-CN" altLang="en-US" smtClean="0"/>
            <a:t> </a:t>
          </a:r>
          <a:r>
            <a:rPr lang="en-US" altLang="zh-CN" smtClean="0"/>
            <a:t>XXX</a:t>
          </a:r>
          <a:r>
            <a:rPr lang="zh-CN" altLang="en-US" smtClean="0"/>
            <a:t>模块 </a:t>
          </a:r>
          <a:r>
            <a:rPr lang="en-US" altLang="zh-CN" smtClean="0"/>
            <a:t>as XX</a:t>
          </a:r>
          <a:r>
            <a:rPr lang="zh-CN" altLang="en-US" smtClean="0"/>
            <a:t>。然后在调用时的代码为</a:t>
          </a:r>
          <a:r>
            <a:rPr lang="en-US" altLang="zh-CN" smtClean="0"/>
            <a:t>XX</a:t>
          </a:r>
          <a:r>
            <a:rPr lang="zh-CN" altLang="en-US" smtClean="0"/>
            <a:t>模块新名字</a:t>
          </a:r>
          <a:r>
            <a:rPr lang="en-US" altLang="zh-CN" smtClean="0"/>
            <a:t>.xxxx</a:t>
          </a:r>
          <a:r>
            <a:rPr lang="zh-CN" altLang="en-US" smtClean="0"/>
            <a:t>函数</a:t>
          </a:r>
          <a:endParaRPr lang="en-US" altLang="zh-CN" dirty="0"/>
        </a:p>
      </dgm:t>
    </dgm:pt>
    <dgm:pt modelId="{CA1D5A84-5454-4181-A44A-9AECE89EBBAF}" type="parTrans" cxnId="{C04F493D-7F2E-4B69-86F5-B4E81BE8B2E5}">
      <dgm:prSet/>
      <dgm:spPr/>
      <dgm:t>
        <a:bodyPr/>
        <a:lstStyle/>
        <a:p>
          <a:endParaRPr lang="en-US" altLang="zh-CN"/>
        </a:p>
      </dgm:t>
    </dgm:pt>
    <dgm:pt modelId="{C710147F-0400-44E0-B3CE-CF8BD19220EB}" type="sibTrans" cxnId="{C04F493D-7F2E-4B69-86F5-B4E81BE8B2E5}">
      <dgm:prSet/>
      <dgm:spPr/>
      <dgm:t>
        <a:bodyPr/>
        <a:lstStyle/>
        <a:p>
          <a:endParaRPr lang="en-US" altLang="zh-CN"/>
        </a:p>
      </dgm:t>
    </dgm:pt>
    <dgm:pt modelId="{5807DD10-0258-4085-A7E1-0CEA714B5E47}">
      <dgm:prSet/>
      <dgm:spPr/>
      <dgm:t>
        <a:bodyPr/>
        <a:lstStyle/>
        <a:p>
          <a:endParaRPr lang="en-US" altLang="zh-CN" dirty="0"/>
        </a:p>
      </dgm:t>
    </dgm:pt>
    <dgm:pt modelId="{C259604E-0B8F-4C03-AD43-D24B96A30981}" type="parTrans" cxnId="{74D981C5-8CDD-405E-AA65-97D160B374F1}">
      <dgm:prSet/>
      <dgm:spPr/>
      <dgm:t>
        <a:bodyPr/>
        <a:lstStyle/>
        <a:p>
          <a:endParaRPr lang="en-US" altLang="zh-CN"/>
        </a:p>
      </dgm:t>
    </dgm:pt>
    <dgm:pt modelId="{18D89973-DE3D-45D0-A409-2F82023A1F3D}" type="sibTrans" cxnId="{74D981C5-8CDD-405E-AA65-97D160B374F1}">
      <dgm:prSet/>
      <dgm:spPr/>
      <dgm:t>
        <a:bodyPr/>
        <a:lstStyle/>
        <a:p>
          <a:endParaRPr lang="en-US" altLang="zh-CN"/>
        </a:p>
      </dgm:t>
    </dgm:pt>
    <dgm:pt modelId="{2D6D2C5D-D723-4B67-B7DF-26A7727AA068}">
      <dgm:prSet/>
      <dgm:spPr/>
      <dgm:t>
        <a:bodyPr/>
        <a:lstStyle/>
        <a:p>
          <a:r>
            <a:rPr lang="zh-CN" altLang="en-US" dirty="0" smtClean="0"/>
            <a:t>导入模块部分内容</a:t>
          </a:r>
          <a:endParaRPr lang="en-US" altLang="zh-CN" dirty="0"/>
        </a:p>
      </dgm:t>
    </dgm:pt>
    <dgm:pt modelId="{A9A92952-CA97-4F7E-B402-1DF323F3DE10}" type="parTrans" cxnId="{EECA5B6F-D6DE-40F1-A0A6-3FA2F0CAE5C2}">
      <dgm:prSet/>
      <dgm:spPr/>
      <dgm:t>
        <a:bodyPr/>
        <a:lstStyle/>
        <a:p>
          <a:endParaRPr lang="en-US" altLang="zh-CN"/>
        </a:p>
      </dgm:t>
    </dgm:pt>
    <dgm:pt modelId="{6EC006E8-6BEA-41AA-AA57-CE743FB18B11}" type="sibTrans" cxnId="{EECA5B6F-D6DE-40F1-A0A6-3FA2F0CAE5C2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7A6945-38B0-4AE6-A9D2-B9C8C1DFA278}" type="presOf" srcId="{B0B99255-2EB8-4980-BAC2-C4CE6889C551}" destId="{D293823F-96A4-4377-9C32-C3F6CD6DE697}" srcOrd="0" destOrd="2" presId="urn:microsoft.com/office/officeart/2005/8/layout/vList2"/>
    <dgm:cxn modelId="{8081D8A8-47D9-477B-88FF-93E2D40D48AF}" type="presOf" srcId="{6CFC5310-1EDE-40DA-ACC4-DD2EE78CAA04}" destId="{D293823F-96A4-4377-9C32-C3F6CD6DE697}" srcOrd="0" destOrd="1" presId="urn:microsoft.com/office/officeart/2005/8/layout/vList2"/>
    <dgm:cxn modelId="{74D981C5-8CDD-405E-AA65-97D160B374F1}" srcId="{6CD21740-F4FF-42E7-9D66-46B87880AE8A}" destId="{5807DD10-0258-4085-A7E1-0CEA714B5E47}" srcOrd="3" destOrd="0" parTransId="{C259604E-0B8F-4C03-AD43-D24B96A30981}" sibTransId="{18D89973-DE3D-45D0-A409-2F82023A1F3D}"/>
    <dgm:cxn modelId="{7D36039D-54DA-42E5-8AD5-DAEC23C78263}" type="presOf" srcId="{5807DD10-0258-4085-A7E1-0CEA714B5E47}" destId="{D293823F-96A4-4377-9C32-C3F6CD6DE697}" srcOrd="0" destOrd="3" presId="urn:microsoft.com/office/officeart/2005/8/layout/vList2"/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38B9DF80-5D4F-4262-81E5-2E655DD84164}" srcId="{6CD21740-F4FF-42E7-9D66-46B87880AE8A}" destId="{28C9BF2B-D4C8-427F-8D55-62C80FC56800}" srcOrd="5" destOrd="0" parTransId="{20C9AF6C-A5B6-4E2C-81C0-3B9B9BF099C4}" sibTransId="{07B8952E-D192-4953-AC1C-3EF3165EBDF4}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4C661A91-A5DE-4857-8259-ADFF5743796B}" type="presOf" srcId="{2D6D2C5D-D723-4B67-B7DF-26A7727AA068}" destId="{D293823F-96A4-4377-9C32-C3F6CD6DE697}" srcOrd="0" destOrd="4" presId="urn:microsoft.com/office/officeart/2005/8/layout/vList2"/>
    <dgm:cxn modelId="{C04F493D-7F2E-4B69-86F5-B4E81BE8B2E5}" srcId="{6CD21740-F4FF-42E7-9D66-46B87880AE8A}" destId="{B0B99255-2EB8-4980-BAC2-C4CE6889C551}" srcOrd="2" destOrd="0" parTransId="{CA1D5A84-5454-4181-A44A-9AECE89EBBAF}" sibTransId="{C710147F-0400-44E0-B3CE-CF8BD19220EB}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7BB22BAF-35DE-40F8-BFCC-05825E7F29BA}" type="presOf" srcId="{28C9BF2B-D4C8-427F-8D55-62C80FC56800}" destId="{D293823F-96A4-4377-9C32-C3F6CD6DE697}" srcOrd="0" destOrd="5" presId="urn:microsoft.com/office/officeart/2005/8/layout/vList2"/>
    <dgm:cxn modelId="{EECA5B6F-D6DE-40F1-A0A6-3FA2F0CAE5C2}" srcId="{6CD21740-F4FF-42E7-9D66-46B87880AE8A}" destId="{2D6D2C5D-D723-4B67-B7DF-26A7727AA068}" srcOrd="4" destOrd="0" parTransId="{A9A92952-CA97-4F7E-B402-1DF323F3DE10}" sibTransId="{6EC006E8-6BEA-41AA-AA57-CE743FB18B11}"/>
    <dgm:cxn modelId="{49D463E6-6FF5-4223-AFCC-028D605F3A86}" srcId="{6CD21740-F4FF-42E7-9D66-46B87880AE8A}" destId="{CEDBE00F-06A6-44F3-87F9-6D9704DEF035}" srcOrd="6" destOrd="0" parTransId="{BA15F274-7F7D-4793-8420-13AFE6B0FABD}" sibTransId="{8870434A-6512-4EC0-B9F1-460D8EB6B771}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D53412F0-91CB-4CCC-B577-3F120250D076}" type="presOf" srcId="{CEDBE00F-06A6-44F3-87F9-6D9704DEF035}" destId="{D293823F-96A4-4377-9C32-C3F6CD6DE697}" srcOrd="0" destOrd="6" presId="urn:microsoft.com/office/officeart/2005/8/layout/vList2"/>
    <dgm:cxn modelId="{8657E264-ABCA-49D7-A2E0-F355A823FE54}" srcId="{6CD21740-F4FF-42E7-9D66-46B87880AE8A}" destId="{6CFC5310-1EDE-40DA-ACC4-DD2EE78CAA04}" srcOrd="1" destOrd="0" parTransId="{474A0D92-69A2-49B9-8F95-3D617F3B1C79}" sibTransId="{E76E172E-CEDF-4262-8C11-1EE3BC0F108B}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FFBF3F"/>
        </a:solidFill>
      </dgm:spPr>
      <dgm:t>
        <a:bodyPr/>
        <a:lstStyle/>
        <a:p>
          <a:r>
            <a:rPr lang="zh-CN" altLang="en-US" b="1" dirty="0" smtClean="0">
              <a:effectLst/>
            </a:rPr>
            <a:t>常用代码</a:t>
          </a:r>
          <a:endParaRPr lang="en-US" altLang="en-US" b="1" dirty="0" smtClean="0">
            <a:effectLst/>
          </a:endParaRPr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CEDBE00F-06A6-44F3-87F9-6D9704DEF035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BA15F274-7F7D-4793-8420-13AFE6B0FABD}" type="parTrans" cxnId="{49D463E6-6FF5-4223-AFCC-028D605F3A86}">
      <dgm:prSet/>
      <dgm:spPr/>
      <dgm:t>
        <a:bodyPr/>
        <a:lstStyle/>
        <a:p>
          <a:endParaRPr lang="en-US"/>
        </a:p>
      </dgm:t>
    </dgm:pt>
    <dgm:pt modelId="{8870434A-6512-4EC0-B9F1-460D8EB6B771}" type="sibTrans" cxnId="{49D463E6-6FF5-4223-AFCC-028D605F3A86}">
      <dgm:prSet/>
      <dgm:spPr/>
      <dgm:t>
        <a:bodyPr/>
        <a:lstStyle/>
        <a:p>
          <a:endParaRPr lang="en-US"/>
        </a:p>
      </dgm:t>
    </dgm:pt>
    <dgm:pt modelId="{28C9BF2B-D4C8-427F-8D55-62C80FC56800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20C9AF6C-A5B6-4E2C-81C0-3B9B9BF099C4}" type="parTrans" cxnId="{38B9DF80-5D4F-4262-81E5-2E655DD84164}">
      <dgm:prSet/>
      <dgm:spPr/>
      <dgm:t>
        <a:bodyPr/>
        <a:lstStyle/>
        <a:p>
          <a:endParaRPr lang="en-US"/>
        </a:p>
      </dgm:t>
    </dgm:pt>
    <dgm:pt modelId="{07B8952E-D192-4953-AC1C-3EF3165EBDF4}" type="sibTrans" cxnId="{38B9DF80-5D4F-4262-81E5-2E655DD84164}">
      <dgm:prSet/>
      <dgm:spPr/>
      <dgm:t>
        <a:bodyPr/>
        <a:lstStyle/>
        <a:p>
          <a:endParaRPr lang="en-US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smtClean="0"/>
            <a:t>给变量赋值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66572C1-D518-4C01-8A05-32D670F5011E}">
      <dgm:prSet/>
      <dgm:spPr/>
      <dgm:t>
        <a:bodyPr/>
        <a:lstStyle/>
        <a:p>
          <a:endParaRPr lang="en-US" altLang="zh-CN" dirty="0"/>
        </a:p>
      </dgm:t>
    </dgm:pt>
    <dgm:pt modelId="{B876011D-4805-45C7-A517-A250D4F66430}" type="parTrans" cxnId="{B2608A57-2889-46C4-AD7C-EDB9E86A91B0}">
      <dgm:prSet/>
      <dgm:spPr/>
      <dgm:t>
        <a:bodyPr/>
        <a:lstStyle/>
        <a:p>
          <a:endParaRPr lang="en-US" altLang="zh-CN"/>
        </a:p>
      </dgm:t>
    </dgm:pt>
    <dgm:pt modelId="{FB4D2F1B-A55B-4E38-AB02-5304E1361155}" type="sibTrans" cxnId="{B2608A57-2889-46C4-AD7C-EDB9E86A91B0}">
      <dgm:prSet/>
      <dgm:spPr/>
      <dgm:t>
        <a:bodyPr/>
        <a:lstStyle/>
        <a:p>
          <a:endParaRPr lang="en-US" altLang="zh-CN"/>
        </a:p>
      </dgm:t>
    </dgm:pt>
    <dgm:pt modelId="{FD86D1BA-863A-4EDC-942C-7041D3BF3F01}">
      <dgm:prSet/>
      <dgm:spPr/>
      <dgm:t>
        <a:bodyPr/>
        <a:lstStyle/>
        <a:p>
          <a:r>
            <a:rPr lang="zh-CN" altLang="en-US" smtClean="0"/>
            <a:t>用</a:t>
          </a:r>
          <a:r>
            <a:rPr lang="en-US" altLang="zh-CN" smtClean="0"/>
            <a:t>for</a:t>
          </a:r>
          <a:r>
            <a:rPr lang="zh-CN" altLang="en-US" smtClean="0"/>
            <a:t>循环遍历某一文件夹下的文件</a:t>
          </a:r>
          <a:r>
            <a:rPr lang="en-US" altLang="zh-CN" smtClean="0"/>
            <a:t>/</a:t>
          </a:r>
          <a:r>
            <a:rPr lang="zh-CN" altLang="en-US" smtClean="0"/>
            <a:t>文件夹</a:t>
          </a:r>
          <a:endParaRPr lang="en-US" altLang="zh-CN" dirty="0"/>
        </a:p>
      </dgm:t>
    </dgm:pt>
    <dgm:pt modelId="{C5B08B67-566F-42EA-8D83-A760B6555EF5}" type="parTrans" cxnId="{14DF45F7-3982-4C6F-A0C5-4F2D68353B6B}">
      <dgm:prSet/>
      <dgm:spPr/>
      <dgm:t>
        <a:bodyPr/>
        <a:lstStyle/>
        <a:p>
          <a:endParaRPr lang="en-US" altLang="zh-CN"/>
        </a:p>
      </dgm:t>
    </dgm:pt>
    <dgm:pt modelId="{C8CAE74B-B459-406B-9692-679F00FC9ED7}" type="sibTrans" cxnId="{14DF45F7-3982-4C6F-A0C5-4F2D68353B6B}">
      <dgm:prSet/>
      <dgm:spPr/>
      <dgm:t>
        <a:bodyPr/>
        <a:lstStyle/>
        <a:p>
          <a:endParaRPr lang="en-US" altLang="zh-CN"/>
        </a:p>
      </dgm:t>
    </dgm:pt>
    <dgm:pt modelId="{354D4689-ED56-4CF3-BD0B-F0AB840C1D32}">
      <dgm:prSet/>
      <dgm:spPr/>
      <dgm:t>
        <a:bodyPr/>
        <a:lstStyle/>
        <a:p>
          <a:endParaRPr lang="en-US" altLang="zh-CN" dirty="0"/>
        </a:p>
      </dgm:t>
    </dgm:pt>
    <dgm:pt modelId="{04A090BF-6C13-4387-9DA0-8A2CA1D93FDD}" type="parTrans" cxnId="{20CC7071-AA23-4967-BDB3-D1EA3D6E68FB}">
      <dgm:prSet/>
      <dgm:spPr/>
      <dgm:t>
        <a:bodyPr/>
        <a:lstStyle/>
        <a:p>
          <a:endParaRPr lang="en-US" altLang="zh-CN"/>
        </a:p>
      </dgm:t>
    </dgm:pt>
    <dgm:pt modelId="{46D57D21-7221-4F3B-BC76-633CD0CAA996}" type="sibTrans" cxnId="{20CC7071-AA23-4967-BDB3-D1EA3D6E68FB}">
      <dgm:prSet/>
      <dgm:spPr/>
      <dgm:t>
        <a:bodyPr/>
        <a:lstStyle/>
        <a:p>
          <a:endParaRPr lang="en-US" altLang="zh-CN"/>
        </a:p>
      </dgm:t>
    </dgm:pt>
    <dgm:pt modelId="{B4AFA1BC-68A8-468F-8661-9F63618E02A5}">
      <dgm:prSet/>
      <dgm:spPr/>
      <dgm:t>
        <a:bodyPr/>
        <a:lstStyle/>
        <a:p>
          <a:r>
            <a:rPr lang="zh-CN" altLang="en-US" dirty="0" smtClean="0"/>
            <a:t>将文字</a:t>
          </a:r>
          <a:r>
            <a:rPr lang="en-US" altLang="zh-CN" dirty="0" smtClean="0"/>
            <a:t>/</a:t>
          </a:r>
          <a:r>
            <a:rPr lang="zh-CN" altLang="en-US" dirty="0" smtClean="0"/>
            <a:t>数值输出在面板中</a:t>
          </a:r>
          <a:endParaRPr lang="en-US" altLang="zh-CN" dirty="0"/>
        </a:p>
      </dgm:t>
    </dgm:pt>
    <dgm:pt modelId="{909C58CE-C2FC-4124-A0EF-88D35FD3CFE9}" type="parTrans" cxnId="{A60C25B2-9032-4959-8FD9-229A74C5FEEC}">
      <dgm:prSet/>
      <dgm:spPr/>
      <dgm:t>
        <a:bodyPr/>
        <a:lstStyle/>
        <a:p>
          <a:endParaRPr lang="en-US" altLang="zh-CN"/>
        </a:p>
      </dgm:t>
    </dgm:pt>
    <dgm:pt modelId="{05CB2288-441D-42F0-A184-AC8061F35BB8}" type="sibTrans" cxnId="{A60C25B2-9032-4959-8FD9-229A74C5FEEC}">
      <dgm:prSet/>
      <dgm:spPr/>
      <dgm:t>
        <a:bodyPr/>
        <a:lstStyle/>
        <a:p>
          <a:endParaRPr lang="en-US" altLang="zh-CN"/>
        </a:p>
      </dgm:t>
    </dgm:pt>
    <dgm:pt modelId="{AFCFC55B-155C-4180-A46A-E77F774F8FAC}">
      <dgm:prSet/>
      <dgm:spPr/>
      <dgm:t>
        <a:bodyPr/>
        <a:lstStyle/>
        <a:p>
          <a:endParaRPr lang="en-US" altLang="zh-CN" dirty="0"/>
        </a:p>
      </dgm:t>
    </dgm:pt>
    <dgm:pt modelId="{30D99313-0155-44AD-AD17-F88A4AD538E3}" type="parTrans" cxnId="{C4CB181F-5D26-49C6-AF40-C5F6785941B2}">
      <dgm:prSet/>
      <dgm:spPr/>
      <dgm:t>
        <a:bodyPr/>
        <a:lstStyle/>
        <a:p>
          <a:endParaRPr lang="en-US" altLang="zh-CN"/>
        </a:p>
      </dgm:t>
    </dgm:pt>
    <dgm:pt modelId="{655A843A-C01C-42BF-B85F-06CF7500ABBA}" type="sibTrans" cxnId="{C4CB181F-5D26-49C6-AF40-C5F6785941B2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20CC7071-AA23-4967-BDB3-D1EA3D6E68FB}" srcId="{6CD21740-F4FF-42E7-9D66-46B87880AE8A}" destId="{354D4689-ED56-4CF3-BD0B-F0AB840C1D32}" srcOrd="3" destOrd="0" parTransId="{04A090BF-6C13-4387-9DA0-8A2CA1D93FDD}" sibTransId="{46D57D21-7221-4F3B-BC76-633CD0CAA996}"/>
    <dgm:cxn modelId="{49D463E6-6FF5-4223-AFCC-028D605F3A86}" srcId="{6CD21740-F4FF-42E7-9D66-46B87880AE8A}" destId="{CEDBE00F-06A6-44F3-87F9-6D9704DEF035}" srcOrd="7" destOrd="0" parTransId="{BA15F274-7F7D-4793-8420-13AFE6B0FABD}" sibTransId="{8870434A-6512-4EC0-B9F1-460D8EB6B771}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C4CB181F-5D26-49C6-AF40-C5F6785941B2}" srcId="{6CD21740-F4FF-42E7-9D66-46B87880AE8A}" destId="{AFCFC55B-155C-4180-A46A-E77F774F8FAC}" srcOrd="4" destOrd="0" parTransId="{30D99313-0155-44AD-AD17-F88A4AD538E3}" sibTransId="{655A843A-C01C-42BF-B85F-06CF7500ABBA}"/>
    <dgm:cxn modelId="{7FFE8DBF-60E5-4793-8913-6CCB4128E164}" type="presOf" srcId="{B4AFA1BC-68A8-468F-8661-9F63618E02A5}" destId="{D293823F-96A4-4377-9C32-C3F6CD6DE697}" srcOrd="0" destOrd="5" presId="urn:microsoft.com/office/officeart/2005/8/layout/vList2"/>
    <dgm:cxn modelId="{14DF45F7-3982-4C6F-A0C5-4F2D68353B6B}" srcId="{6CD21740-F4FF-42E7-9D66-46B87880AE8A}" destId="{FD86D1BA-863A-4EDC-942C-7041D3BF3F01}" srcOrd="2" destOrd="0" parTransId="{C5B08B67-566F-42EA-8D83-A760B6555EF5}" sibTransId="{C8CAE74B-B459-406B-9692-679F00FC9ED7}"/>
    <dgm:cxn modelId="{B2608A57-2889-46C4-AD7C-EDB9E86A91B0}" srcId="{6CD21740-F4FF-42E7-9D66-46B87880AE8A}" destId="{266572C1-D518-4C01-8A05-32D670F5011E}" srcOrd="1" destOrd="0" parTransId="{B876011D-4805-45C7-A517-A250D4F66430}" sibTransId="{FB4D2F1B-A55B-4E38-AB02-5304E1361155}"/>
    <dgm:cxn modelId="{38B9DF80-5D4F-4262-81E5-2E655DD84164}" srcId="{6CD21740-F4FF-42E7-9D66-46B87880AE8A}" destId="{28C9BF2B-D4C8-427F-8D55-62C80FC56800}" srcOrd="6" destOrd="0" parTransId="{20C9AF6C-A5B6-4E2C-81C0-3B9B9BF099C4}" sibTransId="{07B8952E-D192-4953-AC1C-3EF3165EBDF4}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D53412F0-91CB-4CCC-B577-3F120250D076}" type="presOf" srcId="{CEDBE00F-06A6-44F3-87F9-6D9704DEF035}" destId="{D293823F-96A4-4377-9C32-C3F6CD6DE697}" srcOrd="0" destOrd="7" presId="urn:microsoft.com/office/officeart/2005/8/layout/vList2"/>
    <dgm:cxn modelId="{7BB22BAF-35DE-40F8-BFCC-05825E7F29BA}" type="presOf" srcId="{28C9BF2B-D4C8-427F-8D55-62C80FC56800}" destId="{D293823F-96A4-4377-9C32-C3F6CD6DE697}" srcOrd="0" destOrd="6" presId="urn:microsoft.com/office/officeart/2005/8/layout/vList2"/>
    <dgm:cxn modelId="{A60C25B2-9032-4959-8FD9-229A74C5FEEC}" srcId="{6CD21740-F4FF-42E7-9D66-46B87880AE8A}" destId="{B4AFA1BC-68A8-468F-8661-9F63618E02A5}" srcOrd="5" destOrd="0" parTransId="{909C58CE-C2FC-4124-A0EF-88D35FD3CFE9}" sibTransId="{05CB2288-441D-42F0-A184-AC8061F35BB8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FD482503-A071-4F80-83A1-D9B4692BE7F1}" type="presOf" srcId="{354D4689-ED56-4CF3-BD0B-F0AB840C1D32}" destId="{D293823F-96A4-4377-9C32-C3F6CD6DE697}" srcOrd="0" destOrd="3" presId="urn:microsoft.com/office/officeart/2005/8/layout/vList2"/>
    <dgm:cxn modelId="{D0BC84E3-E8A2-44AC-A35D-490D0A6DF308}" type="presOf" srcId="{AFCFC55B-155C-4180-A46A-E77F774F8FAC}" destId="{D293823F-96A4-4377-9C32-C3F6CD6DE697}" srcOrd="0" destOrd="4" presId="urn:microsoft.com/office/officeart/2005/8/layout/vList2"/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2183FFCF-05B4-4472-A21D-E69CE6FEC5D3}" type="presOf" srcId="{FD86D1BA-863A-4EDC-942C-7041D3BF3F01}" destId="{D293823F-96A4-4377-9C32-C3F6CD6DE697}" srcOrd="0" destOrd="2" presId="urn:microsoft.com/office/officeart/2005/8/layout/vList2"/>
    <dgm:cxn modelId="{129F6A9D-7C10-43E0-9F64-90E8C0C65309}" type="presOf" srcId="{266572C1-D518-4C01-8A05-32D670F5011E}" destId="{D293823F-96A4-4377-9C32-C3F6CD6DE697}" srcOrd="0" destOrd="1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FFBF3F"/>
        </a:solidFill>
      </dgm:spPr>
      <dgm:t>
        <a:bodyPr/>
        <a:lstStyle/>
        <a:p>
          <a:r>
            <a:rPr lang="zh-CN" altLang="en-US" b="1" dirty="0" smtClean="0">
              <a:effectLst/>
            </a:rPr>
            <a:t>教学网站</a:t>
          </a:r>
          <a:endParaRPr lang="en-US" altLang="en-US" b="1" dirty="0" smtClean="0">
            <a:effectLst/>
          </a:endParaRPr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F636ACA-2ACB-4977-BE02-8B1663DEDFB4}">
      <dgm:prSet phldrT="[Text]"/>
      <dgm:spPr/>
      <dgm:t>
        <a:bodyPr/>
        <a:lstStyle/>
        <a:p>
          <a:r>
            <a:rPr lang="en-US" altLang="zh-CN" smtClean="0">
              <a:hlinkClick xmlns:r="http://schemas.openxmlformats.org/officeDocument/2006/relationships" r:id="rId1"/>
            </a:rPr>
            <a:t>https://www.liaoxuefeng.com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C83CA3ED-0AF2-433B-A537-1CB1A98B028C}">
      <dgm:prSet/>
      <dgm:spPr/>
      <dgm:t>
        <a:bodyPr/>
        <a:lstStyle/>
        <a:p>
          <a:r>
            <a:rPr lang="en-US" altLang="zh-CN" smtClean="0">
              <a:hlinkClick xmlns:r="http://schemas.openxmlformats.org/officeDocument/2006/relationships" r:id="rId2"/>
            </a:rPr>
            <a:t>http://www.runoob.com/python3/python3-tutorial.html</a:t>
          </a:r>
          <a:endParaRPr lang="en-US" altLang="zh-CN" dirty="0"/>
        </a:p>
      </dgm:t>
    </dgm:pt>
    <dgm:pt modelId="{3C5514E8-1F31-4174-8A99-9374288CA7FF}" type="parTrans" cxnId="{33FC3AED-2AEA-4DC2-9135-8B958F87BEFA}">
      <dgm:prSet/>
      <dgm:spPr/>
      <dgm:t>
        <a:bodyPr/>
        <a:lstStyle/>
        <a:p>
          <a:endParaRPr lang="en-US" altLang="zh-CN"/>
        </a:p>
      </dgm:t>
    </dgm:pt>
    <dgm:pt modelId="{36FB0282-5D64-4849-8D11-19D1B196329D}" type="sibTrans" cxnId="{33FC3AED-2AEA-4DC2-9135-8B958F87BEFA}">
      <dgm:prSet/>
      <dgm:spPr/>
      <dgm:t>
        <a:bodyPr/>
        <a:lstStyle/>
        <a:p>
          <a:endParaRPr lang="en-US" altLang="zh-CN"/>
        </a:p>
      </dgm:t>
    </dgm:pt>
    <dgm:pt modelId="{2A1AEAC5-C542-49AE-BDDB-5C200ACAE580}">
      <dgm:prSet/>
      <dgm:spPr/>
      <dgm:t>
        <a:bodyPr/>
        <a:lstStyle/>
        <a:p>
          <a:r>
            <a:rPr lang="zh-CN" altLang="en-US" smtClean="0"/>
            <a:t>遇到具体问题时请善用百度</a:t>
          </a:r>
          <a:endParaRPr lang="en-US" altLang="zh-CN" dirty="0"/>
        </a:p>
      </dgm:t>
    </dgm:pt>
    <dgm:pt modelId="{2B894463-7C51-4A6F-ADC6-1050342D570D}" type="parTrans" cxnId="{3616B766-0C5A-4A9D-8E2C-705398CD1C7A}">
      <dgm:prSet/>
      <dgm:spPr/>
      <dgm:t>
        <a:bodyPr/>
        <a:lstStyle/>
        <a:p>
          <a:endParaRPr lang="en-US" altLang="zh-CN"/>
        </a:p>
      </dgm:t>
    </dgm:pt>
    <dgm:pt modelId="{122BE43D-19C2-4E04-9E27-870FD9547876}" type="sibTrans" cxnId="{3616B766-0C5A-4A9D-8E2C-705398CD1C7A}">
      <dgm:prSet/>
      <dgm:spPr/>
      <dgm:t>
        <a:bodyPr/>
        <a:lstStyle/>
        <a:p>
          <a:endParaRPr lang="en-US" altLang="zh-CN"/>
        </a:p>
      </dgm:t>
    </dgm:pt>
    <dgm:pt modelId="{3523CB7B-82C1-49F5-9D60-DAFCB7AD363A}">
      <dgm:prSet/>
      <dgm:spPr/>
      <dgm:t>
        <a:bodyPr/>
        <a:lstStyle/>
        <a:p>
          <a:r>
            <a:rPr lang="zh-CN" altLang="en-US" dirty="0" smtClean="0"/>
            <a:t>参考网上的代码时需要分清楚</a:t>
          </a:r>
          <a:r>
            <a:rPr lang="en-US" altLang="zh-CN" dirty="0" smtClean="0"/>
            <a:t>Python</a:t>
          </a:r>
          <a:r>
            <a:rPr lang="zh-CN" altLang="en-US" dirty="0" smtClean="0"/>
            <a:t>版本，目前我们使用的是</a:t>
          </a:r>
          <a:r>
            <a:rPr lang="en-US" altLang="zh-CN" dirty="0" smtClean="0"/>
            <a:t>3.x</a:t>
          </a:r>
          <a:r>
            <a:rPr lang="zh-CN" altLang="en-US" dirty="0" smtClean="0"/>
            <a:t>版。</a:t>
          </a:r>
          <a:r>
            <a:rPr lang="en-US" altLang="zh-CN" dirty="0" smtClean="0"/>
            <a:t>2.x</a:t>
          </a:r>
          <a:r>
            <a:rPr lang="zh-CN" altLang="en-US" dirty="0" smtClean="0"/>
            <a:t>版本部分编程语法和</a:t>
          </a:r>
          <a:r>
            <a:rPr lang="en-US" altLang="zh-CN" dirty="0" smtClean="0"/>
            <a:t>3.x</a:t>
          </a:r>
          <a:r>
            <a:rPr lang="zh-CN" altLang="en-US" dirty="0" smtClean="0"/>
            <a:t>有所不同</a:t>
          </a:r>
          <a:endParaRPr lang="en-US" altLang="zh-CN" dirty="0"/>
        </a:p>
      </dgm:t>
    </dgm:pt>
    <dgm:pt modelId="{8DD87D90-66D8-4E8E-B69F-19C6C1522E53}" type="parTrans" cxnId="{0BDD2993-E47C-4A2E-AB6E-DCD454F7BEC1}">
      <dgm:prSet/>
      <dgm:spPr/>
      <dgm:t>
        <a:bodyPr/>
        <a:lstStyle/>
        <a:p>
          <a:endParaRPr lang="en-US" altLang="zh-CN"/>
        </a:p>
      </dgm:t>
    </dgm:pt>
    <dgm:pt modelId="{B6E4F961-C30F-4BD4-A3A6-1D3B36C9A11B}" type="sibTrans" cxnId="{0BDD2993-E47C-4A2E-AB6E-DCD454F7BEC1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0BDD2993-E47C-4A2E-AB6E-DCD454F7BEC1}" srcId="{6CD21740-F4FF-42E7-9D66-46B87880AE8A}" destId="{3523CB7B-82C1-49F5-9D60-DAFCB7AD363A}" srcOrd="3" destOrd="0" parTransId="{8DD87D90-66D8-4E8E-B69F-19C6C1522E53}" sibTransId="{B6E4F961-C30F-4BD4-A3A6-1D3B36C9A11B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3616B766-0C5A-4A9D-8E2C-705398CD1C7A}" srcId="{6CD21740-F4FF-42E7-9D66-46B87880AE8A}" destId="{2A1AEAC5-C542-49AE-BDDB-5C200ACAE580}" srcOrd="2" destOrd="0" parTransId="{2B894463-7C51-4A6F-ADC6-1050342D570D}" sibTransId="{122BE43D-19C2-4E04-9E27-870FD9547876}"/>
    <dgm:cxn modelId="{47ACEF5C-FE91-4A09-BB5F-C3AE8222F095}" type="presOf" srcId="{C83CA3ED-0AF2-433B-A537-1CB1A98B028C}" destId="{D293823F-96A4-4377-9C32-C3F6CD6DE697}" srcOrd="0" destOrd="1" presId="urn:microsoft.com/office/officeart/2005/8/layout/vList2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886E0907-D42A-4650-933A-29C3292136CC}" type="presOf" srcId="{2A1AEAC5-C542-49AE-BDDB-5C200ACAE580}" destId="{D293823F-96A4-4377-9C32-C3F6CD6DE697}" srcOrd="0" destOrd="2" presId="urn:microsoft.com/office/officeart/2005/8/layout/vList2"/>
    <dgm:cxn modelId="{607D706F-E902-4D42-98EA-D268F7F0162D}" type="presOf" srcId="{3523CB7B-82C1-49F5-9D60-DAFCB7AD363A}" destId="{D293823F-96A4-4377-9C32-C3F6CD6DE697}" srcOrd="0" destOrd="3" presId="urn:microsoft.com/office/officeart/2005/8/layout/vList2"/>
    <dgm:cxn modelId="{33FC3AED-2AEA-4DC2-9135-8B958F87BEFA}" srcId="{6CD21740-F4FF-42E7-9D66-46B87880AE8A}" destId="{C83CA3ED-0AF2-433B-A537-1CB1A98B028C}" srcOrd="1" destOrd="0" parTransId="{3C5514E8-1F31-4174-8A99-9374288CA7FF}" sibTransId="{36FB0282-5D64-4849-8D11-19D1B196329D}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FFBF3F"/>
        </a:solidFill>
      </dgm:spPr>
      <dgm:t>
        <a:bodyPr/>
        <a:lstStyle/>
        <a:p>
          <a:r>
            <a:rPr lang="zh-CN" altLang="en-US" b="1" dirty="0" smtClean="0">
              <a:effectLst/>
            </a:rPr>
            <a:t>运行</a:t>
          </a:r>
          <a:r>
            <a:rPr lang="en-US" altLang="zh-CN" b="1" dirty="0" smtClean="0">
              <a:effectLst/>
            </a:rPr>
            <a:t>Python</a:t>
          </a:r>
          <a:r>
            <a:rPr lang="zh-CN" altLang="en-US" b="1" dirty="0" smtClean="0">
              <a:effectLst/>
            </a:rPr>
            <a:t>代码</a:t>
          </a:r>
          <a:endParaRPr lang="en-US" altLang="en-US" b="1" dirty="0" smtClean="0">
            <a:effectLst/>
          </a:endParaRPr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dirty="0" smtClean="0">
              <a:latin typeface="+mj-lt"/>
            </a:rPr>
            <a:t>可以在通过编辑器上的按钮运行代码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5194CF5E-64C0-41C2-9A8B-A53E60667416}">
      <dgm:prSet phldrT="[Text]"/>
      <dgm:spPr/>
      <dgm:t>
        <a:bodyPr/>
        <a:lstStyle/>
        <a:p>
          <a:r>
            <a:rPr lang="zh-CN" altLang="en-US" dirty="0" smtClean="0">
              <a:latin typeface="+mj-lt"/>
            </a:rPr>
            <a:t>可以在代码所在目录下通过</a:t>
          </a:r>
          <a:r>
            <a:rPr lang="en-US" altLang="zh-CN" dirty="0" err="1" smtClean="0">
              <a:latin typeface="+mj-lt"/>
            </a:rPr>
            <a:t>cmd</a:t>
          </a:r>
          <a:r>
            <a:rPr lang="zh-CN" altLang="en-US" dirty="0" smtClean="0">
              <a:latin typeface="+mj-lt"/>
            </a:rPr>
            <a:t>输入</a:t>
          </a:r>
          <a:r>
            <a:rPr lang="en-US" altLang="zh-CN" dirty="0" smtClean="0">
              <a:latin typeface="+mj-lt"/>
            </a:rPr>
            <a:t>python XXX</a:t>
          </a:r>
          <a:r>
            <a:rPr lang="zh-CN" altLang="en-US" dirty="0" smtClean="0">
              <a:latin typeface="+mj-lt"/>
            </a:rPr>
            <a:t>（文件名）运行代码</a:t>
          </a:r>
          <a:endParaRPr lang="en-US" altLang="zh-CN" dirty="0">
            <a:latin typeface="+mj-lt"/>
          </a:endParaRPr>
        </a:p>
      </dgm:t>
    </dgm:pt>
    <dgm:pt modelId="{4B807590-BAF6-4738-855E-95A6E6D7AB95}" type="parTrans" cxnId="{11A12B77-DF00-4BF1-9266-6A522CDF0513}">
      <dgm:prSet/>
      <dgm:spPr/>
      <dgm:t>
        <a:bodyPr/>
        <a:lstStyle/>
        <a:p>
          <a:endParaRPr lang="en-US" altLang="zh-CN"/>
        </a:p>
      </dgm:t>
    </dgm:pt>
    <dgm:pt modelId="{3519F91A-1F58-4D66-8C14-B790AB43B250}" type="sibTrans" cxnId="{11A12B77-DF00-4BF1-9266-6A522CDF0513}">
      <dgm:prSet/>
      <dgm:spPr/>
      <dgm:t>
        <a:bodyPr/>
        <a:lstStyle/>
        <a:p>
          <a:endParaRPr lang="en-US" altLang="zh-CN"/>
        </a:p>
      </dgm:t>
    </dgm:pt>
    <dgm:pt modelId="{CE4BA2BD-8B3E-435C-B615-90F6502CDC9E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E094994F-8207-4447-B7DC-4639E3C1CED9}" type="parTrans" cxnId="{A595E074-D08A-4726-9177-FBFC9F497E96}">
      <dgm:prSet/>
      <dgm:spPr/>
      <dgm:t>
        <a:bodyPr/>
        <a:lstStyle/>
        <a:p>
          <a:endParaRPr lang="en-US" altLang="zh-CN"/>
        </a:p>
      </dgm:t>
    </dgm:pt>
    <dgm:pt modelId="{05B08B55-1140-4809-AE3D-C900F3366EA8}" type="sibTrans" cxnId="{A595E074-D08A-4726-9177-FBFC9F497E96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B6EEDF-BE11-4B8B-B417-62355EBB3474}" type="presOf" srcId="{5194CF5E-64C0-41C2-9A8B-A53E60667416}" destId="{D293823F-96A4-4377-9C32-C3F6CD6DE697}" srcOrd="0" destOrd="1" presId="urn:microsoft.com/office/officeart/2005/8/layout/vList2"/>
    <dgm:cxn modelId="{A595E074-D08A-4726-9177-FBFC9F497E96}" srcId="{6CD21740-F4FF-42E7-9D66-46B87880AE8A}" destId="{CE4BA2BD-8B3E-435C-B615-90F6502CDC9E}" srcOrd="2" destOrd="0" parTransId="{E094994F-8207-4447-B7DC-4639E3C1CED9}" sibTransId="{05B08B55-1140-4809-AE3D-C900F3366EA8}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11A12B77-DF00-4BF1-9266-6A522CDF0513}" srcId="{6CD21740-F4FF-42E7-9D66-46B87880AE8A}" destId="{5194CF5E-64C0-41C2-9A8B-A53E60667416}" srcOrd="1" destOrd="0" parTransId="{4B807590-BAF6-4738-855E-95A6E6D7AB95}" sibTransId="{3519F91A-1F58-4D66-8C14-B790AB43B250}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753D6E55-4889-450B-86F8-BFDD4A6EA2EC}" type="presOf" srcId="{CE4BA2BD-8B3E-435C-B615-90F6502CDC9E}" destId="{D293823F-96A4-4377-9C32-C3F6CD6DE697}" srcOrd="0" destOrd="2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/>
      <dgm:t>
        <a:bodyPr/>
        <a:lstStyle/>
        <a:p>
          <a:r>
            <a:rPr lang="zh-CN" altLang="en-US" b="0" i="0" dirty="0" smtClean="0"/>
            <a:t>准备工作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6C89D1A-6C98-4FB9-AFAB-EFEEBA17BA4A}">
      <dgm:prSet phldrT="[Text]"/>
      <dgm:spPr/>
      <dgm:t>
        <a:bodyPr/>
        <a:lstStyle/>
        <a:p>
          <a:pPr algn="l"/>
          <a:r>
            <a:rPr lang="zh-CN" altLang="en-US" dirty="0" smtClean="0">
              <a:latin typeface="+mj-lt"/>
            </a:rPr>
            <a:t>安装</a:t>
          </a:r>
          <a:r>
            <a:rPr lang="en-US" altLang="zh-CN" dirty="0" smtClean="0">
              <a:latin typeface="+mj-lt"/>
            </a:rPr>
            <a:t>Python</a:t>
          </a:r>
          <a:r>
            <a:rPr lang="zh-CN" altLang="en-US" dirty="0" smtClean="0">
              <a:latin typeface="+mj-lt"/>
            </a:rPr>
            <a:t>和插件的过程中可能会需要管理员权限</a:t>
          </a:r>
          <a:endParaRPr lang="en-US" altLang="zh-CN" dirty="0">
            <a:latin typeface="+mj-lt"/>
          </a:endParaRPr>
        </a:p>
      </dgm:t>
    </dgm:pt>
    <dgm:pt modelId="{B4BB2A1C-2402-4AEC-9CA3-1D8C8E08AA74}" type="par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0F90F4C2-2CC4-4E1A-9499-5C2BC1195B2D}" type="sib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066F0132-D6DE-4F36-91F6-5EF23D19BF15}">
      <dgm:prSet/>
      <dgm:spPr/>
      <dgm:t>
        <a:bodyPr/>
        <a:lstStyle/>
        <a:p>
          <a:endParaRPr lang="zh-CN" altLang="zh-CN" dirty="0">
            <a:latin typeface="+mj-lt"/>
          </a:endParaRPr>
        </a:p>
      </dgm:t>
    </dgm:pt>
    <dgm:pt modelId="{848BDADF-31B5-4E9C-B7E3-EE6328FB9068}" type="parTrans" cxnId="{F1D74536-F7D0-408F-91C1-40D3AC76B851}">
      <dgm:prSet/>
      <dgm:spPr/>
      <dgm:t>
        <a:bodyPr/>
        <a:lstStyle/>
        <a:p>
          <a:endParaRPr lang="zh-CN" altLang="en-US"/>
        </a:p>
      </dgm:t>
    </dgm:pt>
    <dgm:pt modelId="{9991B8BA-C4DB-4B94-8889-91DFC0508CD0}" type="sibTrans" cxnId="{F1D74536-F7D0-408F-91C1-40D3AC76B851}">
      <dgm:prSet/>
      <dgm:spPr/>
      <dgm:t>
        <a:bodyPr/>
        <a:lstStyle/>
        <a:p>
          <a:endParaRPr lang="zh-CN" altLang="en-US"/>
        </a:p>
      </dgm:t>
    </dgm:pt>
    <dgm:pt modelId="{3BE6D460-F8ED-4545-B19B-40074F86BAC5}">
      <dgm:prSet phldrT="[Text]"/>
      <dgm:spPr/>
      <dgm:t>
        <a:bodyPr/>
        <a:lstStyle/>
        <a:p>
          <a:pPr algn="l"/>
          <a:endParaRPr lang="en-US" altLang="zh-CN" dirty="0">
            <a:latin typeface="+mj-lt"/>
          </a:endParaRPr>
        </a:p>
      </dgm:t>
    </dgm:pt>
    <dgm:pt modelId="{386D998A-0B6B-4062-B2FE-12A4850C8105}" type="parTrans" cxnId="{E73A713E-C754-4505-825C-23C76E9C75BE}">
      <dgm:prSet/>
      <dgm:spPr/>
      <dgm:t>
        <a:bodyPr/>
        <a:lstStyle/>
        <a:p>
          <a:endParaRPr lang="en-US" altLang="zh-CN"/>
        </a:p>
      </dgm:t>
    </dgm:pt>
    <dgm:pt modelId="{37D6C405-395B-491C-A26F-0F607B2735EA}" type="sibTrans" cxnId="{E73A713E-C754-4505-825C-23C76E9C75BE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 custScaleY="122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D74536-F7D0-408F-91C1-40D3AC76B851}" srcId="{6CD21740-F4FF-42E7-9D66-46B87880AE8A}" destId="{066F0132-D6DE-4F36-91F6-5EF23D19BF15}" srcOrd="2" destOrd="0" parTransId="{848BDADF-31B5-4E9C-B7E3-EE6328FB9068}" sibTransId="{9991B8BA-C4DB-4B94-8889-91DFC0508CD0}"/>
    <dgm:cxn modelId="{B5B35B38-E30A-486B-AAE2-F7CCC825D757}" type="presOf" srcId="{066F0132-D6DE-4F36-91F6-5EF23D19BF15}" destId="{D293823F-96A4-4377-9C32-C3F6CD6DE697}" srcOrd="0" destOrd="2" presId="urn:microsoft.com/office/officeart/2005/8/layout/vList2"/>
    <dgm:cxn modelId="{E73A713E-C754-4505-825C-23C76E9C75BE}" srcId="{6CD21740-F4FF-42E7-9D66-46B87880AE8A}" destId="{3BE6D460-F8ED-4545-B19B-40074F86BAC5}" srcOrd="1" destOrd="0" parTransId="{386D998A-0B6B-4062-B2FE-12A4850C8105}" sibTransId="{37D6C405-395B-491C-A26F-0F607B2735EA}"/>
    <dgm:cxn modelId="{C54A585F-3783-446C-85B1-53B7A095FBA0}" srcId="{6CD21740-F4FF-42E7-9D66-46B87880AE8A}" destId="{B6C89D1A-6C98-4FB9-AFAB-EFEEBA17BA4A}" srcOrd="0" destOrd="0" parTransId="{B4BB2A1C-2402-4AEC-9CA3-1D8C8E08AA74}" sibTransId="{0F90F4C2-2CC4-4E1A-9499-5C2BC1195B2D}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4B38AE0F-5946-4BCB-9205-BB284AADC049}" type="presOf" srcId="{B6C89D1A-6C98-4FB9-AFAB-EFEEBA17BA4A}" destId="{D293823F-96A4-4377-9C32-C3F6CD6DE697}" srcOrd="0" destOrd="0" presId="urn:microsoft.com/office/officeart/2005/8/layout/vList2"/>
    <dgm:cxn modelId="{11186E55-D883-4486-AB1A-7D4A42D0960A}" type="presOf" srcId="{3BE6D460-F8ED-4545-B19B-40074F86BAC5}" destId="{D293823F-96A4-4377-9C32-C3F6CD6DE697}" srcOrd="0" destOrd="1" presId="urn:microsoft.com/office/officeart/2005/8/layout/vList2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/>
      <dgm:t>
        <a:bodyPr/>
        <a:lstStyle/>
        <a:p>
          <a:r>
            <a:rPr lang="zh-CN" altLang="en-US" b="0" i="0" dirty="0" smtClean="0"/>
            <a:t>下载</a:t>
          </a:r>
          <a:r>
            <a:rPr lang="en-US" altLang="zh-CN" dirty="0" smtClean="0"/>
            <a:t>A</a:t>
          </a:r>
          <a:r>
            <a:rPr lang="en-US" altLang="en-US" dirty="0" smtClean="0"/>
            <a:t>naconda</a:t>
          </a:r>
          <a:r>
            <a:rPr lang="zh-CN" altLang="en-US" b="0" i="0" dirty="0" smtClean="0"/>
            <a:t>安装包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6C89D1A-6C98-4FB9-AFAB-EFEEBA17BA4A}">
      <dgm:prSet phldrT="[Text]"/>
      <dgm:spPr/>
      <dgm:t>
        <a:bodyPr/>
        <a:lstStyle/>
        <a:p>
          <a:pPr algn="l"/>
          <a:r>
            <a:rPr lang="zh-CN" altLang="en-US" dirty="0" smtClean="0">
              <a:latin typeface="+mj-lt"/>
            </a:rPr>
            <a:t>进入</a:t>
          </a:r>
          <a:r>
            <a:rPr lang="en-US" altLang="zh-CN" dirty="0" smtClean="0">
              <a:latin typeface="+mj-lt"/>
            </a:rPr>
            <a:t>Anaconda</a:t>
          </a:r>
          <a:r>
            <a:rPr lang="zh-CN" altLang="en-US" dirty="0" smtClean="0">
              <a:latin typeface="+mj-lt"/>
            </a:rPr>
            <a:t>官网：</a:t>
          </a:r>
          <a:r>
            <a:rPr lang="en-US" altLang="en-US" dirty="0" smtClean="0">
              <a:latin typeface="+mj-lt"/>
            </a:rPr>
            <a:t>https://www.anaconda.com/</a:t>
          </a:r>
          <a:r>
            <a:rPr lang="zh-CN" altLang="en-US" dirty="0" smtClean="0">
              <a:latin typeface="+mj-lt"/>
            </a:rPr>
            <a:t>
在上方菜单中选择</a:t>
          </a:r>
          <a:r>
            <a:rPr lang="en-US" altLang="zh-CN" dirty="0" smtClean="0">
              <a:latin typeface="+mj-lt"/>
            </a:rPr>
            <a:t>Products -&gt; Individual Edition</a:t>
          </a:r>
          <a:r>
            <a:rPr lang="zh-CN" altLang="en-US" dirty="0" smtClean="0">
              <a:latin typeface="+mj-lt"/>
            </a:rPr>
            <a:t>
根据电脑系统下载对应的版本</a:t>
          </a:r>
          <a:endParaRPr lang="en-US" altLang="zh-CN" dirty="0">
            <a:latin typeface="+mj-lt"/>
          </a:endParaRPr>
        </a:p>
      </dgm:t>
    </dgm:pt>
    <dgm:pt modelId="{B4BB2A1C-2402-4AEC-9CA3-1D8C8E08AA74}" type="par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0F90F4C2-2CC4-4E1A-9499-5C2BC1195B2D}" type="sib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1472B83F-56AB-421F-BC30-CC6E66774C3B}">
      <dgm:prSet phldrT="[Text]"/>
      <dgm:spPr/>
      <dgm:t>
        <a:bodyPr/>
        <a:lstStyle/>
        <a:p>
          <a:pPr algn="l"/>
          <a:r>
            <a:rPr lang="en-US" altLang="zh-CN" dirty="0" smtClean="0"/>
            <a:t>A</a:t>
          </a:r>
          <a:r>
            <a:rPr lang="en-US" altLang="en-US" dirty="0" smtClean="0"/>
            <a:t>naconda</a:t>
          </a:r>
          <a:r>
            <a:rPr lang="zh-CN" altLang="en-US" dirty="0" smtClean="0"/>
            <a:t>是一个开源的</a:t>
          </a:r>
          <a:r>
            <a:rPr lang="en-US" altLang="en-US" dirty="0" smtClean="0"/>
            <a:t>Python</a:t>
          </a:r>
          <a:r>
            <a:rPr lang="zh-CN" altLang="en-US" dirty="0" smtClean="0"/>
            <a:t>发行版本，其包含了</a:t>
          </a:r>
          <a:r>
            <a:rPr lang="en-US" altLang="en-US" dirty="0" smtClean="0"/>
            <a:t>Python</a:t>
          </a:r>
          <a:r>
            <a:rPr lang="zh-CN" altLang="en-US" dirty="0" smtClean="0"/>
            <a:t>本体和各种实用插件</a:t>
          </a:r>
          <a:endParaRPr lang="en-US" altLang="zh-CN" dirty="0">
            <a:latin typeface="+mj-lt"/>
          </a:endParaRPr>
        </a:p>
      </dgm:t>
    </dgm:pt>
    <dgm:pt modelId="{6E8DD7A1-DE67-493C-B7FD-784605C850F2}" type="parTrans" cxnId="{5A1AAD9B-9213-49EA-9791-F0F7AEB8F8AF}">
      <dgm:prSet/>
      <dgm:spPr/>
      <dgm:t>
        <a:bodyPr/>
        <a:lstStyle/>
        <a:p>
          <a:endParaRPr lang="en-US" altLang="zh-CN"/>
        </a:p>
      </dgm:t>
    </dgm:pt>
    <dgm:pt modelId="{E1D34995-E4A2-4113-A69D-C5CDB219D86A}" type="sibTrans" cxnId="{5A1AAD9B-9213-49EA-9791-F0F7AEB8F8AF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 custScaleY="122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4A585F-3783-446C-85B1-53B7A095FBA0}" srcId="{6CD21740-F4FF-42E7-9D66-46B87880AE8A}" destId="{B6C89D1A-6C98-4FB9-AFAB-EFEEBA17BA4A}" srcOrd="1" destOrd="0" parTransId="{B4BB2A1C-2402-4AEC-9CA3-1D8C8E08AA74}" sibTransId="{0F90F4C2-2CC4-4E1A-9499-5C2BC1195B2D}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1D5CA91E-D2B2-441C-B6F1-D6E24D72DCE6}" type="presOf" srcId="{1472B83F-56AB-421F-BC30-CC6E66774C3B}" destId="{D293823F-96A4-4377-9C32-C3F6CD6DE697}" srcOrd="0" destOrd="0" presId="urn:microsoft.com/office/officeart/2005/8/layout/vList2"/>
    <dgm:cxn modelId="{4B38AE0F-5946-4BCB-9205-BB284AADC049}" type="presOf" srcId="{B6C89D1A-6C98-4FB9-AFAB-EFEEBA17BA4A}" destId="{D293823F-96A4-4377-9C32-C3F6CD6DE697}" srcOrd="0" destOrd="1" presId="urn:microsoft.com/office/officeart/2005/8/layout/vList2"/>
    <dgm:cxn modelId="{5A1AAD9B-9213-49EA-9791-F0F7AEB8F8AF}" srcId="{6CD21740-F4FF-42E7-9D66-46B87880AE8A}" destId="{1472B83F-56AB-421F-BC30-CC6E66774C3B}" srcOrd="0" destOrd="0" parTransId="{6E8DD7A1-DE67-493C-B7FD-784605C850F2}" sibTransId="{E1D34995-E4A2-4113-A69D-C5CDB219D86A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/>
      <dgm:t>
        <a:bodyPr/>
        <a:lstStyle/>
        <a:p>
          <a:r>
            <a:rPr lang="zh-CN" altLang="en-US" b="0" i="0" dirty="0" smtClean="0"/>
            <a:t>安装</a:t>
          </a:r>
          <a:r>
            <a:rPr lang="en-US" altLang="zh-CN" b="0" i="0" dirty="0" smtClean="0"/>
            <a:t>Anaconda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6C89D1A-6C98-4FB9-AFAB-EFEEBA17BA4A}">
      <dgm:prSet phldrT="[Text]"/>
      <dgm:spPr/>
      <dgm:t>
        <a:bodyPr/>
        <a:lstStyle/>
        <a:p>
          <a:pPr algn="l"/>
          <a:r>
            <a:rPr lang="zh-CN" altLang="en-US" dirty="0" smtClean="0">
              <a:latin typeface="+mj-lt"/>
            </a:rPr>
            <a:t>安装时建议选择“</a:t>
          </a:r>
          <a:r>
            <a:rPr lang="en-US" altLang="en-US" dirty="0" smtClean="0">
              <a:latin typeface="+mj-lt"/>
            </a:rPr>
            <a:t>All Users”</a:t>
          </a:r>
          <a:r>
            <a:rPr lang="zh-CN" altLang="en-US" dirty="0" smtClean="0">
              <a:latin typeface="+mj-lt"/>
            </a:rPr>
            <a:t>（需要管理员权限）</a:t>
          </a:r>
          <a:endParaRPr lang="en-US" altLang="zh-CN" dirty="0">
            <a:latin typeface="+mj-lt"/>
          </a:endParaRPr>
        </a:p>
      </dgm:t>
    </dgm:pt>
    <dgm:pt modelId="{B4BB2A1C-2402-4AEC-9CA3-1D8C8E08AA74}" type="par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0F90F4C2-2CC4-4E1A-9499-5C2BC1195B2D}" type="sibTrans" cxnId="{C54A585F-3783-446C-85B1-53B7A095FBA0}">
      <dgm:prSet/>
      <dgm:spPr/>
      <dgm:t>
        <a:bodyPr/>
        <a:lstStyle/>
        <a:p>
          <a:endParaRPr lang="en-US" altLang="zh-CN"/>
        </a:p>
      </dgm:t>
    </dgm:pt>
    <dgm:pt modelId="{066F0132-D6DE-4F36-91F6-5EF23D19BF15}">
      <dgm:prSet/>
      <dgm:spPr/>
      <dgm:t>
        <a:bodyPr/>
        <a:lstStyle/>
        <a:p>
          <a:endParaRPr lang="zh-CN" altLang="zh-CN" dirty="0">
            <a:latin typeface="+mj-lt"/>
          </a:endParaRPr>
        </a:p>
      </dgm:t>
    </dgm:pt>
    <dgm:pt modelId="{848BDADF-31B5-4E9C-B7E3-EE6328FB9068}" type="parTrans" cxnId="{F1D74536-F7D0-408F-91C1-40D3AC76B851}">
      <dgm:prSet/>
      <dgm:spPr/>
      <dgm:t>
        <a:bodyPr/>
        <a:lstStyle/>
        <a:p>
          <a:endParaRPr lang="zh-CN" altLang="en-US"/>
        </a:p>
      </dgm:t>
    </dgm:pt>
    <dgm:pt modelId="{9991B8BA-C4DB-4B94-8889-91DFC0508CD0}" type="sibTrans" cxnId="{F1D74536-F7D0-408F-91C1-40D3AC76B851}">
      <dgm:prSet/>
      <dgm:spPr/>
      <dgm:t>
        <a:bodyPr/>
        <a:lstStyle/>
        <a:p>
          <a:endParaRPr lang="zh-CN" altLang="en-US"/>
        </a:p>
      </dgm:t>
    </dgm:pt>
    <dgm:pt modelId="{3BE6D460-F8ED-4545-B19B-40074F86BAC5}">
      <dgm:prSet phldrT="[Text]"/>
      <dgm:spPr/>
      <dgm:t>
        <a:bodyPr/>
        <a:lstStyle/>
        <a:p>
          <a:pPr algn="l"/>
          <a:endParaRPr lang="en-US" altLang="zh-CN" dirty="0">
            <a:latin typeface="+mj-lt"/>
          </a:endParaRPr>
        </a:p>
      </dgm:t>
    </dgm:pt>
    <dgm:pt modelId="{386D998A-0B6B-4062-B2FE-12A4850C8105}" type="parTrans" cxnId="{E73A713E-C754-4505-825C-23C76E9C75BE}">
      <dgm:prSet/>
      <dgm:spPr/>
      <dgm:t>
        <a:bodyPr/>
        <a:lstStyle/>
        <a:p>
          <a:endParaRPr lang="en-US" altLang="zh-CN"/>
        </a:p>
      </dgm:t>
    </dgm:pt>
    <dgm:pt modelId="{37D6C405-395B-491C-A26F-0F607B2735EA}" type="sibTrans" cxnId="{E73A713E-C754-4505-825C-23C76E9C75BE}">
      <dgm:prSet/>
      <dgm:spPr/>
      <dgm:t>
        <a:bodyPr/>
        <a:lstStyle/>
        <a:p>
          <a:endParaRPr lang="en-US" altLang="zh-CN"/>
        </a:p>
      </dgm:t>
    </dgm:pt>
    <dgm:pt modelId="{BBD00FBA-4D0E-4B11-A645-CB0C93E3CEF5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后面的选项建议全部钩上，如果第一个不勾选，那么可能需要事后手动添加环境变量</a:t>
          </a:r>
          <a:endParaRPr lang="en-US" altLang="en-US" dirty="0" smtClean="0">
            <a:latin typeface="+mj-lt"/>
          </a:endParaRPr>
        </a:p>
      </dgm:t>
    </dgm:pt>
    <dgm:pt modelId="{2A2893D5-28D7-4561-A417-04D2BF2FC848}" type="parTrans" cxnId="{611C255D-49EA-42BF-8319-60C11B2CC4B5}">
      <dgm:prSet/>
      <dgm:spPr/>
      <dgm:t>
        <a:bodyPr/>
        <a:lstStyle/>
        <a:p>
          <a:endParaRPr lang="en-US" altLang="zh-CN"/>
        </a:p>
      </dgm:t>
    </dgm:pt>
    <dgm:pt modelId="{DA00BD8F-74D4-4D37-8552-5F503CFDAE98}" type="sibTrans" cxnId="{611C255D-49EA-42BF-8319-60C11B2CC4B5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 custScaleY="1220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B5B35B38-E30A-486B-AAE2-F7CCC825D757}" type="presOf" srcId="{066F0132-D6DE-4F36-91F6-5EF23D19BF15}" destId="{D293823F-96A4-4377-9C32-C3F6CD6DE697}" srcOrd="0" destOrd="3" presId="urn:microsoft.com/office/officeart/2005/8/layout/vList2"/>
    <dgm:cxn modelId="{11186E55-D883-4486-AB1A-7D4A42D0960A}" type="presOf" srcId="{3BE6D460-F8ED-4545-B19B-40074F86BAC5}" destId="{D293823F-96A4-4377-9C32-C3F6CD6DE697}" srcOrd="0" destOrd="2" presId="urn:microsoft.com/office/officeart/2005/8/layout/vList2"/>
    <dgm:cxn modelId="{F1D74536-F7D0-408F-91C1-40D3AC76B851}" srcId="{6CD21740-F4FF-42E7-9D66-46B87880AE8A}" destId="{066F0132-D6DE-4F36-91F6-5EF23D19BF15}" srcOrd="3" destOrd="0" parTransId="{848BDADF-31B5-4E9C-B7E3-EE6328FB9068}" sibTransId="{9991B8BA-C4DB-4B94-8889-91DFC0508CD0}"/>
    <dgm:cxn modelId="{4B38AE0F-5946-4BCB-9205-BB284AADC049}" type="presOf" srcId="{B6C89D1A-6C98-4FB9-AFAB-EFEEBA17BA4A}" destId="{D293823F-96A4-4377-9C32-C3F6CD6DE697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C54A585F-3783-446C-85B1-53B7A095FBA0}" srcId="{6CD21740-F4FF-42E7-9D66-46B87880AE8A}" destId="{B6C89D1A-6C98-4FB9-AFAB-EFEEBA17BA4A}" srcOrd="0" destOrd="0" parTransId="{B4BB2A1C-2402-4AEC-9CA3-1D8C8E08AA74}" sibTransId="{0F90F4C2-2CC4-4E1A-9499-5C2BC1195B2D}"/>
    <dgm:cxn modelId="{611C255D-49EA-42BF-8319-60C11B2CC4B5}" srcId="{6CD21740-F4FF-42E7-9D66-46B87880AE8A}" destId="{BBD00FBA-4D0E-4B11-A645-CB0C93E3CEF5}" srcOrd="1" destOrd="0" parTransId="{2A2893D5-28D7-4561-A417-04D2BF2FC848}" sibTransId="{DA00BD8F-74D4-4D37-8552-5F503CFDAE98}"/>
    <dgm:cxn modelId="{6357143C-27E4-4596-91ED-A74296A64626}" type="presOf" srcId="{BBD00FBA-4D0E-4B11-A645-CB0C93E3CEF5}" destId="{D293823F-96A4-4377-9C32-C3F6CD6DE697}" srcOrd="0" destOrd="1" presId="urn:microsoft.com/office/officeart/2005/8/layout/vList2"/>
    <dgm:cxn modelId="{E73A713E-C754-4505-825C-23C76E9C75BE}" srcId="{6CD21740-F4FF-42E7-9D66-46B87880AE8A}" destId="{3BE6D460-F8ED-4545-B19B-40074F86BAC5}" srcOrd="2" destOrd="0" parTransId="{386D998A-0B6B-4062-B2FE-12A4850C8105}" sibTransId="{37D6C405-395B-491C-A26F-0F607B2735EA}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EC07E-DB89-4EC1-A71B-A1726C6CD0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91D46881-6C9A-49DC-97AA-E3D696132317}">
      <dgm:prSet phldrT="[Text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en-US" dirty="0" smtClean="0"/>
            <a:t>Python</a:t>
          </a:r>
        </a:p>
      </dgm:t>
    </dgm:pt>
    <dgm:pt modelId="{6566A083-929F-43A4-BB3A-CE90B8B4E284}" type="par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E63B771B-8744-459C-B1ED-F6AF89D8AA63}" type="sib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A1B48E5F-1A14-46C3-813D-779097E5309F}">
      <dgm:prSet/>
      <dgm:spPr/>
      <dgm:t>
        <a:bodyPr/>
        <a:lstStyle/>
        <a:p>
          <a:r>
            <a:rPr lang="zh-CN" altLang="en-US" b="1" dirty="0" smtClean="0">
              <a:solidFill>
                <a:srgbClr val="8CE2D0"/>
              </a:solidFill>
            </a:rPr>
            <a:t>安装插件</a:t>
          </a:r>
          <a:endParaRPr lang="en-US" altLang="zh-CN" b="1" dirty="0">
            <a:solidFill>
              <a:srgbClr val="8CE2D0"/>
            </a:solidFill>
          </a:endParaRPr>
        </a:p>
      </dgm:t>
    </dgm:pt>
    <dgm:pt modelId="{783590B1-0859-4E2C-8BC9-4F072AFAF486}" type="parTrans" cxnId="{210322C8-B69D-460F-BFCC-95FDB801FFB7}">
      <dgm:prSet/>
      <dgm:spPr/>
      <dgm:t>
        <a:bodyPr/>
        <a:lstStyle/>
        <a:p>
          <a:endParaRPr lang="en-US"/>
        </a:p>
      </dgm:t>
    </dgm:pt>
    <dgm:pt modelId="{84D07B8A-C5BA-4CF9-B2EE-0F51227DDFEC}" type="sibTrans" cxnId="{210322C8-B69D-460F-BFCC-95FDB801FFB7}">
      <dgm:prSet/>
      <dgm:spPr/>
      <dgm:t>
        <a:bodyPr/>
        <a:lstStyle/>
        <a:p>
          <a:endParaRPr lang="en-US"/>
        </a:p>
      </dgm:t>
    </dgm:pt>
    <dgm:pt modelId="{DAD13ACE-2FC9-4E8D-8F4F-3F5F50E92B21}">
      <dgm:prSet/>
      <dgm:spPr/>
      <dgm:t>
        <a:bodyPr/>
        <a:lstStyle/>
        <a:p>
          <a:r>
            <a:rPr lang="zh-CN" altLang="en-US" dirty="0" smtClean="0"/>
            <a:t>编写与运行代码</a:t>
          </a:r>
          <a:endParaRPr lang="en-US" altLang="en-US" dirty="0" smtClean="0"/>
        </a:p>
      </dgm:t>
    </dgm:pt>
    <dgm:pt modelId="{CA3AC18F-8A11-4E58-B227-7DB0CD681177}" type="parTrans" cxnId="{86656257-0FE7-460D-9A59-255353141467}">
      <dgm:prSet/>
      <dgm:spPr/>
    </dgm:pt>
    <dgm:pt modelId="{BDFCE78A-EEAC-457C-BDF4-C678BE1F9AC8}" type="sibTrans" cxnId="{86656257-0FE7-460D-9A59-255353141467}">
      <dgm:prSet/>
      <dgm:spPr/>
    </dgm:pt>
    <dgm:pt modelId="{1CB67D64-EFAF-49D2-9C01-12983DA9D0B0}" type="pres">
      <dgm:prSet presAssocID="{5F1EC07E-DB89-4EC1-A71B-A1726C6CD0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5980A1-0EB8-4DB6-B0C6-C2463A2FE09B}" type="pres">
      <dgm:prSet presAssocID="{91D46881-6C9A-49DC-97AA-E3D696132317}" presName="parentLin" presStyleCnt="0"/>
      <dgm:spPr/>
    </dgm:pt>
    <dgm:pt modelId="{CF890816-8C79-42CB-BCE7-DB1ECDD708DE}" type="pres">
      <dgm:prSet presAssocID="{91D46881-6C9A-49DC-97AA-E3D6961323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4FB40A7-F08A-4E6E-A241-084713715192}" type="pres">
      <dgm:prSet presAssocID="{91D46881-6C9A-49DC-97AA-E3D6961323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9507A-8DE2-4592-AE87-65BAB90A8B13}" type="pres">
      <dgm:prSet presAssocID="{91D46881-6C9A-49DC-97AA-E3D696132317}" presName="negativeSpace" presStyleCnt="0"/>
      <dgm:spPr/>
    </dgm:pt>
    <dgm:pt modelId="{118C3DED-CA97-4767-BCA0-9B99CA590555}" type="pres">
      <dgm:prSet presAssocID="{91D46881-6C9A-49DC-97AA-E3D696132317}" presName="childText" presStyleLbl="conFgAcc1" presStyleIdx="0" presStyleCnt="3">
        <dgm:presLayoutVars>
          <dgm:bulletEnabled val="1"/>
        </dgm:presLayoutVars>
      </dgm:prSet>
      <dgm:spPr/>
    </dgm:pt>
    <dgm:pt modelId="{C91E28B5-44EC-491A-AA97-CB16A9326B8F}" type="pres">
      <dgm:prSet presAssocID="{E63B771B-8744-459C-B1ED-F6AF89D8AA63}" presName="spaceBetweenRectangles" presStyleCnt="0"/>
      <dgm:spPr/>
    </dgm:pt>
    <dgm:pt modelId="{3888D872-7404-413A-8692-1D3849F1CBBC}" type="pres">
      <dgm:prSet presAssocID="{A1B48E5F-1A14-46C3-813D-779097E5309F}" presName="parentLin" presStyleCnt="0"/>
      <dgm:spPr/>
    </dgm:pt>
    <dgm:pt modelId="{1D1EA6B8-6AD3-43F2-8DF0-874ABFAEE46F}" type="pres">
      <dgm:prSet presAssocID="{A1B48E5F-1A14-46C3-813D-779097E5309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3D59DDF-A6FC-4C83-AB94-F15644BE6233}" type="pres">
      <dgm:prSet presAssocID="{A1B48E5F-1A14-46C3-813D-779097E530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F0D28-5437-4079-8F33-663D164D2B33}" type="pres">
      <dgm:prSet presAssocID="{A1B48E5F-1A14-46C3-813D-779097E5309F}" presName="negativeSpace" presStyleCnt="0"/>
      <dgm:spPr/>
    </dgm:pt>
    <dgm:pt modelId="{311917E3-6F4C-465A-B746-A440CE77C935}" type="pres">
      <dgm:prSet presAssocID="{A1B48E5F-1A14-46C3-813D-779097E5309F}" presName="childText" presStyleLbl="conFgAcc1" presStyleIdx="1" presStyleCnt="3">
        <dgm:presLayoutVars>
          <dgm:bulletEnabled val="1"/>
        </dgm:presLayoutVars>
      </dgm:prSet>
      <dgm:spPr/>
    </dgm:pt>
    <dgm:pt modelId="{A7C56425-64BA-4FF0-8772-EAA8867D22C8}" type="pres">
      <dgm:prSet presAssocID="{84D07B8A-C5BA-4CF9-B2EE-0F51227DDFEC}" presName="spaceBetweenRectangles" presStyleCnt="0"/>
      <dgm:spPr/>
    </dgm:pt>
    <dgm:pt modelId="{DB0AD697-2968-4C0E-999F-C1CA58FA6595}" type="pres">
      <dgm:prSet presAssocID="{DAD13ACE-2FC9-4E8D-8F4F-3F5F50E92B21}" presName="parentLin" presStyleCnt="0"/>
      <dgm:spPr/>
    </dgm:pt>
    <dgm:pt modelId="{3AB2EE14-2908-4266-B98D-DBDBFD5BC5A6}" type="pres">
      <dgm:prSet presAssocID="{DAD13ACE-2FC9-4E8D-8F4F-3F5F50E92B21}" presName="parentLeftMargin" presStyleLbl="node1" presStyleIdx="1" presStyleCnt="3"/>
      <dgm:spPr/>
      <dgm:t>
        <a:bodyPr/>
        <a:lstStyle/>
        <a:p>
          <a:endParaRPr lang="en-US" altLang="zh-CN"/>
        </a:p>
      </dgm:t>
    </dgm:pt>
    <dgm:pt modelId="{CE6307FF-2570-4670-9175-0BAFB60B24E2}" type="pres">
      <dgm:prSet presAssocID="{DAD13ACE-2FC9-4E8D-8F4F-3F5F50E92B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8C09F989-7955-4070-9307-63859568AAE2}" type="pres">
      <dgm:prSet presAssocID="{DAD13ACE-2FC9-4E8D-8F4F-3F5F50E92B21}" presName="negativeSpace" presStyleCnt="0"/>
      <dgm:spPr/>
    </dgm:pt>
    <dgm:pt modelId="{9EC8FBC7-49B5-42EF-A8E0-13DA7DC38E42}" type="pres">
      <dgm:prSet presAssocID="{DAD13ACE-2FC9-4E8D-8F4F-3F5F50E92B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40A7C7-C0CC-4116-8F23-0280E1A1C762}" type="presOf" srcId="{91D46881-6C9A-49DC-97AA-E3D696132317}" destId="{CF890816-8C79-42CB-BCE7-DB1ECDD708DE}" srcOrd="0" destOrd="0" presId="urn:microsoft.com/office/officeart/2005/8/layout/list1"/>
    <dgm:cxn modelId="{210322C8-B69D-460F-BFCC-95FDB801FFB7}" srcId="{5F1EC07E-DB89-4EC1-A71B-A1726C6CD0B7}" destId="{A1B48E5F-1A14-46C3-813D-779097E5309F}" srcOrd="1" destOrd="0" parTransId="{783590B1-0859-4E2C-8BC9-4F072AFAF486}" sibTransId="{84D07B8A-C5BA-4CF9-B2EE-0F51227DDFEC}"/>
    <dgm:cxn modelId="{884B6914-B67C-455E-9E2C-805D8D24FDD0}" type="presOf" srcId="{5F1EC07E-DB89-4EC1-A71B-A1726C6CD0B7}" destId="{1CB67D64-EFAF-49D2-9C01-12983DA9D0B0}" srcOrd="0" destOrd="0" presId="urn:microsoft.com/office/officeart/2005/8/layout/list1"/>
    <dgm:cxn modelId="{F6F808BD-5650-4424-A255-64EB0A32E8D8}" type="presOf" srcId="{A1B48E5F-1A14-46C3-813D-779097E5309F}" destId="{1D1EA6B8-6AD3-43F2-8DF0-874ABFAEE46F}" srcOrd="0" destOrd="0" presId="urn:microsoft.com/office/officeart/2005/8/layout/list1"/>
    <dgm:cxn modelId="{3F145C49-B3B0-47DF-B0DE-E525FC29CCC9}" srcId="{5F1EC07E-DB89-4EC1-A71B-A1726C6CD0B7}" destId="{91D46881-6C9A-49DC-97AA-E3D696132317}" srcOrd="0" destOrd="0" parTransId="{6566A083-929F-43A4-BB3A-CE90B8B4E284}" sibTransId="{E63B771B-8744-459C-B1ED-F6AF89D8AA63}"/>
    <dgm:cxn modelId="{64865A00-A2E4-4C6E-B4D4-DE6F0AE42050}" type="presOf" srcId="{DAD13ACE-2FC9-4E8D-8F4F-3F5F50E92B21}" destId="{CE6307FF-2570-4670-9175-0BAFB60B24E2}" srcOrd="1" destOrd="0" presId="urn:microsoft.com/office/officeart/2005/8/layout/list1"/>
    <dgm:cxn modelId="{19DDDCAF-2882-4E0C-95F5-7E89CC1F26CA}" type="presOf" srcId="{DAD13ACE-2FC9-4E8D-8F4F-3F5F50E92B21}" destId="{3AB2EE14-2908-4266-B98D-DBDBFD5BC5A6}" srcOrd="0" destOrd="0" presId="urn:microsoft.com/office/officeart/2005/8/layout/list1"/>
    <dgm:cxn modelId="{8D548EA6-5CFF-4AE2-A168-A854F7446A9C}" type="presOf" srcId="{91D46881-6C9A-49DC-97AA-E3D696132317}" destId="{74FB40A7-F08A-4E6E-A241-084713715192}" srcOrd="1" destOrd="0" presId="urn:microsoft.com/office/officeart/2005/8/layout/list1"/>
    <dgm:cxn modelId="{86656257-0FE7-460D-9A59-255353141467}" srcId="{5F1EC07E-DB89-4EC1-A71B-A1726C6CD0B7}" destId="{DAD13ACE-2FC9-4E8D-8F4F-3F5F50E92B21}" srcOrd="2" destOrd="0" parTransId="{CA3AC18F-8A11-4E58-B227-7DB0CD681177}" sibTransId="{BDFCE78A-EEAC-457C-BDF4-C678BE1F9AC8}"/>
    <dgm:cxn modelId="{1AB4493E-F041-4898-ABFA-39D5661FD787}" type="presOf" srcId="{A1B48E5F-1A14-46C3-813D-779097E5309F}" destId="{73D59DDF-A6FC-4C83-AB94-F15644BE6233}" srcOrd="1" destOrd="0" presId="urn:microsoft.com/office/officeart/2005/8/layout/list1"/>
    <dgm:cxn modelId="{4BBB94B8-7E68-457F-8649-F556761742F2}" type="presParOf" srcId="{1CB67D64-EFAF-49D2-9C01-12983DA9D0B0}" destId="{015980A1-0EB8-4DB6-B0C6-C2463A2FE09B}" srcOrd="0" destOrd="0" presId="urn:microsoft.com/office/officeart/2005/8/layout/list1"/>
    <dgm:cxn modelId="{0B2A2E70-F0D4-4F0E-B016-6EA70A54DE60}" type="presParOf" srcId="{015980A1-0EB8-4DB6-B0C6-C2463A2FE09B}" destId="{CF890816-8C79-42CB-BCE7-DB1ECDD708DE}" srcOrd="0" destOrd="0" presId="urn:microsoft.com/office/officeart/2005/8/layout/list1"/>
    <dgm:cxn modelId="{70ECA3E0-25DC-4CD7-8C1D-BD423FFE6883}" type="presParOf" srcId="{015980A1-0EB8-4DB6-B0C6-C2463A2FE09B}" destId="{74FB40A7-F08A-4E6E-A241-084713715192}" srcOrd="1" destOrd="0" presId="urn:microsoft.com/office/officeart/2005/8/layout/list1"/>
    <dgm:cxn modelId="{5ABCE74D-BD31-4E32-8B59-F0E85271DF5C}" type="presParOf" srcId="{1CB67D64-EFAF-49D2-9C01-12983DA9D0B0}" destId="{B939507A-8DE2-4592-AE87-65BAB90A8B13}" srcOrd="1" destOrd="0" presId="urn:microsoft.com/office/officeart/2005/8/layout/list1"/>
    <dgm:cxn modelId="{3052802C-0881-42D4-8E0B-56D07A379568}" type="presParOf" srcId="{1CB67D64-EFAF-49D2-9C01-12983DA9D0B0}" destId="{118C3DED-CA97-4767-BCA0-9B99CA590555}" srcOrd="2" destOrd="0" presId="urn:microsoft.com/office/officeart/2005/8/layout/list1"/>
    <dgm:cxn modelId="{C8EE468F-ECD9-4519-BD00-C11265049C73}" type="presParOf" srcId="{1CB67D64-EFAF-49D2-9C01-12983DA9D0B0}" destId="{C91E28B5-44EC-491A-AA97-CB16A9326B8F}" srcOrd="3" destOrd="0" presId="urn:microsoft.com/office/officeart/2005/8/layout/list1"/>
    <dgm:cxn modelId="{5CBFAC79-B5EA-4792-8342-499DF48A05A2}" type="presParOf" srcId="{1CB67D64-EFAF-49D2-9C01-12983DA9D0B0}" destId="{3888D872-7404-413A-8692-1D3849F1CBBC}" srcOrd="4" destOrd="0" presId="urn:microsoft.com/office/officeart/2005/8/layout/list1"/>
    <dgm:cxn modelId="{9D64E39D-3948-4C5F-A728-E3D54F5A17CE}" type="presParOf" srcId="{3888D872-7404-413A-8692-1D3849F1CBBC}" destId="{1D1EA6B8-6AD3-43F2-8DF0-874ABFAEE46F}" srcOrd="0" destOrd="0" presId="urn:microsoft.com/office/officeart/2005/8/layout/list1"/>
    <dgm:cxn modelId="{29AC0CC6-4BFA-4FE7-B412-B3A33FBE5881}" type="presParOf" srcId="{3888D872-7404-413A-8692-1D3849F1CBBC}" destId="{73D59DDF-A6FC-4C83-AB94-F15644BE6233}" srcOrd="1" destOrd="0" presId="urn:microsoft.com/office/officeart/2005/8/layout/list1"/>
    <dgm:cxn modelId="{F82B6737-1B19-4A66-8E29-5B962659A2F3}" type="presParOf" srcId="{1CB67D64-EFAF-49D2-9C01-12983DA9D0B0}" destId="{AC2F0D28-5437-4079-8F33-663D164D2B33}" srcOrd="5" destOrd="0" presId="urn:microsoft.com/office/officeart/2005/8/layout/list1"/>
    <dgm:cxn modelId="{0F90F806-2C22-4BF9-A4B0-9FFAC37C76D2}" type="presParOf" srcId="{1CB67D64-EFAF-49D2-9C01-12983DA9D0B0}" destId="{311917E3-6F4C-465A-B746-A440CE77C935}" srcOrd="6" destOrd="0" presId="urn:microsoft.com/office/officeart/2005/8/layout/list1"/>
    <dgm:cxn modelId="{AC5B3D4C-0356-461A-A1F7-D2545A1BE425}" type="presParOf" srcId="{1CB67D64-EFAF-49D2-9C01-12983DA9D0B0}" destId="{A7C56425-64BA-4FF0-8772-EAA8867D22C8}" srcOrd="7" destOrd="0" presId="urn:microsoft.com/office/officeart/2005/8/layout/list1"/>
    <dgm:cxn modelId="{59664CAD-0F44-4C1C-81D0-CD6DA91587E4}" type="presParOf" srcId="{1CB67D64-EFAF-49D2-9C01-12983DA9D0B0}" destId="{DB0AD697-2968-4C0E-999F-C1CA58FA6595}" srcOrd="8" destOrd="0" presId="urn:microsoft.com/office/officeart/2005/8/layout/list1"/>
    <dgm:cxn modelId="{C8F62555-FA62-4BB2-96B9-72E22E9E5F51}" type="presParOf" srcId="{DB0AD697-2968-4C0E-999F-C1CA58FA6595}" destId="{3AB2EE14-2908-4266-B98D-DBDBFD5BC5A6}" srcOrd="0" destOrd="0" presId="urn:microsoft.com/office/officeart/2005/8/layout/list1"/>
    <dgm:cxn modelId="{2CEB5CE8-3508-4F5A-B5E1-006927CBB57F}" type="presParOf" srcId="{DB0AD697-2968-4C0E-999F-C1CA58FA6595}" destId="{CE6307FF-2570-4670-9175-0BAFB60B24E2}" srcOrd="1" destOrd="0" presId="urn:microsoft.com/office/officeart/2005/8/layout/list1"/>
    <dgm:cxn modelId="{ACDF62C8-0389-45A1-A994-FB88759003A2}" type="presParOf" srcId="{1CB67D64-EFAF-49D2-9C01-12983DA9D0B0}" destId="{8C09F989-7955-4070-9307-63859568AAE2}" srcOrd="9" destOrd="0" presId="urn:microsoft.com/office/officeart/2005/8/layout/list1"/>
    <dgm:cxn modelId="{68493708-2EF7-403E-83D6-FCB560E6AF9D}" type="presParOf" srcId="{1CB67D64-EFAF-49D2-9C01-12983DA9D0B0}" destId="{9EC8FBC7-49B5-42EF-A8E0-13DA7DC38E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8CE2D0"/>
        </a:solidFill>
      </dgm:spPr>
      <dgm:t>
        <a:bodyPr/>
        <a:lstStyle/>
        <a:p>
          <a:r>
            <a:rPr lang="zh-CN" altLang="en-US" dirty="0" smtClean="0"/>
            <a:t>方法</a:t>
          </a:r>
          <a:r>
            <a:rPr lang="en-US" altLang="zh-CN" dirty="0" smtClean="0"/>
            <a:t>1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28C9BF2B-D4C8-427F-8D55-62C80FC56800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20C9AF6C-A5B6-4E2C-81C0-3B9B9BF099C4}" type="parTrans" cxnId="{38B9DF80-5D4F-4262-81E5-2E655DD84164}">
      <dgm:prSet/>
      <dgm:spPr/>
      <dgm:t>
        <a:bodyPr/>
        <a:lstStyle/>
        <a:p>
          <a:endParaRPr lang="en-US"/>
        </a:p>
      </dgm:t>
    </dgm:pt>
    <dgm:pt modelId="{07B8952E-D192-4953-AC1C-3EF3165EBDF4}" type="sibTrans" cxnId="{38B9DF80-5D4F-4262-81E5-2E655DD84164}">
      <dgm:prSet/>
      <dgm:spPr/>
      <dgm:t>
        <a:bodyPr/>
        <a:lstStyle/>
        <a:p>
          <a:endParaRPr lang="en-US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smtClean="0">
              <a:latin typeface="+mj-lt"/>
            </a:rPr>
            <a:t>登陆</a:t>
          </a:r>
          <a:r>
            <a:rPr lang="en-US" altLang="en-US" smtClean="0">
              <a:latin typeface="+mj-lt"/>
            </a:rPr>
            <a:t>https://pypi.python.org/</a:t>
          </a:r>
          <a:r>
            <a:rPr lang="zh-CN" altLang="en-US" smtClean="0">
              <a:latin typeface="+mj-lt"/>
            </a:rPr>
            <a:t>，搜索并选择自己想要安装的模块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648C6651-B00A-440A-BE42-626D9D3F86CB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下载符合自己系统的</a:t>
          </a:r>
          <a:r>
            <a:rPr lang="en-US" altLang="en-US" dirty="0" smtClean="0">
              <a:latin typeface="+mj-lt"/>
            </a:rPr>
            <a:t>whl</a:t>
          </a:r>
          <a:r>
            <a:rPr lang="zh-CN" altLang="en-US" dirty="0" smtClean="0">
              <a:latin typeface="+mj-lt"/>
            </a:rPr>
            <a:t>文件（</a:t>
          </a:r>
          <a:r>
            <a:rPr lang="en-US" altLang="en-US" dirty="0" smtClean="0">
              <a:latin typeface="+mj-lt"/>
            </a:rPr>
            <a:t>win64</a:t>
          </a:r>
          <a:r>
            <a:rPr lang="zh-CN" altLang="en-US" dirty="0" smtClean="0">
              <a:latin typeface="+mj-lt"/>
            </a:rPr>
            <a:t>，</a:t>
          </a:r>
          <a:r>
            <a:rPr lang="en-US" altLang="en-US" dirty="0" smtClean="0">
              <a:latin typeface="+mj-lt"/>
            </a:rPr>
            <a:t>cp36</a:t>
          </a:r>
          <a:r>
            <a:rPr lang="zh-CN" altLang="en-US" dirty="0" smtClean="0">
              <a:latin typeface="+mj-lt"/>
            </a:rPr>
            <a:t>）</a:t>
          </a:r>
          <a:endParaRPr lang="en-US" altLang="en-US" dirty="0" smtClean="0">
            <a:latin typeface="+mj-lt"/>
          </a:endParaRPr>
        </a:p>
      </dgm:t>
    </dgm:pt>
    <dgm:pt modelId="{0FECBE35-02B4-48F1-9016-FCCF158E24F9}" type="sibTrans" cxnId="{9006F38B-1E66-4A46-82DD-89B8158A16E2}">
      <dgm:prSet/>
      <dgm:spPr/>
      <dgm:t>
        <a:bodyPr/>
        <a:lstStyle/>
        <a:p>
          <a:endParaRPr lang="en-US" altLang="zh-CN"/>
        </a:p>
      </dgm:t>
    </dgm:pt>
    <dgm:pt modelId="{869BA764-FBCA-42E6-A2A6-EAA4106ED475}" type="parTrans" cxnId="{9006F38B-1E66-4A46-82DD-89B8158A16E2}">
      <dgm:prSet/>
      <dgm:spPr/>
      <dgm:t>
        <a:bodyPr/>
        <a:lstStyle/>
        <a:p>
          <a:endParaRPr lang="en-US" altLang="zh-CN"/>
        </a:p>
      </dgm:t>
    </dgm:pt>
    <dgm:pt modelId="{B36D4219-0045-4625-A604-EE0A85DF565B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将</a:t>
          </a:r>
          <a:r>
            <a:rPr lang="en-US" altLang="en-US" dirty="0" smtClean="0">
              <a:latin typeface="+mj-lt"/>
            </a:rPr>
            <a:t>setup_whl.bat</a:t>
          </a:r>
          <a:r>
            <a:rPr lang="zh-CN" altLang="en-US" dirty="0" smtClean="0">
              <a:latin typeface="+mj-lt"/>
            </a:rPr>
            <a:t>文件和</a:t>
          </a:r>
          <a:r>
            <a:rPr lang="en-US" altLang="en-US" dirty="0" smtClean="0">
              <a:latin typeface="+mj-lt"/>
            </a:rPr>
            <a:t>whl</a:t>
          </a:r>
          <a:r>
            <a:rPr lang="zh-CN" altLang="en-US" dirty="0" smtClean="0">
              <a:latin typeface="+mj-lt"/>
            </a:rPr>
            <a:t>文件放于同一文件夹内，右键点击</a:t>
          </a:r>
          <a:r>
            <a:rPr lang="en-US" altLang="en-US" dirty="0" smtClean="0">
              <a:latin typeface="+mj-lt"/>
            </a:rPr>
            <a:t>setup_whl.bat</a:t>
          </a:r>
          <a:r>
            <a:rPr lang="zh-CN" altLang="en-US" dirty="0" smtClean="0">
              <a:latin typeface="+mj-lt"/>
            </a:rPr>
            <a:t>文件进入编辑模式，将文件内第二行</a:t>
          </a:r>
          <a:r>
            <a:rPr lang="en-US" altLang="en-US" dirty="0" smtClean="0">
              <a:latin typeface="+mj-lt"/>
            </a:rPr>
            <a:t>pip install XXX</a:t>
          </a:r>
          <a:r>
            <a:rPr lang="zh-CN" altLang="en-US" dirty="0" smtClean="0">
              <a:latin typeface="+mj-lt"/>
            </a:rPr>
            <a:t>内的</a:t>
          </a:r>
          <a:r>
            <a:rPr lang="en-US" altLang="en-US" dirty="0" smtClean="0">
              <a:latin typeface="+mj-lt"/>
            </a:rPr>
            <a:t>XXX</a:t>
          </a:r>
          <a:r>
            <a:rPr lang="zh-CN" altLang="en-US" dirty="0" smtClean="0">
              <a:latin typeface="+mj-lt"/>
            </a:rPr>
            <a:t>改为</a:t>
          </a:r>
          <a:r>
            <a:rPr lang="en-US" altLang="en-US" dirty="0" smtClean="0">
              <a:latin typeface="+mj-lt"/>
            </a:rPr>
            <a:t>whl</a:t>
          </a:r>
          <a:r>
            <a:rPr lang="zh-CN" altLang="en-US" dirty="0" smtClean="0">
              <a:latin typeface="+mj-lt"/>
            </a:rPr>
            <a:t>文件名</a:t>
          </a:r>
          <a:endParaRPr lang="en-US" altLang="en-US" dirty="0" smtClean="0">
            <a:latin typeface="+mj-lt"/>
          </a:endParaRPr>
        </a:p>
      </dgm:t>
    </dgm:pt>
    <dgm:pt modelId="{3A396D51-AF2B-4193-BEBA-5BD1DC8891F9}" type="sibTrans" cxnId="{45417B9C-1694-4CA1-8D69-D82E2FE9C93A}">
      <dgm:prSet/>
      <dgm:spPr/>
      <dgm:t>
        <a:bodyPr/>
        <a:lstStyle/>
        <a:p>
          <a:endParaRPr lang="en-US" altLang="zh-CN"/>
        </a:p>
      </dgm:t>
    </dgm:pt>
    <dgm:pt modelId="{85D5FCBE-9578-4574-83B8-FD5C779C2DF0}" type="parTrans" cxnId="{45417B9C-1694-4CA1-8D69-D82E2FE9C93A}">
      <dgm:prSet/>
      <dgm:spPr/>
      <dgm:t>
        <a:bodyPr/>
        <a:lstStyle/>
        <a:p>
          <a:endParaRPr lang="en-US" altLang="zh-CN"/>
        </a:p>
      </dgm:t>
    </dgm:pt>
    <dgm:pt modelId="{3960D57B-BA93-4E5B-AD21-36AFE3BDDE96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双击</a:t>
          </a:r>
          <a:r>
            <a:rPr lang="en-US" altLang="en-US" dirty="0" smtClean="0">
              <a:latin typeface="+mj-lt"/>
            </a:rPr>
            <a:t>setup_whl.bat</a:t>
          </a:r>
          <a:r>
            <a:rPr lang="zh-CN" altLang="en-US" dirty="0" smtClean="0">
              <a:latin typeface="+mj-lt"/>
            </a:rPr>
            <a:t>文件进行安装</a:t>
          </a:r>
          <a:endParaRPr lang="en-US" altLang="en-US" dirty="0" smtClean="0">
            <a:latin typeface="+mj-lt"/>
          </a:endParaRPr>
        </a:p>
      </dgm:t>
    </dgm:pt>
    <dgm:pt modelId="{EBCE0B62-ED7E-40D9-9A94-0D4EE184FB1A}" type="sibTrans" cxnId="{CB267AB4-3903-426D-8DA9-A605FA27E2E1}">
      <dgm:prSet/>
      <dgm:spPr/>
      <dgm:t>
        <a:bodyPr/>
        <a:lstStyle/>
        <a:p>
          <a:endParaRPr lang="en-US" altLang="zh-CN"/>
        </a:p>
      </dgm:t>
    </dgm:pt>
    <dgm:pt modelId="{2CDA63E0-06E7-4703-815F-9E1C1C494EEA}" type="parTrans" cxnId="{CB267AB4-3903-426D-8DA9-A605FA27E2E1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38B9DF80-5D4F-4262-81E5-2E655DD84164}" srcId="{6CD21740-F4FF-42E7-9D66-46B87880AE8A}" destId="{28C9BF2B-D4C8-427F-8D55-62C80FC56800}" srcOrd="4" destOrd="0" parTransId="{20C9AF6C-A5B6-4E2C-81C0-3B9B9BF099C4}" sibTransId="{07B8952E-D192-4953-AC1C-3EF3165EBDF4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9006F38B-1E66-4A46-82DD-89B8158A16E2}" srcId="{6CD21740-F4FF-42E7-9D66-46B87880AE8A}" destId="{648C6651-B00A-440A-BE42-626D9D3F86CB}" srcOrd="1" destOrd="0" parTransId="{869BA764-FBCA-42E6-A2A6-EAA4106ED475}" sibTransId="{0FECBE35-02B4-48F1-9016-FCCF158E24F9}"/>
    <dgm:cxn modelId="{AC00F697-18A4-4621-8514-A39D85E25260}" type="presOf" srcId="{648C6651-B00A-440A-BE42-626D9D3F86CB}" destId="{D293823F-96A4-4377-9C32-C3F6CD6DE697}" srcOrd="0" destOrd="1" presId="urn:microsoft.com/office/officeart/2005/8/layout/vList2"/>
    <dgm:cxn modelId="{360669D3-39D8-4572-AE7B-6396C1F5D703}" type="presOf" srcId="{3960D57B-BA93-4E5B-AD21-36AFE3BDDE96}" destId="{D293823F-96A4-4377-9C32-C3F6CD6DE697}" srcOrd="0" destOrd="3" presId="urn:microsoft.com/office/officeart/2005/8/layout/vList2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696E1471-C881-4D24-83B8-90668F0EFA2B}" type="presOf" srcId="{28C9BF2B-D4C8-427F-8D55-62C80FC56800}" destId="{D293823F-96A4-4377-9C32-C3F6CD6DE697}" srcOrd="0" destOrd="4" presId="urn:microsoft.com/office/officeart/2005/8/layout/vList2"/>
    <dgm:cxn modelId="{45417B9C-1694-4CA1-8D69-D82E2FE9C93A}" srcId="{6CD21740-F4FF-42E7-9D66-46B87880AE8A}" destId="{B36D4219-0045-4625-A604-EE0A85DF565B}" srcOrd="2" destOrd="0" parTransId="{85D5FCBE-9578-4574-83B8-FD5C779C2DF0}" sibTransId="{3A396D51-AF2B-4193-BEBA-5BD1DC8891F9}"/>
    <dgm:cxn modelId="{D57A47B0-539A-4E02-8F90-4B3B033D549C}" type="presOf" srcId="{B36D4219-0045-4625-A604-EE0A85DF565B}" destId="{D293823F-96A4-4377-9C32-C3F6CD6DE697}" srcOrd="0" destOrd="2" presId="urn:microsoft.com/office/officeart/2005/8/layout/vList2"/>
    <dgm:cxn modelId="{CB267AB4-3903-426D-8DA9-A605FA27E2E1}" srcId="{6CD21740-F4FF-42E7-9D66-46B87880AE8A}" destId="{3960D57B-BA93-4E5B-AD21-36AFE3BDDE96}" srcOrd="3" destOrd="0" parTransId="{2CDA63E0-06E7-4703-815F-9E1C1C494EEA}" sibTransId="{EBCE0B62-ED7E-40D9-9A94-0D4EE184FB1A}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8CE2D0"/>
        </a:solidFill>
      </dgm:spPr>
      <dgm:t>
        <a:bodyPr/>
        <a:lstStyle/>
        <a:p>
          <a:r>
            <a:rPr lang="zh-CN" altLang="en-US" dirty="0" smtClean="0"/>
            <a:t>方</a:t>
          </a:r>
          <a:r>
            <a:rPr lang="zh-CN" altLang="en-US" dirty="0" smtClean="0"/>
            <a:t>法</a:t>
          </a:r>
          <a:r>
            <a:rPr lang="en-US" altLang="zh-CN" dirty="0" smtClean="0"/>
            <a:t>2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smtClean="0"/>
            <a:t>如同方法</a:t>
          </a:r>
          <a:r>
            <a:rPr lang="en-US" altLang="zh-CN" smtClean="0"/>
            <a:t>1</a:t>
          </a:r>
          <a:r>
            <a:rPr lang="zh-CN" altLang="en-US" smtClean="0"/>
            <a:t>，找到自己想要安装的模块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01A509AC-9C59-40FC-80DC-F2955193C27F}">
      <dgm:prSet/>
      <dgm:spPr/>
      <dgm:t>
        <a:bodyPr/>
        <a:lstStyle/>
        <a:p>
          <a:r>
            <a:rPr lang="zh-CN" altLang="en-US" smtClean="0"/>
            <a:t>下载</a:t>
          </a:r>
          <a:r>
            <a:rPr lang="en-US" altLang="zh-CN" smtClean="0"/>
            <a:t>gz</a:t>
          </a:r>
          <a:r>
            <a:rPr lang="zh-CN" altLang="en-US" smtClean="0"/>
            <a:t>文件并解压</a:t>
          </a:r>
          <a:endParaRPr lang="en-US" altLang="zh-CN" dirty="0"/>
        </a:p>
      </dgm:t>
    </dgm:pt>
    <dgm:pt modelId="{B8337A60-C5E5-45A3-8F3E-E3273054F7A1}" type="parTrans" cxnId="{8723B424-BD0F-412F-9CE7-B7999B63E7F6}">
      <dgm:prSet/>
      <dgm:spPr/>
      <dgm:t>
        <a:bodyPr/>
        <a:lstStyle/>
        <a:p>
          <a:endParaRPr lang="en-US" altLang="zh-CN"/>
        </a:p>
      </dgm:t>
    </dgm:pt>
    <dgm:pt modelId="{9E4324F8-2BA9-4FA4-8FC1-FE6583CD1E98}" type="sibTrans" cxnId="{8723B424-BD0F-412F-9CE7-B7999B63E7F6}">
      <dgm:prSet/>
      <dgm:spPr/>
      <dgm:t>
        <a:bodyPr/>
        <a:lstStyle/>
        <a:p>
          <a:endParaRPr lang="en-US" altLang="zh-CN"/>
        </a:p>
      </dgm:t>
    </dgm:pt>
    <dgm:pt modelId="{C996E6CF-D51A-409F-8018-467F186FA235}">
      <dgm:prSet/>
      <dgm:spPr/>
      <dgm:t>
        <a:bodyPr/>
        <a:lstStyle/>
        <a:p>
          <a:r>
            <a:rPr lang="zh-CN" altLang="en-US" dirty="0" smtClean="0"/>
            <a:t>将</a:t>
          </a:r>
          <a:r>
            <a:rPr lang="en-US" altLang="zh-CN" dirty="0" smtClean="0"/>
            <a:t>setup.bat</a:t>
          </a:r>
          <a:r>
            <a:rPr lang="zh-CN" altLang="en-US" dirty="0" smtClean="0"/>
            <a:t>文件放入解压后的文件夹内，然后双击</a:t>
          </a:r>
          <a:r>
            <a:rPr lang="en-US" altLang="zh-CN" dirty="0" smtClean="0"/>
            <a:t>setup.bat</a:t>
          </a:r>
          <a:r>
            <a:rPr lang="zh-CN" altLang="en-US" dirty="0" smtClean="0"/>
            <a:t>文件进行安装</a:t>
          </a:r>
          <a:endParaRPr lang="en-US" altLang="zh-CN" dirty="0"/>
        </a:p>
      </dgm:t>
    </dgm:pt>
    <dgm:pt modelId="{778CE232-F7A1-4467-A64A-9ABE3DAE300A}" type="parTrans" cxnId="{A20F9B26-E7BF-40E2-B862-4E2F49591A4D}">
      <dgm:prSet/>
      <dgm:spPr/>
      <dgm:t>
        <a:bodyPr/>
        <a:lstStyle/>
        <a:p>
          <a:endParaRPr lang="en-US" altLang="zh-CN"/>
        </a:p>
      </dgm:t>
    </dgm:pt>
    <dgm:pt modelId="{165D5685-05D9-4941-9F07-AA09D8712C1F}" type="sibTrans" cxnId="{A20F9B26-E7BF-40E2-B862-4E2F49591A4D}">
      <dgm:prSet/>
      <dgm:spPr/>
      <dgm:t>
        <a:bodyPr/>
        <a:lstStyle/>
        <a:p>
          <a:endParaRPr lang="en-US" altLang="zh-CN"/>
        </a:p>
      </dgm:t>
    </dgm:pt>
    <dgm:pt modelId="{3FFC94BA-DD86-43E6-9A1C-543FC9904CA5}">
      <dgm:prSet/>
      <dgm:spPr/>
      <dgm:t>
        <a:bodyPr/>
        <a:lstStyle/>
        <a:p>
          <a:r>
            <a:rPr lang="zh-CN" altLang="en-US" dirty="0" smtClean="0"/>
            <a:t>如果使用此方法时报错，则建议尝试方法</a:t>
          </a:r>
          <a:r>
            <a:rPr lang="en-US" altLang="zh-CN" dirty="0" smtClean="0"/>
            <a:t>1</a:t>
          </a:r>
          <a:endParaRPr lang="en-US" altLang="zh-CN" dirty="0"/>
        </a:p>
      </dgm:t>
    </dgm:pt>
    <dgm:pt modelId="{3DE2191C-3A48-41AD-9FD3-3D9213DCC521}" type="sibTrans" cxnId="{52A6F3D8-6F3C-4E90-B1AD-3FBB80C4378B}">
      <dgm:prSet/>
      <dgm:spPr/>
      <dgm:t>
        <a:bodyPr/>
        <a:lstStyle/>
        <a:p>
          <a:endParaRPr lang="en-US" altLang="zh-CN"/>
        </a:p>
      </dgm:t>
    </dgm:pt>
    <dgm:pt modelId="{6C6A7A69-6397-436C-8342-78801A00378F}" type="parTrans" cxnId="{52A6F3D8-6F3C-4E90-B1AD-3FBB80C4378B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52A6F3D8-6F3C-4E90-B1AD-3FBB80C4378B}" srcId="{6CD21740-F4FF-42E7-9D66-46B87880AE8A}" destId="{3FFC94BA-DD86-43E6-9A1C-543FC9904CA5}" srcOrd="3" destOrd="0" parTransId="{6C6A7A69-6397-436C-8342-78801A00378F}" sibTransId="{3DE2191C-3A48-41AD-9FD3-3D9213DCC521}"/>
    <dgm:cxn modelId="{043FF424-ADEA-405F-B8FF-D067CDE6A097}" type="presOf" srcId="{3FFC94BA-DD86-43E6-9A1C-543FC9904CA5}" destId="{D293823F-96A4-4377-9C32-C3F6CD6DE697}" srcOrd="0" destOrd="3" presId="urn:microsoft.com/office/officeart/2005/8/layout/vList2"/>
    <dgm:cxn modelId="{A20F9B26-E7BF-40E2-B862-4E2F49591A4D}" srcId="{6CD21740-F4FF-42E7-9D66-46B87880AE8A}" destId="{C996E6CF-D51A-409F-8018-467F186FA235}" srcOrd="2" destOrd="0" parTransId="{778CE232-F7A1-4467-A64A-9ABE3DAE300A}" sibTransId="{165D5685-05D9-4941-9F07-AA09D8712C1F}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87E28E39-6B07-450F-98EA-2B1F3A71B5AE}" type="presOf" srcId="{01A509AC-9C59-40FC-80DC-F2955193C27F}" destId="{D293823F-96A4-4377-9C32-C3F6CD6DE697}" srcOrd="0" destOrd="1" presId="urn:microsoft.com/office/officeart/2005/8/layout/vList2"/>
    <dgm:cxn modelId="{8723B424-BD0F-412F-9CE7-B7999B63E7F6}" srcId="{6CD21740-F4FF-42E7-9D66-46B87880AE8A}" destId="{01A509AC-9C59-40FC-80DC-F2955193C27F}" srcOrd="1" destOrd="0" parTransId="{B8337A60-C5E5-45A3-8F3E-E3273054F7A1}" sibTransId="{9E4324F8-2BA9-4FA4-8FC1-FE6583CD1E98}"/>
    <dgm:cxn modelId="{D56FC8F6-75F0-4207-96EE-9DD88CAEA9AD}" type="presOf" srcId="{C996E6CF-D51A-409F-8018-467F186FA235}" destId="{D293823F-96A4-4377-9C32-C3F6CD6DE697}" srcOrd="0" destOrd="2" presId="urn:microsoft.com/office/officeart/2005/8/layout/vList2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81A059-FC62-46B6-B1DE-9AC19BA42C6F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 altLang="zh-CN"/>
        </a:p>
      </dgm:t>
    </dgm:pt>
    <dgm:pt modelId="{6CD21740-F4FF-42E7-9D66-46B87880AE8A}">
      <dgm:prSet phldrT="[Text]"/>
      <dgm:spPr>
        <a:solidFill>
          <a:srgbClr val="8CE2D0"/>
        </a:solidFill>
      </dgm:spPr>
      <dgm:t>
        <a:bodyPr/>
        <a:lstStyle/>
        <a:p>
          <a:r>
            <a:rPr lang="zh-CN" altLang="en-US" dirty="0" smtClean="0"/>
            <a:t>方</a:t>
          </a:r>
          <a:r>
            <a:rPr lang="zh-CN" altLang="en-US" dirty="0" smtClean="0"/>
            <a:t>法</a:t>
          </a:r>
          <a:r>
            <a:rPr lang="en-US" altLang="zh-CN" dirty="0" smtClean="0"/>
            <a:t>3</a:t>
          </a:r>
          <a:endParaRPr lang="en-US" altLang="zh-CN" dirty="0"/>
        </a:p>
      </dgm:t>
    </dgm:pt>
    <dgm:pt modelId="{C52CCD09-AEF0-4CBF-8984-06A177660CA7}" type="par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BEC5728F-375E-4BA5-ADFD-31D6026B872F}" type="sibTrans" cxnId="{7AED9997-41A8-4B05-B4E0-3E08CA97F1F2}">
      <dgm:prSet/>
      <dgm:spPr/>
      <dgm:t>
        <a:bodyPr/>
        <a:lstStyle/>
        <a:p>
          <a:endParaRPr lang="en-US" altLang="zh-CN"/>
        </a:p>
      </dgm:t>
    </dgm:pt>
    <dgm:pt modelId="{28C9BF2B-D4C8-427F-8D55-62C80FC56800}">
      <dgm:prSet phldrT="[Text]"/>
      <dgm:spPr/>
      <dgm:t>
        <a:bodyPr/>
        <a:lstStyle/>
        <a:p>
          <a:endParaRPr lang="en-US" altLang="zh-CN" dirty="0">
            <a:latin typeface="+mj-lt"/>
          </a:endParaRPr>
        </a:p>
      </dgm:t>
    </dgm:pt>
    <dgm:pt modelId="{20C9AF6C-A5B6-4E2C-81C0-3B9B9BF099C4}" type="parTrans" cxnId="{38B9DF80-5D4F-4262-81E5-2E655DD84164}">
      <dgm:prSet/>
      <dgm:spPr/>
      <dgm:t>
        <a:bodyPr/>
        <a:lstStyle/>
        <a:p>
          <a:endParaRPr lang="en-US"/>
        </a:p>
      </dgm:t>
    </dgm:pt>
    <dgm:pt modelId="{07B8952E-D192-4953-AC1C-3EF3165EBDF4}" type="sibTrans" cxnId="{38B9DF80-5D4F-4262-81E5-2E655DD84164}">
      <dgm:prSet/>
      <dgm:spPr/>
      <dgm:t>
        <a:bodyPr/>
        <a:lstStyle/>
        <a:p>
          <a:endParaRPr lang="en-US"/>
        </a:p>
      </dgm:t>
    </dgm:pt>
    <dgm:pt modelId="{BF636ACA-2ACB-4977-BE02-8B1663DEDFB4}">
      <dgm:prSet phldrT="[Text]"/>
      <dgm:spPr/>
      <dgm:t>
        <a:bodyPr/>
        <a:lstStyle/>
        <a:p>
          <a:r>
            <a:rPr lang="zh-CN" altLang="en-US" smtClean="0">
              <a:latin typeface="+mj-lt"/>
            </a:rPr>
            <a:t>如同方法</a:t>
          </a:r>
          <a:r>
            <a:rPr lang="en-US" altLang="en-US" smtClean="0">
              <a:latin typeface="+mj-lt"/>
            </a:rPr>
            <a:t>1</a:t>
          </a:r>
          <a:r>
            <a:rPr lang="zh-CN" altLang="en-US" smtClean="0">
              <a:latin typeface="+mj-lt"/>
            </a:rPr>
            <a:t>，找到自己想要安装的模块</a:t>
          </a:r>
          <a:endParaRPr lang="en-US" altLang="zh-CN" dirty="0">
            <a:latin typeface="+mj-lt"/>
          </a:endParaRPr>
        </a:p>
      </dgm:t>
    </dgm:pt>
    <dgm:pt modelId="{01E4D128-460D-421B-940C-BE25291AB9F3}" type="par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2EA5E197-13DC-423C-A5E0-0017025D3730}" type="sibTrans" cxnId="{E7DE4EE2-EA34-4810-853F-1EBF6AAC30A2}">
      <dgm:prSet/>
      <dgm:spPr/>
      <dgm:t>
        <a:bodyPr/>
        <a:lstStyle/>
        <a:p>
          <a:endParaRPr lang="zh-CN" altLang="en-US"/>
        </a:p>
      </dgm:t>
    </dgm:pt>
    <dgm:pt modelId="{AE613B50-2BF1-453C-8512-6FF70949EF8F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在</a:t>
          </a:r>
          <a:r>
            <a:rPr lang="en-US" altLang="en-US" dirty="0" smtClean="0">
              <a:latin typeface="+mj-lt"/>
            </a:rPr>
            <a:t>cmd</a:t>
          </a:r>
          <a:r>
            <a:rPr lang="zh-CN" altLang="en-US" dirty="0" smtClean="0">
              <a:latin typeface="+mj-lt"/>
            </a:rPr>
            <a:t>模式下输入：</a:t>
          </a:r>
          <a:r>
            <a:rPr lang="en-US" altLang="en-US" dirty="0" smtClean="0">
              <a:latin typeface="+mj-lt"/>
            </a:rPr>
            <a:t>pip install XXX</a:t>
          </a:r>
          <a:r>
            <a:rPr lang="zh-CN" altLang="en-US" dirty="0" smtClean="0">
              <a:latin typeface="+mj-lt"/>
            </a:rPr>
            <a:t>模块名</a:t>
          </a:r>
          <a:endParaRPr lang="en-US" altLang="en-US" dirty="0" smtClean="0">
            <a:latin typeface="+mj-lt"/>
          </a:endParaRPr>
        </a:p>
      </dgm:t>
    </dgm:pt>
    <dgm:pt modelId="{17FC5A8B-6C42-49C4-A904-66C119018D44}" type="parTrans" cxnId="{24E176F3-48E8-4524-ADBC-654C636479C5}">
      <dgm:prSet/>
      <dgm:spPr/>
      <dgm:t>
        <a:bodyPr/>
        <a:lstStyle/>
        <a:p>
          <a:endParaRPr lang="en-US" altLang="zh-CN"/>
        </a:p>
      </dgm:t>
    </dgm:pt>
    <dgm:pt modelId="{D3C67E38-F952-4359-A3AA-9EAAB37CBA4C}" type="sibTrans" cxnId="{24E176F3-48E8-4524-ADBC-654C636479C5}">
      <dgm:prSet/>
      <dgm:spPr/>
      <dgm:t>
        <a:bodyPr/>
        <a:lstStyle/>
        <a:p>
          <a:endParaRPr lang="en-US" altLang="zh-CN"/>
        </a:p>
      </dgm:t>
    </dgm:pt>
    <dgm:pt modelId="{30B47373-3450-4030-989A-BF84CA485C11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用此方法安装时需要全程联网。</a:t>
          </a:r>
          <a:endParaRPr lang="en-US" altLang="en-US" dirty="0" smtClean="0">
            <a:latin typeface="+mj-lt"/>
          </a:endParaRPr>
        </a:p>
      </dgm:t>
    </dgm:pt>
    <dgm:pt modelId="{75103DCD-7A69-4798-B207-9E7462D97B4E}" type="parTrans" cxnId="{FEA477D7-BBA8-48F1-9F86-1E27E7698745}">
      <dgm:prSet/>
      <dgm:spPr/>
      <dgm:t>
        <a:bodyPr/>
        <a:lstStyle/>
        <a:p>
          <a:endParaRPr lang="en-US" altLang="zh-CN"/>
        </a:p>
      </dgm:t>
    </dgm:pt>
    <dgm:pt modelId="{F0C84DF4-78B4-49AF-A074-D5D842F5373B}" type="sibTrans" cxnId="{FEA477D7-BBA8-48F1-9F86-1E27E7698745}">
      <dgm:prSet/>
      <dgm:spPr/>
      <dgm:t>
        <a:bodyPr/>
        <a:lstStyle/>
        <a:p>
          <a:endParaRPr lang="en-US" altLang="zh-CN"/>
        </a:p>
      </dgm:t>
    </dgm:pt>
    <dgm:pt modelId="{514679DE-A621-4C5E-8050-5FF9F6D0651B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如果使用此方法时报错，则建议尝试方法</a:t>
          </a:r>
          <a:r>
            <a:rPr lang="en-US" altLang="en-US" dirty="0" smtClean="0">
              <a:latin typeface="+mj-lt"/>
            </a:rPr>
            <a:t>1</a:t>
          </a:r>
          <a:r>
            <a:rPr lang="zh-CN" altLang="en-US" dirty="0" smtClean="0">
              <a:latin typeface="+mj-lt"/>
            </a:rPr>
            <a:t>或方法</a:t>
          </a:r>
          <a:r>
            <a:rPr lang="en-US" altLang="en-US" dirty="0" smtClean="0">
              <a:latin typeface="+mj-lt"/>
            </a:rPr>
            <a:t>2</a:t>
          </a:r>
        </a:p>
      </dgm:t>
    </dgm:pt>
    <dgm:pt modelId="{D9236D2D-4A46-47DC-BD53-0B22BE4C521B}" type="parTrans" cxnId="{8F41579D-DB1F-44AB-B7A0-DC64E92659AA}">
      <dgm:prSet/>
      <dgm:spPr/>
      <dgm:t>
        <a:bodyPr/>
        <a:lstStyle/>
        <a:p>
          <a:endParaRPr lang="en-US" altLang="zh-CN"/>
        </a:p>
      </dgm:t>
    </dgm:pt>
    <dgm:pt modelId="{C40FCB23-FF63-4970-A536-879E096AFCC1}" type="sibTrans" cxnId="{8F41579D-DB1F-44AB-B7A0-DC64E92659AA}">
      <dgm:prSet/>
      <dgm:spPr/>
      <dgm:t>
        <a:bodyPr/>
        <a:lstStyle/>
        <a:p>
          <a:endParaRPr lang="en-US" altLang="zh-CN"/>
        </a:p>
      </dgm:t>
    </dgm:pt>
    <dgm:pt modelId="{7EF0249C-B34C-420B-9434-F56EF3B85C95}">
      <dgm:prSet/>
      <dgm:spPr/>
      <dgm:t>
        <a:bodyPr/>
        <a:lstStyle/>
        <a:p>
          <a:endParaRPr lang="en-US" altLang="en-US" dirty="0" smtClean="0">
            <a:latin typeface="+mj-lt"/>
          </a:endParaRPr>
        </a:p>
      </dgm:t>
    </dgm:pt>
    <dgm:pt modelId="{BE6FDC9E-2C1F-4650-8817-7E4BA151AD83}" type="parTrans" cxnId="{8B64D8B5-53DF-4FDD-8A5D-B39885BFBE40}">
      <dgm:prSet/>
      <dgm:spPr/>
      <dgm:t>
        <a:bodyPr/>
        <a:lstStyle/>
        <a:p>
          <a:endParaRPr lang="en-US" altLang="zh-CN"/>
        </a:p>
      </dgm:t>
    </dgm:pt>
    <dgm:pt modelId="{EB073C9A-DC9D-4E18-9F90-EBEC45246F90}" type="sibTrans" cxnId="{8B64D8B5-53DF-4FDD-8A5D-B39885BFBE40}">
      <dgm:prSet/>
      <dgm:spPr/>
      <dgm:t>
        <a:bodyPr/>
        <a:lstStyle/>
        <a:p>
          <a:endParaRPr lang="en-US" altLang="zh-CN"/>
        </a:p>
      </dgm:t>
    </dgm:pt>
    <dgm:pt modelId="{9298446D-8B81-4472-8159-B25AF2C1C0F4}">
      <dgm:prSet/>
      <dgm:spPr/>
      <dgm:t>
        <a:bodyPr/>
        <a:lstStyle/>
        <a:p>
          <a:r>
            <a:rPr lang="zh-CN" altLang="en-US" dirty="0" smtClean="0">
              <a:latin typeface="+mj-lt"/>
            </a:rPr>
            <a:t>在</a:t>
          </a:r>
          <a:r>
            <a:rPr lang="en-US" altLang="zh-CN" dirty="0" smtClean="0">
              <a:latin typeface="+mj-lt"/>
            </a:rPr>
            <a:t>IAV</a:t>
          </a:r>
          <a:r>
            <a:rPr lang="zh-CN" altLang="en-US" dirty="0" smtClean="0">
              <a:latin typeface="+mj-lt"/>
            </a:rPr>
            <a:t>网络下需要输入</a:t>
          </a:r>
          <a:r>
            <a:rPr lang="en-US" altLang="en-US" dirty="0" smtClean="0">
              <a:latin typeface="+mj-lt"/>
            </a:rPr>
            <a:t>pip install --proxy webproxy.iavgroup.local:3128 </a:t>
          </a:r>
          <a:r>
            <a:rPr lang="en-US" altLang="zh-CN" dirty="0" smtClean="0">
              <a:latin typeface="+mj-lt"/>
            </a:rPr>
            <a:t>XXX</a:t>
          </a:r>
          <a:r>
            <a:rPr lang="zh-CN" altLang="en-US" dirty="0" smtClean="0">
              <a:latin typeface="+mj-lt"/>
            </a:rPr>
            <a:t>模块名，否则会被</a:t>
          </a:r>
          <a:r>
            <a:rPr lang="en-US" altLang="zh-CN" dirty="0" smtClean="0">
              <a:latin typeface="+mj-lt"/>
            </a:rPr>
            <a:t>IAV</a:t>
          </a:r>
          <a:r>
            <a:rPr lang="zh-CN" altLang="en-US" dirty="0" smtClean="0">
              <a:latin typeface="+mj-lt"/>
            </a:rPr>
            <a:t>网络屏蔽</a:t>
          </a:r>
          <a:endParaRPr lang="en-US" altLang="en-US" dirty="0" smtClean="0">
            <a:latin typeface="+mj-lt"/>
          </a:endParaRPr>
        </a:p>
      </dgm:t>
    </dgm:pt>
    <dgm:pt modelId="{56F906AF-C439-4CB5-9C18-406ED1A50FBD}" type="parTrans" cxnId="{164A598E-F83C-4B3D-B3D3-33702B1BA1A0}">
      <dgm:prSet/>
      <dgm:spPr/>
      <dgm:t>
        <a:bodyPr/>
        <a:lstStyle/>
        <a:p>
          <a:endParaRPr lang="en-US" altLang="zh-CN"/>
        </a:p>
      </dgm:t>
    </dgm:pt>
    <dgm:pt modelId="{3F8530FF-E46C-4D88-AA20-9458E3D4163B}" type="sibTrans" cxnId="{164A598E-F83C-4B3D-B3D3-33702B1BA1A0}">
      <dgm:prSet/>
      <dgm:spPr/>
      <dgm:t>
        <a:bodyPr/>
        <a:lstStyle/>
        <a:p>
          <a:endParaRPr lang="en-US" altLang="zh-CN"/>
        </a:p>
      </dgm:t>
    </dgm:pt>
    <dgm:pt modelId="{0B79DDA4-892C-4A70-ABEA-80D62860CB98}" type="pres">
      <dgm:prSet presAssocID="{0E81A059-FC62-46B6-B1DE-9AC19BA42C6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8785A3-03E8-4C2D-8E00-5884A2B1F087}" type="pres">
      <dgm:prSet presAssocID="{6CD21740-F4FF-42E7-9D66-46B87880AE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93823F-96A4-4377-9C32-C3F6CD6DE697}" type="pres">
      <dgm:prSet presAssocID="{6CD21740-F4FF-42E7-9D66-46B87880AE8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41579D-DB1F-44AB-B7A0-DC64E92659AA}" srcId="{6CD21740-F4FF-42E7-9D66-46B87880AE8A}" destId="{514679DE-A621-4C5E-8050-5FF9F6D0651B}" srcOrd="4" destOrd="0" parTransId="{D9236D2D-4A46-47DC-BD53-0B22BE4C521B}" sibTransId="{C40FCB23-FF63-4970-A536-879E096AFCC1}"/>
    <dgm:cxn modelId="{D89265BE-720F-4E45-A3FC-17F4D244CE4E}" type="presOf" srcId="{7EF0249C-B34C-420B-9434-F56EF3B85C95}" destId="{D293823F-96A4-4377-9C32-C3F6CD6DE697}" srcOrd="0" destOrd="5" presId="urn:microsoft.com/office/officeart/2005/8/layout/vList2"/>
    <dgm:cxn modelId="{E7DE4EE2-EA34-4810-853F-1EBF6AAC30A2}" srcId="{6CD21740-F4FF-42E7-9D66-46B87880AE8A}" destId="{BF636ACA-2ACB-4977-BE02-8B1663DEDFB4}" srcOrd="0" destOrd="0" parTransId="{01E4D128-460D-421B-940C-BE25291AB9F3}" sibTransId="{2EA5E197-13DC-423C-A5E0-0017025D3730}"/>
    <dgm:cxn modelId="{06BF151D-A599-4407-8D75-86214CE23E40}" type="presOf" srcId="{0E81A059-FC62-46B6-B1DE-9AC19BA42C6F}" destId="{0B79DDA4-892C-4A70-ABEA-80D62860CB98}" srcOrd="0" destOrd="0" presId="urn:microsoft.com/office/officeart/2005/8/layout/vList2"/>
    <dgm:cxn modelId="{38B9DF80-5D4F-4262-81E5-2E655DD84164}" srcId="{6CD21740-F4FF-42E7-9D66-46B87880AE8A}" destId="{28C9BF2B-D4C8-427F-8D55-62C80FC56800}" srcOrd="6" destOrd="0" parTransId="{20C9AF6C-A5B6-4E2C-81C0-3B9B9BF099C4}" sibTransId="{07B8952E-D192-4953-AC1C-3EF3165EBDF4}"/>
    <dgm:cxn modelId="{24E176F3-48E8-4524-ADBC-654C636479C5}" srcId="{6CD21740-F4FF-42E7-9D66-46B87880AE8A}" destId="{AE613B50-2BF1-453C-8512-6FF70949EF8F}" srcOrd="1" destOrd="0" parTransId="{17FC5A8B-6C42-49C4-A904-66C119018D44}" sibTransId="{D3C67E38-F952-4359-A3AA-9EAAB37CBA4C}"/>
    <dgm:cxn modelId="{696E1471-C881-4D24-83B8-90668F0EFA2B}" type="presOf" srcId="{28C9BF2B-D4C8-427F-8D55-62C80FC56800}" destId="{D293823F-96A4-4377-9C32-C3F6CD6DE697}" srcOrd="0" destOrd="6" presId="urn:microsoft.com/office/officeart/2005/8/layout/vList2"/>
    <dgm:cxn modelId="{245156C6-03AD-481E-88A3-89DCB2F6DFC4}" type="presOf" srcId="{6CD21740-F4FF-42E7-9D66-46B87880AE8A}" destId="{068785A3-03E8-4C2D-8E00-5884A2B1F087}" srcOrd="0" destOrd="0" presId="urn:microsoft.com/office/officeart/2005/8/layout/vList2"/>
    <dgm:cxn modelId="{FEA477D7-BBA8-48F1-9F86-1E27E7698745}" srcId="{6CD21740-F4FF-42E7-9D66-46B87880AE8A}" destId="{30B47373-3450-4030-989A-BF84CA485C11}" srcOrd="2" destOrd="0" parTransId="{75103DCD-7A69-4798-B207-9E7462D97B4E}" sibTransId="{F0C84DF4-78B4-49AF-A074-D5D842F5373B}"/>
    <dgm:cxn modelId="{17BCD1B0-D669-442A-9EAE-6DCDBC477892}" type="presOf" srcId="{AE613B50-2BF1-453C-8512-6FF70949EF8F}" destId="{D293823F-96A4-4377-9C32-C3F6CD6DE697}" srcOrd="0" destOrd="1" presId="urn:microsoft.com/office/officeart/2005/8/layout/vList2"/>
    <dgm:cxn modelId="{8B64D8B5-53DF-4FDD-8A5D-B39885BFBE40}" srcId="{6CD21740-F4FF-42E7-9D66-46B87880AE8A}" destId="{7EF0249C-B34C-420B-9434-F56EF3B85C95}" srcOrd="5" destOrd="0" parTransId="{BE6FDC9E-2C1F-4650-8817-7E4BA151AD83}" sibTransId="{EB073C9A-DC9D-4E18-9F90-EBEC45246F90}"/>
    <dgm:cxn modelId="{FCDBCA19-4D2B-4A2D-8288-F4AF06D484CF}" type="presOf" srcId="{9298446D-8B81-4472-8159-B25AF2C1C0F4}" destId="{D293823F-96A4-4377-9C32-C3F6CD6DE697}" srcOrd="0" destOrd="3" presId="urn:microsoft.com/office/officeart/2005/8/layout/vList2"/>
    <dgm:cxn modelId="{7AED9997-41A8-4B05-B4E0-3E08CA97F1F2}" srcId="{0E81A059-FC62-46B6-B1DE-9AC19BA42C6F}" destId="{6CD21740-F4FF-42E7-9D66-46B87880AE8A}" srcOrd="0" destOrd="0" parTransId="{C52CCD09-AEF0-4CBF-8984-06A177660CA7}" sibTransId="{BEC5728F-375E-4BA5-ADFD-31D6026B872F}"/>
    <dgm:cxn modelId="{8F2B65AF-24B9-4D1B-82C9-1A6702FE1D91}" type="presOf" srcId="{30B47373-3450-4030-989A-BF84CA485C11}" destId="{D293823F-96A4-4377-9C32-C3F6CD6DE697}" srcOrd="0" destOrd="2" presId="urn:microsoft.com/office/officeart/2005/8/layout/vList2"/>
    <dgm:cxn modelId="{E7290767-98B8-4112-A2C6-0C69B1A09A17}" type="presOf" srcId="{514679DE-A621-4C5E-8050-5FF9F6D0651B}" destId="{D293823F-96A4-4377-9C32-C3F6CD6DE697}" srcOrd="0" destOrd="4" presId="urn:microsoft.com/office/officeart/2005/8/layout/vList2"/>
    <dgm:cxn modelId="{B3E55424-C603-429D-A21E-84974B90862E}" type="presOf" srcId="{BF636ACA-2ACB-4977-BE02-8B1663DEDFB4}" destId="{D293823F-96A4-4377-9C32-C3F6CD6DE697}" srcOrd="0" destOrd="0" presId="urn:microsoft.com/office/officeart/2005/8/layout/vList2"/>
    <dgm:cxn modelId="{164A598E-F83C-4B3D-B3D3-33702B1BA1A0}" srcId="{6CD21740-F4FF-42E7-9D66-46B87880AE8A}" destId="{9298446D-8B81-4472-8159-B25AF2C1C0F4}" srcOrd="3" destOrd="0" parTransId="{56F906AF-C439-4CB5-9C18-406ED1A50FBD}" sibTransId="{3F8530FF-E46C-4D88-AA20-9458E3D4163B}"/>
    <dgm:cxn modelId="{F6B4E13D-D1F9-4DE5-B07E-20DF4F62F0A5}" type="presParOf" srcId="{0B79DDA4-892C-4A70-ABEA-80D62860CB98}" destId="{068785A3-03E8-4C2D-8E00-5884A2B1F087}" srcOrd="0" destOrd="0" presId="urn:microsoft.com/office/officeart/2005/8/layout/vList2"/>
    <dgm:cxn modelId="{CDA2BD0E-BA51-49F6-BC2C-987919C8CEBF}" type="presParOf" srcId="{0B79DDA4-892C-4A70-ABEA-80D62860CB98}" destId="{D293823F-96A4-4377-9C32-C3F6CD6DE69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1EC07E-DB89-4EC1-A71B-A1726C6CD0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91D46881-6C9A-49DC-97AA-E3D696132317}">
      <dgm:prSet phldrT="[Text]"/>
      <dgm:spPr/>
      <dgm:t>
        <a:bodyPr/>
        <a:lstStyle/>
        <a:p>
          <a:r>
            <a:rPr lang="zh-CN" altLang="en-US" dirty="0" smtClean="0"/>
            <a:t>安装</a:t>
          </a:r>
          <a:r>
            <a:rPr lang="en-US" altLang="en-US" dirty="0" smtClean="0"/>
            <a:t>Python</a:t>
          </a:r>
        </a:p>
      </dgm:t>
    </dgm:pt>
    <dgm:pt modelId="{6566A083-929F-43A4-BB3A-CE90B8B4E284}" type="par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E63B771B-8744-459C-B1ED-F6AF89D8AA63}" type="sibTrans" cxnId="{3F145C49-B3B0-47DF-B0DE-E525FC29CCC9}">
      <dgm:prSet/>
      <dgm:spPr/>
      <dgm:t>
        <a:bodyPr/>
        <a:lstStyle/>
        <a:p>
          <a:endParaRPr lang="en-US" altLang="zh-CN"/>
        </a:p>
      </dgm:t>
    </dgm:pt>
    <dgm:pt modelId="{A1B48E5F-1A14-46C3-813D-779097E5309F}">
      <dgm:prSet/>
      <dgm:spPr/>
      <dgm:t>
        <a:bodyPr/>
        <a:lstStyle/>
        <a:p>
          <a:r>
            <a:rPr lang="zh-CN" altLang="en-US" dirty="0" smtClean="0"/>
            <a:t>安装插件</a:t>
          </a:r>
          <a:endParaRPr lang="en-US" altLang="zh-CN" dirty="0"/>
        </a:p>
      </dgm:t>
    </dgm:pt>
    <dgm:pt modelId="{783590B1-0859-4E2C-8BC9-4F072AFAF486}" type="parTrans" cxnId="{210322C8-B69D-460F-BFCC-95FDB801FFB7}">
      <dgm:prSet/>
      <dgm:spPr/>
      <dgm:t>
        <a:bodyPr/>
        <a:lstStyle/>
        <a:p>
          <a:endParaRPr lang="en-US"/>
        </a:p>
      </dgm:t>
    </dgm:pt>
    <dgm:pt modelId="{84D07B8A-C5BA-4CF9-B2EE-0F51227DDFEC}" type="sibTrans" cxnId="{210322C8-B69D-460F-BFCC-95FDB801FFB7}">
      <dgm:prSet/>
      <dgm:spPr/>
      <dgm:t>
        <a:bodyPr/>
        <a:lstStyle/>
        <a:p>
          <a:endParaRPr lang="en-US"/>
        </a:p>
      </dgm:t>
    </dgm:pt>
    <dgm:pt modelId="{DAD13ACE-2FC9-4E8D-8F4F-3F5F50E92B21}">
      <dgm:prSet/>
      <dgm:spPr/>
      <dgm:t>
        <a:bodyPr/>
        <a:lstStyle/>
        <a:p>
          <a:r>
            <a:rPr lang="zh-CN" altLang="en-US" dirty="0" smtClean="0">
              <a:solidFill>
                <a:srgbClr val="FFC000"/>
              </a:solidFill>
            </a:rPr>
            <a:t>编写与运行代码</a:t>
          </a:r>
          <a:endParaRPr lang="en-US" altLang="en-US" dirty="0" smtClean="0">
            <a:solidFill>
              <a:srgbClr val="FFC000"/>
            </a:solidFill>
          </a:endParaRPr>
        </a:p>
      </dgm:t>
    </dgm:pt>
    <dgm:pt modelId="{CA3AC18F-8A11-4E58-B227-7DB0CD681177}" type="parTrans" cxnId="{86656257-0FE7-460D-9A59-255353141467}">
      <dgm:prSet/>
      <dgm:spPr/>
      <dgm:t>
        <a:bodyPr/>
        <a:lstStyle/>
        <a:p>
          <a:endParaRPr lang="en-US" altLang="zh-CN"/>
        </a:p>
      </dgm:t>
    </dgm:pt>
    <dgm:pt modelId="{BDFCE78A-EEAC-457C-BDF4-C678BE1F9AC8}" type="sibTrans" cxnId="{86656257-0FE7-460D-9A59-255353141467}">
      <dgm:prSet/>
      <dgm:spPr/>
      <dgm:t>
        <a:bodyPr/>
        <a:lstStyle/>
        <a:p>
          <a:endParaRPr lang="en-US" altLang="zh-CN"/>
        </a:p>
      </dgm:t>
    </dgm:pt>
    <dgm:pt modelId="{1CB67D64-EFAF-49D2-9C01-12983DA9D0B0}" type="pres">
      <dgm:prSet presAssocID="{5F1EC07E-DB89-4EC1-A71B-A1726C6CD0B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5980A1-0EB8-4DB6-B0C6-C2463A2FE09B}" type="pres">
      <dgm:prSet presAssocID="{91D46881-6C9A-49DC-97AA-E3D696132317}" presName="parentLin" presStyleCnt="0"/>
      <dgm:spPr/>
    </dgm:pt>
    <dgm:pt modelId="{CF890816-8C79-42CB-BCE7-DB1ECDD708DE}" type="pres">
      <dgm:prSet presAssocID="{91D46881-6C9A-49DC-97AA-E3D69613231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4FB40A7-F08A-4E6E-A241-084713715192}" type="pres">
      <dgm:prSet presAssocID="{91D46881-6C9A-49DC-97AA-E3D69613231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9507A-8DE2-4592-AE87-65BAB90A8B13}" type="pres">
      <dgm:prSet presAssocID="{91D46881-6C9A-49DC-97AA-E3D696132317}" presName="negativeSpace" presStyleCnt="0"/>
      <dgm:spPr/>
    </dgm:pt>
    <dgm:pt modelId="{118C3DED-CA97-4767-BCA0-9B99CA590555}" type="pres">
      <dgm:prSet presAssocID="{91D46881-6C9A-49DC-97AA-E3D696132317}" presName="childText" presStyleLbl="conFgAcc1" presStyleIdx="0" presStyleCnt="3">
        <dgm:presLayoutVars>
          <dgm:bulletEnabled val="1"/>
        </dgm:presLayoutVars>
      </dgm:prSet>
      <dgm:spPr/>
    </dgm:pt>
    <dgm:pt modelId="{C91E28B5-44EC-491A-AA97-CB16A9326B8F}" type="pres">
      <dgm:prSet presAssocID="{E63B771B-8744-459C-B1ED-F6AF89D8AA63}" presName="spaceBetweenRectangles" presStyleCnt="0"/>
      <dgm:spPr/>
    </dgm:pt>
    <dgm:pt modelId="{3888D872-7404-413A-8692-1D3849F1CBBC}" type="pres">
      <dgm:prSet presAssocID="{A1B48E5F-1A14-46C3-813D-779097E5309F}" presName="parentLin" presStyleCnt="0"/>
      <dgm:spPr/>
    </dgm:pt>
    <dgm:pt modelId="{1D1EA6B8-6AD3-43F2-8DF0-874ABFAEE46F}" type="pres">
      <dgm:prSet presAssocID="{A1B48E5F-1A14-46C3-813D-779097E5309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3D59DDF-A6FC-4C83-AB94-F15644BE6233}" type="pres">
      <dgm:prSet presAssocID="{A1B48E5F-1A14-46C3-813D-779097E530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F0D28-5437-4079-8F33-663D164D2B33}" type="pres">
      <dgm:prSet presAssocID="{A1B48E5F-1A14-46C3-813D-779097E5309F}" presName="negativeSpace" presStyleCnt="0"/>
      <dgm:spPr/>
    </dgm:pt>
    <dgm:pt modelId="{311917E3-6F4C-465A-B746-A440CE77C935}" type="pres">
      <dgm:prSet presAssocID="{A1B48E5F-1A14-46C3-813D-779097E5309F}" presName="childText" presStyleLbl="conFgAcc1" presStyleIdx="1" presStyleCnt="3">
        <dgm:presLayoutVars>
          <dgm:bulletEnabled val="1"/>
        </dgm:presLayoutVars>
      </dgm:prSet>
      <dgm:spPr/>
    </dgm:pt>
    <dgm:pt modelId="{A7C56425-64BA-4FF0-8772-EAA8867D22C8}" type="pres">
      <dgm:prSet presAssocID="{84D07B8A-C5BA-4CF9-B2EE-0F51227DDFEC}" presName="spaceBetweenRectangles" presStyleCnt="0"/>
      <dgm:spPr/>
    </dgm:pt>
    <dgm:pt modelId="{DB0AD697-2968-4C0E-999F-C1CA58FA6595}" type="pres">
      <dgm:prSet presAssocID="{DAD13ACE-2FC9-4E8D-8F4F-3F5F50E92B21}" presName="parentLin" presStyleCnt="0"/>
      <dgm:spPr/>
    </dgm:pt>
    <dgm:pt modelId="{3AB2EE14-2908-4266-B98D-DBDBFD5BC5A6}" type="pres">
      <dgm:prSet presAssocID="{DAD13ACE-2FC9-4E8D-8F4F-3F5F50E92B21}" presName="parentLeftMargin" presStyleLbl="node1" presStyleIdx="1" presStyleCnt="3"/>
      <dgm:spPr/>
      <dgm:t>
        <a:bodyPr/>
        <a:lstStyle/>
        <a:p>
          <a:endParaRPr lang="en-US" altLang="zh-CN"/>
        </a:p>
      </dgm:t>
    </dgm:pt>
    <dgm:pt modelId="{CE6307FF-2570-4670-9175-0BAFB60B24E2}" type="pres">
      <dgm:prSet presAssocID="{DAD13ACE-2FC9-4E8D-8F4F-3F5F50E92B2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 altLang="zh-CN"/>
        </a:p>
      </dgm:t>
    </dgm:pt>
    <dgm:pt modelId="{8C09F989-7955-4070-9307-63859568AAE2}" type="pres">
      <dgm:prSet presAssocID="{DAD13ACE-2FC9-4E8D-8F4F-3F5F50E92B21}" presName="negativeSpace" presStyleCnt="0"/>
      <dgm:spPr/>
    </dgm:pt>
    <dgm:pt modelId="{9EC8FBC7-49B5-42EF-A8E0-13DA7DC38E42}" type="pres">
      <dgm:prSet presAssocID="{DAD13ACE-2FC9-4E8D-8F4F-3F5F50E92B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40A7C7-C0CC-4116-8F23-0280E1A1C762}" type="presOf" srcId="{91D46881-6C9A-49DC-97AA-E3D696132317}" destId="{CF890816-8C79-42CB-BCE7-DB1ECDD708DE}" srcOrd="0" destOrd="0" presId="urn:microsoft.com/office/officeart/2005/8/layout/list1"/>
    <dgm:cxn modelId="{210322C8-B69D-460F-BFCC-95FDB801FFB7}" srcId="{5F1EC07E-DB89-4EC1-A71B-A1726C6CD0B7}" destId="{A1B48E5F-1A14-46C3-813D-779097E5309F}" srcOrd="1" destOrd="0" parTransId="{783590B1-0859-4E2C-8BC9-4F072AFAF486}" sibTransId="{84D07B8A-C5BA-4CF9-B2EE-0F51227DDFEC}"/>
    <dgm:cxn modelId="{884B6914-B67C-455E-9E2C-805D8D24FDD0}" type="presOf" srcId="{5F1EC07E-DB89-4EC1-A71B-A1726C6CD0B7}" destId="{1CB67D64-EFAF-49D2-9C01-12983DA9D0B0}" srcOrd="0" destOrd="0" presId="urn:microsoft.com/office/officeart/2005/8/layout/list1"/>
    <dgm:cxn modelId="{F6F808BD-5650-4424-A255-64EB0A32E8D8}" type="presOf" srcId="{A1B48E5F-1A14-46C3-813D-779097E5309F}" destId="{1D1EA6B8-6AD3-43F2-8DF0-874ABFAEE46F}" srcOrd="0" destOrd="0" presId="urn:microsoft.com/office/officeart/2005/8/layout/list1"/>
    <dgm:cxn modelId="{3F145C49-B3B0-47DF-B0DE-E525FC29CCC9}" srcId="{5F1EC07E-DB89-4EC1-A71B-A1726C6CD0B7}" destId="{91D46881-6C9A-49DC-97AA-E3D696132317}" srcOrd="0" destOrd="0" parTransId="{6566A083-929F-43A4-BB3A-CE90B8B4E284}" sibTransId="{E63B771B-8744-459C-B1ED-F6AF89D8AA63}"/>
    <dgm:cxn modelId="{64865A00-A2E4-4C6E-B4D4-DE6F0AE42050}" type="presOf" srcId="{DAD13ACE-2FC9-4E8D-8F4F-3F5F50E92B21}" destId="{CE6307FF-2570-4670-9175-0BAFB60B24E2}" srcOrd="1" destOrd="0" presId="urn:microsoft.com/office/officeart/2005/8/layout/list1"/>
    <dgm:cxn modelId="{19DDDCAF-2882-4E0C-95F5-7E89CC1F26CA}" type="presOf" srcId="{DAD13ACE-2FC9-4E8D-8F4F-3F5F50E92B21}" destId="{3AB2EE14-2908-4266-B98D-DBDBFD5BC5A6}" srcOrd="0" destOrd="0" presId="urn:microsoft.com/office/officeart/2005/8/layout/list1"/>
    <dgm:cxn modelId="{8D548EA6-5CFF-4AE2-A168-A854F7446A9C}" type="presOf" srcId="{91D46881-6C9A-49DC-97AA-E3D696132317}" destId="{74FB40A7-F08A-4E6E-A241-084713715192}" srcOrd="1" destOrd="0" presId="urn:microsoft.com/office/officeart/2005/8/layout/list1"/>
    <dgm:cxn modelId="{86656257-0FE7-460D-9A59-255353141467}" srcId="{5F1EC07E-DB89-4EC1-A71B-A1726C6CD0B7}" destId="{DAD13ACE-2FC9-4E8D-8F4F-3F5F50E92B21}" srcOrd="2" destOrd="0" parTransId="{CA3AC18F-8A11-4E58-B227-7DB0CD681177}" sibTransId="{BDFCE78A-EEAC-457C-BDF4-C678BE1F9AC8}"/>
    <dgm:cxn modelId="{1AB4493E-F041-4898-ABFA-39D5661FD787}" type="presOf" srcId="{A1B48E5F-1A14-46C3-813D-779097E5309F}" destId="{73D59DDF-A6FC-4C83-AB94-F15644BE6233}" srcOrd="1" destOrd="0" presId="urn:microsoft.com/office/officeart/2005/8/layout/list1"/>
    <dgm:cxn modelId="{4BBB94B8-7E68-457F-8649-F556761742F2}" type="presParOf" srcId="{1CB67D64-EFAF-49D2-9C01-12983DA9D0B0}" destId="{015980A1-0EB8-4DB6-B0C6-C2463A2FE09B}" srcOrd="0" destOrd="0" presId="urn:microsoft.com/office/officeart/2005/8/layout/list1"/>
    <dgm:cxn modelId="{0B2A2E70-F0D4-4F0E-B016-6EA70A54DE60}" type="presParOf" srcId="{015980A1-0EB8-4DB6-B0C6-C2463A2FE09B}" destId="{CF890816-8C79-42CB-BCE7-DB1ECDD708DE}" srcOrd="0" destOrd="0" presId="urn:microsoft.com/office/officeart/2005/8/layout/list1"/>
    <dgm:cxn modelId="{70ECA3E0-25DC-4CD7-8C1D-BD423FFE6883}" type="presParOf" srcId="{015980A1-0EB8-4DB6-B0C6-C2463A2FE09B}" destId="{74FB40A7-F08A-4E6E-A241-084713715192}" srcOrd="1" destOrd="0" presId="urn:microsoft.com/office/officeart/2005/8/layout/list1"/>
    <dgm:cxn modelId="{5ABCE74D-BD31-4E32-8B59-F0E85271DF5C}" type="presParOf" srcId="{1CB67D64-EFAF-49D2-9C01-12983DA9D0B0}" destId="{B939507A-8DE2-4592-AE87-65BAB90A8B13}" srcOrd="1" destOrd="0" presId="urn:microsoft.com/office/officeart/2005/8/layout/list1"/>
    <dgm:cxn modelId="{3052802C-0881-42D4-8E0B-56D07A379568}" type="presParOf" srcId="{1CB67D64-EFAF-49D2-9C01-12983DA9D0B0}" destId="{118C3DED-CA97-4767-BCA0-9B99CA590555}" srcOrd="2" destOrd="0" presId="urn:microsoft.com/office/officeart/2005/8/layout/list1"/>
    <dgm:cxn modelId="{C8EE468F-ECD9-4519-BD00-C11265049C73}" type="presParOf" srcId="{1CB67D64-EFAF-49D2-9C01-12983DA9D0B0}" destId="{C91E28B5-44EC-491A-AA97-CB16A9326B8F}" srcOrd="3" destOrd="0" presId="urn:microsoft.com/office/officeart/2005/8/layout/list1"/>
    <dgm:cxn modelId="{5CBFAC79-B5EA-4792-8342-499DF48A05A2}" type="presParOf" srcId="{1CB67D64-EFAF-49D2-9C01-12983DA9D0B0}" destId="{3888D872-7404-413A-8692-1D3849F1CBBC}" srcOrd="4" destOrd="0" presId="urn:microsoft.com/office/officeart/2005/8/layout/list1"/>
    <dgm:cxn modelId="{9D64E39D-3948-4C5F-A728-E3D54F5A17CE}" type="presParOf" srcId="{3888D872-7404-413A-8692-1D3849F1CBBC}" destId="{1D1EA6B8-6AD3-43F2-8DF0-874ABFAEE46F}" srcOrd="0" destOrd="0" presId="urn:microsoft.com/office/officeart/2005/8/layout/list1"/>
    <dgm:cxn modelId="{29AC0CC6-4BFA-4FE7-B412-B3A33FBE5881}" type="presParOf" srcId="{3888D872-7404-413A-8692-1D3849F1CBBC}" destId="{73D59DDF-A6FC-4C83-AB94-F15644BE6233}" srcOrd="1" destOrd="0" presId="urn:microsoft.com/office/officeart/2005/8/layout/list1"/>
    <dgm:cxn modelId="{F82B6737-1B19-4A66-8E29-5B962659A2F3}" type="presParOf" srcId="{1CB67D64-EFAF-49D2-9C01-12983DA9D0B0}" destId="{AC2F0D28-5437-4079-8F33-663D164D2B33}" srcOrd="5" destOrd="0" presId="urn:microsoft.com/office/officeart/2005/8/layout/list1"/>
    <dgm:cxn modelId="{0F90F806-2C22-4BF9-A4B0-9FFAC37C76D2}" type="presParOf" srcId="{1CB67D64-EFAF-49D2-9C01-12983DA9D0B0}" destId="{311917E3-6F4C-465A-B746-A440CE77C935}" srcOrd="6" destOrd="0" presId="urn:microsoft.com/office/officeart/2005/8/layout/list1"/>
    <dgm:cxn modelId="{AC5B3D4C-0356-461A-A1F7-D2545A1BE425}" type="presParOf" srcId="{1CB67D64-EFAF-49D2-9C01-12983DA9D0B0}" destId="{A7C56425-64BA-4FF0-8772-EAA8867D22C8}" srcOrd="7" destOrd="0" presId="urn:microsoft.com/office/officeart/2005/8/layout/list1"/>
    <dgm:cxn modelId="{59664CAD-0F44-4C1C-81D0-CD6DA91587E4}" type="presParOf" srcId="{1CB67D64-EFAF-49D2-9C01-12983DA9D0B0}" destId="{DB0AD697-2968-4C0E-999F-C1CA58FA6595}" srcOrd="8" destOrd="0" presId="urn:microsoft.com/office/officeart/2005/8/layout/list1"/>
    <dgm:cxn modelId="{C8F62555-FA62-4BB2-96B9-72E22E9E5F51}" type="presParOf" srcId="{DB0AD697-2968-4C0E-999F-C1CA58FA6595}" destId="{3AB2EE14-2908-4266-B98D-DBDBFD5BC5A6}" srcOrd="0" destOrd="0" presId="urn:microsoft.com/office/officeart/2005/8/layout/list1"/>
    <dgm:cxn modelId="{2CEB5CE8-3508-4F5A-B5E1-006927CBB57F}" type="presParOf" srcId="{DB0AD697-2968-4C0E-999F-C1CA58FA6595}" destId="{CE6307FF-2570-4670-9175-0BAFB60B24E2}" srcOrd="1" destOrd="0" presId="urn:microsoft.com/office/officeart/2005/8/layout/list1"/>
    <dgm:cxn modelId="{ACDF62C8-0389-45A1-A994-FB88759003A2}" type="presParOf" srcId="{1CB67D64-EFAF-49D2-9C01-12983DA9D0B0}" destId="{8C09F989-7955-4070-9307-63859568AAE2}" srcOrd="9" destOrd="0" presId="urn:microsoft.com/office/officeart/2005/8/layout/list1"/>
    <dgm:cxn modelId="{68493708-2EF7-403E-83D6-FCB560E6AF9D}" type="presParOf" srcId="{1CB67D64-EFAF-49D2-9C01-12983DA9D0B0}" destId="{9EC8FBC7-49B5-42EF-A8E0-13DA7DC38E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C3DED-CA97-4767-BCA0-9B99CA590555}">
      <dsp:nvSpPr>
        <dsp:cNvPr id="0" name=""/>
        <dsp:cNvSpPr/>
      </dsp:nvSpPr>
      <dsp:spPr>
        <a:xfrm>
          <a:off x="0" y="45323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B40A7-F08A-4E6E-A241-084713715192}">
      <dsp:nvSpPr>
        <dsp:cNvPr id="0" name=""/>
        <dsp:cNvSpPr/>
      </dsp:nvSpPr>
      <dsp:spPr>
        <a:xfrm>
          <a:off x="288007" y="2519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solidFill>
                <a:schemeClr val="tx2"/>
              </a:solidFill>
            </a:rPr>
            <a:t>安装</a:t>
          </a:r>
          <a:r>
            <a:rPr lang="en-US" altLang="zh-CN" sz="2900" b="1" kern="1200" dirty="0" smtClean="0">
              <a:solidFill>
                <a:schemeClr val="tx2"/>
              </a:solidFill>
            </a:rPr>
            <a:t>Python</a:t>
          </a:r>
          <a:endParaRPr lang="en-US" altLang="zh-CN" sz="2900" b="1" kern="1200" dirty="0">
            <a:solidFill>
              <a:schemeClr val="tx2"/>
            </a:solidFill>
          </a:endParaRPr>
        </a:p>
      </dsp:txBody>
      <dsp:txXfrm>
        <a:off x="329797" y="66982"/>
        <a:ext cx="3948529" cy="772500"/>
      </dsp:txXfrm>
    </dsp:sp>
    <dsp:sp modelId="{EF213F50-0E2A-4BFB-9013-AD1113047680}">
      <dsp:nvSpPr>
        <dsp:cNvPr id="0" name=""/>
        <dsp:cNvSpPr/>
      </dsp:nvSpPr>
      <dsp:spPr>
        <a:xfrm>
          <a:off x="0" y="176867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6C3C0-5866-4635-B773-D73B08174127}">
      <dsp:nvSpPr>
        <dsp:cNvPr id="0" name=""/>
        <dsp:cNvSpPr/>
      </dsp:nvSpPr>
      <dsp:spPr>
        <a:xfrm>
          <a:off x="288007" y="134063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安装插件</a:t>
          </a:r>
          <a:endParaRPr lang="en-US" altLang="zh-CN" sz="2900" kern="1200" dirty="0"/>
        </a:p>
      </dsp:txBody>
      <dsp:txXfrm>
        <a:off x="329797" y="1382422"/>
        <a:ext cx="3948529" cy="772500"/>
      </dsp:txXfrm>
    </dsp:sp>
    <dsp:sp modelId="{4233C650-1BCE-4370-BADF-C04CDA57AE90}">
      <dsp:nvSpPr>
        <dsp:cNvPr id="0" name=""/>
        <dsp:cNvSpPr/>
      </dsp:nvSpPr>
      <dsp:spPr>
        <a:xfrm>
          <a:off x="0" y="308411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D981-E8BB-455E-BD4C-FF728DBB49A2}">
      <dsp:nvSpPr>
        <dsp:cNvPr id="0" name=""/>
        <dsp:cNvSpPr/>
      </dsp:nvSpPr>
      <dsp:spPr>
        <a:xfrm>
          <a:off x="288007" y="265607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编写与运行代码</a:t>
          </a:r>
          <a:endParaRPr lang="en-US" altLang="zh-CN" sz="2900" kern="1200" dirty="0"/>
        </a:p>
      </dsp:txBody>
      <dsp:txXfrm>
        <a:off x="329797" y="2697862"/>
        <a:ext cx="3948529" cy="772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70401"/>
          <a:ext cx="7680206" cy="790920"/>
        </a:xfrm>
        <a:prstGeom prst="roundRect">
          <a:avLst/>
        </a:prstGeom>
        <a:solidFill>
          <a:srgbClr val="FFBF3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 smtClean="0">
              <a:effectLst/>
            </a:rPr>
            <a:t>调用模块</a:t>
          </a:r>
          <a:endParaRPr lang="en-US" altLang="en-US" sz="2600" b="1" kern="1200" dirty="0" smtClean="0">
            <a:effectLst/>
          </a:endParaRPr>
        </a:p>
      </dsp:txBody>
      <dsp:txXfrm>
        <a:off x="38610" y="109011"/>
        <a:ext cx="7602986" cy="713700"/>
      </dsp:txXfrm>
    </dsp:sp>
    <dsp:sp modelId="{D293823F-96A4-4377-9C32-C3F6CD6DE697}">
      <dsp:nvSpPr>
        <dsp:cNvPr id="0" name=""/>
        <dsp:cNvSpPr/>
      </dsp:nvSpPr>
      <dsp:spPr>
        <a:xfrm>
          <a:off x="0" y="861321"/>
          <a:ext cx="7680206" cy="355212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直接导入模块：</a:t>
          </a:r>
          <a:r>
            <a:rPr lang="en-US" altLang="zh-CN" sz="2000" kern="1200" smtClean="0"/>
            <a:t>import</a:t>
          </a:r>
          <a:r>
            <a:rPr lang="zh-CN" altLang="en-US" sz="2000" kern="1200" smtClean="0"/>
            <a:t> </a:t>
          </a:r>
          <a:r>
            <a:rPr lang="en-US" altLang="zh-CN" sz="2000" kern="1200" smtClean="0"/>
            <a:t>XXX</a:t>
          </a:r>
          <a:r>
            <a:rPr lang="zh-CN" altLang="en-US" sz="2000" kern="1200" smtClean="0"/>
            <a:t>模块。然后在调用时的代码为</a:t>
          </a:r>
          <a:r>
            <a:rPr lang="en-US" altLang="zh-CN" sz="2000" kern="1200" smtClean="0"/>
            <a:t>XXX</a:t>
          </a:r>
          <a:r>
            <a:rPr lang="zh-CN" altLang="en-US" sz="2000" kern="1200" smtClean="0"/>
            <a:t>模块</a:t>
          </a:r>
          <a:r>
            <a:rPr lang="en-US" altLang="zh-CN" sz="2000" kern="1200" smtClean="0"/>
            <a:t>.xxxx</a:t>
          </a:r>
          <a:r>
            <a:rPr lang="zh-CN" altLang="en-US" sz="2000" kern="1200" smtClean="0"/>
            <a:t>函数</a:t>
          </a:r>
          <a:endParaRPr lang="en-US" altLang="zh-CN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smtClean="0"/>
            <a:t>导入模块并将其重命名：</a:t>
          </a:r>
          <a:r>
            <a:rPr lang="en-US" altLang="zh-CN" sz="2000" kern="1200" smtClean="0"/>
            <a:t>import</a:t>
          </a:r>
          <a:r>
            <a:rPr lang="zh-CN" altLang="en-US" sz="2000" kern="1200" smtClean="0"/>
            <a:t> </a:t>
          </a:r>
          <a:r>
            <a:rPr lang="en-US" altLang="zh-CN" sz="2000" kern="1200" smtClean="0"/>
            <a:t>XXX</a:t>
          </a:r>
          <a:r>
            <a:rPr lang="zh-CN" altLang="en-US" sz="2000" kern="1200" smtClean="0"/>
            <a:t>模块 </a:t>
          </a:r>
          <a:r>
            <a:rPr lang="en-US" altLang="zh-CN" sz="2000" kern="1200" smtClean="0"/>
            <a:t>as XX</a:t>
          </a:r>
          <a:r>
            <a:rPr lang="zh-CN" altLang="en-US" sz="2000" kern="1200" smtClean="0"/>
            <a:t>。然后在调用时的代码为</a:t>
          </a:r>
          <a:r>
            <a:rPr lang="en-US" altLang="zh-CN" sz="2000" kern="1200" smtClean="0"/>
            <a:t>XX</a:t>
          </a:r>
          <a:r>
            <a:rPr lang="zh-CN" altLang="en-US" sz="2000" kern="1200" smtClean="0"/>
            <a:t>模块新名字</a:t>
          </a:r>
          <a:r>
            <a:rPr lang="en-US" altLang="zh-CN" sz="2000" kern="1200" smtClean="0"/>
            <a:t>.xxxx</a:t>
          </a:r>
          <a:r>
            <a:rPr lang="zh-CN" altLang="en-US" sz="2000" kern="1200" smtClean="0"/>
            <a:t>函数</a:t>
          </a:r>
          <a:endParaRPr lang="en-US" alt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000" kern="1200" dirty="0" smtClean="0"/>
            <a:t>导入模块部分内容</a:t>
          </a:r>
          <a:endParaRPr lang="en-US" altLang="zh-C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000" kern="1200" dirty="0">
            <a:latin typeface="+mj-lt"/>
          </a:endParaRPr>
        </a:p>
      </dsp:txBody>
      <dsp:txXfrm>
        <a:off x="0" y="861321"/>
        <a:ext cx="7680206" cy="3552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43107"/>
          <a:ext cx="7680206" cy="943020"/>
        </a:xfrm>
        <a:prstGeom prst="roundRect">
          <a:avLst/>
        </a:prstGeom>
        <a:solidFill>
          <a:srgbClr val="FFBF3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/>
            </a:rPr>
            <a:t>常用代码</a:t>
          </a:r>
          <a:endParaRPr lang="en-US" altLang="en-US" sz="3100" b="1" kern="1200" dirty="0" smtClean="0">
            <a:effectLst/>
          </a:endParaRPr>
        </a:p>
      </dsp:txBody>
      <dsp:txXfrm>
        <a:off x="46034" y="89141"/>
        <a:ext cx="7588138" cy="850952"/>
      </dsp:txXfrm>
    </dsp:sp>
    <dsp:sp modelId="{D293823F-96A4-4377-9C32-C3F6CD6DE697}">
      <dsp:nvSpPr>
        <dsp:cNvPr id="0" name=""/>
        <dsp:cNvSpPr/>
      </dsp:nvSpPr>
      <dsp:spPr>
        <a:xfrm>
          <a:off x="0" y="986127"/>
          <a:ext cx="7680206" cy="37218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给变量赋值</a:t>
          </a:r>
          <a:endParaRPr lang="en-US" altLang="zh-CN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smtClean="0"/>
            <a:t>用</a:t>
          </a:r>
          <a:r>
            <a:rPr lang="en-US" altLang="zh-CN" sz="2400" kern="1200" smtClean="0"/>
            <a:t>for</a:t>
          </a:r>
          <a:r>
            <a:rPr lang="zh-CN" altLang="en-US" sz="2400" kern="1200" smtClean="0"/>
            <a:t>循环遍历某一文件夹下的文件</a:t>
          </a:r>
          <a:r>
            <a:rPr lang="en-US" altLang="zh-CN" sz="2400" kern="1200" smtClean="0"/>
            <a:t>/</a:t>
          </a:r>
          <a:r>
            <a:rPr lang="zh-CN" altLang="en-US" sz="2400" kern="1200" smtClean="0"/>
            <a:t>文件夹</a:t>
          </a: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将文字</a:t>
          </a:r>
          <a:r>
            <a:rPr lang="en-US" altLang="zh-CN" sz="2400" kern="1200" dirty="0" smtClean="0"/>
            <a:t>/</a:t>
          </a:r>
          <a:r>
            <a:rPr lang="zh-CN" altLang="en-US" sz="2400" kern="1200" dirty="0" smtClean="0"/>
            <a:t>数值输出在面板中</a:t>
          </a:r>
          <a:endParaRPr lang="en-US" altLang="zh-C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400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2400" kern="1200" dirty="0">
            <a:latin typeface="+mj-lt"/>
          </a:endParaRPr>
        </a:p>
      </dsp:txBody>
      <dsp:txXfrm>
        <a:off x="0" y="986127"/>
        <a:ext cx="7680206" cy="37218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68172"/>
          <a:ext cx="7680206" cy="1064700"/>
        </a:xfrm>
        <a:prstGeom prst="roundRect">
          <a:avLst/>
        </a:prstGeom>
        <a:solidFill>
          <a:srgbClr val="FFBF3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b="1" kern="1200" dirty="0" smtClean="0">
              <a:effectLst/>
            </a:rPr>
            <a:t>教学网站</a:t>
          </a:r>
          <a:endParaRPr lang="en-US" altLang="en-US" sz="3500" b="1" kern="1200" dirty="0" smtClean="0">
            <a:effectLst/>
          </a:endParaRPr>
        </a:p>
      </dsp:txBody>
      <dsp:txXfrm>
        <a:off x="51974" y="120146"/>
        <a:ext cx="7576258" cy="960752"/>
      </dsp:txXfrm>
    </dsp:sp>
    <dsp:sp modelId="{D293823F-96A4-4377-9C32-C3F6CD6DE697}">
      <dsp:nvSpPr>
        <dsp:cNvPr id="0" name=""/>
        <dsp:cNvSpPr/>
      </dsp:nvSpPr>
      <dsp:spPr>
        <a:xfrm>
          <a:off x="0" y="1132872"/>
          <a:ext cx="7680206" cy="355005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smtClean="0">
              <a:hlinkClick xmlns:r="http://schemas.openxmlformats.org/officeDocument/2006/relationships" r:id="rId1"/>
            </a:rPr>
            <a:t>https://www.liaoxuefeng.com</a:t>
          </a:r>
          <a:endParaRPr lang="en-US" altLang="zh-CN" sz="2700" kern="1200" dirty="0">
            <a:latin typeface="+mj-lt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700" kern="1200" smtClean="0">
              <a:hlinkClick xmlns:r="http://schemas.openxmlformats.org/officeDocument/2006/relationships" r:id="rId2"/>
            </a:rPr>
            <a:t>http://www.runoob.com/python3/python3-tutorial.html</a:t>
          </a:r>
          <a:endParaRPr lang="en-US" altLang="zh-C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smtClean="0"/>
            <a:t>遇到具体问题时请善用百度</a:t>
          </a:r>
          <a:endParaRPr lang="en-US" altLang="zh-C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700" kern="1200" dirty="0" smtClean="0"/>
            <a:t>参考网上的代码时需要分清楚</a:t>
          </a:r>
          <a:r>
            <a:rPr lang="en-US" altLang="zh-CN" sz="2700" kern="1200" dirty="0" smtClean="0"/>
            <a:t>Python</a:t>
          </a:r>
          <a:r>
            <a:rPr lang="zh-CN" altLang="en-US" sz="2700" kern="1200" dirty="0" smtClean="0"/>
            <a:t>版本，目前我们使用的是</a:t>
          </a:r>
          <a:r>
            <a:rPr lang="en-US" altLang="zh-CN" sz="2700" kern="1200" dirty="0" smtClean="0"/>
            <a:t>3.x</a:t>
          </a:r>
          <a:r>
            <a:rPr lang="zh-CN" altLang="en-US" sz="2700" kern="1200" dirty="0" smtClean="0"/>
            <a:t>版。</a:t>
          </a:r>
          <a:r>
            <a:rPr lang="en-US" altLang="zh-CN" sz="2700" kern="1200" dirty="0" smtClean="0"/>
            <a:t>2.x</a:t>
          </a:r>
          <a:r>
            <a:rPr lang="zh-CN" altLang="en-US" sz="2700" kern="1200" dirty="0" smtClean="0"/>
            <a:t>版本部分编程语法和</a:t>
          </a:r>
          <a:r>
            <a:rPr lang="en-US" altLang="zh-CN" sz="2700" kern="1200" dirty="0" smtClean="0"/>
            <a:t>3.x</a:t>
          </a:r>
          <a:r>
            <a:rPr lang="zh-CN" altLang="en-US" sz="2700" kern="1200" dirty="0" smtClean="0"/>
            <a:t>有所不同</a:t>
          </a:r>
          <a:endParaRPr lang="en-US" altLang="zh-CN" sz="2700" kern="1200" dirty="0"/>
        </a:p>
      </dsp:txBody>
      <dsp:txXfrm>
        <a:off x="0" y="1132872"/>
        <a:ext cx="7680206" cy="35500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345687"/>
          <a:ext cx="7680206" cy="1277640"/>
        </a:xfrm>
        <a:prstGeom prst="roundRect">
          <a:avLst/>
        </a:prstGeom>
        <a:solidFill>
          <a:srgbClr val="FFBF3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b="1" kern="1200" dirty="0" smtClean="0">
              <a:effectLst/>
            </a:rPr>
            <a:t>运行</a:t>
          </a:r>
          <a:r>
            <a:rPr lang="en-US" altLang="zh-CN" sz="4200" b="1" kern="1200" dirty="0" smtClean="0">
              <a:effectLst/>
            </a:rPr>
            <a:t>Python</a:t>
          </a:r>
          <a:r>
            <a:rPr lang="zh-CN" altLang="en-US" sz="4200" b="1" kern="1200" dirty="0" smtClean="0">
              <a:effectLst/>
            </a:rPr>
            <a:t>代码</a:t>
          </a:r>
          <a:endParaRPr lang="en-US" altLang="en-US" sz="4200" b="1" kern="1200" dirty="0" smtClean="0">
            <a:effectLst/>
          </a:endParaRPr>
        </a:p>
      </dsp:txBody>
      <dsp:txXfrm>
        <a:off x="62369" y="408056"/>
        <a:ext cx="7555468" cy="1152902"/>
      </dsp:txXfrm>
    </dsp:sp>
    <dsp:sp modelId="{D293823F-96A4-4377-9C32-C3F6CD6DE697}">
      <dsp:nvSpPr>
        <dsp:cNvPr id="0" name=""/>
        <dsp:cNvSpPr/>
      </dsp:nvSpPr>
      <dsp:spPr>
        <a:xfrm>
          <a:off x="0" y="1623327"/>
          <a:ext cx="7680206" cy="27820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300" kern="1200" dirty="0" smtClean="0">
              <a:latin typeface="+mj-lt"/>
            </a:rPr>
            <a:t>可以在通过编辑器上的按钮运行代码</a:t>
          </a:r>
          <a:endParaRPr lang="en-US" altLang="zh-CN" sz="3300" kern="1200" dirty="0">
            <a:latin typeface="+mj-lt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300" kern="1200" dirty="0" smtClean="0">
              <a:latin typeface="+mj-lt"/>
            </a:rPr>
            <a:t>可以在代码所在目录下通过</a:t>
          </a:r>
          <a:r>
            <a:rPr lang="en-US" altLang="zh-CN" sz="3300" kern="1200" dirty="0" err="1" smtClean="0">
              <a:latin typeface="+mj-lt"/>
            </a:rPr>
            <a:t>cmd</a:t>
          </a:r>
          <a:r>
            <a:rPr lang="zh-CN" altLang="en-US" sz="3300" kern="1200" dirty="0" smtClean="0">
              <a:latin typeface="+mj-lt"/>
            </a:rPr>
            <a:t>输入</a:t>
          </a:r>
          <a:r>
            <a:rPr lang="en-US" altLang="zh-CN" sz="3300" kern="1200" dirty="0" smtClean="0">
              <a:latin typeface="+mj-lt"/>
            </a:rPr>
            <a:t>python XXX</a:t>
          </a:r>
          <a:r>
            <a:rPr lang="zh-CN" altLang="en-US" sz="3300" kern="1200" dirty="0" smtClean="0">
              <a:latin typeface="+mj-lt"/>
            </a:rPr>
            <a:t>（文件名）运行代码</a:t>
          </a:r>
          <a:endParaRPr lang="en-US" altLang="zh-CN" sz="3300" kern="1200" dirty="0">
            <a:latin typeface="+mj-lt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3300" kern="1200" dirty="0">
            <a:latin typeface="+mj-lt"/>
          </a:endParaRPr>
        </a:p>
      </dsp:txBody>
      <dsp:txXfrm>
        <a:off x="0" y="1623327"/>
        <a:ext cx="7680206" cy="278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12968"/>
          <a:ext cx="7680206" cy="133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 i="0" kern="1200" dirty="0" smtClean="0"/>
            <a:t>准备工作</a:t>
          </a:r>
          <a:endParaRPr lang="en-US" altLang="zh-CN" sz="4400" kern="1200" dirty="0"/>
        </a:p>
      </dsp:txBody>
      <dsp:txXfrm>
        <a:off x="65339" y="78307"/>
        <a:ext cx="7549528" cy="1207802"/>
      </dsp:txXfrm>
    </dsp:sp>
    <dsp:sp modelId="{D293823F-96A4-4377-9C32-C3F6CD6DE697}">
      <dsp:nvSpPr>
        <dsp:cNvPr id="0" name=""/>
        <dsp:cNvSpPr/>
      </dsp:nvSpPr>
      <dsp:spPr>
        <a:xfrm>
          <a:off x="0" y="1351448"/>
          <a:ext cx="7680206" cy="31678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3400" kern="1200" dirty="0" smtClean="0">
              <a:latin typeface="+mj-lt"/>
            </a:rPr>
            <a:t>安装</a:t>
          </a:r>
          <a:r>
            <a:rPr lang="en-US" altLang="zh-CN" sz="3400" kern="1200" dirty="0" smtClean="0">
              <a:latin typeface="+mj-lt"/>
            </a:rPr>
            <a:t>Python</a:t>
          </a:r>
          <a:r>
            <a:rPr lang="zh-CN" altLang="en-US" sz="3400" kern="1200" dirty="0" smtClean="0">
              <a:latin typeface="+mj-lt"/>
            </a:rPr>
            <a:t>和插件的过程中可能会需要管理员权限</a:t>
          </a:r>
          <a:endParaRPr lang="en-US" altLang="zh-CN" sz="3400" kern="1200" dirty="0">
            <a:latin typeface="+mj-lt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3400" kern="1200" dirty="0">
            <a:latin typeface="+mj-lt"/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zh-CN" sz="3400" kern="1200" dirty="0">
            <a:latin typeface="+mj-lt"/>
          </a:endParaRPr>
        </a:p>
      </dsp:txBody>
      <dsp:txXfrm>
        <a:off x="0" y="1351448"/>
        <a:ext cx="7680206" cy="316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11280"/>
          <a:ext cx="7680206" cy="577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0" i="0" kern="1200" dirty="0" smtClean="0"/>
            <a:t>下载</a:t>
          </a:r>
          <a:r>
            <a:rPr lang="en-US" altLang="zh-CN" sz="1900" kern="1200" dirty="0" smtClean="0"/>
            <a:t>A</a:t>
          </a:r>
          <a:r>
            <a:rPr lang="en-US" altLang="en-US" sz="1900" kern="1200" dirty="0" smtClean="0"/>
            <a:t>naconda</a:t>
          </a:r>
          <a:r>
            <a:rPr lang="zh-CN" altLang="en-US" sz="1900" b="0" i="0" kern="1200" dirty="0" smtClean="0"/>
            <a:t>安装包</a:t>
          </a:r>
          <a:endParaRPr lang="en-US" altLang="zh-CN" sz="1900" kern="1200" dirty="0"/>
        </a:p>
      </dsp:txBody>
      <dsp:txXfrm>
        <a:off x="28215" y="39495"/>
        <a:ext cx="7623776" cy="521550"/>
      </dsp:txXfrm>
    </dsp:sp>
    <dsp:sp modelId="{D293823F-96A4-4377-9C32-C3F6CD6DE697}">
      <dsp:nvSpPr>
        <dsp:cNvPr id="0" name=""/>
        <dsp:cNvSpPr/>
      </dsp:nvSpPr>
      <dsp:spPr>
        <a:xfrm>
          <a:off x="0" y="589260"/>
          <a:ext cx="7680206" cy="177589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/>
            <a:t>A</a:t>
          </a:r>
          <a:r>
            <a:rPr lang="en-US" altLang="en-US" sz="1500" kern="1200" dirty="0" smtClean="0"/>
            <a:t>naconda</a:t>
          </a:r>
          <a:r>
            <a:rPr lang="zh-CN" altLang="en-US" sz="1500" kern="1200" dirty="0" smtClean="0"/>
            <a:t>是一个开源的</a:t>
          </a:r>
          <a:r>
            <a:rPr lang="en-US" altLang="en-US" sz="1500" kern="1200" dirty="0" smtClean="0"/>
            <a:t>Python</a:t>
          </a:r>
          <a:r>
            <a:rPr lang="zh-CN" altLang="en-US" sz="1500" kern="1200" dirty="0" smtClean="0"/>
            <a:t>发行版本，其包含了</a:t>
          </a:r>
          <a:r>
            <a:rPr lang="en-US" altLang="en-US" sz="1500" kern="1200" dirty="0" smtClean="0"/>
            <a:t>Python</a:t>
          </a:r>
          <a:r>
            <a:rPr lang="zh-CN" altLang="en-US" sz="1500" kern="1200" dirty="0" smtClean="0"/>
            <a:t>本体和各种实用插件</a:t>
          </a:r>
          <a:endParaRPr lang="en-US" altLang="zh-CN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+mj-lt"/>
            </a:rPr>
            <a:t>进入</a:t>
          </a:r>
          <a:r>
            <a:rPr lang="en-US" altLang="zh-CN" sz="1500" kern="1200" dirty="0" smtClean="0">
              <a:latin typeface="+mj-lt"/>
            </a:rPr>
            <a:t>Anaconda</a:t>
          </a:r>
          <a:r>
            <a:rPr lang="zh-CN" altLang="en-US" sz="1500" kern="1200" dirty="0" smtClean="0">
              <a:latin typeface="+mj-lt"/>
            </a:rPr>
            <a:t>官网：</a:t>
          </a:r>
          <a:r>
            <a:rPr lang="en-US" altLang="en-US" sz="1500" kern="1200" dirty="0" smtClean="0">
              <a:latin typeface="+mj-lt"/>
            </a:rPr>
            <a:t>https://www.anaconda.com/</a:t>
          </a:r>
          <a:r>
            <a:rPr lang="zh-CN" altLang="en-US" sz="1500" kern="1200" dirty="0" smtClean="0">
              <a:latin typeface="+mj-lt"/>
            </a:rPr>
            <a:t>
在上方菜单中选择</a:t>
          </a:r>
          <a:r>
            <a:rPr lang="en-US" altLang="zh-CN" sz="1500" kern="1200" dirty="0" smtClean="0">
              <a:latin typeface="+mj-lt"/>
            </a:rPr>
            <a:t>Products -&gt; Individual Edition</a:t>
          </a:r>
          <a:r>
            <a:rPr lang="zh-CN" altLang="en-US" sz="1500" kern="1200" dirty="0" smtClean="0">
              <a:latin typeface="+mj-lt"/>
            </a:rPr>
            <a:t>
根据电脑系统下载对应的版本</a:t>
          </a:r>
          <a:endParaRPr lang="en-US" altLang="zh-CN" sz="1500" kern="1200" dirty="0">
            <a:latin typeface="+mj-lt"/>
          </a:endParaRPr>
        </a:p>
      </dsp:txBody>
      <dsp:txXfrm>
        <a:off x="0" y="589260"/>
        <a:ext cx="7680206" cy="1775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40182"/>
          <a:ext cx="7680206" cy="5475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安装</a:t>
          </a:r>
          <a:r>
            <a:rPr lang="en-US" altLang="zh-CN" sz="1800" b="0" i="0" kern="1200" dirty="0" smtClean="0"/>
            <a:t>Anaconda</a:t>
          </a:r>
          <a:endParaRPr lang="en-US" altLang="zh-CN" sz="1800" kern="1200" dirty="0"/>
        </a:p>
      </dsp:txBody>
      <dsp:txXfrm>
        <a:off x="26730" y="66912"/>
        <a:ext cx="7626746" cy="494100"/>
      </dsp:txXfrm>
    </dsp:sp>
    <dsp:sp modelId="{D293823F-96A4-4377-9C32-C3F6CD6DE697}">
      <dsp:nvSpPr>
        <dsp:cNvPr id="0" name=""/>
        <dsp:cNvSpPr/>
      </dsp:nvSpPr>
      <dsp:spPr>
        <a:xfrm>
          <a:off x="0" y="587742"/>
          <a:ext cx="7680206" cy="138686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j-lt"/>
            </a:rPr>
            <a:t>安装时建议选择“</a:t>
          </a:r>
          <a:r>
            <a:rPr lang="en-US" altLang="en-US" sz="1400" kern="1200" dirty="0" smtClean="0">
              <a:latin typeface="+mj-lt"/>
            </a:rPr>
            <a:t>All Users”</a:t>
          </a:r>
          <a:r>
            <a:rPr lang="zh-CN" altLang="en-US" sz="1400" kern="1200" dirty="0" smtClean="0">
              <a:latin typeface="+mj-lt"/>
            </a:rPr>
            <a:t>（需要管理员权限）</a:t>
          </a:r>
          <a:endParaRPr lang="en-US" altLang="zh-CN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j-lt"/>
            </a:rPr>
            <a:t>后面的选项建议全部钩上，如果第一个不勾选，那么可能需要事后手动添加环境变量</a:t>
          </a:r>
          <a:endParaRPr lang="en-US" alt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zh-CN" sz="1400" kern="1200" dirty="0">
            <a:latin typeface="+mj-lt"/>
          </a:endParaRPr>
        </a:p>
      </dsp:txBody>
      <dsp:txXfrm>
        <a:off x="0" y="587742"/>
        <a:ext cx="7680206" cy="1386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C3DED-CA97-4767-BCA0-9B99CA590555}">
      <dsp:nvSpPr>
        <dsp:cNvPr id="0" name=""/>
        <dsp:cNvSpPr/>
      </dsp:nvSpPr>
      <dsp:spPr>
        <a:xfrm>
          <a:off x="0" y="45323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B40A7-F08A-4E6E-A241-084713715192}">
      <dsp:nvSpPr>
        <dsp:cNvPr id="0" name=""/>
        <dsp:cNvSpPr/>
      </dsp:nvSpPr>
      <dsp:spPr>
        <a:xfrm>
          <a:off x="288007" y="2519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安装</a:t>
          </a:r>
          <a:r>
            <a:rPr lang="en-US" altLang="en-US" sz="2900" kern="1200" dirty="0" smtClean="0"/>
            <a:t>Python</a:t>
          </a:r>
        </a:p>
      </dsp:txBody>
      <dsp:txXfrm>
        <a:off x="329797" y="66982"/>
        <a:ext cx="3948529" cy="772500"/>
      </dsp:txXfrm>
    </dsp:sp>
    <dsp:sp modelId="{311917E3-6F4C-465A-B746-A440CE77C935}">
      <dsp:nvSpPr>
        <dsp:cNvPr id="0" name=""/>
        <dsp:cNvSpPr/>
      </dsp:nvSpPr>
      <dsp:spPr>
        <a:xfrm>
          <a:off x="0" y="176867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9DDF-A6FC-4C83-AB94-F15644BE6233}">
      <dsp:nvSpPr>
        <dsp:cNvPr id="0" name=""/>
        <dsp:cNvSpPr/>
      </dsp:nvSpPr>
      <dsp:spPr>
        <a:xfrm>
          <a:off x="288007" y="134063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solidFill>
                <a:srgbClr val="8CE2D0"/>
              </a:solidFill>
            </a:rPr>
            <a:t>安装插件</a:t>
          </a:r>
          <a:endParaRPr lang="en-US" altLang="zh-CN" sz="2900" b="1" kern="1200" dirty="0">
            <a:solidFill>
              <a:srgbClr val="8CE2D0"/>
            </a:solidFill>
          </a:endParaRPr>
        </a:p>
      </dsp:txBody>
      <dsp:txXfrm>
        <a:off x="329797" y="1382422"/>
        <a:ext cx="3948529" cy="772500"/>
      </dsp:txXfrm>
    </dsp:sp>
    <dsp:sp modelId="{9EC8FBC7-49B5-42EF-A8E0-13DA7DC38E42}">
      <dsp:nvSpPr>
        <dsp:cNvPr id="0" name=""/>
        <dsp:cNvSpPr/>
      </dsp:nvSpPr>
      <dsp:spPr>
        <a:xfrm>
          <a:off x="0" y="308411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307FF-2570-4670-9175-0BAFB60B24E2}">
      <dsp:nvSpPr>
        <dsp:cNvPr id="0" name=""/>
        <dsp:cNvSpPr/>
      </dsp:nvSpPr>
      <dsp:spPr>
        <a:xfrm>
          <a:off x="288007" y="265607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编写与运行代码</a:t>
          </a:r>
          <a:endParaRPr lang="en-US" altLang="en-US" sz="2900" kern="1200" dirty="0" smtClean="0"/>
        </a:p>
      </dsp:txBody>
      <dsp:txXfrm>
        <a:off x="329797" y="2697862"/>
        <a:ext cx="3948529" cy="77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18139"/>
          <a:ext cx="7680206" cy="547560"/>
        </a:xfrm>
        <a:prstGeom prst="roundRect">
          <a:avLst/>
        </a:prstGeom>
        <a:solidFill>
          <a:srgbClr val="8CE2D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方法</a:t>
          </a:r>
          <a:r>
            <a:rPr lang="en-US" altLang="zh-CN" sz="1800" kern="1200" dirty="0" smtClean="0"/>
            <a:t>1</a:t>
          </a:r>
          <a:endParaRPr lang="en-US" altLang="zh-CN" sz="1800" kern="1200" dirty="0"/>
        </a:p>
      </dsp:txBody>
      <dsp:txXfrm>
        <a:off x="26730" y="44869"/>
        <a:ext cx="7626746" cy="494100"/>
      </dsp:txXfrm>
    </dsp:sp>
    <dsp:sp modelId="{D293823F-96A4-4377-9C32-C3F6CD6DE697}">
      <dsp:nvSpPr>
        <dsp:cNvPr id="0" name=""/>
        <dsp:cNvSpPr/>
      </dsp:nvSpPr>
      <dsp:spPr>
        <a:xfrm>
          <a:off x="0" y="565699"/>
          <a:ext cx="7680206" cy="18630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smtClean="0">
              <a:latin typeface="+mj-lt"/>
            </a:rPr>
            <a:t>登陆</a:t>
          </a:r>
          <a:r>
            <a:rPr lang="en-US" altLang="en-US" sz="1400" kern="1200" smtClean="0">
              <a:latin typeface="+mj-lt"/>
            </a:rPr>
            <a:t>https://pypi.python.org/</a:t>
          </a:r>
          <a:r>
            <a:rPr lang="zh-CN" altLang="en-US" sz="1400" kern="1200" smtClean="0">
              <a:latin typeface="+mj-lt"/>
            </a:rPr>
            <a:t>，搜索并选择自己想要安装的模块</a:t>
          </a:r>
          <a:endParaRPr lang="en-US" altLang="zh-CN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j-lt"/>
            </a:rPr>
            <a:t>下载符合自己系统的</a:t>
          </a:r>
          <a:r>
            <a:rPr lang="en-US" altLang="en-US" sz="1400" kern="1200" dirty="0" smtClean="0">
              <a:latin typeface="+mj-lt"/>
            </a:rPr>
            <a:t>whl</a:t>
          </a:r>
          <a:r>
            <a:rPr lang="zh-CN" altLang="en-US" sz="1400" kern="1200" dirty="0" smtClean="0">
              <a:latin typeface="+mj-lt"/>
            </a:rPr>
            <a:t>文件（</a:t>
          </a:r>
          <a:r>
            <a:rPr lang="en-US" altLang="en-US" sz="1400" kern="1200" dirty="0" smtClean="0">
              <a:latin typeface="+mj-lt"/>
            </a:rPr>
            <a:t>win64</a:t>
          </a:r>
          <a:r>
            <a:rPr lang="zh-CN" altLang="en-US" sz="1400" kern="1200" dirty="0" smtClean="0">
              <a:latin typeface="+mj-lt"/>
            </a:rPr>
            <a:t>，</a:t>
          </a:r>
          <a:r>
            <a:rPr lang="en-US" altLang="en-US" sz="1400" kern="1200" dirty="0" smtClean="0">
              <a:latin typeface="+mj-lt"/>
            </a:rPr>
            <a:t>cp36</a:t>
          </a:r>
          <a:r>
            <a:rPr lang="zh-CN" altLang="en-US" sz="1400" kern="1200" dirty="0" smtClean="0">
              <a:latin typeface="+mj-lt"/>
            </a:rPr>
            <a:t>）</a:t>
          </a:r>
          <a:endParaRPr lang="en-US" alt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j-lt"/>
            </a:rPr>
            <a:t>将</a:t>
          </a:r>
          <a:r>
            <a:rPr lang="en-US" altLang="en-US" sz="1400" kern="1200" dirty="0" smtClean="0">
              <a:latin typeface="+mj-lt"/>
            </a:rPr>
            <a:t>setup_whl.bat</a:t>
          </a:r>
          <a:r>
            <a:rPr lang="zh-CN" altLang="en-US" sz="1400" kern="1200" dirty="0" smtClean="0">
              <a:latin typeface="+mj-lt"/>
            </a:rPr>
            <a:t>文件和</a:t>
          </a:r>
          <a:r>
            <a:rPr lang="en-US" altLang="en-US" sz="1400" kern="1200" dirty="0" smtClean="0">
              <a:latin typeface="+mj-lt"/>
            </a:rPr>
            <a:t>whl</a:t>
          </a:r>
          <a:r>
            <a:rPr lang="zh-CN" altLang="en-US" sz="1400" kern="1200" dirty="0" smtClean="0">
              <a:latin typeface="+mj-lt"/>
            </a:rPr>
            <a:t>文件放于同一文件夹内，右键点击</a:t>
          </a:r>
          <a:r>
            <a:rPr lang="en-US" altLang="en-US" sz="1400" kern="1200" dirty="0" smtClean="0">
              <a:latin typeface="+mj-lt"/>
            </a:rPr>
            <a:t>setup_whl.bat</a:t>
          </a:r>
          <a:r>
            <a:rPr lang="zh-CN" altLang="en-US" sz="1400" kern="1200" dirty="0" smtClean="0">
              <a:latin typeface="+mj-lt"/>
            </a:rPr>
            <a:t>文件进入编辑模式，将文件内第二行</a:t>
          </a:r>
          <a:r>
            <a:rPr lang="en-US" altLang="en-US" sz="1400" kern="1200" dirty="0" smtClean="0">
              <a:latin typeface="+mj-lt"/>
            </a:rPr>
            <a:t>pip install XXX</a:t>
          </a:r>
          <a:r>
            <a:rPr lang="zh-CN" altLang="en-US" sz="1400" kern="1200" dirty="0" smtClean="0">
              <a:latin typeface="+mj-lt"/>
            </a:rPr>
            <a:t>内的</a:t>
          </a:r>
          <a:r>
            <a:rPr lang="en-US" altLang="en-US" sz="1400" kern="1200" dirty="0" smtClean="0">
              <a:latin typeface="+mj-lt"/>
            </a:rPr>
            <a:t>XXX</a:t>
          </a:r>
          <a:r>
            <a:rPr lang="zh-CN" altLang="en-US" sz="1400" kern="1200" dirty="0" smtClean="0">
              <a:latin typeface="+mj-lt"/>
            </a:rPr>
            <a:t>改为</a:t>
          </a:r>
          <a:r>
            <a:rPr lang="en-US" altLang="en-US" sz="1400" kern="1200" dirty="0" smtClean="0">
              <a:latin typeface="+mj-lt"/>
            </a:rPr>
            <a:t>whl</a:t>
          </a:r>
          <a:r>
            <a:rPr lang="zh-CN" altLang="en-US" sz="1400" kern="1200" dirty="0" smtClean="0">
              <a:latin typeface="+mj-lt"/>
            </a:rPr>
            <a:t>文件名</a:t>
          </a:r>
          <a:endParaRPr lang="en-US" alt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>
              <a:latin typeface="+mj-lt"/>
            </a:rPr>
            <a:t>双击</a:t>
          </a:r>
          <a:r>
            <a:rPr lang="en-US" altLang="en-US" sz="1400" kern="1200" dirty="0" smtClean="0">
              <a:latin typeface="+mj-lt"/>
            </a:rPr>
            <a:t>setup_whl.bat</a:t>
          </a:r>
          <a:r>
            <a:rPr lang="zh-CN" altLang="en-US" sz="1400" kern="1200" dirty="0" smtClean="0">
              <a:latin typeface="+mj-lt"/>
            </a:rPr>
            <a:t>文件进行安装</a:t>
          </a:r>
          <a:endParaRPr lang="en-US" altLang="en-US" sz="1400" kern="1200" dirty="0" smtClean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1400" kern="1200" dirty="0">
            <a:latin typeface="+mj-lt"/>
          </a:endParaRPr>
        </a:p>
      </dsp:txBody>
      <dsp:txXfrm>
        <a:off x="0" y="565699"/>
        <a:ext cx="7680206" cy="186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69079"/>
          <a:ext cx="7680206" cy="669240"/>
        </a:xfrm>
        <a:prstGeom prst="roundRect">
          <a:avLst/>
        </a:prstGeom>
        <a:solidFill>
          <a:srgbClr val="8CE2D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方</a:t>
          </a:r>
          <a:r>
            <a:rPr lang="zh-CN" altLang="en-US" sz="2200" kern="1200" dirty="0" smtClean="0"/>
            <a:t>法</a:t>
          </a:r>
          <a:r>
            <a:rPr lang="en-US" altLang="zh-CN" sz="2200" kern="1200" dirty="0" smtClean="0"/>
            <a:t>2</a:t>
          </a:r>
          <a:endParaRPr lang="en-US" altLang="zh-CN" sz="2200" kern="1200" dirty="0"/>
        </a:p>
      </dsp:txBody>
      <dsp:txXfrm>
        <a:off x="32670" y="101749"/>
        <a:ext cx="7614866" cy="603900"/>
      </dsp:txXfrm>
    </dsp:sp>
    <dsp:sp modelId="{D293823F-96A4-4377-9C32-C3F6CD6DE697}">
      <dsp:nvSpPr>
        <dsp:cNvPr id="0" name=""/>
        <dsp:cNvSpPr/>
      </dsp:nvSpPr>
      <dsp:spPr>
        <a:xfrm>
          <a:off x="0" y="738319"/>
          <a:ext cx="7680206" cy="16394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/>
            <a:t>如同方法</a:t>
          </a:r>
          <a:r>
            <a:rPr lang="en-US" altLang="zh-CN" sz="1700" kern="1200" smtClean="0"/>
            <a:t>1</a:t>
          </a:r>
          <a:r>
            <a:rPr lang="zh-CN" altLang="en-US" sz="1700" kern="1200" smtClean="0"/>
            <a:t>，找到自己想要安装的模块</a:t>
          </a:r>
          <a:endParaRPr lang="en-US" altLang="zh-CN" sz="1700" kern="1200" dirty="0">
            <a:latin typeface="+mj-l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smtClean="0"/>
            <a:t>下载</a:t>
          </a:r>
          <a:r>
            <a:rPr lang="en-US" altLang="zh-CN" sz="1700" kern="1200" smtClean="0"/>
            <a:t>gz</a:t>
          </a:r>
          <a:r>
            <a:rPr lang="zh-CN" altLang="en-US" sz="1700" kern="1200" smtClean="0"/>
            <a:t>文件并解压</a:t>
          </a:r>
          <a:endParaRPr lang="en-US" alt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将</a:t>
          </a:r>
          <a:r>
            <a:rPr lang="en-US" altLang="zh-CN" sz="1700" kern="1200" dirty="0" smtClean="0"/>
            <a:t>setup.bat</a:t>
          </a:r>
          <a:r>
            <a:rPr lang="zh-CN" altLang="en-US" sz="1700" kern="1200" dirty="0" smtClean="0"/>
            <a:t>文件放入解压后的文件夹内，然后双击</a:t>
          </a:r>
          <a:r>
            <a:rPr lang="en-US" altLang="zh-CN" sz="1700" kern="1200" dirty="0" smtClean="0"/>
            <a:t>setup.bat</a:t>
          </a:r>
          <a:r>
            <a:rPr lang="zh-CN" altLang="en-US" sz="1700" kern="1200" dirty="0" smtClean="0"/>
            <a:t>文件进行安装</a:t>
          </a:r>
          <a:endParaRPr lang="en-US" altLang="zh-C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700" kern="1200" dirty="0" smtClean="0"/>
            <a:t>如果使用此方法时报错，则建议尝试方法</a:t>
          </a:r>
          <a:r>
            <a:rPr lang="en-US" altLang="zh-CN" sz="1700" kern="1200" dirty="0" smtClean="0"/>
            <a:t>1</a:t>
          </a:r>
          <a:endParaRPr lang="en-US" altLang="zh-CN" sz="1700" kern="1200" dirty="0"/>
        </a:p>
      </dsp:txBody>
      <dsp:txXfrm>
        <a:off x="0" y="738319"/>
        <a:ext cx="7680206" cy="1639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85A3-03E8-4C2D-8E00-5884A2B1F087}">
      <dsp:nvSpPr>
        <dsp:cNvPr id="0" name=""/>
        <dsp:cNvSpPr/>
      </dsp:nvSpPr>
      <dsp:spPr>
        <a:xfrm>
          <a:off x="0" y="32583"/>
          <a:ext cx="7680206" cy="577980"/>
        </a:xfrm>
        <a:prstGeom prst="roundRect">
          <a:avLst/>
        </a:prstGeom>
        <a:solidFill>
          <a:srgbClr val="8CE2D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方</a:t>
          </a:r>
          <a:r>
            <a:rPr lang="zh-CN" altLang="en-US" sz="1900" kern="1200" dirty="0" smtClean="0"/>
            <a:t>法</a:t>
          </a:r>
          <a:r>
            <a:rPr lang="en-US" altLang="zh-CN" sz="1900" kern="1200" dirty="0" smtClean="0"/>
            <a:t>3</a:t>
          </a:r>
          <a:endParaRPr lang="en-US" altLang="zh-CN" sz="1900" kern="1200" dirty="0"/>
        </a:p>
      </dsp:txBody>
      <dsp:txXfrm>
        <a:off x="28215" y="60798"/>
        <a:ext cx="7623776" cy="521550"/>
      </dsp:txXfrm>
    </dsp:sp>
    <dsp:sp modelId="{D293823F-96A4-4377-9C32-C3F6CD6DE697}">
      <dsp:nvSpPr>
        <dsp:cNvPr id="0" name=""/>
        <dsp:cNvSpPr/>
      </dsp:nvSpPr>
      <dsp:spPr>
        <a:xfrm>
          <a:off x="0" y="610563"/>
          <a:ext cx="7680206" cy="259577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smtClean="0">
              <a:latin typeface="+mj-lt"/>
            </a:rPr>
            <a:t>如同方法</a:t>
          </a:r>
          <a:r>
            <a:rPr lang="en-US" altLang="en-US" sz="1500" kern="1200" smtClean="0">
              <a:latin typeface="+mj-lt"/>
            </a:rPr>
            <a:t>1</a:t>
          </a:r>
          <a:r>
            <a:rPr lang="zh-CN" altLang="en-US" sz="1500" kern="1200" smtClean="0">
              <a:latin typeface="+mj-lt"/>
            </a:rPr>
            <a:t>，找到自己想要安装的模块</a:t>
          </a:r>
          <a:endParaRPr lang="en-US" altLang="zh-CN" sz="1500" kern="1200" dirty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+mj-lt"/>
            </a:rPr>
            <a:t>在</a:t>
          </a:r>
          <a:r>
            <a:rPr lang="en-US" altLang="en-US" sz="1500" kern="1200" dirty="0" smtClean="0">
              <a:latin typeface="+mj-lt"/>
            </a:rPr>
            <a:t>cmd</a:t>
          </a:r>
          <a:r>
            <a:rPr lang="zh-CN" altLang="en-US" sz="1500" kern="1200" dirty="0" smtClean="0">
              <a:latin typeface="+mj-lt"/>
            </a:rPr>
            <a:t>模式下输入：</a:t>
          </a:r>
          <a:r>
            <a:rPr lang="en-US" altLang="en-US" sz="1500" kern="1200" dirty="0" smtClean="0">
              <a:latin typeface="+mj-lt"/>
            </a:rPr>
            <a:t>pip install XXX</a:t>
          </a:r>
          <a:r>
            <a:rPr lang="zh-CN" altLang="en-US" sz="1500" kern="1200" dirty="0" smtClean="0">
              <a:latin typeface="+mj-lt"/>
            </a:rPr>
            <a:t>模块名</a:t>
          </a:r>
          <a:endParaRPr lang="en-US" altLang="en-US" sz="1500" kern="1200" dirty="0" smtClean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+mj-lt"/>
            </a:rPr>
            <a:t>用此方法安装时需要全程联网。</a:t>
          </a:r>
          <a:endParaRPr lang="en-US" altLang="en-US" sz="1500" kern="1200" dirty="0" smtClean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+mj-lt"/>
            </a:rPr>
            <a:t>在</a:t>
          </a:r>
          <a:r>
            <a:rPr lang="en-US" altLang="zh-CN" sz="1500" kern="1200" dirty="0" smtClean="0">
              <a:latin typeface="+mj-lt"/>
            </a:rPr>
            <a:t>IAV</a:t>
          </a:r>
          <a:r>
            <a:rPr lang="zh-CN" altLang="en-US" sz="1500" kern="1200" dirty="0" smtClean="0">
              <a:latin typeface="+mj-lt"/>
            </a:rPr>
            <a:t>网络下需要输入</a:t>
          </a:r>
          <a:r>
            <a:rPr lang="en-US" altLang="en-US" sz="1500" kern="1200" dirty="0" smtClean="0">
              <a:latin typeface="+mj-lt"/>
            </a:rPr>
            <a:t>pip install --proxy webproxy.iavgroup.local:3128 </a:t>
          </a:r>
          <a:r>
            <a:rPr lang="en-US" altLang="zh-CN" sz="1500" kern="1200" dirty="0" smtClean="0">
              <a:latin typeface="+mj-lt"/>
            </a:rPr>
            <a:t>XXX</a:t>
          </a:r>
          <a:r>
            <a:rPr lang="zh-CN" altLang="en-US" sz="1500" kern="1200" dirty="0" smtClean="0">
              <a:latin typeface="+mj-lt"/>
            </a:rPr>
            <a:t>模块名，否则会被</a:t>
          </a:r>
          <a:r>
            <a:rPr lang="en-US" altLang="zh-CN" sz="1500" kern="1200" dirty="0" smtClean="0">
              <a:latin typeface="+mj-lt"/>
            </a:rPr>
            <a:t>IAV</a:t>
          </a:r>
          <a:r>
            <a:rPr lang="zh-CN" altLang="en-US" sz="1500" kern="1200" dirty="0" smtClean="0">
              <a:latin typeface="+mj-lt"/>
            </a:rPr>
            <a:t>网络屏蔽</a:t>
          </a:r>
          <a:endParaRPr lang="en-US" altLang="en-US" sz="1500" kern="1200" dirty="0" smtClean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500" kern="1200" dirty="0" smtClean="0">
              <a:latin typeface="+mj-lt"/>
            </a:rPr>
            <a:t>如果使用此方法时报错，则建议尝试方法</a:t>
          </a:r>
          <a:r>
            <a:rPr lang="en-US" altLang="en-US" sz="1500" kern="1200" dirty="0" smtClean="0">
              <a:latin typeface="+mj-lt"/>
            </a:rPr>
            <a:t>1</a:t>
          </a:r>
          <a:r>
            <a:rPr lang="zh-CN" altLang="en-US" sz="1500" kern="1200" dirty="0" smtClean="0">
              <a:latin typeface="+mj-lt"/>
            </a:rPr>
            <a:t>或方法</a:t>
          </a:r>
          <a:r>
            <a:rPr lang="en-US" altLang="en-US" sz="1500" kern="1200" dirty="0" smtClean="0">
              <a:latin typeface="+mj-lt"/>
            </a:rPr>
            <a:t>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en-US" sz="1500" kern="1200" dirty="0" smtClean="0">
            <a:latin typeface="+mj-lt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altLang="zh-CN" sz="1500" kern="1200" dirty="0">
            <a:latin typeface="+mj-lt"/>
          </a:endParaRPr>
        </a:p>
      </dsp:txBody>
      <dsp:txXfrm>
        <a:off x="0" y="610563"/>
        <a:ext cx="7680206" cy="25957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C3DED-CA97-4767-BCA0-9B99CA590555}">
      <dsp:nvSpPr>
        <dsp:cNvPr id="0" name=""/>
        <dsp:cNvSpPr/>
      </dsp:nvSpPr>
      <dsp:spPr>
        <a:xfrm>
          <a:off x="0" y="45323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B40A7-F08A-4E6E-A241-084713715192}">
      <dsp:nvSpPr>
        <dsp:cNvPr id="0" name=""/>
        <dsp:cNvSpPr/>
      </dsp:nvSpPr>
      <dsp:spPr>
        <a:xfrm>
          <a:off x="288007" y="2519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安装</a:t>
          </a:r>
          <a:r>
            <a:rPr lang="en-US" altLang="en-US" sz="2900" kern="1200" dirty="0" smtClean="0"/>
            <a:t>Python</a:t>
          </a:r>
        </a:p>
      </dsp:txBody>
      <dsp:txXfrm>
        <a:off x="329797" y="66982"/>
        <a:ext cx="3948529" cy="772500"/>
      </dsp:txXfrm>
    </dsp:sp>
    <dsp:sp modelId="{311917E3-6F4C-465A-B746-A440CE77C935}">
      <dsp:nvSpPr>
        <dsp:cNvPr id="0" name=""/>
        <dsp:cNvSpPr/>
      </dsp:nvSpPr>
      <dsp:spPr>
        <a:xfrm>
          <a:off x="0" y="176867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9DDF-A6FC-4C83-AB94-F15644BE6233}">
      <dsp:nvSpPr>
        <dsp:cNvPr id="0" name=""/>
        <dsp:cNvSpPr/>
      </dsp:nvSpPr>
      <dsp:spPr>
        <a:xfrm>
          <a:off x="288007" y="134063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安装插件</a:t>
          </a:r>
          <a:endParaRPr lang="en-US" altLang="zh-CN" sz="2900" kern="1200" dirty="0"/>
        </a:p>
      </dsp:txBody>
      <dsp:txXfrm>
        <a:off x="329797" y="1382422"/>
        <a:ext cx="3948529" cy="772500"/>
      </dsp:txXfrm>
    </dsp:sp>
    <dsp:sp modelId="{9EC8FBC7-49B5-42EF-A8E0-13DA7DC38E42}">
      <dsp:nvSpPr>
        <dsp:cNvPr id="0" name=""/>
        <dsp:cNvSpPr/>
      </dsp:nvSpPr>
      <dsp:spPr>
        <a:xfrm>
          <a:off x="0" y="3084112"/>
          <a:ext cx="576015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307FF-2570-4670-9175-0BAFB60B24E2}">
      <dsp:nvSpPr>
        <dsp:cNvPr id="0" name=""/>
        <dsp:cNvSpPr/>
      </dsp:nvSpPr>
      <dsp:spPr>
        <a:xfrm>
          <a:off x="288007" y="2656072"/>
          <a:ext cx="4032109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4" tIns="0" rIns="15240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>
              <a:solidFill>
                <a:srgbClr val="FFC000"/>
              </a:solidFill>
            </a:rPr>
            <a:t>编写与运行代码</a:t>
          </a:r>
          <a:endParaRPr lang="en-US" altLang="en-US" sz="2900" kern="1200" dirty="0" smtClean="0">
            <a:solidFill>
              <a:srgbClr val="FFC000"/>
            </a:solidFill>
          </a:endParaRPr>
        </a:p>
      </dsp:txBody>
      <dsp:txXfrm>
        <a:off x="329797" y="2697862"/>
        <a:ext cx="3948529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3106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08" tIns="46104" rIns="92208" bIns="4610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2208" tIns="46104" rIns="92208" bIns="4610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6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2208" tIns="46104" rIns="92208" bIns="46104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w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3600000"/>
            <a:ext cx="8640763" cy="2880000"/>
          </a:xfrm>
        </p:spPr>
        <p:txBody>
          <a:bodyPr tIns="0" anchor="ctr" anchorCtr="0"/>
          <a:lstStyle>
            <a:lvl1pPr algn="ctr">
              <a:defRPr sz="1200"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58775" y="2771775"/>
            <a:ext cx="6121400" cy="3608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1065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,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223271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9"/>
          </p:nvPr>
        </p:nvSpPr>
        <p:spPr>
          <a:xfrm>
            <a:off x="358775" y="3744000"/>
            <a:ext cx="3024188" cy="223271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0" y="2951750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09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3598863" y="3744143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452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58775" y="2880047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358775" y="4464299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1" y="22316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11" y="3816316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72411" y="5401207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258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23"/>
          </p:nvPr>
        </p:nvSpPr>
        <p:spPr>
          <a:xfrm>
            <a:off x="358775" y="1295400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58775" y="2880047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25"/>
          </p:nvPr>
        </p:nvSpPr>
        <p:spPr>
          <a:xfrm>
            <a:off x="358775" y="4464223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0" y="2015645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592015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72410" y="360029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4176662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1" hasCustomPrompt="1"/>
          </p:nvPr>
        </p:nvSpPr>
        <p:spPr>
          <a:xfrm rot="16200000">
            <a:off x="-72410" y="5184468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58775" y="5760838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73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,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5"/>
          </p:nvPr>
        </p:nvSpPr>
        <p:spPr>
          <a:xfrm>
            <a:off x="358775" y="2916051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6"/>
          </p:nvPr>
        </p:nvSpPr>
        <p:spPr>
          <a:xfrm>
            <a:off x="358775" y="4536307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09" y="215966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-72408" y="377984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-72408" y="540007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3"/>
          </p:nvPr>
        </p:nvSpPr>
        <p:spPr>
          <a:xfrm>
            <a:off x="3598863" y="2916051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2" name="Textplatzhalter 5"/>
          <p:cNvSpPr>
            <a:spLocks noGrp="1"/>
          </p:cNvSpPr>
          <p:nvPr>
            <p:ph type="body" sz="quarter" idx="24"/>
          </p:nvPr>
        </p:nvSpPr>
        <p:spPr>
          <a:xfrm>
            <a:off x="3598863" y="4536231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445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pictur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58775" y="1295400"/>
            <a:ext cx="4681538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56213" y="1295400"/>
            <a:ext cx="3024187" cy="246221"/>
          </a:xfrm>
        </p:spPr>
        <p:txBody>
          <a:bodyPr wrap="square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6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5256213" y="5302738"/>
            <a:ext cx="3024187" cy="674200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970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4" y="1295400"/>
            <a:ext cx="7921625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6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7889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picture abov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8774" y="1295400"/>
            <a:ext cx="7921625" cy="288079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4176191"/>
            <a:ext cx="7921624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359982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0479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bove,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81759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462810" y="1295400"/>
            <a:ext cx="381759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3204083"/>
            <a:ext cx="3817589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4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464398" y="3204083"/>
            <a:ext cx="3816002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4032658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582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bove,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358775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094869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5830962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3094869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2663130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832401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5400662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692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bove, 4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"/>
          <p:cNvSpPr>
            <a:spLocks noGrp="1"/>
          </p:cNvSpPr>
          <p:nvPr>
            <p:ph type="pic" sz="quarter" idx="30"/>
          </p:nvPr>
        </p:nvSpPr>
        <p:spPr>
          <a:xfrm>
            <a:off x="2412169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Bildplatzhalter 3"/>
          <p:cNvSpPr>
            <a:spLocks noGrp="1"/>
          </p:cNvSpPr>
          <p:nvPr>
            <p:ph type="pic" sz="quarter" idx="26"/>
          </p:nvPr>
        </p:nvSpPr>
        <p:spPr>
          <a:xfrm>
            <a:off x="358775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1" name="Bildplatzhalter 3"/>
          <p:cNvSpPr>
            <a:spLocks noGrp="1"/>
          </p:cNvSpPr>
          <p:nvPr>
            <p:ph type="pic" sz="quarter" idx="28"/>
          </p:nvPr>
        </p:nvSpPr>
        <p:spPr>
          <a:xfrm>
            <a:off x="4464397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3"/>
          <p:cNvSpPr>
            <a:spLocks noGrp="1"/>
          </p:cNvSpPr>
          <p:nvPr>
            <p:ph type="pic" sz="quarter" idx="29"/>
          </p:nvPr>
        </p:nvSpPr>
        <p:spPr>
          <a:xfrm>
            <a:off x="6514339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2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2412170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1980432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4464398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4032660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24"/>
          </p:nvPr>
        </p:nvSpPr>
        <p:spPr>
          <a:xfrm>
            <a:off x="6516401" y="2484003"/>
            <a:ext cx="176399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8" name="Textplatzhalter 9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6084663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35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arrow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1583903"/>
            <a:ext cx="6118224" cy="894566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58775" y="2951245"/>
            <a:ext cx="6121400" cy="3608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0"/>
          </p:nvPr>
        </p:nvSpPr>
        <p:spPr>
          <a:xfrm>
            <a:off x="1" y="3600000"/>
            <a:ext cx="4319588" cy="2880000"/>
          </a:xfrm>
        </p:spPr>
        <p:txBody>
          <a:bodyPr tIns="0" anchor="ctr" anchorCtr="0"/>
          <a:lstStyle>
            <a:lvl1pPr algn="ctr">
              <a:defRPr sz="1200"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61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bove, 2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78000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36405" y="1295400"/>
            <a:ext cx="374400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3204083"/>
            <a:ext cx="3781585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4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536000" y="3204083"/>
            <a:ext cx="3744415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4106253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4140373" y="2124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bove, 3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2736217" y="1980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132249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22"/>
          </p:nvPr>
        </p:nvSpPr>
        <p:spPr>
          <a:xfrm>
            <a:off x="3132250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2700511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4"/>
          </p:nvPr>
        </p:nvSpPr>
        <p:spPr>
          <a:xfrm>
            <a:off x="5904557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5904558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5472819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Gleichschenkliges Dreieck 19"/>
          <p:cNvSpPr/>
          <p:nvPr userDrawn="1"/>
        </p:nvSpPr>
        <p:spPr>
          <a:xfrm rot="5400000">
            <a:off x="5508525" y="1980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8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IAV · 05/2014 · CC Transmission · Xiaonan 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60588" y="1295400"/>
            <a:ext cx="6335712" cy="3384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4"/>
          </p:nvPr>
        </p:nvSpPr>
        <p:spPr>
          <a:xfrm>
            <a:off x="6984677" y="4968279"/>
            <a:ext cx="1512888" cy="11525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1438" y="1368425"/>
            <a:ext cx="2016125" cy="45354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6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IAV · 05/2014 · CC Transmission · Xiaonan Sun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05969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2736217" y="3312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5400000">
            <a:off x="5508525" y="3312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130873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2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5906034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1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790" y="1247160"/>
            <a:ext cx="7907197" cy="41777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altLang="zh-CN" dirty="0" smtClean="0">
                <a:solidFill>
                  <a:schemeClr val="tx1"/>
                </a:solidFill>
              </a:defRPr>
            </a:lvl1pPr>
            <a:lvl2pPr>
              <a:defRPr lang="en-US" altLang="zh-CN" dirty="0" smtClean="0">
                <a:solidFill>
                  <a:schemeClr val="tx1"/>
                </a:solidFill>
              </a:defRPr>
            </a:lvl2pPr>
            <a:lvl3pPr>
              <a:defRPr lang="en-US" altLang="zh-CN" dirty="0" smtClean="0">
                <a:solidFill>
                  <a:schemeClr val="tx1"/>
                </a:solidFill>
              </a:defRPr>
            </a:lvl3pPr>
            <a:lvl4pPr>
              <a:defRPr lang="en-US" altLang="zh-CN" dirty="0" smtClean="0">
                <a:solidFill>
                  <a:schemeClr val="tx1"/>
                </a:solidFill>
              </a:defRPr>
            </a:lvl4pPr>
            <a:lvl5pPr>
              <a:defRPr lang="en-US" altLang="zh-CN" dirty="0">
                <a:solidFill>
                  <a:schemeClr val="tx1"/>
                </a:solidFill>
              </a:defRPr>
            </a:lvl5pPr>
          </a:lstStyle>
          <a:p>
            <a:pPr marL="340164" lvl="0" indent="-340164">
              <a:spcBef>
                <a:spcPts val="378"/>
              </a:spcBef>
            </a:pPr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>
              <a:spcBef>
                <a:spcPct val="20000"/>
              </a:spcBef>
            </a:pPr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>
              <a:spcBef>
                <a:spcPct val="20000"/>
              </a:spcBef>
            </a:pPr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>
              <a:spcBef>
                <a:spcPct val="20000"/>
              </a:spcBef>
            </a:pPr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>
              <a:spcBef>
                <a:spcPct val="20000"/>
              </a:spcBef>
            </a:pPr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776" y="302707"/>
            <a:ext cx="6118224" cy="741136"/>
          </a:xfrm>
        </p:spPr>
        <p:txBody>
          <a:bodyPr/>
          <a:lstStyle/>
          <a:p>
            <a:r>
              <a:rPr lang="zh-CN" altLang="en-US" dirty="0"/>
              <a:t>编辑标题文字</a:t>
            </a:r>
            <a:br>
              <a:rPr lang="zh-CN" altLang="en-US" dirty="0"/>
            </a:br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3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2950"/>
            <a:ext cx="7345363" cy="1389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1888"/>
            <a:ext cx="6049963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4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3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511300"/>
            <a:ext cx="3811588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5788" y="1511300"/>
            <a:ext cx="3813175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358775" y="2771775"/>
            <a:ext cx="6121400" cy="3608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15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5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9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7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6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32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5863" y="258763"/>
            <a:ext cx="1943100" cy="5529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58763"/>
            <a:ext cx="5681663" cy="5529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3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4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633600"/>
            <a:ext cx="6120621" cy="408737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58774" y="1295400"/>
            <a:ext cx="7921625" cy="2462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endParaRPr lang="de-DE" dirty="0" smtClean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5548959"/>
            <a:ext cx="7921625" cy="427979"/>
          </a:xfrm>
          <a:solidFill>
            <a:srgbClr val="E6962C"/>
          </a:solidFill>
        </p:spPr>
        <p:txBody>
          <a:bodyPr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679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igh pictur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685" y="5400293"/>
            <a:ext cx="1008658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dirty="0" smtClean="0"/>
              <a:t>image source</a:t>
            </a:r>
            <a:endParaRPr lang="en-US" noProof="0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42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 userDrawn="1"/>
        </p:nvSpPr>
        <p:spPr>
          <a:xfrm>
            <a:off x="358775" y="2237856"/>
            <a:ext cx="6118224" cy="498175"/>
          </a:xfrm>
          <a:prstGeom prst="rect">
            <a:avLst/>
          </a:prstGeom>
        </p:spPr>
        <p:txBody>
          <a:bodyPr vert="horz" wrap="square" lIns="0" tIns="0" rIns="0" bIns="100800" rtlCol="0" anchor="b" anchorCtr="0">
            <a:spAutoFit/>
          </a:bodyPr>
          <a:lstStyle>
            <a:lvl1pPr algn="l" defTabSz="864017" rtl="0" eaLnBrk="1" latinLnBrk="0" hangingPunct="1">
              <a:lnSpc>
                <a:spcPct val="92000"/>
              </a:lnSpc>
              <a:spcBef>
                <a:spcPct val="0"/>
              </a:spcBef>
              <a:buNone/>
              <a:defRPr sz="2800" kern="1200">
                <a:solidFill>
                  <a:srgbClr val="14639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platzhalter 5"/>
          <p:cNvSpPr>
            <a:spLocks noGrp="1"/>
          </p:cNvSpPr>
          <p:nvPr userDrawn="1"/>
        </p:nvSpPr>
        <p:spPr>
          <a:xfrm>
            <a:off x="359941" y="3287349"/>
            <a:ext cx="6121400" cy="1968962"/>
          </a:xfrm>
          <a:prstGeom prst="rect">
            <a:avLst/>
          </a:prstGeom>
        </p:spPr>
        <p:txBody>
          <a:bodyPr vert="horz" wrap="square" lIns="0" tIns="0" rIns="0" bIns="100800" rtlCol="0" anchor="b" anchorCtr="0">
            <a:spAutoFit/>
          </a:bodyPr>
          <a:lstStyle>
            <a:lvl1pPr marL="0" indent="0" algn="l" defTabSz="864017" rtl="0" eaLnBrk="1" latinLnBrk="0" hangingPunct="1">
              <a:spcBef>
                <a:spcPts val="700"/>
              </a:spcBef>
              <a:buFont typeface="Arial" pitchFamily="34" charset="0"/>
              <a:buNone/>
              <a:defRPr sz="1400" kern="1200">
                <a:solidFill>
                  <a:srgbClr val="14639E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4150" algn="l" defTabSz="864017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9750" indent="-177800" algn="l" defTabSz="86401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indent="-176213" algn="l" defTabSz="864017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 algn="l" defTabSz="864017" rtl="0" eaLnBrk="1" latinLnBrk="0" hangingPunct="1">
              <a:spcBef>
                <a:spcPts val="1600"/>
              </a:spcBef>
              <a:buFontTx/>
              <a:buNone/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76046" indent="-216004" algn="l" defTabSz="864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700"/>
              </a:spcBef>
              <a:defRPr/>
            </a:pPr>
            <a:r>
              <a:rPr lang="zh-CN" altLang="en-US" sz="1400" b="0" dirty="0" smtClean="0">
                <a:solidFill>
                  <a:srgbClr val="14639E"/>
                </a:solidFill>
              </a:rPr>
              <a:t>徐逸士 </a:t>
            </a:r>
            <a:r>
              <a:rPr lang="en-US" altLang="zh-CN" sz="1400" b="0" dirty="0" smtClean="0">
                <a:solidFill>
                  <a:srgbClr val="14639E"/>
                </a:solidFill>
              </a:rPr>
              <a:t>Xu Yishi</a:t>
            </a:r>
          </a:p>
          <a:p>
            <a:pPr lvl="0">
              <a:spcBef>
                <a:spcPts val="700"/>
              </a:spcBef>
              <a:defRPr/>
            </a:pPr>
            <a:endParaRPr lang="de-DE" sz="1400" b="0" dirty="0">
              <a:solidFill>
                <a:srgbClr val="14639E"/>
              </a:solidFill>
            </a:endParaRPr>
          </a:p>
          <a:p>
            <a:pPr lvl="0">
              <a:spcBef>
                <a:spcPts val="700"/>
              </a:spcBef>
              <a:defRPr/>
            </a:pPr>
            <a:r>
              <a:rPr lang="en-US" sz="1400" b="0" dirty="0" smtClean="0">
                <a:solidFill>
                  <a:srgbClr val="14639E"/>
                </a:solidFill>
              </a:rPr>
              <a:t>IAV </a:t>
            </a:r>
            <a:r>
              <a:rPr lang="en-US" sz="1400" b="0" dirty="0">
                <a:solidFill>
                  <a:srgbClr val="14639E"/>
                </a:solidFill>
              </a:rPr>
              <a:t>Automotive </a:t>
            </a:r>
            <a:r>
              <a:rPr lang="en-US" sz="1400" b="0" dirty="0" smtClean="0">
                <a:solidFill>
                  <a:srgbClr val="14639E"/>
                </a:solidFill>
              </a:rPr>
              <a:t>Engineering(Shanghai</a:t>
            </a:r>
            <a:r>
              <a:rPr lang="en-US" sz="1400" b="0" dirty="0">
                <a:solidFill>
                  <a:srgbClr val="14639E"/>
                </a:solidFill>
              </a:rPr>
              <a:t>) Co., </a:t>
            </a:r>
            <a:r>
              <a:rPr lang="en-US" sz="1400" b="0" dirty="0" smtClean="0">
                <a:solidFill>
                  <a:srgbClr val="14639E"/>
                </a:solidFill>
              </a:rPr>
              <a:t>Ltd.</a:t>
            </a:r>
            <a:endParaRPr lang="de-DE" sz="1400" b="0" dirty="0">
              <a:solidFill>
                <a:srgbClr val="14639E"/>
              </a:solidFill>
            </a:endParaRPr>
          </a:p>
          <a:p>
            <a:pPr lvl="0">
              <a:spcBef>
                <a:spcPts val="0"/>
              </a:spcBef>
              <a:defRPr/>
            </a:pPr>
            <a:r>
              <a:rPr lang="en-US" sz="1400" b="0" dirty="0">
                <a:solidFill>
                  <a:srgbClr val="14639E"/>
                </a:solidFill>
              </a:rPr>
              <a:t/>
            </a:r>
            <a:br>
              <a:rPr lang="en-US" sz="1400" b="0" dirty="0">
                <a:solidFill>
                  <a:srgbClr val="14639E"/>
                </a:solidFill>
              </a:rPr>
            </a:br>
            <a:r>
              <a:rPr lang="en-US" sz="1400" b="0" dirty="0" smtClean="0">
                <a:solidFill>
                  <a:srgbClr val="14639E"/>
                </a:solidFill>
              </a:rPr>
              <a:t>Mobile</a:t>
            </a:r>
            <a:r>
              <a:rPr lang="en-US" sz="1400" b="0" dirty="0">
                <a:solidFill>
                  <a:srgbClr val="14639E"/>
                </a:solidFill>
              </a:rPr>
              <a:t>: </a:t>
            </a:r>
            <a:r>
              <a:rPr lang="en-US" sz="1400" b="0" dirty="0" smtClean="0">
                <a:solidFill>
                  <a:srgbClr val="14639E"/>
                </a:solidFill>
              </a:rPr>
              <a:t>+86 </a:t>
            </a:r>
            <a:r>
              <a:rPr lang="en-US" altLang="zh-CN" sz="1400" b="0" dirty="0" smtClean="0">
                <a:solidFill>
                  <a:srgbClr val="14639E"/>
                </a:solidFill>
              </a:rPr>
              <a:t>13918170255</a:t>
            </a:r>
            <a:endParaRPr lang="en-US" sz="1400" b="0" dirty="0">
              <a:solidFill>
                <a:srgbClr val="14639E"/>
              </a:solidFill>
            </a:endParaRPr>
          </a:p>
          <a:p>
            <a:pPr lvl="0">
              <a:spcBef>
                <a:spcPts val="700"/>
              </a:spcBef>
              <a:defRPr/>
            </a:pPr>
            <a:r>
              <a:rPr lang="en-US" altLang="zh-CN" sz="1400" b="0" dirty="0" smtClean="0">
                <a:solidFill>
                  <a:srgbClr val="14639E"/>
                </a:solidFill>
              </a:rPr>
              <a:t>yishi</a:t>
            </a:r>
            <a:r>
              <a:rPr lang="en-US" sz="1400" b="0" dirty="0" smtClean="0">
                <a:solidFill>
                  <a:srgbClr val="14639E"/>
                </a:solidFill>
              </a:rPr>
              <a:t>.</a:t>
            </a:r>
            <a:r>
              <a:rPr lang="en-US" altLang="zh-CN" sz="1400" b="0" dirty="0" smtClean="0">
                <a:solidFill>
                  <a:srgbClr val="14639E"/>
                </a:solidFill>
              </a:rPr>
              <a:t>xu</a:t>
            </a:r>
            <a:r>
              <a:rPr lang="en-US" sz="1400" b="0" dirty="0" smtClean="0">
                <a:solidFill>
                  <a:srgbClr val="14639E"/>
                </a:solidFill>
              </a:rPr>
              <a:t>@iav.de</a:t>
            </a:r>
            <a:endParaRPr lang="en-US" sz="1400" b="0" dirty="0">
              <a:solidFill>
                <a:srgbClr val="14639E"/>
              </a:solidFill>
            </a:endParaRPr>
          </a:p>
          <a:p>
            <a:pPr lvl="0">
              <a:spcBef>
                <a:spcPts val="700"/>
              </a:spcBef>
              <a:defRPr/>
            </a:pPr>
            <a:r>
              <a:rPr lang="en-US" sz="1400" b="0" dirty="0">
                <a:solidFill>
                  <a:srgbClr val="14639E"/>
                </a:solidFill>
              </a:rPr>
              <a:t>www.iav.com</a:t>
            </a:r>
          </a:p>
        </p:txBody>
      </p:sp>
    </p:spTree>
    <p:extLst>
      <p:ext uri="{BB962C8B-B14F-4D97-AF65-F5344CB8AC3E}">
        <p14:creationId xmlns:p14="http://schemas.microsoft.com/office/powerpoint/2010/main" val="1120019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2304727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58775" y="3672211"/>
            <a:ext cx="3024188" cy="2304727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2" y="3023757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12" y="5401295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581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024188" cy="20887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58775" y="3672135"/>
            <a:ext cx="3024188" cy="20887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1" y="28077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384550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72410" y="5183998"/>
            <a:ext cx="1008113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5760000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334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,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223271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19"/>
          </p:nvPr>
        </p:nvSpPr>
        <p:spPr>
          <a:xfrm>
            <a:off x="358775" y="3744000"/>
            <a:ext cx="3024188" cy="223271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0" y="2951750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09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3598863" y="3744143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739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58775" y="2880047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2"/>
          </p:nvPr>
        </p:nvSpPr>
        <p:spPr>
          <a:xfrm>
            <a:off x="358775" y="4464299"/>
            <a:ext cx="3024188" cy="1512639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1" y="22316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11" y="3816316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72411" y="5401207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698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23"/>
          </p:nvPr>
        </p:nvSpPr>
        <p:spPr>
          <a:xfrm>
            <a:off x="358775" y="1295400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58775" y="2880047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25"/>
          </p:nvPr>
        </p:nvSpPr>
        <p:spPr>
          <a:xfrm>
            <a:off x="358775" y="4464223"/>
            <a:ext cx="3024188" cy="1296615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0" y="2015645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592015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72410" y="360029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4176662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21" hasCustomPrompt="1"/>
          </p:nvPr>
        </p:nvSpPr>
        <p:spPr>
          <a:xfrm rot="16200000">
            <a:off x="-72410" y="5184468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58775" y="5760838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894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,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5"/>
          </p:nvPr>
        </p:nvSpPr>
        <p:spPr>
          <a:xfrm>
            <a:off x="358775" y="2916051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26"/>
          </p:nvPr>
        </p:nvSpPr>
        <p:spPr>
          <a:xfrm>
            <a:off x="358775" y="4536307"/>
            <a:ext cx="3024188" cy="144063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09" y="215966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-72408" y="377984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-72408" y="540007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3"/>
          </p:nvPr>
        </p:nvSpPr>
        <p:spPr>
          <a:xfrm>
            <a:off x="3598863" y="2916051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2" name="Textplatzhalter 5"/>
          <p:cNvSpPr>
            <a:spLocks noGrp="1"/>
          </p:cNvSpPr>
          <p:nvPr>
            <p:ph type="body" sz="quarter" idx="24"/>
          </p:nvPr>
        </p:nvSpPr>
        <p:spPr>
          <a:xfrm>
            <a:off x="3598863" y="4536231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87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pictur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58775" y="1295400"/>
            <a:ext cx="4681538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56213" y="1295400"/>
            <a:ext cx="3024187" cy="246221"/>
          </a:xfrm>
        </p:spPr>
        <p:txBody>
          <a:bodyPr wrap="square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6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24"/>
          <p:cNvSpPr>
            <a:spLocks noGrp="1"/>
          </p:cNvSpPr>
          <p:nvPr>
            <p:ph type="body" sz="quarter" idx="17" hasCustomPrompt="1"/>
          </p:nvPr>
        </p:nvSpPr>
        <p:spPr>
          <a:xfrm>
            <a:off x="5256213" y="5302738"/>
            <a:ext cx="3024187" cy="674200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278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4" y="1295400"/>
            <a:ext cx="7921625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6" y="5400569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9600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ide picture abov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8774" y="1295400"/>
            <a:ext cx="7921625" cy="288079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4176191"/>
            <a:ext cx="7921624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3599822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182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bove,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81759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462810" y="1295400"/>
            <a:ext cx="381759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3204083"/>
            <a:ext cx="3817589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4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464398" y="3204083"/>
            <a:ext cx="3816002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4032658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57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03238" y="1368425"/>
            <a:ext cx="7273925" cy="4103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bove,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358775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3094869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5830962" y="1295400"/>
            <a:ext cx="2449438" cy="1620651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3094869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2663130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5832401" y="2916051"/>
            <a:ext cx="2449437" cy="324498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5400662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047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above, 4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"/>
          <p:cNvSpPr>
            <a:spLocks noGrp="1"/>
          </p:cNvSpPr>
          <p:nvPr>
            <p:ph type="pic" sz="quarter" idx="30"/>
          </p:nvPr>
        </p:nvSpPr>
        <p:spPr>
          <a:xfrm>
            <a:off x="2412169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Bildplatzhalter 3"/>
          <p:cNvSpPr>
            <a:spLocks noGrp="1"/>
          </p:cNvSpPr>
          <p:nvPr>
            <p:ph type="pic" sz="quarter" idx="26"/>
          </p:nvPr>
        </p:nvSpPr>
        <p:spPr>
          <a:xfrm>
            <a:off x="358775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1" name="Bildplatzhalter 3"/>
          <p:cNvSpPr>
            <a:spLocks noGrp="1"/>
          </p:cNvSpPr>
          <p:nvPr>
            <p:ph type="pic" sz="quarter" idx="28"/>
          </p:nvPr>
        </p:nvSpPr>
        <p:spPr>
          <a:xfrm>
            <a:off x="4464397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2" name="Bildplatzhalter 3"/>
          <p:cNvSpPr>
            <a:spLocks noGrp="1"/>
          </p:cNvSpPr>
          <p:nvPr>
            <p:ph type="pic" sz="quarter" idx="29"/>
          </p:nvPr>
        </p:nvSpPr>
        <p:spPr>
          <a:xfrm>
            <a:off x="6514339" y="1295400"/>
            <a:ext cx="1765362" cy="11886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2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2412170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1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1980432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21"/>
          </p:nvPr>
        </p:nvSpPr>
        <p:spPr>
          <a:xfrm>
            <a:off x="4464398" y="2484003"/>
            <a:ext cx="1765361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22" hasCustomPrompt="1"/>
          </p:nvPr>
        </p:nvSpPr>
        <p:spPr>
          <a:xfrm rot="16200000">
            <a:off x="4032660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7" name="Textplatzhalter 5"/>
          <p:cNvSpPr>
            <a:spLocks noGrp="1"/>
          </p:cNvSpPr>
          <p:nvPr>
            <p:ph type="body" sz="quarter" idx="24"/>
          </p:nvPr>
        </p:nvSpPr>
        <p:spPr>
          <a:xfrm>
            <a:off x="6516401" y="2484003"/>
            <a:ext cx="176399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8" name="Textplatzhalter 9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6084663" y="19076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6396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above, 2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78000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36405" y="1295400"/>
            <a:ext cx="3744000" cy="190868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3204083"/>
            <a:ext cx="3781585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4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/>
          </p:nvPr>
        </p:nvSpPr>
        <p:spPr>
          <a:xfrm>
            <a:off x="4536000" y="3204083"/>
            <a:ext cx="3744415" cy="391628"/>
          </a:xfrm>
        </p:spPr>
        <p:txBody>
          <a:bodyPr wrap="square" tIns="14400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4106253" y="2627714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4140373" y="2124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32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above, 3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72963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2736217" y="1980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 b="1" dirty="0" smtClean="0">
              <a:solidFill>
                <a:prstClr val="white"/>
              </a:solidFill>
            </a:endParaRPr>
          </a:p>
        </p:txBody>
      </p:sp>
      <p:sp>
        <p:nvSpPr>
          <p:cNvPr id="13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132249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22"/>
          </p:nvPr>
        </p:nvSpPr>
        <p:spPr>
          <a:xfrm>
            <a:off x="3132250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2700511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24"/>
          </p:nvPr>
        </p:nvSpPr>
        <p:spPr>
          <a:xfrm>
            <a:off x="5904557" y="1295400"/>
            <a:ext cx="2376000" cy="1620000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5904558" y="2915590"/>
            <a:ext cx="2377429" cy="539942"/>
          </a:xfrm>
        </p:spPr>
        <p:txBody>
          <a:bodyPr wrap="square" tIns="108000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5472819" y="2339681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20" name="Gleichschenkliges Dreieck 19"/>
          <p:cNvSpPr/>
          <p:nvPr userDrawn="1"/>
        </p:nvSpPr>
        <p:spPr>
          <a:xfrm rot="5400000">
            <a:off x="5508525" y="1980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6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s,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8776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5" name="Gleichschenkliges Dreieck 4"/>
          <p:cNvSpPr/>
          <p:nvPr userDrawn="1"/>
        </p:nvSpPr>
        <p:spPr>
          <a:xfrm rot="5400000">
            <a:off x="2736217" y="3312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 b="1" dirty="0" smtClean="0">
              <a:solidFill>
                <a:prstClr val="white"/>
              </a:solidFill>
            </a:endParaRPr>
          </a:p>
        </p:txBody>
      </p:sp>
      <p:sp>
        <p:nvSpPr>
          <p:cNvPr id="20" name="Gleichschenkliges Dreieck 19"/>
          <p:cNvSpPr/>
          <p:nvPr userDrawn="1"/>
        </p:nvSpPr>
        <p:spPr>
          <a:xfrm rot="5400000">
            <a:off x="5508525" y="3312000"/>
            <a:ext cx="432000" cy="216000"/>
          </a:xfrm>
          <a:prstGeom prst="triangle">
            <a:avLst/>
          </a:prstGeom>
          <a:solidFill>
            <a:srgbClr val="E69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sz="1600" b="1" dirty="0" smtClean="0">
              <a:solidFill>
                <a:prstClr val="white"/>
              </a:solidFill>
            </a:endParaRPr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130873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22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5906034" y="1295400"/>
            <a:ext cx="2377429" cy="4681538"/>
          </a:xfrm>
          <a:ln w="6350">
            <a:solidFill>
              <a:schemeClr val="tx1"/>
            </a:solidFill>
          </a:ln>
        </p:spPr>
        <p:txBody>
          <a:bodyPr wrap="square" lIns="144000" tIns="108000">
            <a:noAutofit/>
          </a:bodyPr>
          <a:lstStyle>
            <a:lvl1pPr>
              <a:defRPr sz="1400"/>
            </a:lvl1pPr>
          </a:lstStyle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69990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000" y="633600"/>
            <a:ext cx="6120621" cy="408737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58774" y="1295400"/>
            <a:ext cx="7921625" cy="2462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endParaRPr lang="de-DE" dirty="0" smtClean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5548959"/>
            <a:ext cx="7921625" cy="427979"/>
          </a:xfrm>
          <a:solidFill>
            <a:srgbClr val="E6962C"/>
          </a:solidFill>
        </p:spPr>
        <p:txBody>
          <a:bodyPr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511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igh picture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4681538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685" y="5400293"/>
            <a:ext cx="1008658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dirty="0" smtClean="0"/>
              <a:t>image source</a:t>
            </a:r>
            <a:endParaRPr lang="en-US" noProof="0" dirty="0"/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9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,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3"/>
          <p:cNvSpPr>
            <a:spLocks noGrp="1"/>
          </p:cNvSpPr>
          <p:nvPr>
            <p:ph type="pic" sz="quarter" idx="16"/>
          </p:nvPr>
        </p:nvSpPr>
        <p:spPr>
          <a:xfrm>
            <a:off x="358775" y="1295400"/>
            <a:ext cx="3024188" cy="2304727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8"/>
          </p:nvPr>
        </p:nvSpPr>
        <p:spPr>
          <a:xfrm>
            <a:off x="358775" y="3672211"/>
            <a:ext cx="3024188" cy="2304727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© IAV · 05/2014 · CC Transmission · </a:t>
            </a:r>
            <a:r>
              <a:rPr lang="en-US" dirty="0" smtClean="0"/>
              <a:t>Xiaonan Sun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2" y="3023757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72412" y="5401295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9725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20"/>
          </p:nvPr>
        </p:nvSpPr>
        <p:spPr>
          <a:xfrm>
            <a:off x="358775" y="1295400"/>
            <a:ext cx="3024188" cy="20887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21"/>
          </p:nvPr>
        </p:nvSpPr>
        <p:spPr>
          <a:xfrm>
            <a:off x="358775" y="3672135"/>
            <a:ext cx="3024188" cy="2088703"/>
          </a:xfrm>
        </p:spPr>
        <p:txBody>
          <a:bodyPr tIns="0" anchor="ctr" anchorCtr="0"/>
          <a:lstStyle>
            <a:lvl1pPr marL="0" indent="0" algn="ctr">
              <a:buNone/>
              <a:defRPr sz="1200" b="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IAV · 05/2014 · CC Transmission · Xiaonan Sun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8863" y="1295400"/>
            <a:ext cx="4681537" cy="246221"/>
          </a:xfrm>
        </p:spPr>
        <p:txBody>
          <a:bodyPr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  <p:sp>
        <p:nvSpPr>
          <p:cNvPr id="12" name="Textplatzhalt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598863" y="5548959"/>
            <a:ext cx="4681537" cy="427979"/>
          </a:xfrm>
          <a:solidFill>
            <a:srgbClr val="E6962C"/>
          </a:solidFill>
        </p:spPr>
        <p:txBody>
          <a:bodyPr wrap="square" lIns="108000" tIns="72000" rIns="108000" bIns="108000" anchor="b" anchorCtr="0">
            <a:spAutoFit/>
          </a:bodyPr>
          <a:lstStyle>
            <a:lvl1pPr marL="266700" indent="-266700"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72411" y="2807733"/>
            <a:ext cx="1008112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384550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72410" y="5183998"/>
            <a:ext cx="1008113" cy="144627"/>
          </a:xfrm>
        </p:spPr>
        <p:txBody>
          <a:bodyPr wrap="none" lIns="72000" tIns="36000" rIns="0">
            <a:noAutofit/>
          </a:bodyPr>
          <a:lstStyle>
            <a:lvl1pPr marL="0" indent="0">
              <a:buNone/>
              <a:defRPr sz="600" b="0" baseline="0"/>
            </a:lvl1pPr>
          </a:lstStyle>
          <a:p>
            <a:pPr lvl="0"/>
            <a:r>
              <a:rPr lang="en-US" noProof="0" smtClean="0"/>
              <a:t>image source</a:t>
            </a:r>
            <a:endParaRPr lang="en-US" noProof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58775" y="5760000"/>
            <a:ext cx="3024188" cy="221018"/>
          </a:xfrm>
        </p:spPr>
        <p:txBody>
          <a:bodyPr tIns="3600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smtClean="0"/>
              <a:t>Caption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0626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image" Target="../media/image2.wmf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640763" cy="1079500"/>
            <a:chOff x="0" y="0"/>
            <a:chExt cx="5443" cy="680"/>
          </a:xfrm>
        </p:grpSpPr>
        <p:sp>
          <p:nvSpPr>
            <p:cNvPr id="2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443" cy="680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Rectangle 4"/>
            <p:cNvSpPr>
              <a:spLocks noChangeArrowheads="1"/>
            </p:cNvSpPr>
            <p:nvPr userDrawn="1"/>
          </p:nvSpPr>
          <p:spPr bwMode="auto">
            <a:xfrm>
              <a:off x="2018" y="0"/>
              <a:ext cx="703" cy="680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Rectangle 5"/>
            <p:cNvSpPr>
              <a:spLocks noChangeArrowheads="1"/>
            </p:cNvSpPr>
            <p:nvPr userDrawn="1"/>
          </p:nvSpPr>
          <p:spPr bwMode="auto">
            <a:xfrm>
              <a:off x="1338" y="0"/>
              <a:ext cx="703" cy="680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6"/>
            <p:cNvSpPr>
              <a:spLocks noChangeArrowheads="1"/>
            </p:cNvSpPr>
            <p:nvPr userDrawn="1"/>
          </p:nvSpPr>
          <p:spPr bwMode="auto">
            <a:xfrm>
              <a:off x="658" y="0"/>
              <a:ext cx="703" cy="680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0" y="0"/>
              <a:ext cx="680" cy="680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pic>
          <p:nvPicPr>
            <p:cNvPr id="1032" name="Picture 8" descr="IAV_claim_W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" y="212"/>
              <a:ext cx="892" cy="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6" y="1655911"/>
            <a:ext cx="6118224" cy="894566"/>
          </a:xfrm>
          <a:prstGeom prst="rect">
            <a:avLst/>
          </a:prstGeom>
        </p:spPr>
        <p:txBody>
          <a:bodyPr vert="horz" wrap="square" lIns="0" tIns="0" rIns="0" bIns="100800" rtlCol="0" anchor="b" anchorCtr="0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4" y="3095261"/>
            <a:ext cx="6118225" cy="360850"/>
          </a:xfrm>
          <a:prstGeom prst="rect">
            <a:avLst/>
          </a:prstGeom>
        </p:spPr>
        <p:txBody>
          <a:bodyPr vert="horz" wrap="square" lIns="0" tIns="144000" rIns="0" bIns="0" rtlCol="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1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ct val="92000"/>
        </a:lnSpc>
        <a:spcBef>
          <a:spcPct val="0"/>
        </a:spcBef>
        <a:buNone/>
        <a:defRPr sz="28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700"/>
        </a:spcBef>
        <a:buFont typeface="Arial" pitchFamily="34" charset="0"/>
        <a:buNone/>
        <a:defRPr sz="1400" kern="1200">
          <a:solidFill>
            <a:srgbClr val="14639E"/>
          </a:solidFill>
          <a:latin typeface="Arial" pitchFamily="34" charset="0"/>
          <a:ea typeface="+mn-ea"/>
          <a:cs typeface="Arial" pitchFamily="34" charset="0"/>
        </a:defRPr>
      </a:lvl1pPr>
      <a:lvl2pPr marL="361950" indent="-184150" algn="l" defTabSz="864017" rtl="0" eaLnBrk="1" latinLnBrk="0" hangingPunct="1">
        <a:spcBef>
          <a:spcPts val="8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50" indent="-177800" algn="l" defTabSz="864017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indent="-176213" algn="l" defTabSz="864017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0" indent="0" algn="l" defTabSz="864017" rtl="0" eaLnBrk="1" latinLnBrk="0" hangingPunct="1">
        <a:spcBef>
          <a:spcPts val="1600"/>
        </a:spcBef>
        <a:buFontTx/>
        <a:buNone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376046" indent="-216004" algn="l" defTabSz="86401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0" y="6227763"/>
            <a:ext cx="8640763" cy="252412"/>
            <a:chOff x="0" y="3923"/>
            <a:chExt cx="5443" cy="159"/>
          </a:xfrm>
        </p:grpSpPr>
        <p:sp>
          <p:nvSpPr>
            <p:cNvPr id="16" name="Rectangle 32"/>
            <p:cNvSpPr>
              <a:spLocks noChangeArrowheads="1"/>
            </p:cNvSpPr>
            <p:nvPr userDrawn="1"/>
          </p:nvSpPr>
          <p:spPr bwMode="auto">
            <a:xfrm>
              <a:off x="0" y="3923"/>
              <a:ext cx="5443" cy="159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 userDrawn="1"/>
          </p:nvSpPr>
          <p:spPr bwMode="auto">
            <a:xfrm>
              <a:off x="658" y="3923"/>
              <a:ext cx="249" cy="159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 userDrawn="1"/>
          </p:nvSpPr>
          <p:spPr bwMode="auto">
            <a:xfrm>
              <a:off x="431" y="3923"/>
              <a:ext cx="249" cy="159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 userDrawn="1"/>
          </p:nvSpPr>
          <p:spPr bwMode="auto">
            <a:xfrm>
              <a:off x="204" y="3923"/>
              <a:ext cx="250" cy="159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 userDrawn="1"/>
          </p:nvSpPr>
          <p:spPr bwMode="auto">
            <a:xfrm>
              <a:off x="0" y="3923"/>
              <a:ext cx="226" cy="159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3" name="Picture 9" descr="IAV_claim_C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41313"/>
            <a:ext cx="141605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8775" y="1060450"/>
            <a:ext cx="6118225" cy="17463"/>
          </a:xfrm>
          <a:prstGeom prst="rect">
            <a:avLst/>
          </a:prstGeom>
          <a:solidFill>
            <a:srgbClr val="14639E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 vert="horz" wrap="square" lIns="0" tIns="0" rIns="0" bIns="75600" rtlCol="0" anchor="b" anchorCtr="0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295400"/>
            <a:ext cx="7920000" cy="26084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  <a:p>
            <a:pPr lvl="5"/>
            <a:r>
              <a:rPr lang="en-US" noProof="0" smtClean="0"/>
              <a:t>Sechste Ebene</a:t>
            </a:r>
          </a:p>
          <a:p>
            <a:pPr lvl="6"/>
            <a:r>
              <a:rPr lang="en-US" noProof="0" smtClean="0"/>
              <a:t>Siebente Ebene</a:t>
            </a:r>
          </a:p>
          <a:p>
            <a:pPr lvl="7"/>
            <a:r>
              <a:rPr lang="en-US" noProof="0" smtClean="0"/>
              <a:t>Achte Ebene</a:t>
            </a:r>
          </a:p>
          <a:p>
            <a:pPr lvl="8"/>
            <a:r>
              <a:rPr lang="en-US" noProof="0" smtClean="0"/>
              <a:t>Neunte Ebene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IAV · 05/2014 · CC Transmission · Xiaonan Sun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7" r:id="rId2"/>
    <p:sldLayoutId id="2147483680" r:id="rId3"/>
    <p:sldLayoutId id="2147483678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48" r:id="rId18"/>
    <p:sldLayoutId id="2147483749" r:id="rId19"/>
    <p:sldLayoutId id="2147483701" r:id="rId20"/>
    <p:sldLayoutId id="2147483750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600"/>
        </a:spcBef>
        <a:buFont typeface="Arial" pitchFamily="34" charset="0"/>
        <a:buNone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8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5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5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5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5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11300"/>
            <a:ext cx="7777163" cy="427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800" y="6005513"/>
            <a:ext cx="20161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1F43-CED8-4A6B-B4B6-FAF713F5F23E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750" y="6005513"/>
            <a:ext cx="27352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838" y="6005513"/>
            <a:ext cx="20161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A10B-B1D9-4821-BD77-A84920B9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0" y="6227763"/>
            <a:ext cx="8640763" cy="252412"/>
            <a:chOff x="0" y="3923"/>
            <a:chExt cx="5443" cy="159"/>
          </a:xfrm>
        </p:grpSpPr>
        <p:sp>
          <p:nvSpPr>
            <p:cNvPr id="16" name="Rectangle 32"/>
            <p:cNvSpPr>
              <a:spLocks noChangeArrowheads="1"/>
            </p:cNvSpPr>
            <p:nvPr userDrawn="1"/>
          </p:nvSpPr>
          <p:spPr bwMode="auto">
            <a:xfrm>
              <a:off x="0" y="3923"/>
              <a:ext cx="5443" cy="159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18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 userDrawn="1"/>
          </p:nvSpPr>
          <p:spPr bwMode="auto">
            <a:xfrm>
              <a:off x="658" y="3923"/>
              <a:ext cx="249" cy="159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18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 userDrawn="1"/>
          </p:nvSpPr>
          <p:spPr bwMode="auto">
            <a:xfrm>
              <a:off x="431" y="3923"/>
              <a:ext cx="249" cy="159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18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9" name="Rectangle 29"/>
            <p:cNvSpPr>
              <a:spLocks noChangeArrowheads="1"/>
            </p:cNvSpPr>
            <p:nvPr userDrawn="1"/>
          </p:nvSpPr>
          <p:spPr bwMode="auto">
            <a:xfrm>
              <a:off x="204" y="3923"/>
              <a:ext cx="250" cy="159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18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20" name="Rectangle 28"/>
            <p:cNvSpPr>
              <a:spLocks noChangeArrowheads="1"/>
            </p:cNvSpPr>
            <p:nvPr userDrawn="1"/>
          </p:nvSpPr>
          <p:spPr bwMode="auto">
            <a:xfrm>
              <a:off x="0" y="3923"/>
              <a:ext cx="226" cy="159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11" tIns="45705" rIns="91411" bIns="45705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1800" smtClean="0">
                <a:solidFill>
                  <a:prstClr val="black"/>
                </a:solidFill>
                <a:cs typeface="Arial" pitchFamily="34" charset="0"/>
              </a:endParaRPr>
            </a:p>
          </p:txBody>
        </p:sp>
      </p:grpSp>
      <p:pic>
        <p:nvPicPr>
          <p:cNvPr id="13" name="Picture 9" descr="IAV_claim_C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41313"/>
            <a:ext cx="141605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58775" y="1060450"/>
            <a:ext cx="6118225" cy="17463"/>
          </a:xfrm>
          <a:prstGeom prst="rect">
            <a:avLst/>
          </a:prstGeom>
          <a:solidFill>
            <a:srgbClr val="14639E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 vert="horz" wrap="square" lIns="0" tIns="0" rIns="0" bIns="75600" rtlCol="0" anchor="b" anchorCtr="0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8775" y="1295400"/>
            <a:ext cx="7920000" cy="26084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  <a:p>
            <a:pPr lvl="5"/>
            <a:r>
              <a:rPr lang="en-US" noProof="0" smtClean="0"/>
              <a:t>Sechste Ebene</a:t>
            </a:r>
          </a:p>
          <a:p>
            <a:pPr lvl="6"/>
            <a:r>
              <a:rPr lang="en-US" noProof="0" smtClean="0"/>
              <a:t>Siebente Ebene</a:t>
            </a:r>
          </a:p>
          <a:p>
            <a:pPr lvl="7"/>
            <a:r>
              <a:rPr lang="en-US" noProof="0" smtClean="0"/>
              <a:t>Achte Ebene</a:t>
            </a:r>
          </a:p>
          <a:p>
            <a:pPr lvl="8"/>
            <a:r>
              <a:rPr lang="en-US" noProof="0" smtClean="0"/>
              <a:t>Neunte Ebene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0101" y="6227763"/>
            <a:ext cx="3240212" cy="252000"/>
          </a:xfrm>
          <a:prstGeom prst="rect">
            <a:avLst/>
          </a:prstGeom>
        </p:spPr>
        <p:txBody>
          <a:bodyPr vert="horz" wrap="none" lIns="0" tIns="0" rIns="0" bIns="360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© IAV · 05/2014 · CC Transmission · </a:t>
            </a:r>
            <a:r>
              <a:rPr lang="en-US" dirty="0" smtClean="0"/>
              <a:t>Xiaonan Sun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28400" y="6227763"/>
            <a:ext cx="252000" cy="252412"/>
          </a:xfrm>
          <a:prstGeom prst="rect">
            <a:avLst/>
          </a:prstGeom>
        </p:spPr>
        <p:txBody>
          <a:bodyPr vert="horz" lIns="0" tIns="0" rIns="0" bIns="36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D6C52D8-AF7F-4297-9A35-2617B7FF180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600"/>
        </a:spcBef>
        <a:buFont typeface="Arial" pitchFamily="34" charset="0"/>
        <a:buNone/>
        <a:defRPr sz="16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8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5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5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5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5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5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0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t>1</a:t>
            </a:fld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58775" y="2237856"/>
            <a:ext cx="6409878" cy="498175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的安装与使用</a:t>
            </a:r>
            <a:endParaRPr lang="en-US" altLang="zh-CN" dirty="0"/>
          </a:p>
        </p:txBody>
      </p:sp>
      <p:sp>
        <p:nvSpPr>
          <p:cNvPr id="7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58775" y="2771775"/>
            <a:ext cx="6121400" cy="666062"/>
          </a:xfrm>
        </p:spPr>
        <p:txBody>
          <a:bodyPr/>
          <a:lstStyle/>
          <a:p>
            <a:r>
              <a:rPr lang="zh-CN" altLang="en-US" dirty="0"/>
              <a:t>徐逸士</a:t>
            </a:r>
            <a:endParaRPr lang="en-US" altLang="zh-CN" dirty="0" smtClean="0"/>
          </a:p>
          <a:p>
            <a:r>
              <a:rPr lang="en-US" altLang="zh-CN" dirty="0" smtClean="0"/>
              <a:t>2021/06/2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pic>
        <p:nvPicPr>
          <p:cNvPr id="8" name="Picture 2" descr="G:\IAV-CN07\Students\CC Transmission\SU Jinlei\PPT picture\scenery\IAV_OMD_2924_Off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127"/>
            <a:ext cx="864076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43917" y="2664023"/>
            <a:ext cx="496855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的安装与使用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6163223"/>
              </p:ext>
            </p:extLst>
          </p:nvPr>
        </p:nvGraphicFramePr>
        <p:xfrm>
          <a:off x="1440303" y="1320035"/>
          <a:ext cx="5760156" cy="384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2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编写与运行代码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14712537"/>
              </p:ext>
            </p:extLst>
          </p:nvPr>
        </p:nvGraphicFramePr>
        <p:xfrm>
          <a:off x="500850" y="1225296"/>
          <a:ext cx="7680206" cy="4483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21" y="2849430"/>
            <a:ext cx="1009650" cy="219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021" y="3123387"/>
            <a:ext cx="1609725" cy="209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0021" y="4091536"/>
            <a:ext cx="123825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021" y="4348144"/>
            <a:ext cx="1514475" cy="161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021" y="4940622"/>
            <a:ext cx="1933575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253" y="5201993"/>
            <a:ext cx="6286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编写与运行代码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88644560"/>
              </p:ext>
            </p:extLst>
          </p:nvPr>
        </p:nvGraphicFramePr>
        <p:xfrm>
          <a:off x="500850" y="1225296"/>
          <a:ext cx="7680206" cy="475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906" y="2662942"/>
            <a:ext cx="3686175" cy="581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906" y="3728360"/>
            <a:ext cx="3743325" cy="72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793" y="5112295"/>
            <a:ext cx="4781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编写与运行代码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55797612"/>
              </p:ext>
            </p:extLst>
          </p:nvPr>
        </p:nvGraphicFramePr>
        <p:xfrm>
          <a:off x="500850" y="1225296"/>
          <a:ext cx="7680206" cy="475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5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编写与运行代码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31347512"/>
              </p:ext>
            </p:extLst>
          </p:nvPr>
        </p:nvGraphicFramePr>
        <p:xfrm>
          <a:off x="500850" y="1225296"/>
          <a:ext cx="7680206" cy="475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smtClean="0"/>
              <a:t>© IAV · 05/2014 · CC Transmission · Yongxiang Zou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20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的安装与使用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00372933"/>
              </p:ext>
            </p:extLst>
          </p:nvPr>
        </p:nvGraphicFramePr>
        <p:xfrm>
          <a:off x="1440303" y="1320035"/>
          <a:ext cx="5760156" cy="384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2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</a:t>
            </a:r>
            <a:r>
              <a:rPr lang="en-US" altLang="zh-CN" dirty="0"/>
              <a:t>Python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01089801"/>
              </p:ext>
            </p:extLst>
          </p:nvPr>
        </p:nvGraphicFramePr>
        <p:xfrm>
          <a:off x="502920" y="1225296"/>
          <a:ext cx="7680206" cy="4532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56462316"/>
              </p:ext>
            </p:extLst>
          </p:nvPr>
        </p:nvGraphicFramePr>
        <p:xfrm>
          <a:off x="500848" y="1223863"/>
          <a:ext cx="7680206" cy="237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65" y="3672135"/>
            <a:ext cx="3857625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445" y="3384103"/>
            <a:ext cx="3552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6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</a:t>
            </a:r>
            <a:r>
              <a:rPr lang="en-US" altLang="zh-CN" dirty="0"/>
              <a:t>Python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02719797"/>
              </p:ext>
            </p:extLst>
          </p:nvPr>
        </p:nvGraphicFramePr>
        <p:xfrm>
          <a:off x="502920" y="1225296"/>
          <a:ext cx="7680206" cy="2014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24" y="2808039"/>
            <a:ext cx="3558495" cy="279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0512" y="2832531"/>
            <a:ext cx="3538062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的安装与使用</a:t>
            </a:r>
            <a:endParaRPr lang="en-US" altLang="zh-C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7067680"/>
              </p:ext>
            </p:extLst>
          </p:nvPr>
        </p:nvGraphicFramePr>
        <p:xfrm>
          <a:off x="1440303" y="1320035"/>
          <a:ext cx="5760156" cy="384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90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安装插件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76047234"/>
              </p:ext>
            </p:extLst>
          </p:nvPr>
        </p:nvGraphicFramePr>
        <p:xfrm>
          <a:off x="500850" y="1225296"/>
          <a:ext cx="7680206" cy="244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492" y="4105929"/>
            <a:ext cx="26955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180" y="3559375"/>
            <a:ext cx="4452257" cy="1664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029" y="5328319"/>
            <a:ext cx="5810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安装插件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80384288"/>
              </p:ext>
            </p:extLst>
          </p:nvPr>
        </p:nvGraphicFramePr>
        <p:xfrm>
          <a:off x="500850" y="1225296"/>
          <a:ext cx="7680206" cy="244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3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8776" y="635106"/>
            <a:ext cx="6118224" cy="408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安装插件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43346907"/>
              </p:ext>
            </p:extLst>
          </p:nvPr>
        </p:nvGraphicFramePr>
        <p:xfrm>
          <a:off x="500850" y="1225296"/>
          <a:ext cx="7680206" cy="323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9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1030_Praesentationsvorlage_EN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5DAEDB"/>
      </a:hlink>
      <a:folHlink>
        <a:srgbClr val="5DAEDB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xt and picture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xt and picture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6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121030_Praesentationsvorlage_EN</Template>
  <TotalTime>0</TotalTime>
  <Words>802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Wingdings</vt:lpstr>
      <vt:lpstr>121030_Praesentationsvorlage_EN</vt:lpstr>
      <vt:lpstr>text and picture</vt:lpstr>
      <vt:lpstr>Custom Design</vt:lpstr>
      <vt:lpstr>1_text and picture</vt:lpstr>
      <vt:lpstr>Python的安装与使用</vt:lpstr>
      <vt:lpstr>Python的安装与使用</vt:lpstr>
      <vt:lpstr>安装Python</vt:lpstr>
      <vt:lpstr>安装Python</vt:lpstr>
      <vt:lpstr>安装Python</vt:lpstr>
      <vt:lpstr>Python的安装与使用</vt:lpstr>
      <vt:lpstr>安装插件</vt:lpstr>
      <vt:lpstr>安装插件</vt:lpstr>
      <vt:lpstr>安装插件</vt:lpstr>
      <vt:lpstr>Python的安装与使用</vt:lpstr>
      <vt:lpstr>编写与运行代码</vt:lpstr>
      <vt:lpstr>编写与运行代码</vt:lpstr>
      <vt:lpstr>编写与运行代码</vt:lpstr>
      <vt:lpstr>编写与运行代码</vt:lpstr>
      <vt:lpstr>PowerPoint Presentation</vt:lpstr>
    </vt:vector>
  </TitlesOfParts>
  <Company>IAV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for PowerPoint 2010</dc:title>
  <dc:creator>Markus Neumann</dc:creator>
  <cp:lastModifiedBy>Xu, Yishi (CN-TM)</cp:lastModifiedBy>
  <cp:revision>252</cp:revision>
  <cp:lastPrinted>2013-07-16T12:18:28Z</cp:lastPrinted>
  <dcterms:created xsi:type="dcterms:W3CDTF">2013-03-06T13:18:25Z</dcterms:created>
  <dcterms:modified xsi:type="dcterms:W3CDTF">2021-06-29T01:29:13Z</dcterms:modified>
</cp:coreProperties>
</file>