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78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          </a:t>
            </a:r>
            <a:r>
              <a:rPr b="1" lang="en"/>
              <a:t>ALARM CLOCK USING ARDUINO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4356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</a:t>
            </a:r>
            <a:r>
              <a:rPr lang="en" sz="2200"/>
              <a:t>    </a:t>
            </a:r>
            <a:r>
              <a:rPr b="1" lang="en" sz="2200"/>
              <a:t>PC-108 ICT FOR FRESHERS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                             Submitted to :- Prof. Anil Roy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                             Submitted by :- Raman kumar (201301202)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PROJECT INTRODUCTION: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82475" y="14710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this project, we made a alarm clock using rtc DS-3231. This module is very cheap. In this we used Arduino.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Time is getting by RTC DS-3231.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Buzzer is beeped  after comparing the current time with alarm time.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200"/>
              <a:t>COMPONENTS REQUIRED :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Arduino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16x2 LCD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DS-3231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Buzzer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10k potentiometer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10 ohm resistor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Connecting wires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Breadboard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DS3231 REAL TIME CLOCK MODULE: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The DS3231 is a low cost RTC which maintains hours, minutes and seconds as well as dates.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This module can works on 5v.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VCC and GND pins are for powering the module.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Two pins SDA(data line) and SCL(clock line) pins.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SDA pin is connected to A4 pin of arduino and SCL pin is connected to A5 pin of arduino.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CONNECTIONS OF LCD TO ARDUINO :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21400" y="1064925"/>
            <a:ext cx="8701200" cy="385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Pin 1 on the LCD to ground.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Pin 2 on the LCD to 5V.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Pin 3 on the LCD to the middle pin on the 10K potentiometer.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Pin 4 on the LCD to digital pin 2 on the Arduino.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Pin 5 on the LCD to the ground of Arduino.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Pin 6 on the LCD to the pin 3 of Arduino.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Connect the data pins (D4-D7) to the pins 4, 5, 6, 7 on the Arduino.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Pin 15 to the 5V pin on the Arduino through the 10-ohm resistor.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Pin 16 to ground.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24700" y="445025"/>
            <a:ext cx="8407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CONNECTIONS OF BUZZER TO ARDUINO: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Positive pin of buzzer connected to pin 11 of arduino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And other one is connected to GND of arduino.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332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HOW DOES IT WORK :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get the time and date from the RTC module using library functions. And that time will be compared with alarm time, which we have set in code.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the current time is matched with alarm time then buzzer will beep. The beeping time, we can set in code. We have put 2 minute in this code. We can increase beeping time after changing in code.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time and date will display on LCD.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64500" y="471775"/>
            <a:ext cx="8520600" cy="477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</a:t>
            </a:r>
            <a:r>
              <a:rPr b="1" lang="en" sz="2800"/>
              <a:t>THANK YOU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