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2" r:id="rId4"/>
    <p:sldMasterId id="2147483829" r:id="rId5"/>
    <p:sldMasterId id="2147483810" r:id="rId6"/>
  </p:sldMasterIdLst>
  <p:notesMasterIdLst>
    <p:notesMasterId r:id="rId24"/>
  </p:notesMasterIdLst>
  <p:sldIdLst>
    <p:sldId id="259" r:id="rId7"/>
    <p:sldId id="282" r:id="rId8"/>
    <p:sldId id="264" r:id="rId9"/>
    <p:sldId id="269" r:id="rId10"/>
    <p:sldId id="265" r:id="rId11"/>
    <p:sldId id="287" r:id="rId12"/>
    <p:sldId id="292" r:id="rId13"/>
    <p:sldId id="293" r:id="rId14"/>
    <p:sldId id="294" r:id="rId15"/>
    <p:sldId id="280" r:id="rId16"/>
    <p:sldId id="290" r:id="rId17"/>
    <p:sldId id="291" r:id="rId18"/>
    <p:sldId id="274" r:id="rId19"/>
    <p:sldId id="276" r:id="rId20"/>
    <p:sldId id="277" r:id="rId21"/>
    <p:sldId id="272" r:id="rId22"/>
    <p:sldId id="260" r:id="rId23"/>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BE7F4"/>
    <a:srgbClr val="2774AE"/>
    <a:srgbClr val="FC28FC"/>
    <a:srgbClr val="898989"/>
    <a:srgbClr val="DBE7F5"/>
    <a:srgbClr val="58595B"/>
    <a:srgbClr val="D2DDE8"/>
    <a:srgbClr val="2C75AC"/>
    <a:srgbClr val="0057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456" y="45"/>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6-01T22:35:52.382"/>
    </inkml:context>
    <inkml:brush xml:id="br0">
      <inkml:brushProperty name="width" value="0.1" units="cm"/>
      <inkml:brushProperty name="height" value="0.1" units="cm"/>
    </inkml:brush>
  </inkml:definitions>
  <inkml:trace contextRef="#ctx0" brushRef="#br0">8920 23818 2621 0 0,'0'-26'0'0'0,"-8"-26"0"0"0,-13-22 0 0 0,-10-15 1155 0 0,-1-11-708 0 0,24 65-2049 0 0,3 20 1602 0 0,-6-4 1155 0 0,0-17-708 0 0,-8-28-355 0 0,-1-46-177 0 0,-5-49-387 0 0,2-49 144 0 0,13 150 1213 0 0,8 41-970 0 0,-4-20-387 0 0,-1-56 144 0 0,1-46 66 0 0,1-53 0 0 0,-7-54-139 0 0,-2-47 139 0 0,11 202 1187 0 0,5 63-1187 0 0,-6-25-139 0 0,-2-63 139 0 0,-1-74 0 0 0,2-74-66 0 0,1-53 231 0 0,1-51 0 0 0,1 247 619 0 0,2 73-850 0 0,0-16 231 0 0,0-75 0 0 0,0-84-165 0 0,0-73 213 0 0,1-74-213 0 0,-1-52-65 0 0,0 280 965 0 0,0 96-687 0 0,0-33-213 0 0,0-80-65 0 0,-9-83 64 0 0,-11-279 263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A5E37-3A67-EE46-AE6F-745A0EEF17F3}" type="datetimeFigureOut">
              <a:rPr lang="en-US" smtClean="0"/>
              <a:t>6/29/2025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D2381-FA7F-3B4F-861F-D0662239D2ED}" type="slidenum">
              <a:rPr lang="en-US" smtClean="0"/>
              <a:t>‹#›</a:t>
            </a:fld>
            <a:endParaRPr lang="en-US"/>
          </a:p>
        </p:txBody>
      </p:sp>
    </p:spTree>
    <p:extLst>
      <p:ext uri="{BB962C8B-B14F-4D97-AF65-F5344CB8AC3E}">
        <p14:creationId xmlns:p14="http://schemas.microsoft.com/office/powerpoint/2010/main" val="19964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pener">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12331DAD-76C8-D143-940A-1249F810C751}" type="datetime4">
              <a:rPr lang="en-US" smtClean="0"/>
              <a:t>June 29, 2025</a:t>
            </a:fld>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a:p>
        </p:txBody>
      </p:sp>
      <p:sp>
        <p:nvSpPr>
          <p:cNvPr id="5" name="Background">
            <a:extLst>
              <a:ext uri="{FF2B5EF4-FFF2-40B4-BE49-F238E27FC236}">
                <a16:creationId xmlns:a16="http://schemas.microsoft.com/office/drawing/2014/main" id="{4C1E4286-FD2F-814C-A4E5-B50094C0B6DB}"/>
              </a:ext>
            </a:extLst>
          </p:cNvPr>
          <p:cNvSpPr>
            <a:spLocks noChangeAspect="1"/>
          </p:cNvSpPr>
          <p:nvPr userDrawn="1"/>
        </p:nvSpPr>
        <p:spPr>
          <a:xfrm>
            <a:off x="0" y="115909"/>
            <a:ext cx="9144000" cy="51513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a:latin typeface="Helvetica Regular" pitchFamily="2" charset="0"/>
            </a:endParaRPr>
          </a:p>
        </p:txBody>
      </p:sp>
      <p:sp>
        <p:nvSpPr>
          <p:cNvPr id="15" name="Header rule">
            <a:extLst>
              <a:ext uri="{FF2B5EF4-FFF2-40B4-BE49-F238E27FC236}">
                <a16:creationId xmlns:a16="http://schemas.microsoft.com/office/drawing/2014/main" id="{9D6D4E19-3FBE-DF40-B8C1-98D35A8D9F51}"/>
              </a:ext>
            </a:extLst>
          </p:cNvPr>
          <p:cNvSpPr/>
          <p:nvPr/>
        </p:nvSpPr>
        <p:spPr>
          <a:xfrm>
            <a:off x="640080" y="301752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a:latin typeface="Helvetica Regular" pitchFamily="2" charset="0"/>
            </a:endParaRPr>
          </a:p>
        </p:txBody>
      </p:sp>
      <p:sp>
        <p:nvSpPr>
          <p:cNvPr id="7" name="Header rule">
            <a:extLst>
              <a:ext uri="{FF2B5EF4-FFF2-40B4-BE49-F238E27FC236}">
                <a16:creationId xmlns:a16="http://schemas.microsoft.com/office/drawing/2014/main" id="{09B1960F-507A-E84C-8B64-1891B754A975}"/>
              </a:ext>
            </a:extLst>
          </p:cNvPr>
          <p:cNvSpPr/>
          <p:nvPr/>
        </p:nvSpPr>
        <p:spPr>
          <a:xfrm>
            <a:off x="640080" y="182880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a:latin typeface="Helvetica Regular" pitchFamily="2" charset="0"/>
            </a:endParaRPr>
          </a:p>
        </p:txBody>
      </p:sp>
      <p:pic>
        <p:nvPicPr>
          <p:cNvPr id="3" name="logo lockup" hidden="1">
            <a:extLst>
              <a:ext uri="{FF2B5EF4-FFF2-40B4-BE49-F238E27FC236}">
                <a16:creationId xmlns:a16="http://schemas.microsoft.com/office/drawing/2014/main" id="{A0682890-AF0C-4247-AD31-1CB6F62F7850}"/>
              </a:ext>
            </a:extLst>
          </p:cNvPr>
          <p:cNvPicPr>
            <a:picLocks noChangeAspect="1"/>
          </p:cNvPicPr>
          <p:nvPr/>
        </p:nvPicPr>
        <p:blipFill>
          <a:blip r:embed="rId2"/>
          <a:stretch>
            <a:fillRect/>
          </a:stretch>
        </p:blipFill>
        <p:spPr>
          <a:xfrm>
            <a:off x="640080" y="473625"/>
            <a:ext cx="3429000" cy="381000"/>
          </a:xfrm>
          <a:prstGeom prst="rect">
            <a:avLst/>
          </a:prstGeom>
        </p:spPr>
      </p:pic>
      <p:sp>
        <p:nvSpPr>
          <p:cNvPr id="12" name="TextBox 11" hidden="1">
            <a:extLst>
              <a:ext uri="{FF2B5EF4-FFF2-40B4-BE49-F238E27FC236}">
                <a16:creationId xmlns:a16="http://schemas.microsoft.com/office/drawing/2014/main" id="{992A067E-6CB9-C14C-9A18-33F98E6EF3A7}"/>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a:solidFill>
                  <a:schemeClr val="bg1"/>
                </a:solidFill>
              </a:rPr>
              <a:t>Resize the UCLA logo to match the size &amp; position of this box</a:t>
            </a:r>
          </a:p>
        </p:txBody>
      </p:sp>
      <p:sp>
        <p:nvSpPr>
          <p:cNvPr id="2" name="TextBox 1">
            <a:extLst>
              <a:ext uri="{FF2B5EF4-FFF2-40B4-BE49-F238E27FC236}">
                <a16:creationId xmlns:a16="http://schemas.microsoft.com/office/drawing/2014/main" id="{E2AB141D-50D8-B545-AC99-DA856384CC54}"/>
              </a:ext>
            </a:extLst>
          </p:cNvPr>
          <p:cNvSpPr txBox="1"/>
          <p:nvPr/>
        </p:nvSpPr>
        <p:spPr>
          <a:xfrm>
            <a:off x="6594764" y="304800"/>
            <a:ext cx="1427018" cy="1373504"/>
          </a:xfrm>
          <a:prstGeom prst="rect">
            <a:avLst/>
          </a:prstGeom>
          <a:noFill/>
        </p:spPr>
        <p:txBody>
          <a:bodyPr wrap="square" rtlCol="0">
            <a:spAutoFit/>
          </a:bodyPr>
          <a:lstStyle/>
          <a:p>
            <a:endParaRPr lang="en-US"/>
          </a:p>
        </p:txBody>
      </p:sp>
      <p:sp>
        <p:nvSpPr>
          <p:cNvPr id="19" name="TextBox 18" hidden="1">
            <a:extLst>
              <a:ext uri="{FF2B5EF4-FFF2-40B4-BE49-F238E27FC236}">
                <a16:creationId xmlns:a16="http://schemas.microsoft.com/office/drawing/2014/main" id="{DAEABCCE-008D-444A-9E36-5D3414A07090}"/>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a:solidFill>
                  <a:schemeClr val="bg1"/>
                </a:solidFill>
              </a:rPr>
              <a:t>Resize the UCLA logo to match the size &amp; position of this box</a:t>
            </a:r>
          </a:p>
        </p:txBody>
      </p:sp>
      <p:sp>
        <p:nvSpPr>
          <p:cNvPr id="20" name="TextBox 19">
            <a:extLst>
              <a:ext uri="{FF2B5EF4-FFF2-40B4-BE49-F238E27FC236}">
                <a16:creationId xmlns:a16="http://schemas.microsoft.com/office/drawing/2014/main" id="{7B98486D-C649-D848-B5F6-E86CD5336334}"/>
              </a:ext>
            </a:extLst>
          </p:cNvPr>
          <p:cNvSpPr txBox="1"/>
          <p:nvPr/>
        </p:nvSpPr>
        <p:spPr>
          <a:xfrm>
            <a:off x="6594764" y="304800"/>
            <a:ext cx="1427018" cy="1373504"/>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2167777195"/>
      </p:ext>
    </p:extLst>
  </p:cSld>
  <p:clrMapOvr>
    <a:masterClrMapping/>
  </p:clrMapOvr>
  <p:extLst>
    <p:ext uri="{DCECCB84-F9BA-43D5-87BE-67443E8EF086}">
      <p15:sldGuideLst xmlns:p15="http://schemas.microsoft.com/office/powerpoint/2012/main">
        <p15:guide id="5" orient="horz" pos="300">
          <p15:clr>
            <a:srgbClr val="FBAE40"/>
          </p15:clr>
        </p15:guide>
        <p15:guide id="6" orient="horz" pos="540">
          <p15:clr>
            <a:srgbClr val="FBAE40"/>
          </p15:clr>
        </p15:guide>
        <p15:guide id="7" pos="40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header w/two captioned images captions">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B9EB0CAB-07AA-2647-BE58-7A658EF3CBEE}" type="datetime4">
              <a:rPr lang="en-US" smtClean="0"/>
              <a:t>June 29, 2025</a:t>
            </a:fld>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a:xfrm>
            <a:off x="8686800" y="4754880"/>
            <a:ext cx="457200" cy="365760"/>
          </a:xfrm>
        </p:spPr>
        <p:txBody>
          <a:bodyPr/>
          <a:lstStyle/>
          <a:p>
            <a:fld id="{B6238B5B-F19C-E947-A0BC-87BD7983F871}" type="slidenum">
              <a:rPr lang="en-US" smtClean="0"/>
              <a:pPr/>
              <a:t>‹#›</a:t>
            </a:fld>
            <a:endParaRPr lang="en-US"/>
          </a:p>
        </p:txBody>
      </p:sp>
      <p:sp>
        <p:nvSpPr>
          <p:cNvPr id="2" name="Rectangle 1">
            <a:extLst>
              <a:ext uri="{FF2B5EF4-FFF2-40B4-BE49-F238E27FC236}">
                <a16:creationId xmlns:a16="http://schemas.microsoft.com/office/drawing/2014/main" id="{3735DA87-8D0D-5646-9263-BA8534F57B0F}"/>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CD6FC555-1AA9-E647-94A1-A53C5C1DD7CF}"/>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a:t>Small Header w/two captioned images</a:t>
            </a:r>
          </a:p>
        </p:txBody>
      </p:sp>
      <p:sp>
        <p:nvSpPr>
          <p:cNvPr id="6" name="Header rule">
            <a:extLst>
              <a:ext uri="{FF2B5EF4-FFF2-40B4-BE49-F238E27FC236}">
                <a16:creationId xmlns:a16="http://schemas.microsoft.com/office/drawing/2014/main" id="{A64E2F76-6F70-6E41-8E67-76251B3CBB36}"/>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a:latin typeface="Helvetica Regular" pitchFamily="2" charset="0"/>
            </a:endParaRPr>
          </a:p>
        </p:txBody>
      </p:sp>
      <p:sp>
        <p:nvSpPr>
          <p:cNvPr id="9" name="Text Placeholder 8">
            <a:extLst>
              <a:ext uri="{FF2B5EF4-FFF2-40B4-BE49-F238E27FC236}">
                <a16:creationId xmlns:a16="http://schemas.microsoft.com/office/drawing/2014/main" id="{8D21123F-3052-7448-8323-EBC781A2C598}"/>
              </a:ext>
            </a:extLst>
          </p:cNvPr>
          <p:cNvSpPr>
            <a:spLocks noGrp="1"/>
          </p:cNvSpPr>
          <p:nvPr>
            <p:ph type="body" sz="quarter" idx="24" hasCustomPrompt="1"/>
          </p:nvPr>
        </p:nvSpPr>
        <p:spPr>
          <a:xfrm>
            <a:off x="639950"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a:t>Caption goes here, one line recommended, two lines max. lorem ipsum</a:t>
            </a:r>
          </a:p>
        </p:txBody>
      </p:sp>
      <p:sp>
        <p:nvSpPr>
          <p:cNvPr id="11" name="Rectangle 10">
            <a:extLst>
              <a:ext uri="{FF2B5EF4-FFF2-40B4-BE49-F238E27FC236}">
                <a16:creationId xmlns:a16="http://schemas.microsoft.com/office/drawing/2014/main" id="{15ECEDA9-F4E9-D546-AADD-9E9431B373F9}"/>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0B111C0-E62E-C246-80CF-91DB63D57A70}"/>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a:t>Small Header w/two captioned images</a:t>
            </a:r>
          </a:p>
        </p:txBody>
      </p:sp>
      <p:sp>
        <p:nvSpPr>
          <p:cNvPr id="13" name="Header rule">
            <a:extLst>
              <a:ext uri="{FF2B5EF4-FFF2-40B4-BE49-F238E27FC236}">
                <a16:creationId xmlns:a16="http://schemas.microsoft.com/office/drawing/2014/main" id="{89329647-72E2-B74F-AFC5-F88F766072F0}"/>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a:latin typeface="Helvetica Regular" pitchFamily="2" charset="0"/>
            </a:endParaRPr>
          </a:p>
        </p:txBody>
      </p:sp>
      <p:sp>
        <p:nvSpPr>
          <p:cNvPr id="10" name="Picture Placeholder 2">
            <a:extLst>
              <a:ext uri="{FF2B5EF4-FFF2-40B4-BE49-F238E27FC236}">
                <a16:creationId xmlns:a16="http://schemas.microsoft.com/office/drawing/2014/main" id="{3B0E2BCC-7E9A-8848-B8C5-2789C328FDF4}"/>
              </a:ext>
            </a:extLst>
          </p:cNvPr>
          <p:cNvSpPr>
            <a:spLocks noGrp="1"/>
          </p:cNvSpPr>
          <p:nvPr>
            <p:ph type="pic" sz="quarter" idx="23"/>
          </p:nvPr>
        </p:nvSpPr>
        <p:spPr>
          <a:xfrm>
            <a:off x="639951"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p>
        </p:txBody>
      </p:sp>
      <p:sp>
        <p:nvSpPr>
          <p:cNvPr id="16" name="Text Placeholder 8">
            <a:extLst>
              <a:ext uri="{FF2B5EF4-FFF2-40B4-BE49-F238E27FC236}">
                <a16:creationId xmlns:a16="http://schemas.microsoft.com/office/drawing/2014/main" id="{B9DA235E-5166-4A4E-85BC-FDE49E99E6E3}"/>
              </a:ext>
            </a:extLst>
          </p:cNvPr>
          <p:cNvSpPr>
            <a:spLocks noGrp="1"/>
          </p:cNvSpPr>
          <p:nvPr>
            <p:ph type="body" sz="quarter" idx="25" hasCustomPrompt="1"/>
          </p:nvPr>
        </p:nvSpPr>
        <p:spPr>
          <a:xfrm>
            <a:off x="4663439"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a:t>Caption goes here, one line recommended, two lines max. lorem ipsum</a:t>
            </a:r>
          </a:p>
        </p:txBody>
      </p:sp>
      <p:sp>
        <p:nvSpPr>
          <p:cNvPr id="17" name="Picture Placeholder 2">
            <a:extLst>
              <a:ext uri="{FF2B5EF4-FFF2-40B4-BE49-F238E27FC236}">
                <a16:creationId xmlns:a16="http://schemas.microsoft.com/office/drawing/2014/main" id="{2298A9C0-48AD-FD43-A59A-12E1524D052B}"/>
              </a:ext>
            </a:extLst>
          </p:cNvPr>
          <p:cNvSpPr>
            <a:spLocks noGrp="1"/>
          </p:cNvSpPr>
          <p:nvPr>
            <p:ph type="pic" sz="quarter" idx="26"/>
          </p:nvPr>
        </p:nvSpPr>
        <p:spPr>
          <a:xfrm>
            <a:off x="4663440"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p>
        </p:txBody>
      </p:sp>
    </p:spTree>
    <p:extLst>
      <p:ext uri="{BB962C8B-B14F-4D97-AF65-F5344CB8AC3E}">
        <p14:creationId xmlns:p14="http://schemas.microsoft.com/office/powerpoint/2010/main" val="233576871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8C78506B-CDED-764D-A072-FDCE7A00B000}" type="datetime4">
              <a:rPr lang="en-US" smtClean="0"/>
              <a:t>June 29, 2025</a:t>
            </a:fld>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2468880"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594360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a:solidFill>
                  <a:srgbClr val="58595B"/>
                </a:solidFill>
                <a:effectLst/>
                <a:latin typeface="Helvetica" pitchFamily="2" charset="0"/>
                <a:ea typeface="+mn-ea"/>
                <a:cs typeface="+mn-cs"/>
              </a:rPr>
              <a:t>Lorem ipsum dolor sit </a:t>
            </a:r>
            <a:r>
              <a:rPr lang="en-US" sz="1400" b="0" i="0" kern="1200" err="1">
                <a:solidFill>
                  <a:srgbClr val="58595B"/>
                </a:solidFill>
                <a:effectLst/>
                <a:latin typeface="Helvetica" pitchFamily="2" charset="0"/>
                <a:ea typeface="+mn-ea"/>
                <a:cs typeface="+mn-cs"/>
              </a:rPr>
              <a:t>amet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consectetur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adipiscing</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elit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sed</a:t>
            </a:r>
            <a:r>
              <a:rPr lang="en-US" sz="1400" b="0" i="0" kern="1200">
                <a:solidFill>
                  <a:srgbClr val="58595B"/>
                </a:solidFill>
                <a:effectLst/>
                <a:latin typeface="Helvetica" pitchFamily="2" charset="0"/>
                <a:ea typeface="+mn-ea"/>
                <a:cs typeface="+mn-cs"/>
              </a:rPr>
              <a:t> do </a:t>
            </a:r>
            <a:r>
              <a:rPr lang="en-US" sz="1400" b="0" i="0" kern="1200" err="1">
                <a:solidFill>
                  <a:srgbClr val="58595B"/>
                </a:solidFill>
                <a:effectLst/>
                <a:latin typeface="Helvetica" pitchFamily="2" charset="0"/>
                <a:ea typeface="+mn-ea"/>
                <a:cs typeface="+mn-cs"/>
              </a:rPr>
              <a:t>eiusmod</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tempor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incididunt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labore</a:t>
            </a:r>
            <a:r>
              <a:rPr lang="en-US" sz="1400" b="0" i="0" kern="120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5943600"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329184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a:solidFill>
                  <a:srgbClr val="58595B"/>
                </a:solidFill>
                <a:effectLst/>
                <a:latin typeface="Helvetica" pitchFamily="2" charset="0"/>
                <a:ea typeface="+mn-ea"/>
                <a:cs typeface="+mn-cs"/>
              </a:rPr>
              <a:t>Lorem ipsum dolor sit </a:t>
            </a:r>
            <a:r>
              <a:rPr lang="en-US" sz="1400" b="0" i="0" kern="1200" err="1">
                <a:solidFill>
                  <a:srgbClr val="58595B"/>
                </a:solidFill>
                <a:effectLst/>
                <a:latin typeface="Helvetica" pitchFamily="2" charset="0"/>
                <a:ea typeface="+mn-ea"/>
                <a:cs typeface="+mn-cs"/>
              </a:rPr>
              <a:t>amet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consectetur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adipiscing</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elit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sed</a:t>
            </a:r>
            <a:r>
              <a:rPr lang="en-US" sz="1400" b="0" i="0" kern="1200">
                <a:solidFill>
                  <a:srgbClr val="58595B"/>
                </a:solidFill>
                <a:effectLst/>
                <a:latin typeface="Helvetica" pitchFamily="2" charset="0"/>
                <a:ea typeface="+mn-ea"/>
                <a:cs typeface="+mn-cs"/>
              </a:rPr>
              <a:t> do </a:t>
            </a:r>
            <a:r>
              <a:rPr lang="en-US" sz="1400" b="0" i="0" kern="1200" err="1">
                <a:solidFill>
                  <a:srgbClr val="58595B"/>
                </a:solidFill>
                <a:effectLst/>
                <a:latin typeface="Helvetica" pitchFamily="2" charset="0"/>
                <a:ea typeface="+mn-ea"/>
                <a:cs typeface="+mn-cs"/>
              </a:rPr>
              <a:t>eiusmod</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tempor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incididunt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labore</a:t>
            </a:r>
            <a:r>
              <a:rPr lang="en-US" sz="1400" b="0" i="0" kern="120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3291776"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a:solidFill>
                  <a:srgbClr val="58595B"/>
                </a:solidFill>
                <a:effectLst/>
                <a:latin typeface="Helvetica" pitchFamily="2" charset="0"/>
                <a:ea typeface="+mn-ea"/>
                <a:cs typeface="+mn-cs"/>
              </a:rPr>
              <a:t>Lorem ipsum dolor sit </a:t>
            </a:r>
            <a:r>
              <a:rPr lang="en-US" sz="1400" b="0" i="0" kern="1200" err="1">
                <a:solidFill>
                  <a:srgbClr val="58595B"/>
                </a:solidFill>
                <a:effectLst/>
                <a:latin typeface="Helvetica" pitchFamily="2" charset="0"/>
                <a:ea typeface="+mn-ea"/>
                <a:cs typeface="+mn-cs"/>
              </a:rPr>
              <a:t>amet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consectetur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adipiscing</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elit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sed</a:t>
            </a:r>
            <a:r>
              <a:rPr lang="en-US" sz="1400" b="0" i="0" kern="1200">
                <a:solidFill>
                  <a:srgbClr val="58595B"/>
                </a:solidFill>
                <a:effectLst/>
                <a:latin typeface="Helvetica" pitchFamily="2" charset="0"/>
                <a:ea typeface="+mn-ea"/>
                <a:cs typeface="+mn-cs"/>
              </a:rPr>
              <a:t> do </a:t>
            </a:r>
            <a:r>
              <a:rPr lang="en-US" sz="1400" b="0" i="0" kern="1200" err="1">
                <a:solidFill>
                  <a:srgbClr val="58595B"/>
                </a:solidFill>
                <a:effectLst/>
                <a:latin typeface="Helvetica" pitchFamily="2" charset="0"/>
                <a:ea typeface="+mn-ea"/>
                <a:cs typeface="+mn-cs"/>
              </a:rPr>
              <a:t>eiusmod</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tempor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incididunt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labore</a:t>
            </a:r>
            <a:r>
              <a:rPr lang="en-US" sz="1400" b="0" i="0" kern="120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a:t>Header w/three images</a:t>
            </a:r>
          </a:p>
        </p:txBody>
      </p:sp>
    </p:spTree>
    <p:extLst>
      <p:ext uri="{BB962C8B-B14F-4D97-AF65-F5344CB8AC3E}">
        <p14:creationId xmlns:p14="http://schemas.microsoft.com/office/powerpoint/2010/main" val="947093498"/>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92B87C6E-9F56-9A4E-BC38-C7FEA0F12D86}" type="datetime4">
              <a:rPr lang="en-US" smtClean="0"/>
              <a:t>June 29, 2025</a:t>
            </a:fld>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3657600"/>
            <a:ext cx="7772400" cy="640080"/>
          </a:xfrm>
          <a:prstGeom prst="rect">
            <a:avLst/>
          </a:prstGeom>
        </p:spPr>
        <p:txBody>
          <a:bodyPr lIns="0" tIns="18288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a:solidFill>
                  <a:srgbClr val="58595B"/>
                </a:solidFill>
                <a:effectLst/>
                <a:latin typeface="Helvetica" pitchFamily="2" charset="0"/>
                <a:ea typeface="+mn-ea"/>
                <a:cs typeface="+mn-cs"/>
              </a:rPr>
              <a:t>Lorem ipsum dolor sit </a:t>
            </a:r>
            <a:r>
              <a:rPr lang="en-US" sz="1400" b="0" i="0" kern="1200" err="1">
                <a:solidFill>
                  <a:srgbClr val="58595B"/>
                </a:solidFill>
                <a:effectLst/>
                <a:latin typeface="Helvetica" pitchFamily="2" charset="0"/>
                <a:ea typeface="+mn-ea"/>
                <a:cs typeface="+mn-cs"/>
              </a:rPr>
              <a:t>amet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consectetur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adipiscing</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elit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sed</a:t>
            </a:r>
            <a:r>
              <a:rPr lang="en-US" sz="1400" b="0" i="0" kern="1200">
                <a:solidFill>
                  <a:srgbClr val="58595B"/>
                </a:solidFill>
                <a:effectLst/>
                <a:latin typeface="Helvetica" pitchFamily="2" charset="0"/>
                <a:ea typeface="+mn-ea"/>
                <a:cs typeface="+mn-cs"/>
              </a:rPr>
              <a:t> do </a:t>
            </a:r>
            <a:r>
              <a:rPr lang="en-US" sz="1400" b="0" i="0" kern="1200" err="1">
                <a:solidFill>
                  <a:srgbClr val="58595B"/>
                </a:solidFill>
                <a:effectLst/>
                <a:latin typeface="Helvetica" pitchFamily="2" charset="0"/>
                <a:ea typeface="+mn-ea"/>
                <a:cs typeface="+mn-cs"/>
              </a:rPr>
              <a:t>eiusmod</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tempor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incididunt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labore</a:t>
            </a:r>
            <a:r>
              <a:rPr lang="en-US" sz="1400" b="0" i="0" kern="1200">
                <a:solidFill>
                  <a:srgbClr val="58595B"/>
                </a:solidFill>
                <a:effectLst/>
                <a:latin typeface="Helvetica" pitchFamily="2" charset="0"/>
                <a:ea typeface="+mn-ea"/>
                <a:cs typeface="+mn-cs"/>
              </a:rPr>
              <a:t> et dolore magna </a:t>
            </a:r>
            <a:r>
              <a:rPr lang="en-US" sz="1400" b="0" i="0" kern="1200" err="1">
                <a:solidFill>
                  <a:srgbClr val="58595B"/>
                </a:solidFill>
                <a:effectLst/>
                <a:latin typeface="Helvetica" pitchFamily="2" charset="0"/>
                <a:ea typeface="+mn-ea"/>
                <a:cs typeface="+mn-cs"/>
              </a:rPr>
              <a:t>aliqua</a:t>
            </a:r>
            <a:r>
              <a:rPr lang="en-US" sz="1400" b="0" i="0" kern="120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40080" y="1188720"/>
            <a:ext cx="7772400" cy="242316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a:t>Header w/wide image</a:t>
            </a:r>
          </a:p>
        </p:txBody>
      </p:sp>
    </p:spTree>
    <p:extLst>
      <p:ext uri="{BB962C8B-B14F-4D97-AF65-F5344CB8AC3E}">
        <p14:creationId xmlns:p14="http://schemas.microsoft.com/office/powerpoint/2010/main" val="307966649"/>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Header w/video">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92B87C6E-9F56-9A4E-BC38-C7FEA0F12D86}" type="datetime4">
              <a:rPr lang="en-US" smtClean="0"/>
              <a:t>June 29, 2025</a:t>
            </a:fld>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1828800" y="1188720"/>
            <a:ext cx="5486400" cy="301752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a:t>Header w/video</a:t>
            </a:r>
          </a:p>
        </p:txBody>
      </p:sp>
    </p:spTree>
    <p:extLst>
      <p:ext uri="{BB962C8B-B14F-4D97-AF65-F5344CB8AC3E}">
        <p14:creationId xmlns:p14="http://schemas.microsoft.com/office/powerpoint/2010/main" val="62323931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5EFEDD32-F5EB-A741-9F8B-E23B8F80D24B}" type="datetime4">
              <a:rPr lang="en-US" smtClean="0"/>
              <a:t>June 29, 2025</a:t>
            </a:fld>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669280" y="1554480"/>
            <a:ext cx="2743200" cy="1005840"/>
          </a:xfrm>
          <a:prstGeom prst="rect">
            <a:avLst/>
          </a:prstGeom>
        </p:spPr>
        <p:txBody>
          <a:bodyPr lIns="365760" r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a:solidFill>
                  <a:srgbClr val="58595B"/>
                </a:solidFill>
                <a:effectLst/>
                <a:latin typeface="Helvetica" pitchFamily="2" charset="0"/>
                <a:ea typeface="+mn-ea"/>
                <a:cs typeface="+mn-cs"/>
              </a:rPr>
              <a:t>Lorem ipsum dolor sit </a:t>
            </a:r>
            <a:r>
              <a:rPr lang="en-US" sz="1400" b="0" i="0" kern="1200" err="1">
                <a:solidFill>
                  <a:srgbClr val="58595B"/>
                </a:solidFill>
                <a:effectLst/>
                <a:latin typeface="Helvetica" pitchFamily="2" charset="0"/>
                <a:ea typeface="+mn-ea"/>
                <a:cs typeface="+mn-cs"/>
              </a:rPr>
              <a:t>amet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consectetur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adipiscing</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elit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sed</a:t>
            </a:r>
            <a:r>
              <a:rPr lang="en-US" sz="1400" b="0" i="0" kern="1200">
                <a:solidFill>
                  <a:srgbClr val="58595B"/>
                </a:solidFill>
                <a:effectLst/>
                <a:latin typeface="Helvetica" pitchFamily="2" charset="0"/>
                <a:ea typeface="+mn-ea"/>
                <a:cs typeface="+mn-cs"/>
              </a:rPr>
              <a:t> do </a:t>
            </a:r>
            <a:r>
              <a:rPr lang="en-US" sz="1400" b="0" i="0" kern="1200" err="1">
                <a:solidFill>
                  <a:srgbClr val="58595B"/>
                </a:solidFill>
                <a:effectLst/>
                <a:latin typeface="Helvetica" pitchFamily="2" charset="0"/>
                <a:ea typeface="+mn-ea"/>
                <a:cs typeface="+mn-cs"/>
              </a:rPr>
              <a:t>eiusmod</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tempor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incididunt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labore</a:t>
            </a:r>
            <a:r>
              <a:rPr lang="en-US" sz="1400" b="0" i="0" kern="1200">
                <a:solidFill>
                  <a:srgbClr val="58595B"/>
                </a:solidFill>
                <a:effectLst/>
                <a:latin typeface="Helvetica" pitchFamily="2" charset="0"/>
                <a:ea typeface="+mn-ea"/>
                <a:cs typeface="+mn-cs"/>
              </a:rPr>
              <a:t> et dolore magna </a:t>
            </a:r>
            <a:r>
              <a:rPr lang="en-US" sz="1400" b="0" i="0" kern="1200" err="1">
                <a:solidFill>
                  <a:srgbClr val="58595B"/>
                </a:solidFill>
                <a:effectLst/>
                <a:latin typeface="Helvetica" pitchFamily="2" charset="0"/>
                <a:ea typeface="+mn-ea"/>
                <a:cs typeface="+mn-cs"/>
              </a:rPr>
              <a:t>aliqua</a:t>
            </a:r>
            <a:r>
              <a:rPr lang="en-US" sz="1400" b="0" i="0" kern="120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669280" y="1188720"/>
            <a:ext cx="2743200" cy="215444"/>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640080" y="1188720"/>
            <a:ext cx="5029200" cy="28346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media</a:t>
            </a:r>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a:t>Header w/video and copy</a:t>
            </a:r>
          </a:p>
        </p:txBody>
      </p:sp>
    </p:spTree>
    <p:extLst>
      <p:ext uri="{BB962C8B-B14F-4D97-AF65-F5344CB8AC3E}">
        <p14:creationId xmlns:p14="http://schemas.microsoft.com/office/powerpoint/2010/main" val="174147452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tatement w/white background">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1"/>
            <a:ext cx="9144000" cy="459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a:latin typeface="Helvetica Regular" pitchFamily="2" charset="0"/>
            </a:endParaRP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24D8B39A-01F2-FA4B-87F6-F02AC7945853}" type="datetime4">
              <a:rPr lang="en-US" smtClean="0"/>
              <a:t>June 29, 2025</a:t>
            </a:fld>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a:p>
        </p:txBody>
      </p:sp>
      <p:sp>
        <p:nvSpPr>
          <p:cNvPr id="6" name="Title 3" hidden="1">
            <a:extLst>
              <a:ext uri="{FF2B5EF4-FFF2-40B4-BE49-F238E27FC236}">
                <a16:creationId xmlns:a16="http://schemas.microsoft.com/office/drawing/2014/main" id="{47BA5E82-2DE4-214E-A6B1-6C2A16953F79}"/>
              </a:ext>
            </a:extLst>
          </p:cNvPr>
          <p:cNvSpPr txBox="1">
            <a:spLocks/>
          </p:cNvSpPr>
          <p:nvPr/>
        </p:nvSpPr>
        <p:spPr>
          <a:xfrm>
            <a:off x="1371600" y="1371600"/>
            <a:ext cx="6400800" cy="1846659"/>
          </a:xfrm>
          <a:prstGeom prst="rect">
            <a:avLst/>
          </a:prstGeom>
          <a:solidFill>
            <a:schemeClr val="bg1"/>
          </a:solidFill>
        </p:spPr>
        <p:txBody>
          <a:bodyPr vert="horz" wrap="square" lIns="0" tIns="0" rIns="0" bIns="0" rtlCol="0" anchor="ctr" anchorCtr="1">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spcBef>
                <a:spcPts val="0"/>
              </a:spcBef>
            </a:pPr>
            <a:r>
              <a:rPr lang="en-US" sz="4000" b="0" i="0">
                <a:solidFill>
                  <a:srgbClr val="2774AE"/>
                </a:solidFill>
                <a:latin typeface="Helvetica Regular" pitchFamily="2" charset="0"/>
              </a:rPr>
              <a:t>Lorem ipsum dolor sit </a:t>
            </a:r>
            <a:r>
              <a:rPr lang="en-US" sz="4000" b="0" i="0" err="1">
                <a:solidFill>
                  <a:srgbClr val="2774AE"/>
                </a:solidFill>
                <a:latin typeface="Helvetica Regular" pitchFamily="2" charset="0"/>
              </a:rPr>
              <a:t>amet</a:t>
            </a:r>
            <a:r>
              <a:rPr lang="en-US" sz="4000" b="0" i="0">
                <a:solidFill>
                  <a:srgbClr val="2774AE"/>
                </a:solidFill>
                <a:latin typeface="Helvetica Regular" pitchFamily="2" charset="0"/>
              </a:rPr>
              <a:t> ex </a:t>
            </a:r>
            <a:r>
              <a:rPr lang="en-US" sz="4000" b="0" i="0" err="1">
                <a:solidFill>
                  <a:srgbClr val="2774AE"/>
                </a:solidFill>
                <a:latin typeface="Helvetica Regular" pitchFamily="2" charset="0"/>
              </a:rPr>
              <a:t>eum</a:t>
            </a:r>
            <a:r>
              <a:rPr lang="en-US" sz="4000" b="0" i="0">
                <a:solidFill>
                  <a:srgbClr val="2774AE"/>
                </a:solidFill>
                <a:latin typeface="Helvetica Regular" pitchFamily="2" charset="0"/>
              </a:rPr>
              <a:t> </a:t>
            </a:r>
            <a:r>
              <a:rPr lang="en-US" sz="4000" b="0" i="0" err="1">
                <a:solidFill>
                  <a:srgbClr val="2774AE"/>
                </a:solidFill>
                <a:latin typeface="Helvetica Regular" pitchFamily="2" charset="0"/>
              </a:rPr>
              <a:t>reque</a:t>
            </a:r>
            <a:r>
              <a:rPr lang="en-US" sz="4000" b="0" i="0">
                <a:solidFill>
                  <a:srgbClr val="2774AE"/>
                </a:solidFill>
                <a:latin typeface="Helvetica Regular" pitchFamily="2" charset="0"/>
              </a:rPr>
              <a:t> </a:t>
            </a:r>
            <a:r>
              <a:rPr lang="en-US" sz="4000" b="0" i="0" err="1">
                <a:solidFill>
                  <a:srgbClr val="2774AE"/>
                </a:solidFill>
                <a:latin typeface="Helvetica Regular" pitchFamily="2" charset="0"/>
              </a:rPr>
              <a:t>graece</a:t>
            </a:r>
            <a:r>
              <a:rPr lang="en-US" sz="4000" b="0" i="0">
                <a:solidFill>
                  <a:srgbClr val="2774AE"/>
                </a:solidFill>
                <a:latin typeface="Helvetica Regular" pitchFamily="2" charset="0"/>
              </a:rPr>
              <a:t> </a:t>
            </a:r>
            <a:r>
              <a:rPr lang="en-US" sz="4000" b="0" i="0" err="1">
                <a:solidFill>
                  <a:srgbClr val="2774AE"/>
                </a:solidFill>
                <a:latin typeface="Helvetica Regular" pitchFamily="2" charset="0"/>
              </a:rPr>
              <a:t>nam</a:t>
            </a:r>
            <a:r>
              <a:rPr lang="en-US" sz="4000" b="0" i="0">
                <a:solidFill>
                  <a:srgbClr val="2774AE"/>
                </a:solidFill>
                <a:latin typeface="Helvetica Regular" pitchFamily="2" charset="0"/>
              </a:rPr>
              <a:t> </a:t>
            </a:r>
            <a:r>
              <a:rPr lang="en-US" sz="4000" b="0" i="0" err="1">
                <a:solidFill>
                  <a:srgbClr val="2774AE"/>
                </a:solidFill>
                <a:latin typeface="Helvetica Regular" pitchFamily="2" charset="0"/>
              </a:rPr>
              <a:t>harum</a:t>
            </a:r>
            <a:r>
              <a:rPr lang="en-US" sz="4000" b="0" i="0">
                <a:solidFill>
                  <a:srgbClr val="2774AE"/>
                </a:solidFill>
                <a:latin typeface="Helvetica Regular" pitchFamily="2" charset="0"/>
              </a:rPr>
              <a:t> </a:t>
            </a:r>
            <a:r>
              <a:rPr lang="en-US" sz="4000" b="0" i="0" err="1">
                <a:solidFill>
                  <a:srgbClr val="2774AE"/>
                </a:solidFill>
                <a:latin typeface="Helvetica Regular" pitchFamily="2" charset="0"/>
              </a:rPr>
              <a:t>vonsequat</a:t>
            </a:r>
            <a:endParaRPr lang="en-US" sz="4000" b="0" i="0">
              <a:solidFill>
                <a:srgbClr val="2774AE"/>
              </a:solidFill>
              <a:latin typeface="Helvetica Regular" pitchFamily="2" charset="0"/>
            </a:endParaRPr>
          </a:p>
        </p:txBody>
      </p:sp>
      <p:sp>
        <p:nvSpPr>
          <p:cNvPr id="4" name="Text Placeholder 3">
            <a:extLst>
              <a:ext uri="{FF2B5EF4-FFF2-40B4-BE49-F238E27FC236}">
                <a16:creationId xmlns:a16="http://schemas.microsoft.com/office/drawing/2014/main" id="{9D1F839A-7F1F-7444-AF82-48ECCE4F3858}"/>
              </a:ext>
            </a:extLst>
          </p:cNvPr>
          <p:cNvSpPr>
            <a:spLocks noGrp="1"/>
          </p:cNvSpPr>
          <p:nvPr>
            <p:ph type="body" sz="quarter" idx="21" hasCustomPrompt="1"/>
          </p:nvPr>
        </p:nvSpPr>
        <p:spPr>
          <a:xfrm>
            <a:off x="1371600" y="1371600"/>
            <a:ext cx="6400800" cy="1665071"/>
          </a:xfrm>
        </p:spPr>
        <p:txBody>
          <a:bodyPr anchor="ctr" anchorCtr="0"/>
          <a:lstStyle>
            <a:lvl1pPr marL="0" indent="0" algn="ctr">
              <a:buNone/>
              <a:defRPr sz="4000">
                <a:solidFill>
                  <a:srgbClr val="2774AE"/>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a:t>Lorem ipsum dolor sit </a:t>
            </a:r>
            <a:r>
              <a:rPr lang="en-US" err="1"/>
              <a:t>amet</a:t>
            </a:r>
            <a:r>
              <a:rPr lang="en-US"/>
              <a:t> ex </a:t>
            </a:r>
            <a:r>
              <a:rPr lang="en-US" err="1"/>
              <a:t>eum</a:t>
            </a:r>
            <a:r>
              <a:rPr lang="en-US"/>
              <a:t> </a:t>
            </a:r>
            <a:r>
              <a:rPr lang="en-US" err="1"/>
              <a:t>reque</a:t>
            </a:r>
            <a:r>
              <a:rPr lang="en-US"/>
              <a:t> </a:t>
            </a:r>
            <a:r>
              <a:rPr lang="en-US" err="1"/>
              <a:t>graece</a:t>
            </a:r>
            <a:r>
              <a:rPr lang="en-US"/>
              <a:t> </a:t>
            </a:r>
            <a:r>
              <a:rPr lang="en-US" err="1"/>
              <a:t>nam</a:t>
            </a:r>
            <a:r>
              <a:rPr lang="en-US"/>
              <a:t> </a:t>
            </a:r>
            <a:r>
              <a:rPr lang="en-US" err="1"/>
              <a:t>harum</a:t>
            </a:r>
            <a:r>
              <a:rPr lang="en-US"/>
              <a:t> </a:t>
            </a:r>
            <a:r>
              <a:rPr lang="en-US" err="1"/>
              <a:t>vonsequat</a:t>
            </a:r>
            <a:endParaRPr lang="en-US"/>
          </a:p>
        </p:txBody>
      </p:sp>
    </p:spTree>
    <p:extLst>
      <p:ext uri="{BB962C8B-B14F-4D97-AF65-F5344CB8AC3E}">
        <p14:creationId xmlns:p14="http://schemas.microsoft.com/office/powerpoint/2010/main" val="3417811289"/>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173671867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a:ln>
                            <a:noFill/>
                          </a:ln>
                          <a:solidFill>
                            <a:srgbClr val="58595B"/>
                          </a:solidFill>
                          <a:latin typeface="Helvetica" pitchFamily="2" charset="0"/>
                          <a:cs typeface="Arial" panose="020B0604020202020204" pitchFamily="34" charset="0"/>
                        </a:rPr>
                        <a:t>Thank You</a:t>
                      </a:r>
                      <a:endParaRPr lang="en-US" sz="360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CD19E2CA-7A22-2A47-87A7-154317480B32}" type="datetime4">
              <a:rPr lang="en-US" smtClean="0"/>
              <a:t>June 29, 2025</a:t>
            </a:fld>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a:p>
        </p:txBody>
      </p:sp>
      <p:sp>
        <p:nvSpPr>
          <p:cNvPr id="3" name="TextBox 2">
            <a:extLst>
              <a:ext uri="{FF2B5EF4-FFF2-40B4-BE49-F238E27FC236}">
                <a16:creationId xmlns:a16="http://schemas.microsoft.com/office/drawing/2014/main" id="{5F64B9DE-6557-C54A-BF36-8E798604EA3F}"/>
              </a:ext>
            </a:extLst>
          </p:cNvPr>
          <p:cNvSpPr txBox="1"/>
          <p:nvPr/>
        </p:nvSpPr>
        <p:spPr>
          <a:xfrm>
            <a:off x="640080" y="1874520"/>
            <a:ext cx="7772400" cy="553998"/>
          </a:xfrm>
          <a:prstGeom prst="rect">
            <a:avLst/>
          </a:prstGeom>
          <a:noFill/>
        </p:spPr>
        <p:txBody>
          <a:bodyPr wrap="square" lIns="0" tIns="0" rIns="0" bIns="0" rtlCol="0" anchor="b" anchorCtr="0">
            <a:spAutoFit/>
          </a:bodyPr>
          <a:lstStyle/>
          <a:p>
            <a:r>
              <a:rPr lang="en-US" sz="3600" b="1" i="0" baseline="0">
                <a:solidFill>
                  <a:srgbClr val="58595B"/>
                </a:solidFill>
                <a:latin typeface="Helvetica" pitchFamily="2" charset="0"/>
              </a:rPr>
              <a:t>Thank You</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a:latin typeface="Helvetica Regular" pitchFamily="2" charset="0"/>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extLst>
              <p:ext uri="{D42A27DB-BD31-4B8C-83A1-F6EECF244321}">
                <p14:modId xmlns:p14="http://schemas.microsoft.com/office/powerpoint/2010/main" val="42495035"/>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a:ln>
                            <a:noFill/>
                          </a:ln>
                          <a:solidFill>
                            <a:srgbClr val="58595B"/>
                          </a:solidFill>
                          <a:latin typeface="Helvetica" pitchFamily="2" charset="0"/>
                          <a:cs typeface="Arial" panose="020B0604020202020204" pitchFamily="34" charset="0"/>
                        </a:rPr>
                        <a:t>Thank You</a:t>
                      </a:r>
                      <a:endParaRPr lang="en-US" sz="360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9" name="TextBox 8">
            <a:extLst>
              <a:ext uri="{FF2B5EF4-FFF2-40B4-BE49-F238E27FC236}">
                <a16:creationId xmlns:a16="http://schemas.microsoft.com/office/drawing/2014/main" id="{4DAC7F78-240E-AF4B-89D8-273442F5E4BE}"/>
              </a:ext>
            </a:extLst>
          </p:cNvPr>
          <p:cNvSpPr txBox="1"/>
          <p:nvPr/>
        </p:nvSpPr>
        <p:spPr>
          <a:xfrm>
            <a:off x="640080" y="1874520"/>
            <a:ext cx="7772400" cy="553998"/>
          </a:xfrm>
          <a:prstGeom prst="rect">
            <a:avLst/>
          </a:prstGeom>
          <a:noFill/>
        </p:spPr>
        <p:txBody>
          <a:bodyPr wrap="square" lIns="0" tIns="0" rIns="0" bIns="0" rtlCol="0" anchor="b" anchorCtr="0">
            <a:spAutoFit/>
          </a:bodyPr>
          <a:lstStyle/>
          <a:p>
            <a:r>
              <a:rPr lang="en-US" sz="3600" b="1" i="0" baseline="0">
                <a:solidFill>
                  <a:srgbClr val="58595B"/>
                </a:solidFill>
                <a:latin typeface="Helvetica" pitchFamily="2" charset="0"/>
              </a:rPr>
              <a:t>Thank You</a:t>
            </a:r>
          </a:p>
        </p:txBody>
      </p:sp>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extLst>
              <p:ext uri="{D42A27DB-BD31-4B8C-83A1-F6EECF244321}">
                <p14:modId xmlns:p14="http://schemas.microsoft.com/office/powerpoint/2010/main" val="239366619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a:ln>
                            <a:noFill/>
                          </a:ln>
                          <a:solidFill>
                            <a:srgbClr val="58595B"/>
                          </a:solidFill>
                          <a:latin typeface="Helvetica" pitchFamily="2" charset="0"/>
                          <a:cs typeface="Arial" panose="020B0604020202020204" pitchFamily="34" charset="0"/>
                        </a:rPr>
                        <a:t>Thank You</a:t>
                      </a:r>
                      <a:endParaRPr lang="en-US" sz="360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2" name="TextBox 11">
            <a:extLst>
              <a:ext uri="{FF2B5EF4-FFF2-40B4-BE49-F238E27FC236}">
                <a16:creationId xmlns:a16="http://schemas.microsoft.com/office/drawing/2014/main" id="{07F6C067-AD68-524C-91AC-545B0A590C4C}"/>
              </a:ext>
            </a:extLst>
          </p:cNvPr>
          <p:cNvSpPr txBox="1"/>
          <p:nvPr/>
        </p:nvSpPr>
        <p:spPr>
          <a:xfrm>
            <a:off x="640080" y="1874520"/>
            <a:ext cx="7772400" cy="553998"/>
          </a:xfrm>
          <a:prstGeom prst="rect">
            <a:avLst/>
          </a:prstGeom>
          <a:noFill/>
        </p:spPr>
        <p:txBody>
          <a:bodyPr wrap="square" lIns="0" tIns="0" rIns="0" bIns="0" rtlCol="0" anchor="b" anchorCtr="0">
            <a:spAutoFit/>
          </a:bodyPr>
          <a:lstStyle/>
          <a:p>
            <a:r>
              <a:rPr lang="en-US" sz="3600" b="1" i="0" baseline="0">
                <a:solidFill>
                  <a:srgbClr val="58595B"/>
                </a:solidFill>
                <a:latin typeface="Helvetica" pitchFamily="2" charset="0"/>
              </a:rPr>
              <a:t>Thank You</a:t>
            </a:r>
          </a:p>
        </p:txBody>
      </p:sp>
    </p:spTree>
    <p:extLst>
      <p:ext uri="{BB962C8B-B14F-4D97-AF65-F5344CB8AC3E}">
        <p14:creationId xmlns:p14="http://schemas.microsoft.com/office/powerpoint/2010/main" val="361908255"/>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pener">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12331DAD-76C8-D143-940A-1249F810C751}" type="datetime4">
              <a:rPr lang="en-US" smtClean="0"/>
              <a:t>June 29, 2025</a:t>
            </a:fld>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a:p>
        </p:txBody>
      </p:sp>
      <p:sp>
        <p:nvSpPr>
          <p:cNvPr id="15" name="Header rule">
            <a:extLst>
              <a:ext uri="{FF2B5EF4-FFF2-40B4-BE49-F238E27FC236}">
                <a16:creationId xmlns:a16="http://schemas.microsoft.com/office/drawing/2014/main" id="{9D6D4E19-3FBE-DF40-B8C1-98D35A8D9F51}"/>
              </a:ext>
            </a:extLst>
          </p:cNvPr>
          <p:cNvSpPr/>
          <p:nvPr/>
        </p:nvSpPr>
        <p:spPr>
          <a:xfrm>
            <a:off x="640080" y="301752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a:latin typeface="Helvetica Regular" pitchFamily="2" charset="0"/>
            </a:endParaRPr>
          </a:p>
        </p:txBody>
      </p:sp>
      <p:sp>
        <p:nvSpPr>
          <p:cNvPr id="7" name="Header rule">
            <a:extLst>
              <a:ext uri="{FF2B5EF4-FFF2-40B4-BE49-F238E27FC236}">
                <a16:creationId xmlns:a16="http://schemas.microsoft.com/office/drawing/2014/main" id="{09B1960F-507A-E84C-8B64-1891B754A975}"/>
              </a:ext>
            </a:extLst>
          </p:cNvPr>
          <p:cNvSpPr/>
          <p:nvPr/>
        </p:nvSpPr>
        <p:spPr>
          <a:xfrm>
            <a:off x="640080" y="182880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a:latin typeface="Helvetica Regular" pitchFamily="2" charset="0"/>
            </a:endParaRPr>
          </a:p>
        </p:txBody>
      </p:sp>
      <p:pic>
        <p:nvPicPr>
          <p:cNvPr id="3" name="logo lockup" hidden="1">
            <a:extLst>
              <a:ext uri="{FF2B5EF4-FFF2-40B4-BE49-F238E27FC236}">
                <a16:creationId xmlns:a16="http://schemas.microsoft.com/office/drawing/2014/main" id="{A0682890-AF0C-4247-AD31-1CB6F62F7850}"/>
              </a:ext>
            </a:extLst>
          </p:cNvPr>
          <p:cNvPicPr>
            <a:picLocks noChangeAspect="1"/>
          </p:cNvPicPr>
          <p:nvPr/>
        </p:nvPicPr>
        <p:blipFill>
          <a:blip r:embed="rId2"/>
          <a:stretch>
            <a:fillRect/>
          </a:stretch>
        </p:blipFill>
        <p:spPr>
          <a:xfrm>
            <a:off x="640080" y="473625"/>
            <a:ext cx="3429000" cy="381000"/>
          </a:xfrm>
          <a:prstGeom prst="rect">
            <a:avLst/>
          </a:prstGeom>
        </p:spPr>
      </p:pic>
      <p:sp>
        <p:nvSpPr>
          <p:cNvPr id="12" name="TextBox 11" hidden="1">
            <a:extLst>
              <a:ext uri="{FF2B5EF4-FFF2-40B4-BE49-F238E27FC236}">
                <a16:creationId xmlns:a16="http://schemas.microsoft.com/office/drawing/2014/main" id="{992A067E-6CB9-C14C-9A18-33F98E6EF3A7}"/>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a:solidFill>
                  <a:schemeClr val="bg1"/>
                </a:solidFill>
              </a:rPr>
              <a:t>Resize the UCLA logo to match the size &amp; position of this box</a:t>
            </a:r>
          </a:p>
        </p:txBody>
      </p:sp>
      <p:sp>
        <p:nvSpPr>
          <p:cNvPr id="2" name="TextBox 1">
            <a:extLst>
              <a:ext uri="{FF2B5EF4-FFF2-40B4-BE49-F238E27FC236}">
                <a16:creationId xmlns:a16="http://schemas.microsoft.com/office/drawing/2014/main" id="{E2AB141D-50D8-B545-AC99-DA856384CC54}"/>
              </a:ext>
            </a:extLst>
          </p:cNvPr>
          <p:cNvSpPr txBox="1"/>
          <p:nvPr/>
        </p:nvSpPr>
        <p:spPr>
          <a:xfrm>
            <a:off x="6594764" y="304800"/>
            <a:ext cx="1427018" cy="1373504"/>
          </a:xfrm>
          <a:prstGeom prst="rect">
            <a:avLst/>
          </a:prstGeom>
          <a:noFill/>
        </p:spPr>
        <p:txBody>
          <a:bodyPr wrap="square" rtlCol="0">
            <a:spAutoFit/>
          </a:bodyPr>
          <a:lstStyle/>
          <a:p>
            <a:endParaRPr lang="en-US"/>
          </a:p>
        </p:txBody>
      </p:sp>
      <p:sp>
        <p:nvSpPr>
          <p:cNvPr id="8" name="Text Placeholder 7">
            <a:extLst>
              <a:ext uri="{FF2B5EF4-FFF2-40B4-BE49-F238E27FC236}">
                <a16:creationId xmlns:a16="http://schemas.microsoft.com/office/drawing/2014/main" id="{2FA6F6D3-C084-D543-B260-D6C73FE285CF}"/>
              </a:ext>
            </a:extLst>
          </p:cNvPr>
          <p:cNvSpPr>
            <a:spLocks noGrp="1"/>
          </p:cNvSpPr>
          <p:nvPr>
            <p:ph type="body" sz="quarter" idx="31" hasCustomPrompt="1"/>
          </p:nvPr>
        </p:nvSpPr>
        <p:spPr>
          <a:xfrm>
            <a:off x="640080" y="2088086"/>
            <a:ext cx="7772400" cy="711990"/>
          </a:xfrm>
          <a:prstGeom prst="rect">
            <a:avLst/>
          </a:prstGeom>
        </p:spPr>
        <p:txBody>
          <a:bodyPr wrap="square" anchor="ctr" anchorCtr="0">
            <a:spAutoFit/>
          </a:bodyPr>
          <a:lstStyle>
            <a:lvl1pPr marL="0" indent="0" algn="ctr" rtl="0" fontAlgn="base">
              <a:buNone/>
              <a:defRPr lang="en-US" sz="2200" b="0" i="0" smtClean="0">
                <a:effectLst/>
              </a:defRPr>
            </a:lvl1pPr>
            <a:lvl2pPr marL="0" indent="0">
              <a:buFont typeface="Arial" panose="020B0604020202020204" pitchFamily="34" charset="0"/>
              <a:buNone/>
              <a:defRPr sz="3600" b="1">
                <a:latin typeface="+mj-lt"/>
              </a:defRPr>
            </a:lvl2pPr>
            <a:lvl3pPr marL="363474" indent="0">
              <a:buNone/>
              <a:defRPr sz="3600" b="1">
                <a:latin typeface="+mj-lt"/>
              </a:defRPr>
            </a:lvl3pPr>
            <a:lvl4pPr marL="0" indent="0">
              <a:buNone/>
              <a:defRPr sz="3600" b="1">
                <a:latin typeface="+mj-lt"/>
              </a:defRPr>
            </a:lvl4pPr>
            <a:lvl5pPr marL="0" indent="0">
              <a:buNone/>
              <a:defRPr sz="3600" b="1">
                <a:latin typeface="+mj-lt"/>
              </a:defRPr>
            </a:lvl5pPr>
          </a:lstStyle>
          <a:p>
            <a:pPr rtl="0" fontAlgn="base"/>
            <a:r>
              <a:rPr lang="en-US" sz="2200" b="1" i="0" u="none" strike="noStrike">
                <a:solidFill>
                  <a:srgbClr val="2C2C2E"/>
                </a:solidFill>
                <a:effectLst/>
                <a:latin typeface="Palatino Linotype" panose="02040502050505030304" pitchFamily="18" charset="0"/>
              </a:rPr>
              <a:t>Quantitative Asset Management Final Project</a:t>
            </a:r>
            <a:r>
              <a:rPr lang="en-US" sz="2200" b="0" i="0">
                <a:solidFill>
                  <a:srgbClr val="57585B"/>
                </a:solidFill>
                <a:effectLst/>
                <a:latin typeface="Palatino Linotype" panose="02040502050505030304" pitchFamily="18" charset="0"/>
              </a:rPr>
              <a:t>​</a:t>
            </a:r>
            <a:endParaRPr lang="en-US" b="0" i="0">
              <a:solidFill>
                <a:srgbClr val="57585B"/>
              </a:solidFill>
              <a:effectLst/>
              <a:latin typeface="Segoe UI" panose="020B0502040204020203" pitchFamily="34" charset="0"/>
            </a:endParaRPr>
          </a:p>
          <a:p>
            <a:pPr rtl="0" fontAlgn="base"/>
            <a:r>
              <a:rPr lang="en-US" sz="2200" b="1" i="0" u="none" strike="noStrike">
                <a:solidFill>
                  <a:srgbClr val="2C2C2E"/>
                </a:solidFill>
                <a:effectLst/>
                <a:latin typeface="Palatino Linotype" panose="02040502050505030304" pitchFamily="18" charset="0"/>
              </a:rPr>
              <a:t>Earnings Volatility and the Cross-Section of Stock Returns</a:t>
            </a:r>
            <a:r>
              <a:rPr lang="en-US" sz="2200" b="0" i="0">
                <a:solidFill>
                  <a:srgbClr val="57585B"/>
                </a:solidFill>
                <a:effectLst/>
                <a:latin typeface="Palatino Linotype" panose="02040502050505030304" pitchFamily="18" charset="0"/>
              </a:rPr>
              <a:t>​</a:t>
            </a:r>
            <a:endParaRPr lang="en-US" b="0" i="0">
              <a:solidFill>
                <a:srgbClr val="57585B"/>
              </a:solidFill>
              <a:effectLst/>
              <a:latin typeface="Segoe UI" panose="020B0502040204020203" pitchFamily="34" charset="0"/>
            </a:endParaRPr>
          </a:p>
        </p:txBody>
      </p:sp>
      <p:sp>
        <p:nvSpPr>
          <p:cNvPr id="19" name="TextBox 18" hidden="1">
            <a:extLst>
              <a:ext uri="{FF2B5EF4-FFF2-40B4-BE49-F238E27FC236}">
                <a16:creationId xmlns:a16="http://schemas.microsoft.com/office/drawing/2014/main" id="{DAEABCCE-008D-444A-9E36-5D3414A07090}"/>
              </a:ext>
            </a:extLst>
          </p:cNvPr>
          <p:cNvSpPr txBox="1"/>
          <p:nvPr/>
        </p:nvSpPr>
        <p:spPr>
          <a:xfrm>
            <a:off x="649224" y="475488"/>
            <a:ext cx="800100" cy="374904"/>
          </a:xfrm>
          <a:prstGeom prst="rect">
            <a:avLst/>
          </a:prstGeom>
          <a:solidFill>
            <a:srgbClr val="FF00FF"/>
          </a:solidFill>
          <a:ln w="6350">
            <a:noFill/>
          </a:ln>
        </p:spPr>
        <p:txBody>
          <a:bodyPr wrap="square" lIns="18288" tIns="9144" rIns="18288" bIns="0" rtlCol="0" anchor="ctr" anchorCtr="1">
            <a:normAutofit fontScale="92500" lnSpcReduction="20000"/>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00">
                <a:solidFill>
                  <a:schemeClr val="bg1"/>
                </a:solidFill>
              </a:rPr>
              <a:t>Resize the UCLA logo to match the size &amp; position of this box</a:t>
            </a:r>
          </a:p>
        </p:txBody>
      </p:sp>
      <p:sp>
        <p:nvSpPr>
          <p:cNvPr id="20" name="TextBox 19">
            <a:extLst>
              <a:ext uri="{FF2B5EF4-FFF2-40B4-BE49-F238E27FC236}">
                <a16:creationId xmlns:a16="http://schemas.microsoft.com/office/drawing/2014/main" id="{7B98486D-C649-D848-B5F6-E86CD5336334}"/>
              </a:ext>
            </a:extLst>
          </p:cNvPr>
          <p:cNvSpPr txBox="1"/>
          <p:nvPr/>
        </p:nvSpPr>
        <p:spPr>
          <a:xfrm>
            <a:off x="6594764" y="304800"/>
            <a:ext cx="1427018" cy="1373504"/>
          </a:xfrm>
          <a:prstGeom prst="rect">
            <a:avLst/>
          </a:prstGeom>
          <a:noFill/>
        </p:spPr>
        <p:txBody>
          <a:bodyPr wrap="square" rtlCol="0">
            <a:spAutoFit/>
          </a:bodyPr>
          <a:lstStyle/>
          <a:p>
            <a:endParaRPr lang="en-US"/>
          </a:p>
        </p:txBody>
      </p:sp>
      <p:pic>
        <p:nvPicPr>
          <p:cNvPr id="4" name="Picture 2">
            <a:extLst>
              <a:ext uri="{FF2B5EF4-FFF2-40B4-BE49-F238E27FC236}">
                <a16:creationId xmlns:a16="http://schemas.microsoft.com/office/drawing/2014/main" id="{9264972A-690C-D80E-3C1C-65EB9B65948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t="1556" b="1556"/>
          <a:stretch>
            <a:fillRect/>
          </a:stretch>
        </p:blipFill>
        <p:spPr bwMode="auto">
          <a:xfrm>
            <a:off x="640080" y="352507"/>
            <a:ext cx="3030000" cy="561912"/>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10">
            <a:extLst>
              <a:ext uri="{FF2B5EF4-FFF2-40B4-BE49-F238E27FC236}">
                <a16:creationId xmlns:a16="http://schemas.microsoft.com/office/drawing/2014/main" id="{718B94D2-61BA-0CA2-F896-B286F53BAC61}"/>
              </a:ext>
            </a:extLst>
          </p:cNvPr>
          <p:cNvSpPr>
            <a:spLocks noGrp="1"/>
          </p:cNvSpPr>
          <p:nvPr>
            <p:ph sz="quarter" idx="23"/>
          </p:nvPr>
        </p:nvSpPr>
        <p:spPr>
          <a:xfrm>
            <a:off x="649224" y="3423596"/>
            <a:ext cx="5013745" cy="152349"/>
          </a:xfrm>
        </p:spPr>
        <p:txBody>
          <a:bodyPr/>
          <a:lstStyle>
            <a:lvl1pPr marL="0" indent="0">
              <a:buNone/>
              <a:defRPr/>
            </a:lvl1pPr>
          </a:lstStyle>
          <a:p>
            <a:r>
              <a:rPr lang="en-US" sz="1100" i="1">
                <a:solidFill>
                  <a:schemeClr val="tx1">
                    <a:lumMod val="50000"/>
                  </a:schemeClr>
                </a:solidFill>
                <a:latin typeface="Palatino Linotype" panose="02040502050505030304" pitchFamily="18" charset="0"/>
              </a:rPr>
              <a:t>Presented by: Ziyan Huang, Mathieu Jensen, Tanvi Johri, Saurabh Kulkarni</a:t>
            </a:r>
          </a:p>
        </p:txBody>
      </p:sp>
    </p:spTree>
    <p:extLst>
      <p:ext uri="{BB962C8B-B14F-4D97-AF65-F5344CB8AC3E}">
        <p14:creationId xmlns:p14="http://schemas.microsoft.com/office/powerpoint/2010/main" val="2326732843"/>
      </p:ext>
    </p:extLst>
  </p:cSld>
  <p:clrMapOvr>
    <a:masterClrMapping/>
  </p:clrMapOvr>
  <p:extLst>
    <p:ext uri="{DCECCB84-F9BA-43D5-87BE-67443E8EF086}">
      <p15:sldGuideLst xmlns:p15="http://schemas.microsoft.com/office/powerpoint/2012/main">
        <p15:guide id="5" orient="horz" pos="300">
          <p15:clr>
            <a:srgbClr val="FBAE40"/>
          </p15:clr>
        </p15:guide>
        <p15:guide id="6" orient="horz" pos="540">
          <p15:clr>
            <a:srgbClr val="FBAE40"/>
          </p15:clr>
        </p15:guide>
        <p15:guide id="7" pos="40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311396038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a:ln>
                            <a:noFill/>
                          </a:ln>
                          <a:solidFill>
                            <a:srgbClr val="58595B"/>
                          </a:solidFill>
                          <a:latin typeface="Helvetica" pitchFamily="2" charset="0"/>
                          <a:cs typeface="Arial" panose="020B0604020202020204" pitchFamily="34" charset="0"/>
                        </a:rPr>
                        <a:t>Thank You</a:t>
                      </a:r>
                      <a:endParaRPr lang="en-US" sz="360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277AD0DB-988E-4E4A-9FF3-E2C69BC94326}" type="datetime4">
              <a:rPr lang="en-US" smtClean="0"/>
              <a:t>June 29, 2025</a:t>
            </a:fld>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a:p>
        </p:txBody>
      </p:sp>
      <p:sp>
        <p:nvSpPr>
          <p:cNvPr id="4" name="Text Placeholder 3">
            <a:extLst>
              <a:ext uri="{FF2B5EF4-FFF2-40B4-BE49-F238E27FC236}">
                <a16:creationId xmlns:a16="http://schemas.microsoft.com/office/drawing/2014/main" id="{DF2C5F55-93C0-9344-9E3D-94935F3D2760}"/>
              </a:ext>
            </a:extLst>
          </p:cNvPr>
          <p:cNvSpPr>
            <a:spLocks noGrp="1"/>
          </p:cNvSpPr>
          <p:nvPr>
            <p:ph type="body" sz="quarter" idx="20" hasCustomPrompt="1"/>
          </p:nvPr>
        </p:nvSpPr>
        <p:spPr>
          <a:xfrm>
            <a:off x="640079" y="2651760"/>
            <a:ext cx="7772400" cy="274320"/>
          </a:xfrm>
          <a:prstGeom prst="rect">
            <a:avLst/>
          </a:prstGeom>
        </p:spPr>
        <p:txBody>
          <a:bodyPr>
            <a:spAutoFit/>
          </a:bodyPr>
          <a:lstStyle>
            <a:lvl1pPr marL="0" indent="0">
              <a:buFontTx/>
              <a:buNone/>
              <a:defRPr sz="1600" b="1" i="0" cap="all" baseline="0">
                <a:latin typeface="Helvetica" pitchFamily="2" charset="0"/>
              </a:defRPr>
            </a:lvl1pPr>
            <a:lvl2pPr>
              <a:buFontTx/>
              <a:buNone/>
              <a:defRPr b="1"/>
            </a:lvl2pPr>
            <a:lvl3pPr marL="685800" indent="0">
              <a:buFontTx/>
              <a:buNone/>
              <a:defRPr b="1"/>
            </a:lvl3pPr>
            <a:lvl4pPr marL="1028700" indent="0">
              <a:buFontTx/>
              <a:buNone/>
              <a:defRPr b="1"/>
            </a:lvl4pPr>
            <a:lvl5pPr marL="1371600" indent="0">
              <a:buFontTx/>
              <a:buNone/>
              <a:defRPr b="1"/>
            </a:lvl5pPr>
          </a:lstStyle>
          <a:p>
            <a:pPr lvl="0"/>
            <a:r>
              <a:rPr lang="en-US"/>
              <a:t>ADDITIONAL TEXT GOES HERE </a:t>
            </a:r>
          </a:p>
        </p:txBody>
      </p:sp>
      <p:sp>
        <p:nvSpPr>
          <p:cNvPr id="3" name="TextBox 2">
            <a:extLst>
              <a:ext uri="{FF2B5EF4-FFF2-40B4-BE49-F238E27FC236}">
                <a16:creationId xmlns:a16="http://schemas.microsoft.com/office/drawing/2014/main" id="{5F64B9DE-6557-C54A-BF36-8E798604EA3F}"/>
              </a:ext>
            </a:extLst>
          </p:cNvPr>
          <p:cNvSpPr txBox="1"/>
          <p:nvPr/>
        </p:nvSpPr>
        <p:spPr>
          <a:xfrm>
            <a:off x="640080" y="1874520"/>
            <a:ext cx="7772400" cy="553998"/>
          </a:xfrm>
          <a:prstGeom prst="rect">
            <a:avLst/>
          </a:prstGeom>
          <a:noFill/>
        </p:spPr>
        <p:txBody>
          <a:bodyPr wrap="square" lIns="0" tIns="0" rIns="0" bIns="0" rtlCol="0" anchor="b" anchorCtr="0">
            <a:spAutoFit/>
          </a:bodyPr>
          <a:lstStyle/>
          <a:p>
            <a:r>
              <a:rPr lang="en-US" sz="3600" b="1" i="0" baseline="0">
                <a:solidFill>
                  <a:srgbClr val="58595B"/>
                </a:solidFill>
                <a:latin typeface="Helvetica" pitchFamily="2" charset="0"/>
              </a:rPr>
              <a:t>Section Divider</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a:latin typeface="Helvetica Regular" pitchFamily="2" charset="0"/>
            </a:endParaRPr>
          </a:p>
        </p:txBody>
      </p:sp>
      <p:graphicFrame>
        <p:nvGraphicFramePr>
          <p:cNvPr id="9" name="Table 8" hidden="1">
            <a:extLst>
              <a:ext uri="{FF2B5EF4-FFF2-40B4-BE49-F238E27FC236}">
                <a16:creationId xmlns:a16="http://schemas.microsoft.com/office/drawing/2014/main" id="{D23CA481-98CA-0745-833B-EFD0DBCDDA4E}"/>
              </a:ext>
            </a:extLst>
          </p:cNvPr>
          <p:cNvGraphicFramePr>
            <a:graphicFrameLocks noGrp="1"/>
          </p:cNvGraphicFramePr>
          <p:nvPr>
            <p:extLst>
              <p:ext uri="{D42A27DB-BD31-4B8C-83A1-F6EECF244321}">
                <p14:modId xmlns:p14="http://schemas.microsoft.com/office/powerpoint/2010/main" val="3279498072"/>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a:ln>
                            <a:noFill/>
                          </a:ln>
                          <a:solidFill>
                            <a:srgbClr val="58595B"/>
                          </a:solidFill>
                          <a:latin typeface="Helvetica" pitchFamily="2" charset="0"/>
                          <a:cs typeface="Arial" panose="020B0604020202020204" pitchFamily="34" charset="0"/>
                        </a:rPr>
                        <a:t>Thank You</a:t>
                      </a:r>
                      <a:endParaRPr lang="en-US" sz="360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0" name="TextBox 9">
            <a:extLst>
              <a:ext uri="{FF2B5EF4-FFF2-40B4-BE49-F238E27FC236}">
                <a16:creationId xmlns:a16="http://schemas.microsoft.com/office/drawing/2014/main" id="{4E4989E6-36D9-5E4D-A8F4-C8D9759B609B}"/>
              </a:ext>
            </a:extLst>
          </p:cNvPr>
          <p:cNvSpPr txBox="1"/>
          <p:nvPr/>
        </p:nvSpPr>
        <p:spPr>
          <a:xfrm>
            <a:off x="640080" y="1874520"/>
            <a:ext cx="7772400" cy="553998"/>
          </a:xfrm>
          <a:prstGeom prst="rect">
            <a:avLst/>
          </a:prstGeom>
          <a:noFill/>
        </p:spPr>
        <p:txBody>
          <a:bodyPr wrap="square" lIns="0" tIns="0" rIns="0" bIns="0" rtlCol="0" anchor="b" anchorCtr="0">
            <a:spAutoFit/>
          </a:bodyPr>
          <a:lstStyle/>
          <a:p>
            <a:r>
              <a:rPr lang="en-US" sz="3600" b="1" i="0" baseline="0">
                <a:solidFill>
                  <a:srgbClr val="58595B"/>
                </a:solidFill>
                <a:latin typeface="Helvetica" pitchFamily="2" charset="0"/>
              </a:rPr>
              <a:t>Section Divider</a:t>
            </a:r>
          </a:p>
        </p:txBody>
      </p:sp>
      <p:graphicFrame>
        <p:nvGraphicFramePr>
          <p:cNvPr id="12" name="Table 11" hidden="1">
            <a:extLst>
              <a:ext uri="{FF2B5EF4-FFF2-40B4-BE49-F238E27FC236}">
                <a16:creationId xmlns:a16="http://schemas.microsoft.com/office/drawing/2014/main" id="{EF7DC21F-99F8-4F48-9203-63793CFF7D9C}"/>
              </a:ext>
            </a:extLst>
          </p:cNvPr>
          <p:cNvGraphicFramePr>
            <a:graphicFrameLocks noGrp="1"/>
          </p:cNvGraphicFramePr>
          <p:nvPr>
            <p:extLst>
              <p:ext uri="{D42A27DB-BD31-4B8C-83A1-F6EECF244321}">
                <p14:modId xmlns:p14="http://schemas.microsoft.com/office/powerpoint/2010/main" val="408398643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a:ln>
                            <a:noFill/>
                          </a:ln>
                          <a:solidFill>
                            <a:srgbClr val="58595B"/>
                          </a:solidFill>
                          <a:latin typeface="Helvetica" pitchFamily="2" charset="0"/>
                          <a:cs typeface="Arial" panose="020B0604020202020204" pitchFamily="34" charset="0"/>
                        </a:rPr>
                        <a:t>Thank You</a:t>
                      </a:r>
                      <a:endParaRPr lang="en-US" sz="360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3" name="TextBox 12">
            <a:extLst>
              <a:ext uri="{FF2B5EF4-FFF2-40B4-BE49-F238E27FC236}">
                <a16:creationId xmlns:a16="http://schemas.microsoft.com/office/drawing/2014/main" id="{39DA3775-34D5-1E49-AF02-9E34A316EF51}"/>
              </a:ext>
            </a:extLst>
          </p:cNvPr>
          <p:cNvSpPr txBox="1"/>
          <p:nvPr/>
        </p:nvSpPr>
        <p:spPr>
          <a:xfrm>
            <a:off x="640080" y="1874520"/>
            <a:ext cx="7772400" cy="553998"/>
          </a:xfrm>
          <a:prstGeom prst="rect">
            <a:avLst/>
          </a:prstGeom>
          <a:noFill/>
        </p:spPr>
        <p:txBody>
          <a:bodyPr wrap="square" lIns="0" tIns="0" rIns="0" bIns="0" rtlCol="0" anchor="b" anchorCtr="0">
            <a:spAutoFit/>
          </a:bodyPr>
          <a:lstStyle/>
          <a:p>
            <a:r>
              <a:rPr lang="en-US" sz="3600" b="1" i="0" baseline="0">
                <a:solidFill>
                  <a:srgbClr val="58595B"/>
                </a:solidFill>
                <a:latin typeface="Helvetica" pitchFamily="2" charset="0"/>
              </a:rPr>
              <a:t>Section Divider</a:t>
            </a:r>
          </a:p>
        </p:txBody>
      </p:sp>
    </p:spTree>
    <p:extLst>
      <p:ext uri="{BB962C8B-B14F-4D97-AF65-F5344CB8AC3E}">
        <p14:creationId xmlns:p14="http://schemas.microsoft.com/office/powerpoint/2010/main" val="3937542000"/>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a:solidFill>
                  <a:srgbClr val="58595B"/>
                </a:solidFill>
                <a:effectLst/>
                <a:latin typeface="Helvetica" pitchFamily="2" charset="0"/>
                <a:ea typeface="+mn-ea"/>
                <a:cs typeface="+mn-cs"/>
              </a:rPr>
              <a:t>Lorem ipsum dolor sit </a:t>
            </a:r>
            <a:r>
              <a:rPr lang="en-US" sz="1400" b="0" i="0" kern="1200" err="1">
                <a:solidFill>
                  <a:srgbClr val="58595B"/>
                </a:solidFill>
                <a:effectLst/>
                <a:latin typeface="Helvetica" pitchFamily="2" charset="0"/>
                <a:ea typeface="+mn-ea"/>
                <a:cs typeface="+mn-cs"/>
              </a:rPr>
              <a:t>amet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consectetur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adipiscing</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elit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sed</a:t>
            </a:r>
            <a:r>
              <a:rPr lang="en-US" sz="1400" b="0" i="0" kern="1200">
                <a:solidFill>
                  <a:srgbClr val="58595B"/>
                </a:solidFill>
                <a:effectLst/>
                <a:latin typeface="Helvetica" pitchFamily="2" charset="0"/>
                <a:ea typeface="+mn-ea"/>
                <a:cs typeface="+mn-cs"/>
              </a:rPr>
              <a:t> do </a:t>
            </a:r>
            <a:r>
              <a:rPr lang="en-US" sz="1400" b="0" i="0" kern="1200" err="1">
                <a:solidFill>
                  <a:srgbClr val="58595B"/>
                </a:solidFill>
                <a:effectLst/>
                <a:latin typeface="Helvetica" pitchFamily="2" charset="0"/>
                <a:ea typeface="+mn-ea"/>
                <a:cs typeface="+mn-cs"/>
              </a:rPr>
              <a:t>eiusmod</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tempor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incididunt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labore</a:t>
            </a:r>
            <a:r>
              <a:rPr lang="en-US" sz="1400" b="0" i="0" kern="1200">
                <a:solidFill>
                  <a:srgbClr val="58595B"/>
                </a:solidFill>
                <a:effectLst/>
                <a:latin typeface="Helvetica" pitchFamily="2" charset="0"/>
                <a:ea typeface="+mn-ea"/>
                <a:cs typeface="+mn-cs"/>
              </a:rPr>
              <a:t> et dolore magna </a:t>
            </a:r>
            <a:r>
              <a:rPr lang="en-US" sz="1400" b="0" i="0" kern="1200" err="1">
                <a:solidFill>
                  <a:srgbClr val="58595B"/>
                </a:solidFill>
                <a:effectLst/>
                <a:latin typeface="Helvetica" pitchFamily="2" charset="0"/>
                <a:ea typeface="+mn-ea"/>
                <a:cs typeface="+mn-cs"/>
              </a:rPr>
              <a:t>aliqua</a:t>
            </a:r>
            <a:r>
              <a:rPr lang="en-US" sz="1400" b="0" i="0" kern="1200">
                <a:solidFill>
                  <a:srgbClr val="58595B"/>
                </a:solidFill>
                <a:effectLst/>
                <a:latin typeface="Helvetica" pitchFamily="2" charset="0"/>
                <a:ea typeface="+mn-ea"/>
                <a:cs typeface="+mn-cs"/>
              </a:rPr>
              <a:t>. Ut </a:t>
            </a:r>
            <a:r>
              <a:rPr lang="en-US" sz="1400" b="0" i="0" kern="1200" err="1">
                <a:solidFill>
                  <a:srgbClr val="58595B"/>
                </a:solidFill>
                <a:effectLst/>
                <a:latin typeface="Helvetica" pitchFamily="2" charset="0"/>
                <a:ea typeface="+mn-ea"/>
                <a:cs typeface="+mn-cs"/>
              </a:rPr>
              <a:t>enim</a:t>
            </a:r>
            <a:r>
              <a:rPr lang="en-US" sz="1400" b="0" i="0" kern="1200">
                <a:solidFill>
                  <a:srgbClr val="58595B"/>
                </a:solidFill>
                <a:effectLst/>
                <a:latin typeface="Helvetica" pitchFamily="2" charset="0"/>
                <a:ea typeface="+mn-ea"/>
                <a:cs typeface="+mn-cs"/>
              </a:rPr>
              <a:t> ad minim </a:t>
            </a:r>
            <a:r>
              <a:rPr lang="en-US" sz="1400" b="0" i="0" kern="1200" err="1">
                <a:solidFill>
                  <a:srgbClr val="58595B"/>
                </a:solidFill>
                <a:effectLst/>
                <a:latin typeface="Helvetica" pitchFamily="2" charset="0"/>
                <a:ea typeface="+mn-ea"/>
                <a:cs typeface="+mn-cs"/>
              </a:rPr>
              <a:t>veniam</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quis</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nostrud</a:t>
            </a:r>
            <a:r>
              <a:rPr lang="en-US" sz="1400" b="0" i="0" kern="1200">
                <a:solidFill>
                  <a:srgbClr val="58595B"/>
                </a:solidFill>
                <a:effectLst/>
                <a:latin typeface="Helvetica" pitchFamily="2" charset="0"/>
                <a:ea typeface="+mn-ea"/>
                <a:cs typeface="+mn-cs"/>
              </a:rPr>
              <a:t> exercitation </a:t>
            </a:r>
            <a:r>
              <a:rPr lang="en-US" sz="1400" b="0" i="0" kern="1200" err="1">
                <a:solidFill>
                  <a:srgbClr val="58595B"/>
                </a:solidFill>
                <a:effectLst/>
                <a:latin typeface="Helvetica" pitchFamily="2" charset="0"/>
                <a:ea typeface="+mn-ea"/>
                <a:cs typeface="+mn-cs"/>
              </a:rPr>
              <a:t>ullamco</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laboris</a:t>
            </a:r>
            <a:r>
              <a:rPr lang="en-US" sz="1400" b="0" i="0" kern="1200">
                <a:solidFill>
                  <a:srgbClr val="58595B"/>
                </a:solidFill>
                <a:effectLst/>
                <a:latin typeface="Helvetica" pitchFamily="2" charset="0"/>
                <a:ea typeface="+mn-ea"/>
                <a:cs typeface="+mn-cs"/>
              </a:rPr>
              <a:t> nisi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aliquip</a:t>
            </a:r>
            <a:r>
              <a:rPr lang="en-US" sz="1400" b="0" i="0" kern="1200">
                <a:solidFill>
                  <a:srgbClr val="58595B"/>
                </a:solidFill>
                <a:effectLst/>
                <a:latin typeface="Helvetica" pitchFamily="2" charset="0"/>
                <a:ea typeface="+mn-ea"/>
                <a:cs typeface="+mn-cs"/>
              </a:rPr>
              <a:t> ex </a:t>
            </a:r>
            <a:r>
              <a:rPr lang="en-US" sz="1400" b="0" i="0" kern="1200" err="1">
                <a:solidFill>
                  <a:srgbClr val="58595B"/>
                </a:solidFill>
                <a:effectLst/>
                <a:latin typeface="Helvetica" pitchFamily="2" charset="0"/>
                <a:ea typeface="+mn-ea"/>
                <a:cs typeface="+mn-cs"/>
              </a:rPr>
              <a:t>ead</a:t>
            </a:r>
            <a:r>
              <a:rPr lang="en-US" sz="1400" b="0" i="0" kern="120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a:t>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FA6EA13E-D85D-234A-B454-2515B0E8FC3F}" type="datetime4">
              <a:rPr lang="en-US" smtClean="0"/>
              <a:t>June 29, 2025</a:t>
            </a:fld>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a:xfrm>
            <a:off x="640077" y="367401"/>
            <a:ext cx="7772400" cy="389979"/>
          </a:xfrm>
        </p:spPr>
        <p:txBody>
          <a:bodyPr anchor="b" anchorCtr="0"/>
          <a:lstStyle/>
          <a:p>
            <a:r>
              <a:rPr lang="en-US"/>
              <a:t>Header w/copy</a:t>
            </a:r>
          </a:p>
        </p:txBody>
      </p:sp>
    </p:spTree>
    <p:extLst>
      <p:ext uri="{BB962C8B-B14F-4D97-AF65-F5344CB8AC3E}">
        <p14:creationId xmlns:p14="http://schemas.microsoft.com/office/powerpoint/2010/main" val="1739683262"/>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311396038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a:ln>
                            <a:noFill/>
                          </a:ln>
                          <a:solidFill>
                            <a:srgbClr val="58595B"/>
                          </a:solidFill>
                          <a:latin typeface="Helvetica" pitchFamily="2" charset="0"/>
                          <a:cs typeface="Arial" panose="020B0604020202020204" pitchFamily="34" charset="0"/>
                        </a:rPr>
                        <a:t>Thank You</a:t>
                      </a:r>
                      <a:endParaRPr lang="en-US" sz="360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277AD0DB-988E-4E4A-9FF3-E2C69BC94326}" type="datetime4">
              <a:rPr lang="en-US" smtClean="0"/>
              <a:t>June 29, 2025</a:t>
            </a:fld>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lvl1pPr>
              <a:defRPr/>
            </a:lvl1pPr>
          </a:lstStyle>
          <a:p>
            <a:r>
              <a:rPr lang="en-US"/>
              <a:t>&lt;#&gt;</a:t>
            </a:r>
          </a:p>
        </p:txBody>
      </p:sp>
      <p:sp>
        <p:nvSpPr>
          <p:cNvPr id="4" name="Text Placeholder 3">
            <a:extLst>
              <a:ext uri="{FF2B5EF4-FFF2-40B4-BE49-F238E27FC236}">
                <a16:creationId xmlns:a16="http://schemas.microsoft.com/office/drawing/2014/main" id="{DF2C5F55-93C0-9344-9E3D-94935F3D2760}"/>
              </a:ext>
            </a:extLst>
          </p:cNvPr>
          <p:cNvSpPr>
            <a:spLocks noGrp="1"/>
          </p:cNvSpPr>
          <p:nvPr>
            <p:ph type="body" sz="quarter" idx="20" hasCustomPrompt="1"/>
          </p:nvPr>
        </p:nvSpPr>
        <p:spPr>
          <a:xfrm>
            <a:off x="640079" y="2651760"/>
            <a:ext cx="7772400" cy="274320"/>
          </a:xfrm>
          <a:prstGeom prst="rect">
            <a:avLst/>
          </a:prstGeom>
        </p:spPr>
        <p:txBody>
          <a:bodyPr>
            <a:spAutoFit/>
          </a:bodyPr>
          <a:lstStyle>
            <a:lvl1pPr marL="0" indent="0">
              <a:buFontTx/>
              <a:buNone/>
              <a:defRPr sz="1600" b="1" i="0" cap="all" baseline="0">
                <a:latin typeface="Helvetica" pitchFamily="2" charset="0"/>
              </a:defRPr>
            </a:lvl1pPr>
            <a:lvl2pPr>
              <a:buFontTx/>
              <a:buNone/>
              <a:defRPr b="1"/>
            </a:lvl2pPr>
            <a:lvl3pPr marL="685800" indent="0">
              <a:buFontTx/>
              <a:buNone/>
              <a:defRPr b="1"/>
            </a:lvl3pPr>
            <a:lvl4pPr marL="1028700" indent="0">
              <a:buFontTx/>
              <a:buNone/>
              <a:defRPr b="1"/>
            </a:lvl4pPr>
            <a:lvl5pPr marL="1371600" indent="0">
              <a:buFontTx/>
              <a:buNone/>
              <a:defRPr b="1"/>
            </a:lvl5pPr>
          </a:lstStyle>
          <a:p>
            <a:pPr lvl="0"/>
            <a:r>
              <a:rPr lang="en-US"/>
              <a:t>ADDITIONAL TEXT GOES HERE </a:t>
            </a:r>
          </a:p>
        </p:txBody>
      </p:sp>
      <p:sp>
        <p:nvSpPr>
          <p:cNvPr id="3" name="TextBox 2">
            <a:extLst>
              <a:ext uri="{FF2B5EF4-FFF2-40B4-BE49-F238E27FC236}">
                <a16:creationId xmlns:a16="http://schemas.microsoft.com/office/drawing/2014/main" id="{5F64B9DE-6557-C54A-BF36-8E798604EA3F}"/>
              </a:ext>
            </a:extLst>
          </p:cNvPr>
          <p:cNvSpPr txBox="1"/>
          <p:nvPr/>
        </p:nvSpPr>
        <p:spPr>
          <a:xfrm>
            <a:off x="640080" y="1874520"/>
            <a:ext cx="7772400" cy="553998"/>
          </a:xfrm>
          <a:prstGeom prst="rect">
            <a:avLst/>
          </a:prstGeom>
          <a:noFill/>
        </p:spPr>
        <p:txBody>
          <a:bodyPr wrap="square" lIns="0" tIns="0" rIns="0" bIns="0" rtlCol="0" anchor="b" anchorCtr="0">
            <a:spAutoFit/>
          </a:bodyPr>
          <a:lstStyle/>
          <a:p>
            <a:r>
              <a:rPr lang="en-US" sz="3600" b="1" i="0" baseline="0">
                <a:solidFill>
                  <a:srgbClr val="58595B"/>
                </a:solidFill>
                <a:latin typeface="Helvetica" pitchFamily="2" charset="0"/>
              </a:rPr>
              <a:t>Section Divider</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a:latin typeface="Helvetica Regular" pitchFamily="2" charset="0"/>
            </a:endParaRPr>
          </a:p>
        </p:txBody>
      </p:sp>
      <p:graphicFrame>
        <p:nvGraphicFramePr>
          <p:cNvPr id="9" name="Table 8" hidden="1">
            <a:extLst>
              <a:ext uri="{FF2B5EF4-FFF2-40B4-BE49-F238E27FC236}">
                <a16:creationId xmlns:a16="http://schemas.microsoft.com/office/drawing/2014/main" id="{D23CA481-98CA-0745-833B-EFD0DBCDDA4E}"/>
              </a:ext>
            </a:extLst>
          </p:cNvPr>
          <p:cNvGraphicFramePr>
            <a:graphicFrameLocks noGrp="1"/>
          </p:cNvGraphicFramePr>
          <p:nvPr>
            <p:extLst>
              <p:ext uri="{D42A27DB-BD31-4B8C-83A1-F6EECF244321}">
                <p14:modId xmlns:p14="http://schemas.microsoft.com/office/powerpoint/2010/main" val="3279498072"/>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a:ln>
                            <a:noFill/>
                          </a:ln>
                          <a:solidFill>
                            <a:srgbClr val="58595B"/>
                          </a:solidFill>
                          <a:latin typeface="Helvetica" pitchFamily="2" charset="0"/>
                          <a:cs typeface="Arial" panose="020B0604020202020204" pitchFamily="34" charset="0"/>
                        </a:rPr>
                        <a:t>Thank You</a:t>
                      </a:r>
                      <a:endParaRPr lang="en-US" sz="360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0" name="TextBox 9">
            <a:extLst>
              <a:ext uri="{FF2B5EF4-FFF2-40B4-BE49-F238E27FC236}">
                <a16:creationId xmlns:a16="http://schemas.microsoft.com/office/drawing/2014/main" id="{4E4989E6-36D9-5E4D-A8F4-C8D9759B609B}"/>
              </a:ext>
            </a:extLst>
          </p:cNvPr>
          <p:cNvSpPr txBox="1"/>
          <p:nvPr/>
        </p:nvSpPr>
        <p:spPr>
          <a:xfrm>
            <a:off x="640080" y="1874520"/>
            <a:ext cx="7772400" cy="553998"/>
          </a:xfrm>
          <a:prstGeom prst="rect">
            <a:avLst/>
          </a:prstGeom>
          <a:noFill/>
        </p:spPr>
        <p:txBody>
          <a:bodyPr wrap="square" lIns="0" tIns="0" rIns="0" bIns="0" rtlCol="0" anchor="b" anchorCtr="0">
            <a:spAutoFit/>
          </a:bodyPr>
          <a:lstStyle/>
          <a:p>
            <a:r>
              <a:rPr lang="en-US" sz="3600" b="1" i="0" baseline="0">
                <a:solidFill>
                  <a:srgbClr val="58595B"/>
                </a:solidFill>
                <a:latin typeface="Helvetica" pitchFamily="2" charset="0"/>
              </a:rPr>
              <a:t>Section Divider</a:t>
            </a:r>
          </a:p>
        </p:txBody>
      </p:sp>
      <p:graphicFrame>
        <p:nvGraphicFramePr>
          <p:cNvPr id="12" name="Table 11" hidden="1">
            <a:extLst>
              <a:ext uri="{FF2B5EF4-FFF2-40B4-BE49-F238E27FC236}">
                <a16:creationId xmlns:a16="http://schemas.microsoft.com/office/drawing/2014/main" id="{EF7DC21F-99F8-4F48-9203-63793CFF7D9C}"/>
              </a:ext>
            </a:extLst>
          </p:cNvPr>
          <p:cNvGraphicFramePr>
            <a:graphicFrameLocks noGrp="1"/>
          </p:cNvGraphicFramePr>
          <p:nvPr>
            <p:extLst>
              <p:ext uri="{D42A27DB-BD31-4B8C-83A1-F6EECF244321}">
                <p14:modId xmlns:p14="http://schemas.microsoft.com/office/powerpoint/2010/main" val="408398643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a:ln>
                            <a:noFill/>
                          </a:ln>
                          <a:solidFill>
                            <a:srgbClr val="58595B"/>
                          </a:solidFill>
                          <a:latin typeface="Helvetica" pitchFamily="2" charset="0"/>
                          <a:cs typeface="Arial" panose="020B0604020202020204" pitchFamily="34" charset="0"/>
                        </a:rPr>
                        <a:t>Thank You</a:t>
                      </a:r>
                      <a:endParaRPr lang="en-US" sz="360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3" name="TextBox 12">
            <a:extLst>
              <a:ext uri="{FF2B5EF4-FFF2-40B4-BE49-F238E27FC236}">
                <a16:creationId xmlns:a16="http://schemas.microsoft.com/office/drawing/2014/main" id="{39DA3775-34D5-1E49-AF02-9E34A316EF51}"/>
              </a:ext>
            </a:extLst>
          </p:cNvPr>
          <p:cNvSpPr txBox="1"/>
          <p:nvPr/>
        </p:nvSpPr>
        <p:spPr>
          <a:xfrm>
            <a:off x="640080" y="1874520"/>
            <a:ext cx="7772400" cy="553998"/>
          </a:xfrm>
          <a:prstGeom prst="rect">
            <a:avLst/>
          </a:prstGeom>
          <a:noFill/>
        </p:spPr>
        <p:txBody>
          <a:bodyPr wrap="square" lIns="0" tIns="0" rIns="0" bIns="0" rtlCol="0" anchor="b" anchorCtr="0">
            <a:spAutoFit/>
          </a:bodyPr>
          <a:lstStyle/>
          <a:p>
            <a:r>
              <a:rPr lang="en-US" sz="3600" b="1" i="0" baseline="0">
                <a:solidFill>
                  <a:srgbClr val="58595B"/>
                </a:solidFill>
                <a:latin typeface="Helvetica" pitchFamily="2" charset="0"/>
              </a:rPr>
              <a:t>Section Divider</a:t>
            </a:r>
          </a:p>
        </p:txBody>
      </p:sp>
    </p:spTree>
    <p:extLst>
      <p:ext uri="{BB962C8B-B14F-4D97-AF65-F5344CB8AC3E}">
        <p14:creationId xmlns:p14="http://schemas.microsoft.com/office/powerpoint/2010/main" val="215678567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a:solidFill>
                  <a:srgbClr val="58595B"/>
                </a:solidFill>
                <a:effectLst/>
                <a:latin typeface="Helvetica" pitchFamily="2" charset="0"/>
                <a:ea typeface="+mn-ea"/>
                <a:cs typeface="+mn-cs"/>
              </a:rPr>
              <a:t>Lorem ipsum dolor sit </a:t>
            </a:r>
            <a:r>
              <a:rPr lang="en-US" sz="1400" b="0" i="0" kern="1200" err="1">
                <a:solidFill>
                  <a:srgbClr val="58595B"/>
                </a:solidFill>
                <a:effectLst/>
                <a:latin typeface="Helvetica" pitchFamily="2" charset="0"/>
                <a:ea typeface="+mn-ea"/>
                <a:cs typeface="+mn-cs"/>
              </a:rPr>
              <a:t>amet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consectetur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adipiscing</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elit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sed</a:t>
            </a:r>
            <a:r>
              <a:rPr lang="en-US" sz="1400" b="0" i="0" kern="1200">
                <a:solidFill>
                  <a:srgbClr val="58595B"/>
                </a:solidFill>
                <a:effectLst/>
                <a:latin typeface="Helvetica" pitchFamily="2" charset="0"/>
                <a:ea typeface="+mn-ea"/>
                <a:cs typeface="+mn-cs"/>
              </a:rPr>
              <a:t> do </a:t>
            </a:r>
            <a:r>
              <a:rPr lang="en-US" sz="1400" b="0" i="0" kern="1200" err="1">
                <a:solidFill>
                  <a:srgbClr val="58595B"/>
                </a:solidFill>
                <a:effectLst/>
                <a:latin typeface="Helvetica" pitchFamily="2" charset="0"/>
                <a:ea typeface="+mn-ea"/>
                <a:cs typeface="+mn-cs"/>
              </a:rPr>
              <a:t>eiusmod</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tempor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incididunt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labore</a:t>
            </a:r>
            <a:r>
              <a:rPr lang="en-US" sz="1400" b="0" i="0" kern="1200">
                <a:solidFill>
                  <a:srgbClr val="58595B"/>
                </a:solidFill>
                <a:effectLst/>
                <a:latin typeface="Helvetica" pitchFamily="2" charset="0"/>
                <a:ea typeface="+mn-ea"/>
                <a:cs typeface="+mn-cs"/>
              </a:rPr>
              <a:t> et dolore magna </a:t>
            </a:r>
            <a:r>
              <a:rPr lang="en-US" sz="1400" b="0" i="0" kern="1200" err="1">
                <a:solidFill>
                  <a:srgbClr val="58595B"/>
                </a:solidFill>
                <a:effectLst/>
                <a:latin typeface="Helvetica" pitchFamily="2" charset="0"/>
                <a:ea typeface="+mn-ea"/>
                <a:cs typeface="+mn-cs"/>
              </a:rPr>
              <a:t>aliqua</a:t>
            </a:r>
            <a:r>
              <a:rPr lang="en-US" sz="1400" b="0" i="0" kern="1200">
                <a:solidFill>
                  <a:srgbClr val="58595B"/>
                </a:solidFill>
                <a:effectLst/>
                <a:latin typeface="Helvetica" pitchFamily="2" charset="0"/>
                <a:ea typeface="+mn-ea"/>
                <a:cs typeface="+mn-cs"/>
              </a:rPr>
              <a:t>. Ut </a:t>
            </a:r>
            <a:r>
              <a:rPr lang="en-US" sz="1400" b="0" i="0" kern="1200" err="1">
                <a:solidFill>
                  <a:srgbClr val="58595B"/>
                </a:solidFill>
                <a:effectLst/>
                <a:latin typeface="Helvetica" pitchFamily="2" charset="0"/>
                <a:ea typeface="+mn-ea"/>
                <a:cs typeface="+mn-cs"/>
              </a:rPr>
              <a:t>enim</a:t>
            </a:r>
            <a:r>
              <a:rPr lang="en-US" sz="1400" b="0" i="0" kern="1200">
                <a:solidFill>
                  <a:srgbClr val="58595B"/>
                </a:solidFill>
                <a:effectLst/>
                <a:latin typeface="Helvetica" pitchFamily="2" charset="0"/>
                <a:ea typeface="+mn-ea"/>
                <a:cs typeface="+mn-cs"/>
              </a:rPr>
              <a:t> ad minim </a:t>
            </a:r>
            <a:r>
              <a:rPr lang="en-US" sz="1400" b="0" i="0" kern="1200" err="1">
                <a:solidFill>
                  <a:srgbClr val="58595B"/>
                </a:solidFill>
                <a:effectLst/>
                <a:latin typeface="Helvetica" pitchFamily="2" charset="0"/>
                <a:ea typeface="+mn-ea"/>
                <a:cs typeface="+mn-cs"/>
              </a:rPr>
              <a:t>veniam</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quis</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nostrud</a:t>
            </a:r>
            <a:r>
              <a:rPr lang="en-US" sz="1400" b="0" i="0" kern="1200">
                <a:solidFill>
                  <a:srgbClr val="58595B"/>
                </a:solidFill>
                <a:effectLst/>
                <a:latin typeface="Helvetica" pitchFamily="2" charset="0"/>
                <a:ea typeface="+mn-ea"/>
                <a:cs typeface="+mn-cs"/>
              </a:rPr>
              <a:t> exercitation </a:t>
            </a:r>
            <a:r>
              <a:rPr lang="en-US" sz="1400" b="0" i="0" kern="1200" err="1">
                <a:solidFill>
                  <a:srgbClr val="58595B"/>
                </a:solidFill>
                <a:effectLst/>
                <a:latin typeface="Helvetica" pitchFamily="2" charset="0"/>
                <a:ea typeface="+mn-ea"/>
                <a:cs typeface="+mn-cs"/>
              </a:rPr>
              <a:t>ullamco</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laboris</a:t>
            </a:r>
            <a:r>
              <a:rPr lang="en-US" sz="1400" b="0" i="0" kern="1200">
                <a:solidFill>
                  <a:srgbClr val="58595B"/>
                </a:solidFill>
                <a:effectLst/>
                <a:latin typeface="Helvetica" pitchFamily="2" charset="0"/>
                <a:ea typeface="+mn-ea"/>
                <a:cs typeface="+mn-cs"/>
              </a:rPr>
              <a:t> nisi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aliquip</a:t>
            </a:r>
            <a:r>
              <a:rPr lang="en-US" sz="1400" b="0" i="0" kern="1200">
                <a:solidFill>
                  <a:srgbClr val="58595B"/>
                </a:solidFill>
                <a:effectLst/>
                <a:latin typeface="Helvetica" pitchFamily="2" charset="0"/>
                <a:ea typeface="+mn-ea"/>
                <a:cs typeface="+mn-cs"/>
              </a:rPr>
              <a:t> ex </a:t>
            </a:r>
            <a:r>
              <a:rPr lang="en-US" sz="1400" b="0" i="0" kern="1200" err="1">
                <a:solidFill>
                  <a:srgbClr val="58595B"/>
                </a:solidFill>
                <a:effectLst/>
                <a:latin typeface="Helvetica" pitchFamily="2" charset="0"/>
                <a:ea typeface="+mn-ea"/>
                <a:cs typeface="+mn-cs"/>
              </a:rPr>
              <a:t>ead</a:t>
            </a:r>
            <a:r>
              <a:rPr lang="en-US" sz="1400" b="0" i="0" kern="120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a:t>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F7BF61F8-88B3-FE4F-8169-B5261E98FF9B}" type="datetime4">
              <a:rPr lang="en-US" smtClean="0"/>
              <a:t>June 29, 2025</a:t>
            </a:fld>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a:t>Header w/copy and bullets</a:t>
            </a:r>
          </a:p>
        </p:txBody>
      </p:sp>
      <p:sp>
        <p:nvSpPr>
          <p:cNvPr id="5" name="Text Placeholder 4">
            <a:extLst>
              <a:ext uri="{FF2B5EF4-FFF2-40B4-BE49-F238E27FC236}">
                <a16:creationId xmlns:a16="http://schemas.microsoft.com/office/drawing/2014/main" id="{FEB3799F-3DE7-0C45-B34C-091D879B69B2}"/>
              </a:ext>
            </a:extLst>
          </p:cNvPr>
          <p:cNvSpPr>
            <a:spLocks noGrp="1"/>
          </p:cNvSpPr>
          <p:nvPr>
            <p:ph type="body" sz="quarter" idx="21" hasCustomPrompt="1"/>
          </p:nvPr>
        </p:nvSpPr>
        <p:spPr>
          <a:xfrm>
            <a:off x="1097281" y="2286000"/>
            <a:ext cx="6858000" cy="388889"/>
          </a:xfrm>
        </p:spPr>
        <p:txBody>
          <a:bodyPr lIns="365760">
            <a:spAutoFit/>
          </a:bodyPr>
          <a:lstStyle>
            <a:lvl1pPr>
              <a:defRPr/>
            </a:lvl1pPr>
          </a:lstStyle>
          <a:p>
            <a:pPr lvl="0"/>
            <a:r>
              <a:rPr lang="en-US"/>
              <a:t>Most bulleted slides should have no more than 5 bullets with only about 5-6 words per bullet.</a:t>
            </a:r>
          </a:p>
        </p:txBody>
      </p:sp>
    </p:spTree>
    <p:extLst>
      <p:ext uri="{BB962C8B-B14F-4D97-AF65-F5344CB8AC3E}">
        <p14:creationId xmlns:p14="http://schemas.microsoft.com/office/powerpoint/2010/main" val="3158086943"/>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a:solidFill>
                  <a:srgbClr val="58595B"/>
                </a:solidFill>
                <a:effectLst/>
                <a:latin typeface="Helvetica" pitchFamily="2" charset="0"/>
                <a:ea typeface="+mn-ea"/>
                <a:cs typeface="+mn-cs"/>
              </a:rPr>
              <a:t>Lorem ipsum dolor sit </a:t>
            </a:r>
            <a:r>
              <a:rPr lang="en-US" sz="1400" b="0" i="0" kern="1200" err="1">
                <a:solidFill>
                  <a:srgbClr val="58595B"/>
                </a:solidFill>
                <a:effectLst/>
                <a:latin typeface="Helvetica" pitchFamily="2" charset="0"/>
                <a:ea typeface="+mn-ea"/>
                <a:cs typeface="+mn-cs"/>
              </a:rPr>
              <a:t>amet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consectetur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adipiscing</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elit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sed</a:t>
            </a:r>
            <a:r>
              <a:rPr lang="en-US" sz="1400" b="0" i="0" kern="1200">
                <a:solidFill>
                  <a:srgbClr val="58595B"/>
                </a:solidFill>
                <a:effectLst/>
                <a:latin typeface="Helvetica" pitchFamily="2" charset="0"/>
                <a:ea typeface="+mn-ea"/>
                <a:cs typeface="+mn-cs"/>
              </a:rPr>
              <a:t> do </a:t>
            </a:r>
            <a:r>
              <a:rPr lang="en-US" sz="1400" b="0" i="0" kern="1200" err="1">
                <a:solidFill>
                  <a:srgbClr val="58595B"/>
                </a:solidFill>
                <a:effectLst/>
                <a:latin typeface="Helvetica" pitchFamily="2" charset="0"/>
                <a:ea typeface="+mn-ea"/>
                <a:cs typeface="+mn-cs"/>
              </a:rPr>
              <a:t>eiusmod</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tempor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incididunt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labore</a:t>
            </a:r>
            <a:r>
              <a:rPr lang="en-US" sz="1400" b="0" i="0" kern="1200">
                <a:solidFill>
                  <a:srgbClr val="58595B"/>
                </a:solidFill>
                <a:effectLst/>
                <a:latin typeface="Helvetica" pitchFamily="2" charset="0"/>
                <a:ea typeface="+mn-ea"/>
                <a:cs typeface="+mn-cs"/>
              </a:rPr>
              <a:t> et dolore magna </a:t>
            </a:r>
            <a:r>
              <a:rPr lang="en-US" sz="1400" b="0" i="0" kern="1200" err="1">
                <a:solidFill>
                  <a:srgbClr val="58595B"/>
                </a:solidFill>
                <a:effectLst/>
                <a:latin typeface="Helvetica" pitchFamily="2" charset="0"/>
                <a:ea typeface="+mn-ea"/>
                <a:cs typeface="+mn-cs"/>
              </a:rPr>
              <a:t>aliqua</a:t>
            </a:r>
            <a:r>
              <a:rPr lang="en-US" sz="1400" b="0" i="0" kern="1200">
                <a:solidFill>
                  <a:srgbClr val="58595B"/>
                </a:solidFill>
                <a:effectLst/>
                <a:latin typeface="Helvetica" pitchFamily="2" charset="0"/>
                <a:ea typeface="+mn-ea"/>
                <a:cs typeface="+mn-cs"/>
              </a:rPr>
              <a:t>. Ut </a:t>
            </a:r>
            <a:r>
              <a:rPr lang="en-US" sz="1400" b="0" i="0" kern="1200" err="1">
                <a:solidFill>
                  <a:srgbClr val="58595B"/>
                </a:solidFill>
                <a:effectLst/>
                <a:latin typeface="Helvetica" pitchFamily="2" charset="0"/>
                <a:ea typeface="+mn-ea"/>
                <a:cs typeface="+mn-cs"/>
              </a:rPr>
              <a:t>enim</a:t>
            </a:r>
            <a:r>
              <a:rPr lang="en-US" sz="1400" b="0" i="0" kern="1200">
                <a:solidFill>
                  <a:srgbClr val="58595B"/>
                </a:solidFill>
                <a:effectLst/>
                <a:latin typeface="Helvetica" pitchFamily="2" charset="0"/>
                <a:ea typeface="+mn-ea"/>
                <a:cs typeface="+mn-cs"/>
              </a:rPr>
              <a:t> ad minim </a:t>
            </a:r>
            <a:r>
              <a:rPr lang="en-US" sz="1400" b="0" i="0" kern="1200" err="1">
                <a:solidFill>
                  <a:srgbClr val="58595B"/>
                </a:solidFill>
                <a:effectLst/>
                <a:latin typeface="Helvetica" pitchFamily="2" charset="0"/>
                <a:ea typeface="+mn-ea"/>
                <a:cs typeface="+mn-cs"/>
              </a:rPr>
              <a:t>veniam</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quis</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nostrud</a:t>
            </a:r>
            <a:r>
              <a:rPr lang="en-US" sz="1400" b="0" i="0" kern="1200">
                <a:solidFill>
                  <a:srgbClr val="58595B"/>
                </a:solidFill>
                <a:effectLst/>
                <a:latin typeface="Helvetica" pitchFamily="2" charset="0"/>
                <a:ea typeface="+mn-ea"/>
                <a:cs typeface="+mn-cs"/>
              </a:rPr>
              <a:t> exercitation </a:t>
            </a:r>
            <a:r>
              <a:rPr lang="en-US" sz="1400" b="0" i="0" kern="1200" err="1">
                <a:solidFill>
                  <a:srgbClr val="58595B"/>
                </a:solidFill>
                <a:effectLst/>
                <a:latin typeface="Helvetica" pitchFamily="2" charset="0"/>
                <a:ea typeface="+mn-ea"/>
                <a:cs typeface="+mn-cs"/>
              </a:rPr>
              <a:t>ullamco</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laboris</a:t>
            </a:r>
            <a:r>
              <a:rPr lang="en-US" sz="1400" b="0" i="0" kern="1200">
                <a:solidFill>
                  <a:srgbClr val="58595B"/>
                </a:solidFill>
                <a:effectLst/>
                <a:latin typeface="Helvetica" pitchFamily="2" charset="0"/>
                <a:ea typeface="+mn-ea"/>
                <a:cs typeface="+mn-cs"/>
              </a:rPr>
              <a:t> nisi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aliquip</a:t>
            </a:r>
            <a:r>
              <a:rPr lang="en-US" sz="1400" b="0" i="0" kern="1200">
                <a:solidFill>
                  <a:srgbClr val="58595B"/>
                </a:solidFill>
                <a:effectLst/>
                <a:latin typeface="Helvetica" pitchFamily="2" charset="0"/>
                <a:ea typeface="+mn-ea"/>
                <a:cs typeface="+mn-cs"/>
              </a:rPr>
              <a:t> ex </a:t>
            </a:r>
            <a:r>
              <a:rPr lang="en-US" sz="1400" b="0" i="0" kern="1200" err="1">
                <a:solidFill>
                  <a:srgbClr val="58595B"/>
                </a:solidFill>
                <a:effectLst/>
                <a:latin typeface="Helvetica" pitchFamily="2" charset="0"/>
                <a:ea typeface="+mn-ea"/>
                <a:cs typeface="+mn-cs"/>
              </a:rPr>
              <a:t>ead</a:t>
            </a:r>
            <a:r>
              <a:rPr lang="en-US" sz="1400" b="0" i="0" kern="120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a:t>Column One 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2E97A3B5-6613-4F46-BF76-6FADC2B102EA}" type="datetime4">
              <a:rPr lang="en-US" smtClean="0"/>
              <a:t>June 29, 2025</a:t>
            </a:fld>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02920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a:solidFill>
                  <a:srgbClr val="58595B"/>
                </a:solidFill>
                <a:effectLst/>
                <a:latin typeface="Helvetica" pitchFamily="2" charset="0"/>
                <a:ea typeface="+mn-ea"/>
                <a:cs typeface="+mn-cs"/>
              </a:rPr>
              <a:t>Lorem ipsum dolor sit </a:t>
            </a:r>
            <a:r>
              <a:rPr lang="en-US" sz="1400" b="0" i="0" kern="1200" err="1">
                <a:solidFill>
                  <a:srgbClr val="58595B"/>
                </a:solidFill>
                <a:effectLst/>
                <a:latin typeface="Helvetica" pitchFamily="2" charset="0"/>
                <a:ea typeface="+mn-ea"/>
                <a:cs typeface="+mn-cs"/>
              </a:rPr>
              <a:t>amet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consectetur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adipiscing</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elit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sed</a:t>
            </a:r>
            <a:r>
              <a:rPr lang="en-US" sz="1400" b="0" i="0" kern="1200">
                <a:solidFill>
                  <a:srgbClr val="58595B"/>
                </a:solidFill>
                <a:effectLst/>
                <a:latin typeface="Helvetica" pitchFamily="2" charset="0"/>
                <a:ea typeface="+mn-ea"/>
                <a:cs typeface="+mn-cs"/>
              </a:rPr>
              <a:t> do </a:t>
            </a:r>
            <a:r>
              <a:rPr lang="en-US" sz="1400" b="0" i="0" kern="1200" err="1">
                <a:solidFill>
                  <a:srgbClr val="58595B"/>
                </a:solidFill>
                <a:effectLst/>
                <a:latin typeface="Helvetica" pitchFamily="2" charset="0"/>
                <a:ea typeface="+mn-ea"/>
                <a:cs typeface="+mn-cs"/>
              </a:rPr>
              <a:t>eiusmod</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tempor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incididunt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labore</a:t>
            </a:r>
            <a:r>
              <a:rPr lang="en-US" sz="1400" b="0" i="0" kern="1200">
                <a:solidFill>
                  <a:srgbClr val="58595B"/>
                </a:solidFill>
                <a:effectLst/>
                <a:latin typeface="Helvetica" pitchFamily="2" charset="0"/>
                <a:ea typeface="+mn-ea"/>
                <a:cs typeface="+mn-cs"/>
              </a:rPr>
              <a:t> et dolore magna </a:t>
            </a:r>
            <a:r>
              <a:rPr lang="en-US" sz="1400" b="0" i="0" kern="1200" err="1">
                <a:solidFill>
                  <a:srgbClr val="58595B"/>
                </a:solidFill>
                <a:effectLst/>
                <a:latin typeface="Helvetica" pitchFamily="2" charset="0"/>
                <a:ea typeface="+mn-ea"/>
                <a:cs typeface="+mn-cs"/>
              </a:rPr>
              <a:t>aliqua</a:t>
            </a:r>
            <a:r>
              <a:rPr lang="en-US" sz="1400" b="0" i="0" kern="1200">
                <a:solidFill>
                  <a:srgbClr val="58595B"/>
                </a:solidFill>
                <a:effectLst/>
                <a:latin typeface="Helvetica" pitchFamily="2" charset="0"/>
                <a:ea typeface="+mn-ea"/>
                <a:cs typeface="+mn-cs"/>
              </a:rPr>
              <a:t>. Ut </a:t>
            </a:r>
            <a:r>
              <a:rPr lang="en-US" sz="1400" b="0" i="0" kern="1200" err="1">
                <a:solidFill>
                  <a:srgbClr val="58595B"/>
                </a:solidFill>
                <a:effectLst/>
                <a:latin typeface="Helvetica" pitchFamily="2" charset="0"/>
                <a:ea typeface="+mn-ea"/>
                <a:cs typeface="+mn-cs"/>
              </a:rPr>
              <a:t>enim</a:t>
            </a:r>
            <a:r>
              <a:rPr lang="en-US" sz="1400" b="0" i="0" kern="1200">
                <a:solidFill>
                  <a:srgbClr val="58595B"/>
                </a:solidFill>
                <a:effectLst/>
                <a:latin typeface="Helvetica" pitchFamily="2" charset="0"/>
                <a:ea typeface="+mn-ea"/>
                <a:cs typeface="+mn-cs"/>
              </a:rPr>
              <a:t> ad minim </a:t>
            </a:r>
            <a:r>
              <a:rPr lang="en-US" sz="1400" b="0" i="0" kern="1200" err="1">
                <a:solidFill>
                  <a:srgbClr val="58595B"/>
                </a:solidFill>
                <a:effectLst/>
                <a:latin typeface="Helvetica" pitchFamily="2" charset="0"/>
                <a:ea typeface="+mn-ea"/>
                <a:cs typeface="+mn-cs"/>
              </a:rPr>
              <a:t>veniam</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quis</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nostrud</a:t>
            </a:r>
            <a:r>
              <a:rPr lang="en-US" sz="1400" b="0" i="0" kern="1200">
                <a:solidFill>
                  <a:srgbClr val="58595B"/>
                </a:solidFill>
                <a:effectLst/>
                <a:latin typeface="Helvetica" pitchFamily="2" charset="0"/>
                <a:ea typeface="+mn-ea"/>
                <a:cs typeface="+mn-cs"/>
              </a:rPr>
              <a:t> exercitation </a:t>
            </a:r>
            <a:r>
              <a:rPr lang="en-US" sz="1400" b="0" i="0" kern="1200" err="1">
                <a:solidFill>
                  <a:srgbClr val="58595B"/>
                </a:solidFill>
                <a:effectLst/>
                <a:latin typeface="Helvetica" pitchFamily="2" charset="0"/>
                <a:ea typeface="+mn-ea"/>
                <a:cs typeface="+mn-cs"/>
              </a:rPr>
              <a:t>ullamco</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laboris</a:t>
            </a:r>
            <a:r>
              <a:rPr lang="en-US" sz="1400" b="0" i="0" kern="1200">
                <a:solidFill>
                  <a:srgbClr val="58595B"/>
                </a:solidFill>
                <a:effectLst/>
                <a:latin typeface="Helvetica" pitchFamily="2" charset="0"/>
                <a:ea typeface="+mn-ea"/>
                <a:cs typeface="+mn-cs"/>
              </a:rPr>
              <a:t> nisi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aliquip</a:t>
            </a:r>
            <a:r>
              <a:rPr lang="en-US" sz="1400" b="0" i="0" kern="1200">
                <a:solidFill>
                  <a:srgbClr val="58595B"/>
                </a:solidFill>
                <a:effectLst/>
                <a:latin typeface="Helvetica" pitchFamily="2" charset="0"/>
                <a:ea typeface="+mn-ea"/>
                <a:cs typeface="+mn-cs"/>
              </a:rPr>
              <a:t> ex </a:t>
            </a:r>
            <a:r>
              <a:rPr lang="en-US" sz="1400" b="0" i="0" kern="1200" err="1">
                <a:solidFill>
                  <a:srgbClr val="58595B"/>
                </a:solidFill>
                <a:effectLst/>
                <a:latin typeface="Helvetica" pitchFamily="2" charset="0"/>
                <a:ea typeface="+mn-ea"/>
                <a:cs typeface="+mn-cs"/>
              </a:rPr>
              <a:t>ead</a:t>
            </a:r>
            <a:r>
              <a:rPr lang="en-US" sz="1400" b="0" i="0" kern="120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02920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a:t>Header w/two columns</a:t>
            </a:r>
          </a:p>
        </p:txBody>
      </p:sp>
    </p:spTree>
    <p:extLst>
      <p:ext uri="{BB962C8B-B14F-4D97-AF65-F5344CB8AC3E}">
        <p14:creationId xmlns:p14="http://schemas.microsoft.com/office/powerpoint/2010/main" val="1006351767"/>
      </p:ext>
    </p:extLst>
  </p:cSld>
  <p:clrMapOvr>
    <a:masterClrMapping/>
  </p:clrMapOvr>
  <p:extLst>
    <p:ext uri="{DCECCB84-F9BA-43D5-87BE-67443E8EF086}">
      <p15:sldGuideLst xmlns:p15="http://schemas.microsoft.com/office/powerpoint/2012/main">
        <p15:guide id="1" pos="2880">
          <p15:clr>
            <a:srgbClr val="FBAE40"/>
          </p15:clr>
        </p15:guide>
        <p15:guide id="2" pos="3096">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09DCE2DB-E4F8-0848-90C1-ACDCE2F38AD9}" type="datetime4">
              <a:rPr lang="en-US" smtClean="0"/>
              <a:t>June 29, 2025</a:t>
            </a:fld>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097280" y="1188720"/>
            <a:ext cx="6400800" cy="3108960"/>
          </a:xfrm>
          <a:prstGeom prst="rect">
            <a:avLst/>
          </a:prstGeom>
          <a:solidFill>
            <a:srgbClr val="DBE7F5"/>
          </a:solidFill>
        </p:spPr>
        <p:txBody>
          <a:bodyPr anchor="t" anchorCtr="1"/>
          <a:lstStyle>
            <a:lvl1pPr marL="0" indent="0" algn="ctr">
              <a:buNone/>
              <a:defRPr>
                <a:solidFill>
                  <a:srgbClr val="898989"/>
                </a:solidFill>
              </a:defRPr>
            </a:lvl1pPr>
          </a:lstStyle>
          <a:p>
            <a:r>
              <a:rPr lang="en-US"/>
              <a:t>Click icon to add table</a:t>
            </a:r>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7739809" y="1188720"/>
            <a:ext cx="946991" cy="1354217"/>
          </a:xfrm>
          <a:prstGeom prst="rect">
            <a:avLst/>
          </a:prstGeom>
        </p:spPr>
        <p:txBody>
          <a:bodyPr wrap="square" lIns="0">
            <a:spAutoFit/>
          </a:bodyPr>
          <a:lstStyle>
            <a:lvl1pPr marL="0" indent="0" algn="l">
              <a:lnSpc>
                <a:spcPct val="100000"/>
              </a:lnSpc>
              <a:buNone/>
              <a:defRPr sz="800" b="0">
                <a:solidFill>
                  <a:srgbClr val="FC28FC"/>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a:t>Input data using the custom table. If you’re not sure you’ll need this table, we recommend HIDING the slide temporarily instead of deleting it. Once deleted, the custom table can be recovered from the master source file. </a:t>
            </a:r>
          </a:p>
        </p:txBody>
      </p:sp>
    </p:spTree>
    <p:extLst>
      <p:ext uri="{BB962C8B-B14F-4D97-AF65-F5344CB8AC3E}">
        <p14:creationId xmlns:p14="http://schemas.microsoft.com/office/powerpoint/2010/main" val="2218602859"/>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11D0AFF7-781E-9C49-9DD3-A4DFB4A9395B}" type="datetime4">
              <a:rPr lang="en-US" smtClean="0"/>
              <a:t>June 29, 2025</a:t>
            </a:fld>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4572000" y="1554480"/>
            <a:ext cx="3840478" cy="1205209"/>
          </a:xfrm>
          <a:prstGeom prst="rect">
            <a:avLst/>
          </a:prstGeom>
        </p:spPr>
        <p:txBody>
          <a:bodyPr l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a:solidFill>
                  <a:srgbClr val="58595B"/>
                </a:solidFill>
                <a:effectLst/>
                <a:latin typeface="Helvetica" pitchFamily="2" charset="0"/>
                <a:ea typeface="+mn-ea"/>
                <a:cs typeface="+mn-cs"/>
              </a:rPr>
              <a:t>Lorem ipsum dolor sit </a:t>
            </a:r>
            <a:r>
              <a:rPr lang="en-US" sz="1400" b="0" i="0" kern="1200" err="1">
                <a:solidFill>
                  <a:srgbClr val="58595B"/>
                </a:solidFill>
                <a:effectLst/>
                <a:latin typeface="Helvetica" pitchFamily="2" charset="0"/>
                <a:ea typeface="+mn-ea"/>
                <a:cs typeface="+mn-cs"/>
              </a:rPr>
              <a:t>amet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consectetur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adipiscing</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elit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sed</a:t>
            </a:r>
            <a:r>
              <a:rPr lang="en-US" sz="1400" b="0" i="0" kern="1200">
                <a:solidFill>
                  <a:srgbClr val="58595B"/>
                </a:solidFill>
                <a:effectLst/>
                <a:latin typeface="Helvetica" pitchFamily="2" charset="0"/>
                <a:ea typeface="+mn-ea"/>
                <a:cs typeface="+mn-cs"/>
              </a:rPr>
              <a:t> do </a:t>
            </a:r>
            <a:r>
              <a:rPr lang="en-US" sz="1400" b="0" i="0" kern="1200" err="1">
                <a:solidFill>
                  <a:srgbClr val="58595B"/>
                </a:solidFill>
                <a:effectLst/>
                <a:latin typeface="Helvetica" pitchFamily="2" charset="0"/>
                <a:ea typeface="+mn-ea"/>
                <a:cs typeface="+mn-cs"/>
              </a:rPr>
              <a:t>eiusmod</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tempor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incididunt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labore</a:t>
            </a:r>
            <a:r>
              <a:rPr lang="en-US" sz="1400" b="0" i="0" kern="1200">
                <a:solidFill>
                  <a:srgbClr val="58595B"/>
                </a:solidFill>
                <a:effectLst/>
                <a:latin typeface="Helvetica" pitchFamily="2" charset="0"/>
                <a:ea typeface="+mn-ea"/>
                <a:cs typeface="+mn-cs"/>
              </a:rPr>
              <a:t> et dolore magna </a:t>
            </a:r>
            <a:r>
              <a:rPr lang="en-US" sz="1400" b="0" i="0" kern="1200" err="1">
                <a:solidFill>
                  <a:srgbClr val="58595B"/>
                </a:solidFill>
                <a:effectLst/>
                <a:latin typeface="Helvetica" pitchFamily="2" charset="0"/>
                <a:ea typeface="+mn-ea"/>
                <a:cs typeface="+mn-cs"/>
              </a:rPr>
              <a:t>aliqua</a:t>
            </a:r>
            <a:r>
              <a:rPr lang="en-US" sz="1400" b="0" i="0" kern="1200">
                <a:solidFill>
                  <a:srgbClr val="58595B"/>
                </a:solidFill>
                <a:effectLst/>
                <a:latin typeface="Helvetica" pitchFamily="2" charset="0"/>
                <a:ea typeface="+mn-ea"/>
                <a:cs typeface="+mn-cs"/>
              </a:rPr>
              <a:t>. Ut </a:t>
            </a:r>
            <a:r>
              <a:rPr lang="en-US" sz="1400" b="0" i="0" kern="1200" err="1">
                <a:solidFill>
                  <a:srgbClr val="58595B"/>
                </a:solidFill>
                <a:effectLst/>
                <a:latin typeface="Helvetica" pitchFamily="2" charset="0"/>
                <a:ea typeface="+mn-ea"/>
                <a:cs typeface="+mn-cs"/>
              </a:rPr>
              <a:t>enim</a:t>
            </a:r>
            <a:r>
              <a:rPr lang="en-US" sz="1400" b="0" i="0" kern="1200">
                <a:solidFill>
                  <a:srgbClr val="58595B"/>
                </a:solidFill>
                <a:effectLst/>
                <a:latin typeface="Helvetica" pitchFamily="2" charset="0"/>
                <a:ea typeface="+mn-ea"/>
                <a:cs typeface="+mn-cs"/>
              </a:rPr>
              <a:t> ad minim </a:t>
            </a:r>
            <a:r>
              <a:rPr lang="en-US" sz="1400" b="0" i="0" kern="1200" err="1">
                <a:solidFill>
                  <a:srgbClr val="58595B"/>
                </a:solidFill>
                <a:effectLst/>
                <a:latin typeface="Helvetica" pitchFamily="2" charset="0"/>
                <a:ea typeface="+mn-ea"/>
                <a:cs typeface="+mn-cs"/>
              </a:rPr>
              <a:t>veniam</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quis</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nostrud</a:t>
            </a:r>
            <a:r>
              <a:rPr lang="en-US" sz="1400" b="0" i="0" kern="1200">
                <a:solidFill>
                  <a:srgbClr val="58595B"/>
                </a:solidFill>
                <a:effectLst/>
                <a:latin typeface="Helvetica" pitchFamily="2" charset="0"/>
                <a:ea typeface="+mn-ea"/>
                <a:cs typeface="+mn-cs"/>
              </a:rPr>
              <a:t> exercitation </a:t>
            </a:r>
            <a:r>
              <a:rPr lang="en-US" sz="1400" b="0" i="0" kern="1200" err="1">
                <a:solidFill>
                  <a:srgbClr val="58595B"/>
                </a:solidFill>
                <a:effectLst/>
                <a:latin typeface="Helvetica" pitchFamily="2" charset="0"/>
                <a:ea typeface="+mn-ea"/>
                <a:cs typeface="+mn-cs"/>
              </a:rPr>
              <a:t>ullamco</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laboris</a:t>
            </a:r>
            <a:r>
              <a:rPr lang="en-US" sz="1400" b="0" i="0" kern="1200">
                <a:solidFill>
                  <a:srgbClr val="58595B"/>
                </a:solidFill>
                <a:effectLst/>
                <a:latin typeface="Helvetica" pitchFamily="2" charset="0"/>
                <a:ea typeface="+mn-ea"/>
                <a:cs typeface="+mn-cs"/>
              </a:rPr>
              <a:t> nisi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aliquip</a:t>
            </a:r>
            <a:r>
              <a:rPr lang="en-US" sz="1400" b="0" i="0" kern="1200">
                <a:solidFill>
                  <a:srgbClr val="58595B"/>
                </a:solidFill>
                <a:effectLst/>
                <a:latin typeface="Helvetica" pitchFamily="2" charset="0"/>
                <a:ea typeface="+mn-ea"/>
                <a:cs typeface="+mn-cs"/>
              </a:rPr>
              <a:t> ex </a:t>
            </a:r>
            <a:r>
              <a:rPr lang="en-US" sz="1400" b="0" i="0" kern="1200" err="1">
                <a:solidFill>
                  <a:srgbClr val="58595B"/>
                </a:solidFill>
                <a:effectLst/>
                <a:latin typeface="Helvetica" pitchFamily="2" charset="0"/>
                <a:ea typeface="+mn-ea"/>
                <a:cs typeface="+mn-cs"/>
              </a:rPr>
              <a:t>ead</a:t>
            </a:r>
            <a:r>
              <a:rPr lang="en-US" sz="1400" b="0" i="0" kern="120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4571999" y="1188720"/>
            <a:ext cx="3840479" cy="215444"/>
          </a:xfrm>
          <a:prstGeom prst="rect">
            <a:avLst/>
          </a:prstGeom>
        </p:spPr>
        <p:txBody>
          <a:bodyPr lIns="365760" rIns="0">
            <a:spAutoFit/>
          </a:bodyPr>
          <a:lstStyle>
            <a:lvl1pPr marL="0" indent="0">
              <a:lnSpc>
                <a:spcPct val="100000"/>
              </a:lnSpc>
              <a:buFontTx/>
              <a:buNone/>
              <a:defRPr b="1" i="0" cap="all" baseline="0">
                <a:latin typeface="Helvetica" pitchFamily="2" charset="0"/>
              </a:defRPr>
            </a:lvl1pPr>
          </a:lstStyle>
          <a:p>
            <a:pPr lvl="0"/>
            <a:r>
              <a:rPr lang="en-US"/>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640080"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a:t>Header w/one image on left</a:t>
            </a:r>
          </a:p>
        </p:txBody>
      </p:sp>
    </p:spTree>
    <p:extLst>
      <p:ext uri="{BB962C8B-B14F-4D97-AF65-F5344CB8AC3E}">
        <p14:creationId xmlns:p14="http://schemas.microsoft.com/office/powerpoint/2010/main" val="557359241"/>
      </p:ext>
    </p:extLst>
  </p:cSld>
  <p:clrMapOvr>
    <a:masterClrMapping/>
  </p:clrMapOvr>
  <p:extLst>
    <p:ext uri="{DCECCB84-F9BA-43D5-87BE-67443E8EF086}">
      <p15:sldGuideLst xmlns:p15="http://schemas.microsoft.com/office/powerpoint/2012/main">
        <p15:guide id="1" pos="2880">
          <p15:clr>
            <a:srgbClr val="FBAE40"/>
          </p15:clr>
        </p15:guide>
        <p15:guide id="2" pos="31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9FE47C0C-C9E7-AE4D-809E-5CBF13CABA9B}" type="datetime4">
              <a:rPr lang="en-US" smtClean="0"/>
              <a:t>June 29, 2025</a:t>
            </a:fld>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79" y="1554480"/>
            <a:ext cx="3840480" cy="1205209"/>
          </a:xfrm>
          <a:prstGeom prst="rect">
            <a:avLst/>
          </a:prstGeom>
        </p:spPr>
        <p:txBody>
          <a:bodyPr lIns="0" r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a:solidFill>
                  <a:srgbClr val="58595B"/>
                </a:solidFill>
                <a:effectLst/>
                <a:latin typeface="Helvetica" pitchFamily="2" charset="0"/>
                <a:ea typeface="+mn-ea"/>
                <a:cs typeface="+mn-cs"/>
              </a:rPr>
              <a:t>Lorem ipsum dolor sit </a:t>
            </a:r>
            <a:r>
              <a:rPr lang="en-US" sz="1400" b="0" i="0" kern="1200" err="1">
                <a:solidFill>
                  <a:srgbClr val="58595B"/>
                </a:solidFill>
                <a:effectLst/>
                <a:latin typeface="Helvetica" pitchFamily="2" charset="0"/>
                <a:ea typeface="+mn-ea"/>
                <a:cs typeface="+mn-cs"/>
              </a:rPr>
              <a:t>amet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consectetur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adipiscing</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elit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sed</a:t>
            </a:r>
            <a:r>
              <a:rPr lang="en-US" sz="1400" b="0" i="0" kern="1200">
                <a:solidFill>
                  <a:srgbClr val="58595B"/>
                </a:solidFill>
                <a:effectLst/>
                <a:latin typeface="Helvetica" pitchFamily="2" charset="0"/>
                <a:ea typeface="+mn-ea"/>
                <a:cs typeface="+mn-cs"/>
              </a:rPr>
              <a:t> do </a:t>
            </a:r>
            <a:r>
              <a:rPr lang="en-US" sz="1400" b="0" i="0" kern="1200" err="1">
                <a:solidFill>
                  <a:srgbClr val="58595B"/>
                </a:solidFill>
                <a:effectLst/>
                <a:latin typeface="Helvetica" pitchFamily="2" charset="0"/>
                <a:ea typeface="+mn-ea"/>
                <a:cs typeface="+mn-cs"/>
              </a:rPr>
              <a:t>eiusmod</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tempor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incididunt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labore</a:t>
            </a:r>
            <a:r>
              <a:rPr lang="en-US" sz="1400" b="0" i="0" kern="1200">
                <a:solidFill>
                  <a:srgbClr val="58595B"/>
                </a:solidFill>
                <a:effectLst/>
                <a:latin typeface="Helvetica" pitchFamily="2" charset="0"/>
                <a:ea typeface="+mn-ea"/>
                <a:cs typeface="+mn-cs"/>
              </a:rPr>
              <a:t> et dolore magna </a:t>
            </a:r>
            <a:r>
              <a:rPr lang="en-US" sz="1400" b="0" i="0" kern="1200" err="1">
                <a:solidFill>
                  <a:srgbClr val="58595B"/>
                </a:solidFill>
                <a:effectLst/>
                <a:latin typeface="Helvetica" pitchFamily="2" charset="0"/>
                <a:ea typeface="+mn-ea"/>
                <a:cs typeface="+mn-cs"/>
              </a:rPr>
              <a:t>aliqua</a:t>
            </a:r>
            <a:r>
              <a:rPr lang="en-US" sz="1400" b="0" i="0" kern="1200">
                <a:solidFill>
                  <a:srgbClr val="58595B"/>
                </a:solidFill>
                <a:effectLst/>
                <a:latin typeface="Helvetica" pitchFamily="2" charset="0"/>
                <a:ea typeface="+mn-ea"/>
                <a:cs typeface="+mn-cs"/>
              </a:rPr>
              <a:t>. Ut </a:t>
            </a:r>
            <a:r>
              <a:rPr lang="en-US" sz="1400" b="0" i="0" kern="1200" err="1">
                <a:solidFill>
                  <a:srgbClr val="58595B"/>
                </a:solidFill>
                <a:effectLst/>
                <a:latin typeface="Helvetica" pitchFamily="2" charset="0"/>
                <a:ea typeface="+mn-ea"/>
                <a:cs typeface="+mn-cs"/>
              </a:rPr>
              <a:t>enim</a:t>
            </a:r>
            <a:r>
              <a:rPr lang="en-US" sz="1400" b="0" i="0" kern="1200">
                <a:solidFill>
                  <a:srgbClr val="58595B"/>
                </a:solidFill>
                <a:effectLst/>
                <a:latin typeface="Helvetica" pitchFamily="2" charset="0"/>
                <a:ea typeface="+mn-ea"/>
                <a:cs typeface="+mn-cs"/>
              </a:rPr>
              <a:t> ad minim </a:t>
            </a:r>
            <a:r>
              <a:rPr lang="en-US" sz="1400" b="0" i="0" kern="1200" err="1">
                <a:solidFill>
                  <a:srgbClr val="58595B"/>
                </a:solidFill>
                <a:effectLst/>
                <a:latin typeface="Helvetica" pitchFamily="2" charset="0"/>
                <a:ea typeface="+mn-ea"/>
                <a:cs typeface="+mn-cs"/>
              </a:rPr>
              <a:t>veniam</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quis</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nostrud</a:t>
            </a:r>
            <a:r>
              <a:rPr lang="en-US" sz="1400" b="0" i="0" kern="1200">
                <a:solidFill>
                  <a:srgbClr val="58595B"/>
                </a:solidFill>
                <a:effectLst/>
                <a:latin typeface="Helvetica" pitchFamily="2" charset="0"/>
                <a:ea typeface="+mn-ea"/>
                <a:cs typeface="+mn-cs"/>
              </a:rPr>
              <a:t> exercitation </a:t>
            </a:r>
            <a:r>
              <a:rPr lang="en-US" sz="1400" b="0" i="0" kern="1200" err="1">
                <a:solidFill>
                  <a:srgbClr val="58595B"/>
                </a:solidFill>
                <a:effectLst/>
                <a:latin typeface="Helvetica" pitchFamily="2" charset="0"/>
                <a:ea typeface="+mn-ea"/>
                <a:cs typeface="+mn-cs"/>
              </a:rPr>
              <a:t>ullamco</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laboris</a:t>
            </a:r>
            <a:r>
              <a:rPr lang="en-US" sz="1400" b="0" i="0" kern="1200">
                <a:solidFill>
                  <a:srgbClr val="58595B"/>
                </a:solidFill>
                <a:effectLst/>
                <a:latin typeface="Helvetica" pitchFamily="2" charset="0"/>
                <a:ea typeface="+mn-ea"/>
                <a:cs typeface="+mn-cs"/>
              </a:rPr>
              <a:t> nisi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aliquip</a:t>
            </a:r>
            <a:r>
              <a:rPr lang="en-US" sz="1400" b="0" i="0" kern="1200">
                <a:solidFill>
                  <a:srgbClr val="58595B"/>
                </a:solidFill>
                <a:effectLst/>
                <a:latin typeface="Helvetica" pitchFamily="2" charset="0"/>
                <a:ea typeface="+mn-ea"/>
                <a:cs typeface="+mn-cs"/>
              </a:rPr>
              <a:t> ex </a:t>
            </a:r>
            <a:r>
              <a:rPr lang="en-US" sz="1400" b="0" i="0" kern="1200" err="1">
                <a:solidFill>
                  <a:srgbClr val="58595B"/>
                </a:solidFill>
                <a:effectLst/>
                <a:latin typeface="Helvetica" pitchFamily="2" charset="0"/>
                <a:ea typeface="+mn-ea"/>
                <a:cs typeface="+mn-cs"/>
              </a:rPr>
              <a:t>ead</a:t>
            </a:r>
            <a:r>
              <a:rPr lang="en-US" sz="1400" b="0" i="0" kern="120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40080" y="1188720"/>
            <a:ext cx="3840479" cy="219456"/>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4480559"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a:t>Header w/one image on right</a:t>
            </a:r>
          </a:p>
        </p:txBody>
      </p:sp>
    </p:spTree>
    <p:extLst>
      <p:ext uri="{BB962C8B-B14F-4D97-AF65-F5344CB8AC3E}">
        <p14:creationId xmlns:p14="http://schemas.microsoft.com/office/powerpoint/2010/main" val="452885666"/>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Header w/two images">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FE467E6B-9A71-6D40-8626-10A71C7AA91F}" type="datetime4">
              <a:rPr lang="en-US" smtClean="0"/>
              <a:t>June 29, 2025</a:t>
            </a:fld>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a:solidFill>
                  <a:srgbClr val="58595B"/>
                </a:solidFill>
                <a:effectLst/>
                <a:latin typeface="Helvetica" pitchFamily="2" charset="0"/>
                <a:ea typeface="+mn-ea"/>
                <a:cs typeface="+mn-cs"/>
              </a:rPr>
              <a:t>Lorem ipsum dolor sit </a:t>
            </a:r>
            <a:r>
              <a:rPr lang="en-US" sz="1400" b="0" i="0" kern="1200" err="1">
                <a:solidFill>
                  <a:srgbClr val="58595B"/>
                </a:solidFill>
                <a:effectLst/>
                <a:latin typeface="Helvetica" pitchFamily="2" charset="0"/>
                <a:ea typeface="+mn-ea"/>
                <a:cs typeface="+mn-cs"/>
              </a:rPr>
              <a:t>amet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consectetur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adipiscing</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elit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sed</a:t>
            </a:r>
            <a:r>
              <a:rPr lang="en-US" sz="1400" b="0" i="0" kern="1200">
                <a:solidFill>
                  <a:srgbClr val="58595B"/>
                </a:solidFill>
                <a:effectLst/>
                <a:latin typeface="Helvetica" pitchFamily="2" charset="0"/>
                <a:ea typeface="+mn-ea"/>
                <a:cs typeface="+mn-cs"/>
              </a:rPr>
              <a:t> do </a:t>
            </a:r>
            <a:r>
              <a:rPr lang="en-US" sz="1400" b="0" i="0" kern="1200" err="1">
                <a:solidFill>
                  <a:srgbClr val="58595B"/>
                </a:solidFill>
                <a:effectLst/>
                <a:latin typeface="Helvetica" pitchFamily="2" charset="0"/>
                <a:ea typeface="+mn-ea"/>
                <a:cs typeface="+mn-cs"/>
              </a:rPr>
              <a:t>eiusmod</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tempor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incididunt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labore</a:t>
            </a:r>
            <a:r>
              <a:rPr lang="en-US" sz="1400" b="0" i="0" kern="120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a:t>Header w/two images</a:t>
            </a:r>
          </a:p>
        </p:txBody>
      </p:sp>
      <p:sp>
        <p:nvSpPr>
          <p:cNvPr id="13" name="Picture Placeholder 2">
            <a:extLst>
              <a:ext uri="{FF2B5EF4-FFF2-40B4-BE49-F238E27FC236}">
                <a16:creationId xmlns:a16="http://schemas.microsoft.com/office/drawing/2014/main" id="{9C652879-E485-9847-B5DA-F17C66D89A13}"/>
              </a:ext>
            </a:extLst>
          </p:cNvPr>
          <p:cNvSpPr>
            <a:spLocks noGrp="1"/>
          </p:cNvSpPr>
          <p:nvPr>
            <p:ph type="pic" sz="quarter" idx="29"/>
          </p:nvPr>
        </p:nvSpPr>
        <p:spPr>
          <a:xfrm>
            <a:off x="4663440"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p>
        </p:txBody>
      </p:sp>
      <p:sp>
        <p:nvSpPr>
          <p:cNvPr id="14" name="Text Placeholder 19">
            <a:extLst>
              <a:ext uri="{FF2B5EF4-FFF2-40B4-BE49-F238E27FC236}">
                <a16:creationId xmlns:a16="http://schemas.microsoft.com/office/drawing/2014/main" id="{3075D6A2-6D65-FC47-AC64-35561CC02CFD}"/>
              </a:ext>
            </a:extLst>
          </p:cNvPr>
          <p:cNvSpPr>
            <a:spLocks noGrp="1"/>
          </p:cNvSpPr>
          <p:nvPr>
            <p:ph type="body" sz="quarter" idx="30" hasCustomPrompt="1"/>
          </p:nvPr>
        </p:nvSpPr>
        <p:spPr>
          <a:xfrm>
            <a:off x="466344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a:solidFill>
                  <a:srgbClr val="58595B"/>
                </a:solidFill>
                <a:effectLst/>
                <a:latin typeface="Helvetica" pitchFamily="2" charset="0"/>
                <a:ea typeface="+mn-ea"/>
                <a:cs typeface="+mn-cs"/>
              </a:rPr>
              <a:t>Lorem ipsum dolor sit </a:t>
            </a:r>
            <a:r>
              <a:rPr lang="en-US" sz="1400" b="0" i="0" kern="1200" err="1">
                <a:solidFill>
                  <a:srgbClr val="58595B"/>
                </a:solidFill>
                <a:effectLst/>
                <a:latin typeface="Helvetica" pitchFamily="2" charset="0"/>
                <a:ea typeface="+mn-ea"/>
                <a:cs typeface="+mn-cs"/>
              </a:rPr>
              <a:t>amet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consectetur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adipiscing</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elit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sed</a:t>
            </a:r>
            <a:r>
              <a:rPr lang="en-US" sz="1400" b="0" i="0" kern="1200">
                <a:solidFill>
                  <a:srgbClr val="58595B"/>
                </a:solidFill>
                <a:effectLst/>
                <a:latin typeface="Helvetica" pitchFamily="2" charset="0"/>
                <a:ea typeface="+mn-ea"/>
                <a:cs typeface="+mn-cs"/>
              </a:rPr>
              <a:t> do </a:t>
            </a:r>
            <a:r>
              <a:rPr lang="en-US" sz="1400" b="0" i="0" kern="1200" err="1">
                <a:solidFill>
                  <a:srgbClr val="58595B"/>
                </a:solidFill>
                <a:effectLst/>
                <a:latin typeface="Helvetica" pitchFamily="2" charset="0"/>
                <a:ea typeface="+mn-ea"/>
                <a:cs typeface="+mn-cs"/>
              </a:rPr>
              <a:t>eiusmod</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tempor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incididunt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labore</a:t>
            </a:r>
            <a:r>
              <a:rPr lang="en-US" sz="1400" b="0" i="0" kern="120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595093964"/>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mall header w/two captioned images captions">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B9EB0CAB-07AA-2647-BE58-7A658EF3CBEE}" type="datetime4">
              <a:rPr lang="en-US" smtClean="0"/>
              <a:t>June 29, 2025</a:t>
            </a:fld>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a:xfrm>
            <a:off x="8686800" y="4754880"/>
            <a:ext cx="457200" cy="365760"/>
          </a:xfrm>
        </p:spPr>
        <p:txBody>
          <a:bodyPr/>
          <a:lstStyle/>
          <a:p>
            <a:fld id="{B6238B5B-F19C-E947-A0BC-87BD7983F871}" type="slidenum">
              <a:rPr lang="en-US" smtClean="0"/>
              <a:pPr/>
              <a:t>‹#›</a:t>
            </a:fld>
            <a:endParaRPr lang="en-US"/>
          </a:p>
        </p:txBody>
      </p:sp>
      <p:sp>
        <p:nvSpPr>
          <p:cNvPr id="2" name="Rectangle 1">
            <a:extLst>
              <a:ext uri="{FF2B5EF4-FFF2-40B4-BE49-F238E27FC236}">
                <a16:creationId xmlns:a16="http://schemas.microsoft.com/office/drawing/2014/main" id="{3735DA87-8D0D-5646-9263-BA8534F57B0F}"/>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CD6FC555-1AA9-E647-94A1-A53C5C1DD7CF}"/>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a:t>Small Header w/two captioned images</a:t>
            </a:r>
          </a:p>
        </p:txBody>
      </p:sp>
      <p:sp>
        <p:nvSpPr>
          <p:cNvPr id="6" name="Header rule">
            <a:extLst>
              <a:ext uri="{FF2B5EF4-FFF2-40B4-BE49-F238E27FC236}">
                <a16:creationId xmlns:a16="http://schemas.microsoft.com/office/drawing/2014/main" id="{A64E2F76-6F70-6E41-8E67-76251B3CBB36}"/>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a:latin typeface="Helvetica Regular" pitchFamily="2" charset="0"/>
            </a:endParaRPr>
          </a:p>
        </p:txBody>
      </p:sp>
      <p:sp>
        <p:nvSpPr>
          <p:cNvPr id="9" name="Text Placeholder 8">
            <a:extLst>
              <a:ext uri="{FF2B5EF4-FFF2-40B4-BE49-F238E27FC236}">
                <a16:creationId xmlns:a16="http://schemas.microsoft.com/office/drawing/2014/main" id="{8D21123F-3052-7448-8323-EBC781A2C598}"/>
              </a:ext>
            </a:extLst>
          </p:cNvPr>
          <p:cNvSpPr>
            <a:spLocks noGrp="1"/>
          </p:cNvSpPr>
          <p:nvPr>
            <p:ph type="body" sz="quarter" idx="24" hasCustomPrompt="1"/>
          </p:nvPr>
        </p:nvSpPr>
        <p:spPr>
          <a:xfrm>
            <a:off x="639950"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a:t>Caption goes here, one line recommended, two lines max. lorem ipsum</a:t>
            </a:r>
          </a:p>
        </p:txBody>
      </p:sp>
      <p:sp>
        <p:nvSpPr>
          <p:cNvPr id="11" name="Rectangle 10">
            <a:extLst>
              <a:ext uri="{FF2B5EF4-FFF2-40B4-BE49-F238E27FC236}">
                <a16:creationId xmlns:a16="http://schemas.microsoft.com/office/drawing/2014/main" id="{15ECEDA9-F4E9-D546-AADD-9E9431B373F9}"/>
              </a:ext>
            </a:extLst>
          </p:cNvPr>
          <p:cNvSpPr/>
          <p:nvPr/>
        </p:nvSpPr>
        <p:spPr>
          <a:xfrm>
            <a:off x="0" y="0"/>
            <a:ext cx="9144000" cy="11689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30B111C0-E62E-C246-80CF-91DB63D57A70}"/>
              </a:ext>
            </a:extLst>
          </p:cNvPr>
          <p:cNvSpPr txBox="1">
            <a:spLocks/>
          </p:cNvSpPr>
          <p:nvPr/>
        </p:nvSpPr>
        <p:spPr>
          <a:xfrm>
            <a:off x="640079" y="365760"/>
            <a:ext cx="7772400" cy="274320"/>
          </a:xfrm>
          <a:prstGeom prst="rect">
            <a:avLst/>
          </a:prstGeom>
        </p:spPr>
        <p:txBody>
          <a:bodyPr vert="horz" wrap="none" lIns="0" tIns="0" rIns="0" bIns="0" rtlCol="0" anchor="t" anchorCtr="0">
            <a:no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sz="1800"/>
              <a:t>Small Header w/two captioned images</a:t>
            </a:r>
          </a:p>
        </p:txBody>
      </p:sp>
      <p:sp>
        <p:nvSpPr>
          <p:cNvPr id="13" name="Header rule">
            <a:extLst>
              <a:ext uri="{FF2B5EF4-FFF2-40B4-BE49-F238E27FC236}">
                <a16:creationId xmlns:a16="http://schemas.microsoft.com/office/drawing/2014/main" id="{89329647-72E2-B74F-AFC5-F88F766072F0}"/>
              </a:ext>
            </a:extLst>
          </p:cNvPr>
          <p:cNvSpPr/>
          <p:nvPr/>
        </p:nvSpPr>
        <p:spPr>
          <a:xfrm>
            <a:off x="640080" y="673649"/>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a:latin typeface="Helvetica Regular" pitchFamily="2" charset="0"/>
            </a:endParaRPr>
          </a:p>
        </p:txBody>
      </p:sp>
      <p:sp>
        <p:nvSpPr>
          <p:cNvPr id="10" name="Picture Placeholder 2">
            <a:extLst>
              <a:ext uri="{FF2B5EF4-FFF2-40B4-BE49-F238E27FC236}">
                <a16:creationId xmlns:a16="http://schemas.microsoft.com/office/drawing/2014/main" id="{3B0E2BCC-7E9A-8848-B8C5-2789C328FDF4}"/>
              </a:ext>
            </a:extLst>
          </p:cNvPr>
          <p:cNvSpPr>
            <a:spLocks noGrp="1"/>
          </p:cNvSpPr>
          <p:nvPr>
            <p:ph type="pic" sz="quarter" idx="23"/>
          </p:nvPr>
        </p:nvSpPr>
        <p:spPr>
          <a:xfrm>
            <a:off x="639951"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p>
        </p:txBody>
      </p:sp>
      <p:sp>
        <p:nvSpPr>
          <p:cNvPr id="16" name="Text Placeholder 8">
            <a:extLst>
              <a:ext uri="{FF2B5EF4-FFF2-40B4-BE49-F238E27FC236}">
                <a16:creationId xmlns:a16="http://schemas.microsoft.com/office/drawing/2014/main" id="{B9DA235E-5166-4A4E-85BC-FDE49E99E6E3}"/>
              </a:ext>
            </a:extLst>
          </p:cNvPr>
          <p:cNvSpPr>
            <a:spLocks noGrp="1"/>
          </p:cNvSpPr>
          <p:nvPr>
            <p:ph type="body" sz="quarter" idx="25" hasCustomPrompt="1"/>
          </p:nvPr>
        </p:nvSpPr>
        <p:spPr>
          <a:xfrm>
            <a:off x="4663439" y="4114800"/>
            <a:ext cx="3749039" cy="134139"/>
          </a:xfrm>
          <a:prstGeom prst="rect">
            <a:avLst/>
          </a:prstGeom>
        </p:spPr>
        <p:txBody>
          <a:bodyPr wrap="square" anchor="t" anchorCtr="0">
            <a:spAutoFit/>
          </a:bodyPr>
          <a:lstStyle>
            <a:lvl1pPr marL="0" indent="0">
              <a:lnSpc>
                <a:spcPts val="1100"/>
              </a:lnSpc>
              <a:buNone/>
              <a:defRPr sz="800">
                <a:latin typeface="+mn-lt"/>
              </a:defRPr>
            </a:lvl1pPr>
            <a:lvl2pPr>
              <a:defRPr sz="800">
                <a:latin typeface="+mn-lt"/>
              </a:defRPr>
            </a:lvl2pPr>
            <a:lvl3pPr>
              <a:defRPr sz="800">
                <a:latin typeface="+mn-lt"/>
              </a:defRPr>
            </a:lvl3pPr>
            <a:lvl4pPr>
              <a:defRPr sz="800">
                <a:latin typeface="+mn-lt"/>
              </a:defRPr>
            </a:lvl4pPr>
            <a:lvl5pPr>
              <a:defRPr sz="800">
                <a:latin typeface="+mn-lt"/>
              </a:defRPr>
            </a:lvl5pPr>
          </a:lstStyle>
          <a:p>
            <a:pPr lvl="0"/>
            <a:r>
              <a:rPr lang="en-US"/>
              <a:t>Caption goes here, one line recommended, two lines max. lorem ipsum</a:t>
            </a:r>
          </a:p>
        </p:txBody>
      </p:sp>
      <p:sp>
        <p:nvSpPr>
          <p:cNvPr id="17" name="Picture Placeholder 2">
            <a:extLst>
              <a:ext uri="{FF2B5EF4-FFF2-40B4-BE49-F238E27FC236}">
                <a16:creationId xmlns:a16="http://schemas.microsoft.com/office/drawing/2014/main" id="{2298A9C0-48AD-FD43-A59A-12E1524D052B}"/>
              </a:ext>
            </a:extLst>
          </p:cNvPr>
          <p:cNvSpPr>
            <a:spLocks noGrp="1"/>
          </p:cNvSpPr>
          <p:nvPr>
            <p:ph type="pic" sz="quarter" idx="26"/>
          </p:nvPr>
        </p:nvSpPr>
        <p:spPr>
          <a:xfrm>
            <a:off x="4663440" y="1038977"/>
            <a:ext cx="3749039" cy="3017520"/>
          </a:xfrm>
          <a:prstGeom prst="rect">
            <a:avLst/>
          </a:prstGeom>
          <a:solidFill>
            <a:srgbClr val="DBE7F5"/>
          </a:solidFill>
        </p:spPr>
        <p:txBody>
          <a:bodyPr wrap="none" tIns="182880" anchor="t" anchorCtr="1">
            <a:noAutofit/>
          </a:bodyPr>
          <a:lstStyle>
            <a:lvl1pPr marL="0" indent="0" algn="ctr">
              <a:buFontTx/>
              <a:buNone/>
              <a:defRPr b="0" i="0">
                <a:solidFill>
                  <a:srgbClr val="898989"/>
                </a:solidFill>
                <a:latin typeface="Helvetica Regular" pitchFamily="2" charset="0"/>
              </a:defRPr>
            </a:lvl1pPr>
          </a:lstStyle>
          <a:p>
            <a:r>
              <a:rPr lang="en-US"/>
              <a:t>Click icon to add picture</a:t>
            </a:r>
          </a:p>
        </p:txBody>
      </p:sp>
    </p:spTree>
    <p:extLst>
      <p:ext uri="{BB962C8B-B14F-4D97-AF65-F5344CB8AC3E}">
        <p14:creationId xmlns:p14="http://schemas.microsoft.com/office/powerpoint/2010/main" val="573768419"/>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Header w/three images">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8C78506B-CDED-764D-A072-FDCE7A00B000}" type="datetime4">
              <a:rPr lang="en-US" smtClean="0"/>
              <a:t>June 29, 2025</a:t>
            </a:fld>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2468880"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p>
        </p:txBody>
      </p:sp>
      <p:sp>
        <p:nvSpPr>
          <p:cNvPr id="16" name="Text Placeholder 19">
            <a:extLst>
              <a:ext uri="{FF2B5EF4-FFF2-40B4-BE49-F238E27FC236}">
                <a16:creationId xmlns:a16="http://schemas.microsoft.com/office/drawing/2014/main" id="{D690DD6C-A294-D34A-8F02-8254600AA0CF}"/>
              </a:ext>
            </a:extLst>
          </p:cNvPr>
          <p:cNvSpPr>
            <a:spLocks noGrp="1"/>
          </p:cNvSpPr>
          <p:nvPr>
            <p:ph type="body" sz="quarter" idx="24" hasCustomPrompt="1"/>
          </p:nvPr>
        </p:nvSpPr>
        <p:spPr>
          <a:xfrm>
            <a:off x="594360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a:solidFill>
                  <a:srgbClr val="58595B"/>
                </a:solidFill>
                <a:effectLst/>
                <a:latin typeface="Helvetica" pitchFamily="2" charset="0"/>
                <a:ea typeface="+mn-ea"/>
                <a:cs typeface="+mn-cs"/>
              </a:rPr>
              <a:t>Lorem ipsum dolor sit </a:t>
            </a:r>
            <a:r>
              <a:rPr lang="en-US" sz="1400" b="0" i="0" kern="1200" err="1">
                <a:solidFill>
                  <a:srgbClr val="58595B"/>
                </a:solidFill>
                <a:effectLst/>
                <a:latin typeface="Helvetica" pitchFamily="2" charset="0"/>
                <a:ea typeface="+mn-ea"/>
                <a:cs typeface="+mn-cs"/>
              </a:rPr>
              <a:t>amet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consectetur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adipiscing</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elit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sed</a:t>
            </a:r>
            <a:r>
              <a:rPr lang="en-US" sz="1400" b="0" i="0" kern="1200">
                <a:solidFill>
                  <a:srgbClr val="58595B"/>
                </a:solidFill>
                <a:effectLst/>
                <a:latin typeface="Helvetica" pitchFamily="2" charset="0"/>
                <a:ea typeface="+mn-ea"/>
                <a:cs typeface="+mn-cs"/>
              </a:rPr>
              <a:t> do </a:t>
            </a:r>
            <a:r>
              <a:rPr lang="en-US" sz="1400" b="0" i="0" kern="1200" err="1">
                <a:solidFill>
                  <a:srgbClr val="58595B"/>
                </a:solidFill>
                <a:effectLst/>
                <a:latin typeface="Helvetica" pitchFamily="2" charset="0"/>
                <a:ea typeface="+mn-ea"/>
                <a:cs typeface="+mn-cs"/>
              </a:rPr>
              <a:t>eiusmod</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tempor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incididunt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labore</a:t>
            </a:r>
            <a:r>
              <a:rPr lang="en-US" sz="1400" b="0" i="0" kern="1200">
                <a:solidFill>
                  <a:srgbClr val="58595B"/>
                </a:solidFill>
                <a:effectLst/>
                <a:latin typeface="Helvetica" pitchFamily="2" charset="0"/>
                <a:ea typeface="+mn-ea"/>
                <a:cs typeface="+mn-cs"/>
              </a:rPr>
              <a:t> et dolore.</a:t>
            </a:r>
          </a:p>
        </p:txBody>
      </p:sp>
      <p:sp>
        <p:nvSpPr>
          <p:cNvPr id="17" name="Picture Placeholder 2">
            <a:extLst>
              <a:ext uri="{FF2B5EF4-FFF2-40B4-BE49-F238E27FC236}">
                <a16:creationId xmlns:a16="http://schemas.microsoft.com/office/drawing/2014/main" id="{4893D48C-9A05-6D48-AEBE-B035AC90CB7B}"/>
              </a:ext>
            </a:extLst>
          </p:cNvPr>
          <p:cNvSpPr>
            <a:spLocks noGrp="1"/>
          </p:cNvSpPr>
          <p:nvPr>
            <p:ph type="pic" sz="quarter" idx="25"/>
          </p:nvPr>
        </p:nvSpPr>
        <p:spPr>
          <a:xfrm>
            <a:off x="5943600"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p>
        </p:txBody>
      </p:sp>
      <p:sp>
        <p:nvSpPr>
          <p:cNvPr id="18" name="Text Placeholder 19">
            <a:extLst>
              <a:ext uri="{FF2B5EF4-FFF2-40B4-BE49-F238E27FC236}">
                <a16:creationId xmlns:a16="http://schemas.microsoft.com/office/drawing/2014/main" id="{8415C831-E177-844F-9712-8A40A7EF2C79}"/>
              </a:ext>
            </a:extLst>
          </p:cNvPr>
          <p:cNvSpPr>
            <a:spLocks noGrp="1"/>
          </p:cNvSpPr>
          <p:nvPr>
            <p:ph type="body" sz="quarter" idx="26" hasCustomPrompt="1"/>
          </p:nvPr>
        </p:nvSpPr>
        <p:spPr>
          <a:xfrm>
            <a:off x="329184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a:solidFill>
                  <a:srgbClr val="58595B"/>
                </a:solidFill>
                <a:effectLst/>
                <a:latin typeface="Helvetica" pitchFamily="2" charset="0"/>
                <a:ea typeface="+mn-ea"/>
                <a:cs typeface="+mn-cs"/>
              </a:rPr>
              <a:t>Lorem ipsum dolor sit </a:t>
            </a:r>
            <a:r>
              <a:rPr lang="en-US" sz="1400" b="0" i="0" kern="1200" err="1">
                <a:solidFill>
                  <a:srgbClr val="58595B"/>
                </a:solidFill>
                <a:effectLst/>
                <a:latin typeface="Helvetica" pitchFamily="2" charset="0"/>
                <a:ea typeface="+mn-ea"/>
                <a:cs typeface="+mn-cs"/>
              </a:rPr>
              <a:t>amet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consectetur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adipiscing</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elit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sed</a:t>
            </a:r>
            <a:r>
              <a:rPr lang="en-US" sz="1400" b="0" i="0" kern="1200">
                <a:solidFill>
                  <a:srgbClr val="58595B"/>
                </a:solidFill>
                <a:effectLst/>
                <a:latin typeface="Helvetica" pitchFamily="2" charset="0"/>
                <a:ea typeface="+mn-ea"/>
                <a:cs typeface="+mn-cs"/>
              </a:rPr>
              <a:t> do </a:t>
            </a:r>
            <a:r>
              <a:rPr lang="en-US" sz="1400" b="0" i="0" kern="1200" err="1">
                <a:solidFill>
                  <a:srgbClr val="58595B"/>
                </a:solidFill>
                <a:effectLst/>
                <a:latin typeface="Helvetica" pitchFamily="2" charset="0"/>
                <a:ea typeface="+mn-ea"/>
                <a:cs typeface="+mn-cs"/>
              </a:rPr>
              <a:t>eiusmod</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tempor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incididunt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labore</a:t>
            </a:r>
            <a:r>
              <a:rPr lang="en-US" sz="1400" b="0" i="0" kern="1200">
                <a:solidFill>
                  <a:srgbClr val="58595B"/>
                </a:solidFill>
                <a:effectLst/>
                <a:latin typeface="Helvetica" pitchFamily="2" charset="0"/>
                <a:ea typeface="+mn-ea"/>
                <a:cs typeface="+mn-cs"/>
              </a:rPr>
              <a:t> et dolore.</a:t>
            </a:r>
          </a:p>
        </p:txBody>
      </p:sp>
      <p:sp>
        <p:nvSpPr>
          <p:cNvPr id="19" name="Picture Placeholder 2">
            <a:extLst>
              <a:ext uri="{FF2B5EF4-FFF2-40B4-BE49-F238E27FC236}">
                <a16:creationId xmlns:a16="http://schemas.microsoft.com/office/drawing/2014/main" id="{2A52D487-6A99-CB44-ADDA-84E2583B5DE2}"/>
              </a:ext>
            </a:extLst>
          </p:cNvPr>
          <p:cNvSpPr>
            <a:spLocks noGrp="1"/>
          </p:cNvSpPr>
          <p:nvPr>
            <p:ph type="pic" sz="quarter" idx="27"/>
          </p:nvPr>
        </p:nvSpPr>
        <p:spPr>
          <a:xfrm>
            <a:off x="3291776" y="1188720"/>
            <a:ext cx="2468880" cy="205740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2468880" cy="100584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a:solidFill>
                  <a:srgbClr val="58595B"/>
                </a:solidFill>
                <a:effectLst/>
                <a:latin typeface="Helvetica" pitchFamily="2" charset="0"/>
                <a:ea typeface="+mn-ea"/>
                <a:cs typeface="+mn-cs"/>
              </a:rPr>
              <a:t>Lorem ipsum dolor sit </a:t>
            </a:r>
            <a:r>
              <a:rPr lang="en-US" sz="1400" b="0" i="0" kern="1200" err="1">
                <a:solidFill>
                  <a:srgbClr val="58595B"/>
                </a:solidFill>
                <a:effectLst/>
                <a:latin typeface="Helvetica" pitchFamily="2" charset="0"/>
                <a:ea typeface="+mn-ea"/>
                <a:cs typeface="+mn-cs"/>
              </a:rPr>
              <a:t>amet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consectetur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adipiscing</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elit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sed</a:t>
            </a:r>
            <a:r>
              <a:rPr lang="en-US" sz="1400" b="0" i="0" kern="1200">
                <a:solidFill>
                  <a:srgbClr val="58595B"/>
                </a:solidFill>
                <a:effectLst/>
                <a:latin typeface="Helvetica" pitchFamily="2" charset="0"/>
                <a:ea typeface="+mn-ea"/>
                <a:cs typeface="+mn-cs"/>
              </a:rPr>
              <a:t> do </a:t>
            </a:r>
            <a:r>
              <a:rPr lang="en-US" sz="1400" b="0" i="0" kern="1200" err="1">
                <a:solidFill>
                  <a:srgbClr val="58595B"/>
                </a:solidFill>
                <a:effectLst/>
                <a:latin typeface="Helvetica" pitchFamily="2" charset="0"/>
                <a:ea typeface="+mn-ea"/>
                <a:cs typeface="+mn-cs"/>
              </a:rPr>
              <a:t>eiusmod</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tempor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incididunt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labore</a:t>
            </a:r>
            <a:r>
              <a:rPr lang="en-US" sz="1400" b="0" i="0" kern="120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a:t>Header w/three images</a:t>
            </a:r>
          </a:p>
        </p:txBody>
      </p:sp>
    </p:spTree>
    <p:extLst>
      <p:ext uri="{BB962C8B-B14F-4D97-AF65-F5344CB8AC3E}">
        <p14:creationId xmlns:p14="http://schemas.microsoft.com/office/powerpoint/2010/main" val="1107059128"/>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Header/wide image">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92B87C6E-9F56-9A4E-BC38-C7FEA0F12D86}" type="datetime4">
              <a:rPr lang="en-US" smtClean="0"/>
              <a:t>June 29, 2025</a:t>
            </a:fld>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80" y="3657600"/>
            <a:ext cx="7772400" cy="640080"/>
          </a:xfrm>
          <a:prstGeom prst="rect">
            <a:avLst/>
          </a:prstGeom>
        </p:spPr>
        <p:txBody>
          <a:bodyPr lIns="0" tIns="18288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a:solidFill>
                  <a:srgbClr val="58595B"/>
                </a:solidFill>
                <a:effectLst/>
                <a:latin typeface="Helvetica" pitchFamily="2" charset="0"/>
                <a:ea typeface="+mn-ea"/>
                <a:cs typeface="+mn-cs"/>
              </a:rPr>
              <a:t>Lorem ipsum dolor sit </a:t>
            </a:r>
            <a:r>
              <a:rPr lang="en-US" sz="1400" b="0" i="0" kern="1200" err="1">
                <a:solidFill>
                  <a:srgbClr val="58595B"/>
                </a:solidFill>
                <a:effectLst/>
                <a:latin typeface="Helvetica" pitchFamily="2" charset="0"/>
                <a:ea typeface="+mn-ea"/>
                <a:cs typeface="+mn-cs"/>
              </a:rPr>
              <a:t>amet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consectetur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adipiscing</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elit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sed</a:t>
            </a:r>
            <a:r>
              <a:rPr lang="en-US" sz="1400" b="0" i="0" kern="1200">
                <a:solidFill>
                  <a:srgbClr val="58595B"/>
                </a:solidFill>
                <a:effectLst/>
                <a:latin typeface="Helvetica" pitchFamily="2" charset="0"/>
                <a:ea typeface="+mn-ea"/>
                <a:cs typeface="+mn-cs"/>
              </a:rPr>
              <a:t> do </a:t>
            </a:r>
            <a:r>
              <a:rPr lang="en-US" sz="1400" b="0" i="0" kern="1200" err="1">
                <a:solidFill>
                  <a:srgbClr val="58595B"/>
                </a:solidFill>
                <a:effectLst/>
                <a:latin typeface="Helvetica" pitchFamily="2" charset="0"/>
                <a:ea typeface="+mn-ea"/>
                <a:cs typeface="+mn-cs"/>
              </a:rPr>
              <a:t>eiusmod</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tempor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incididunt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labore</a:t>
            </a:r>
            <a:r>
              <a:rPr lang="en-US" sz="1400" b="0" i="0" kern="1200">
                <a:solidFill>
                  <a:srgbClr val="58595B"/>
                </a:solidFill>
                <a:effectLst/>
                <a:latin typeface="Helvetica" pitchFamily="2" charset="0"/>
                <a:ea typeface="+mn-ea"/>
                <a:cs typeface="+mn-cs"/>
              </a:rPr>
              <a:t> et dolore magna </a:t>
            </a:r>
            <a:r>
              <a:rPr lang="en-US" sz="1400" b="0" i="0" kern="1200" err="1">
                <a:solidFill>
                  <a:srgbClr val="58595B"/>
                </a:solidFill>
                <a:effectLst/>
                <a:latin typeface="Helvetica" pitchFamily="2" charset="0"/>
                <a:ea typeface="+mn-ea"/>
                <a:cs typeface="+mn-cs"/>
              </a:rPr>
              <a:t>aliqua</a:t>
            </a:r>
            <a:r>
              <a:rPr lang="en-US" sz="1400" b="0" i="0" kern="1200">
                <a:solidFill>
                  <a:srgbClr val="58595B"/>
                </a:solidFill>
                <a:effectLst/>
                <a:latin typeface="Helvetica" pitchFamily="2" charset="0"/>
                <a:ea typeface="+mn-ea"/>
                <a:cs typeface="+mn-cs"/>
              </a:rPr>
              <a:t>.</a:t>
            </a:r>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40080" y="1188720"/>
            <a:ext cx="7772400" cy="242316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a:t>Header w/wide image</a:t>
            </a:r>
          </a:p>
        </p:txBody>
      </p:sp>
    </p:spTree>
    <p:extLst>
      <p:ext uri="{BB962C8B-B14F-4D97-AF65-F5344CB8AC3E}">
        <p14:creationId xmlns:p14="http://schemas.microsoft.com/office/powerpoint/2010/main" val="1978170161"/>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Header w/video">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92B87C6E-9F56-9A4E-BC38-C7FEA0F12D86}" type="datetime4">
              <a:rPr lang="en-US" smtClean="0"/>
              <a:t>June 29, 2025</a:t>
            </a:fld>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1828800" y="1188720"/>
            <a:ext cx="5486400" cy="301752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p>
        </p:txBody>
      </p:sp>
      <p:sp>
        <p:nvSpPr>
          <p:cNvPr id="2" name="Title 1">
            <a:extLst>
              <a:ext uri="{FF2B5EF4-FFF2-40B4-BE49-F238E27FC236}">
                <a16:creationId xmlns:a16="http://schemas.microsoft.com/office/drawing/2014/main" id="{786BA509-2CC8-C04F-8CC6-05C0F1AD7FCC}"/>
              </a:ext>
            </a:extLst>
          </p:cNvPr>
          <p:cNvSpPr>
            <a:spLocks noGrp="1"/>
          </p:cNvSpPr>
          <p:nvPr>
            <p:ph type="title" hasCustomPrompt="1"/>
          </p:nvPr>
        </p:nvSpPr>
        <p:spPr/>
        <p:txBody>
          <a:bodyPr/>
          <a:lstStyle/>
          <a:p>
            <a:r>
              <a:rPr lang="en-US"/>
              <a:t>Header w/video</a:t>
            </a:r>
          </a:p>
        </p:txBody>
      </p:sp>
    </p:spTree>
    <p:extLst>
      <p:ext uri="{BB962C8B-B14F-4D97-AF65-F5344CB8AC3E}">
        <p14:creationId xmlns:p14="http://schemas.microsoft.com/office/powerpoint/2010/main" val="40353695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Header w/copy">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a:solidFill>
                  <a:srgbClr val="58595B"/>
                </a:solidFill>
                <a:effectLst/>
                <a:latin typeface="Helvetica" pitchFamily="2" charset="0"/>
                <a:ea typeface="+mn-ea"/>
                <a:cs typeface="+mn-cs"/>
              </a:rPr>
              <a:t>Lorem ipsum dolor sit </a:t>
            </a:r>
            <a:r>
              <a:rPr lang="en-US" sz="1400" b="0" i="0" kern="1200" err="1">
                <a:solidFill>
                  <a:srgbClr val="58595B"/>
                </a:solidFill>
                <a:effectLst/>
                <a:latin typeface="Helvetica" pitchFamily="2" charset="0"/>
                <a:ea typeface="+mn-ea"/>
                <a:cs typeface="+mn-cs"/>
              </a:rPr>
              <a:t>amet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consectetur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adipiscing</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elit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sed</a:t>
            </a:r>
            <a:r>
              <a:rPr lang="en-US" sz="1400" b="0" i="0" kern="1200">
                <a:solidFill>
                  <a:srgbClr val="58595B"/>
                </a:solidFill>
                <a:effectLst/>
                <a:latin typeface="Helvetica" pitchFamily="2" charset="0"/>
                <a:ea typeface="+mn-ea"/>
                <a:cs typeface="+mn-cs"/>
              </a:rPr>
              <a:t> do </a:t>
            </a:r>
            <a:r>
              <a:rPr lang="en-US" sz="1400" b="0" i="0" kern="1200" err="1">
                <a:solidFill>
                  <a:srgbClr val="58595B"/>
                </a:solidFill>
                <a:effectLst/>
                <a:latin typeface="Helvetica" pitchFamily="2" charset="0"/>
                <a:ea typeface="+mn-ea"/>
                <a:cs typeface="+mn-cs"/>
              </a:rPr>
              <a:t>eiusmod</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tempor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incididunt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labore</a:t>
            </a:r>
            <a:r>
              <a:rPr lang="en-US" sz="1400" b="0" i="0" kern="1200">
                <a:solidFill>
                  <a:srgbClr val="58595B"/>
                </a:solidFill>
                <a:effectLst/>
                <a:latin typeface="Helvetica" pitchFamily="2" charset="0"/>
                <a:ea typeface="+mn-ea"/>
                <a:cs typeface="+mn-cs"/>
              </a:rPr>
              <a:t> et dolore magna </a:t>
            </a:r>
            <a:r>
              <a:rPr lang="en-US" sz="1400" b="0" i="0" kern="1200" err="1">
                <a:solidFill>
                  <a:srgbClr val="58595B"/>
                </a:solidFill>
                <a:effectLst/>
                <a:latin typeface="Helvetica" pitchFamily="2" charset="0"/>
                <a:ea typeface="+mn-ea"/>
                <a:cs typeface="+mn-cs"/>
              </a:rPr>
              <a:t>aliqua</a:t>
            </a:r>
            <a:r>
              <a:rPr lang="en-US" sz="1400" b="0" i="0" kern="1200">
                <a:solidFill>
                  <a:srgbClr val="58595B"/>
                </a:solidFill>
                <a:effectLst/>
                <a:latin typeface="Helvetica" pitchFamily="2" charset="0"/>
                <a:ea typeface="+mn-ea"/>
                <a:cs typeface="+mn-cs"/>
              </a:rPr>
              <a:t>. Ut </a:t>
            </a:r>
            <a:r>
              <a:rPr lang="en-US" sz="1400" b="0" i="0" kern="1200" err="1">
                <a:solidFill>
                  <a:srgbClr val="58595B"/>
                </a:solidFill>
                <a:effectLst/>
                <a:latin typeface="Helvetica" pitchFamily="2" charset="0"/>
                <a:ea typeface="+mn-ea"/>
                <a:cs typeface="+mn-cs"/>
              </a:rPr>
              <a:t>enim</a:t>
            </a:r>
            <a:r>
              <a:rPr lang="en-US" sz="1400" b="0" i="0" kern="1200">
                <a:solidFill>
                  <a:srgbClr val="58595B"/>
                </a:solidFill>
                <a:effectLst/>
                <a:latin typeface="Helvetica" pitchFamily="2" charset="0"/>
                <a:ea typeface="+mn-ea"/>
                <a:cs typeface="+mn-cs"/>
              </a:rPr>
              <a:t> ad minim </a:t>
            </a:r>
            <a:r>
              <a:rPr lang="en-US" sz="1400" b="0" i="0" kern="1200" err="1">
                <a:solidFill>
                  <a:srgbClr val="58595B"/>
                </a:solidFill>
                <a:effectLst/>
                <a:latin typeface="Helvetica" pitchFamily="2" charset="0"/>
                <a:ea typeface="+mn-ea"/>
                <a:cs typeface="+mn-cs"/>
              </a:rPr>
              <a:t>veniam</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quis</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nostrud</a:t>
            </a:r>
            <a:r>
              <a:rPr lang="en-US" sz="1400" b="0" i="0" kern="1200">
                <a:solidFill>
                  <a:srgbClr val="58595B"/>
                </a:solidFill>
                <a:effectLst/>
                <a:latin typeface="Helvetica" pitchFamily="2" charset="0"/>
                <a:ea typeface="+mn-ea"/>
                <a:cs typeface="+mn-cs"/>
              </a:rPr>
              <a:t> exercitation </a:t>
            </a:r>
            <a:r>
              <a:rPr lang="en-US" sz="1400" b="0" i="0" kern="1200" err="1">
                <a:solidFill>
                  <a:srgbClr val="58595B"/>
                </a:solidFill>
                <a:effectLst/>
                <a:latin typeface="Helvetica" pitchFamily="2" charset="0"/>
                <a:ea typeface="+mn-ea"/>
                <a:cs typeface="+mn-cs"/>
              </a:rPr>
              <a:t>ullamco</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laboris</a:t>
            </a:r>
            <a:r>
              <a:rPr lang="en-US" sz="1400" b="0" i="0" kern="1200">
                <a:solidFill>
                  <a:srgbClr val="58595B"/>
                </a:solidFill>
                <a:effectLst/>
                <a:latin typeface="Helvetica" pitchFamily="2" charset="0"/>
                <a:ea typeface="+mn-ea"/>
                <a:cs typeface="+mn-cs"/>
              </a:rPr>
              <a:t> nisi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aliquip</a:t>
            </a:r>
            <a:r>
              <a:rPr lang="en-US" sz="1400" b="0" i="0" kern="1200">
                <a:solidFill>
                  <a:srgbClr val="58595B"/>
                </a:solidFill>
                <a:effectLst/>
                <a:latin typeface="Helvetica" pitchFamily="2" charset="0"/>
                <a:ea typeface="+mn-ea"/>
                <a:cs typeface="+mn-cs"/>
              </a:rPr>
              <a:t> ex </a:t>
            </a:r>
            <a:r>
              <a:rPr lang="en-US" sz="1400" b="0" i="0" kern="1200" err="1">
                <a:solidFill>
                  <a:srgbClr val="58595B"/>
                </a:solidFill>
                <a:effectLst/>
                <a:latin typeface="Helvetica" pitchFamily="2" charset="0"/>
                <a:ea typeface="+mn-ea"/>
                <a:cs typeface="+mn-cs"/>
              </a:rPr>
              <a:t>ead</a:t>
            </a:r>
            <a:r>
              <a:rPr lang="en-US" sz="1400" b="0" i="0" kern="120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a:t>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FA6EA13E-D85D-234A-B454-2515B0E8FC3F}" type="datetime4">
              <a:rPr lang="en-US" smtClean="0"/>
              <a:t>June 29, 2025</a:t>
            </a:fld>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a:p>
        </p:txBody>
      </p:sp>
      <p:sp>
        <p:nvSpPr>
          <p:cNvPr id="3" name="Title 2">
            <a:extLst>
              <a:ext uri="{FF2B5EF4-FFF2-40B4-BE49-F238E27FC236}">
                <a16:creationId xmlns:a16="http://schemas.microsoft.com/office/drawing/2014/main" id="{8B117F2E-F782-844A-A783-F9F40B77A93D}"/>
              </a:ext>
            </a:extLst>
          </p:cNvPr>
          <p:cNvSpPr>
            <a:spLocks noGrp="1"/>
          </p:cNvSpPr>
          <p:nvPr>
            <p:ph type="title" hasCustomPrompt="1"/>
          </p:nvPr>
        </p:nvSpPr>
        <p:spPr>
          <a:xfrm>
            <a:off x="640077" y="367401"/>
            <a:ext cx="7772400" cy="389979"/>
          </a:xfrm>
        </p:spPr>
        <p:txBody>
          <a:bodyPr anchor="b" anchorCtr="0"/>
          <a:lstStyle/>
          <a:p>
            <a:r>
              <a:rPr lang="en-US"/>
              <a:t>Header w/copy</a:t>
            </a:r>
          </a:p>
        </p:txBody>
      </p:sp>
    </p:spTree>
    <p:extLst>
      <p:ext uri="{BB962C8B-B14F-4D97-AF65-F5344CB8AC3E}">
        <p14:creationId xmlns:p14="http://schemas.microsoft.com/office/powerpoint/2010/main" val="4147832771"/>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w/video and copy">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5EFEDD32-F5EB-A741-9F8B-E23B8F80D24B}" type="datetime4">
              <a:rPr lang="en-US" smtClean="0"/>
              <a:t>June 29, 2025</a:t>
            </a:fld>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669280" y="1554480"/>
            <a:ext cx="2743200" cy="1005840"/>
          </a:xfrm>
          <a:prstGeom prst="rect">
            <a:avLst/>
          </a:prstGeom>
        </p:spPr>
        <p:txBody>
          <a:bodyPr lIns="365760" r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a:solidFill>
                  <a:srgbClr val="58595B"/>
                </a:solidFill>
                <a:effectLst/>
                <a:latin typeface="Helvetica" pitchFamily="2" charset="0"/>
                <a:ea typeface="+mn-ea"/>
                <a:cs typeface="+mn-cs"/>
              </a:rPr>
              <a:t>Lorem ipsum dolor sit </a:t>
            </a:r>
            <a:r>
              <a:rPr lang="en-US" sz="1400" b="0" i="0" kern="1200" err="1">
                <a:solidFill>
                  <a:srgbClr val="58595B"/>
                </a:solidFill>
                <a:effectLst/>
                <a:latin typeface="Helvetica" pitchFamily="2" charset="0"/>
                <a:ea typeface="+mn-ea"/>
                <a:cs typeface="+mn-cs"/>
              </a:rPr>
              <a:t>amet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consectetur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adipiscing</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elit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sed</a:t>
            </a:r>
            <a:r>
              <a:rPr lang="en-US" sz="1400" b="0" i="0" kern="1200">
                <a:solidFill>
                  <a:srgbClr val="58595B"/>
                </a:solidFill>
                <a:effectLst/>
                <a:latin typeface="Helvetica" pitchFamily="2" charset="0"/>
                <a:ea typeface="+mn-ea"/>
                <a:cs typeface="+mn-cs"/>
              </a:rPr>
              <a:t> do </a:t>
            </a:r>
            <a:r>
              <a:rPr lang="en-US" sz="1400" b="0" i="0" kern="1200" err="1">
                <a:solidFill>
                  <a:srgbClr val="58595B"/>
                </a:solidFill>
                <a:effectLst/>
                <a:latin typeface="Helvetica" pitchFamily="2" charset="0"/>
                <a:ea typeface="+mn-ea"/>
                <a:cs typeface="+mn-cs"/>
              </a:rPr>
              <a:t>eiusmod</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tempor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incididunt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labore</a:t>
            </a:r>
            <a:r>
              <a:rPr lang="en-US" sz="1400" b="0" i="0" kern="1200">
                <a:solidFill>
                  <a:srgbClr val="58595B"/>
                </a:solidFill>
                <a:effectLst/>
                <a:latin typeface="Helvetica" pitchFamily="2" charset="0"/>
                <a:ea typeface="+mn-ea"/>
                <a:cs typeface="+mn-cs"/>
              </a:rPr>
              <a:t> et dolore magna </a:t>
            </a:r>
            <a:r>
              <a:rPr lang="en-US" sz="1400" b="0" i="0" kern="1200" err="1">
                <a:solidFill>
                  <a:srgbClr val="58595B"/>
                </a:solidFill>
                <a:effectLst/>
                <a:latin typeface="Helvetica" pitchFamily="2" charset="0"/>
                <a:ea typeface="+mn-ea"/>
                <a:cs typeface="+mn-cs"/>
              </a:rPr>
              <a:t>aliqua</a:t>
            </a:r>
            <a:r>
              <a:rPr lang="en-US" sz="1400" b="0" i="0" kern="120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669280" y="1188720"/>
            <a:ext cx="2743200" cy="215444"/>
          </a:xfrm>
          <a:prstGeom prst="rect">
            <a:avLst/>
          </a:prstGeom>
        </p:spPr>
        <p:txBody>
          <a:bodyPr lIns="365760" rIns="0"/>
          <a:lstStyle>
            <a:lvl1pPr marL="0" indent="0">
              <a:lnSpc>
                <a:spcPct val="100000"/>
              </a:lnSpc>
              <a:buFontTx/>
              <a:buNone/>
              <a:defRPr b="1" i="0" cap="all" baseline="0">
                <a:latin typeface="Helvetica" pitchFamily="2" charset="0"/>
              </a:defRPr>
            </a:lvl1pPr>
          </a:lstStyle>
          <a:p>
            <a:pPr lvl="0"/>
            <a:r>
              <a:rPr lang="en-US"/>
              <a:t>SUBHEAD</a:t>
            </a:r>
          </a:p>
        </p:txBody>
      </p:sp>
      <p:sp>
        <p:nvSpPr>
          <p:cNvPr id="4" name="Media Placeholder 3">
            <a:extLst>
              <a:ext uri="{FF2B5EF4-FFF2-40B4-BE49-F238E27FC236}">
                <a16:creationId xmlns:a16="http://schemas.microsoft.com/office/drawing/2014/main" id="{EDEC991D-2A90-BD44-8865-BCD7365AA034}"/>
              </a:ext>
            </a:extLst>
          </p:cNvPr>
          <p:cNvSpPr>
            <a:spLocks noGrp="1"/>
          </p:cNvSpPr>
          <p:nvPr>
            <p:ph type="media" sz="quarter" idx="23"/>
          </p:nvPr>
        </p:nvSpPr>
        <p:spPr>
          <a:xfrm>
            <a:off x="640080" y="1188720"/>
            <a:ext cx="5029200" cy="28346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media</a:t>
            </a:r>
          </a:p>
        </p:txBody>
      </p:sp>
      <p:sp>
        <p:nvSpPr>
          <p:cNvPr id="2" name="Title 1">
            <a:extLst>
              <a:ext uri="{FF2B5EF4-FFF2-40B4-BE49-F238E27FC236}">
                <a16:creationId xmlns:a16="http://schemas.microsoft.com/office/drawing/2014/main" id="{B215D343-E871-2D4D-89DF-1CBE83C41245}"/>
              </a:ext>
            </a:extLst>
          </p:cNvPr>
          <p:cNvSpPr>
            <a:spLocks noGrp="1"/>
          </p:cNvSpPr>
          <p:nvPr>
            <p:ph type="title" hasCustomPrompt="1"/>
          </p:nvPr>
        </p:nvSpPr>
        <p:spPr/>
        <p:txBody>
          <a:bodyPr/>
          <a:lstStyle/>
          <a:p>
            <a:r>
              <a:rPr lang="en-US"/>
              <a:t>Header w/video and copy</a:t>
            </a:r>
          </a:p>
        </p:txBody>
      </p:sp>
    </p:spTree>
    <p:extLst>
      <p:ext uri="{BB962C8B-B14F-4D97-AF65-F5344CB8AC3E}">
        <p14:creationId xmlns:p14="http://schemas.microsoft.com/office/powerpoint/2010/main" val="2772744135"/>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tatement w/white background">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1"/>
            <a:ext cx="9144000" cy="4599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a:latin typeface="Helvetica Regular" pitchFamily="2" charset="0"/>
            </a:endParaRP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24D8B39A-01F2-FA4B-87F6-F02AC7945853}" type="datetime4">
              <a:rPr lang="en-US" smtClean="0"/>
              <a:t>June 29, 2025</a:t>
            </a:fld>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a:p>
        </p:txBody>
      </p:sp>
      <p:sp>
        <p:nvSpPr>
          <p:cNvPr id="6" name="Title 3" hidden="1">
            <a:extLst>
              <a:ext uri="{FF2B5EF4-FFF2-40B4-BE49-F238E27FC236}">
                <a16:creationId xmlns:a16="http://schemas.microsoft.com/office/drawing/2014/main" id="{47BA5E82-2DE4-214E-A6B1-6C2A16953F79}"/>
              </a:ext>
            </a:extLst>
          </p:cNvPr>
          <p:cNvSpPr txBox="1">
            <a:spLocks/>
          </p:cNvSpPr>
          <p:nvPr/>
        </p:nvSpPr>
        <p:spPr>
          <a:xfrm>
            <a:off x="1371600" y="1371600"/>
            <a:ext cx="6400800" cy="1846659"/>
          </a:xfrm>
          <a:prstGeom prst="rect">
            <a:avLst/>
          </a:prstGeom>
          <a:solidFill>
            <a:schemeClr val="bg1"/>
          </a:solidFill>
        </p:spPr>
        <p:txBody>
          <a:bodyPr vert="horz" wrap="square" lIns="0" tIns="0" rIns="0" bIns="0" rtlCol="0" anchor="ctr" anchorCtr="1">
            <a:sp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nSpc>
                <a:spcPct val="100000"/>
              </a:lnSpc>
              <a:spcBef>
                <a:spcPts val="0"/>
              </a:spcBef>
            </a:pPr>
            <a:r>
              <a:rPr lang="en-US" sz="4000" b="0" i="0">
                <a:solidFill>
                  <a:srgbClr val="2774AE"/>
                </a:solidFill>
                <a:latin typeface="Helvetica Regular" pitchFamily="2" charset="0"/>
              </a:rPr>
              <a:t>Lorem ipsum dolor sit </a:t>
            </a:r>
            <a:r>
              <a:rPr lang="en-US" sz="4000" b="0" i="0" err="1">
                <a:solidFill>
                  <a:srgbClr val="2774AE"/>
                </a:solidFill>
                <a:latin typeface="Helvetica Regular" pitchFamily="2" charset="0"/>
              </a:rPr>
              <a:t>amet</a:t>
            </a:r>
            <a:r>
              <a:rPr lang="en-US" sz="4000" b="0" i="0">
                <a:solidFill>
                  <a:srgbClr val="2774AE"/>
                </a:solidFill>
                <a:latin typeface="Helvetica Regular" pitchFamily="2" charset="0"/>
              </a:rPr>
              <a:t> ex </a:t>
            </a:r>
            <a:r>
              <a:rPr lang="en-US" sz="4000" b="0" i="0" err="1">
                <a:solidFill>
                  <a:srgbClr val="2774AE"/>
                </a:solidFill>
                <a:latin typeface="Helvetica Regular" pitchFamily="2" charset="0"/>
              </a:rPr>
              <a:t>eum</a:t>
            </a:r>
            <a:r>
              <a:rPr lang="en-US" sz="4000" b="0" i="0">
                <a:solidFill>
                  <a:srgbClr val="2774AE"/>
                </a:solidFill>
                <a:latin typeface="Helvetica Regular" pitchFamily="2" charset="0"/>
              </a:rPr>
              <a:t> </a:t>
            </a:r>
            <a:r>
              <a:rPr lang="en-US" sz="4000" b="0" i="0" err="1">
                <a:solidFill>
                  <a:srgbClr val="2774AE"/>
                </a:solidFill>
                <a:latin typeface="Helvetica Regular" pitchFamily="2" charset="0"/>
              </a:rPr>
              <a:t>reque</a:t>
            </a:r>
            <a:r>
              <a:rPr lang="en-US" sz="4000" b="0" i="0">
                <a:solidFill>
                  <a:srgbClr val="2774AE"/>
                </a:solidFill>
                <a:latin typeface="Helvetica Regular" pitchFamily="2" charset="0"/>
              </a:rPr>
              <a:t> </a:t>
            </a:r>
            <a:r>
              <a:rPr lang="en-US" sz="4000" b="0" i="0" err="1">
                <a:solidFill>
                  <a:srgbClr val="2774AE"/>
                </a:solidFill>
                <a:latin typeface="Helvetica Regular" pitchFamily="2" charset="0"/>
              </a:rPr>
              <a:t>graece</a:t>
            </a:r>
            <a:r>
              <a:rPr lang="en-US" sz="4000" b="0" i="0">
                <a:solidFill>
                  <a:srgbClr val="2774AE"/>
                </a:solidFill>
                <a:latin typeface="Helvetica Regular" pitchFamily="2" charset="0"/>
              </a:rPr>
              <a:t> </a:t>
            </a:r>
            <a:r>
              <a:rPr lang="en-US" sz="4000" b="0" i="0" err="1">
                <a:solidFill>
                  <a:srgbClr val="2774AE"/>
                </a:solidFill>
                <a:latin typeface="Helvetica Regular" pitchFamily="2" charset="0"/>
              </a:rPr>
              <a:t>nam</a:t>
            </a:r>
            <a:r>
              <a:rPr lang="en-US" sz="4000" b="0" i="0">
                <a:solidFill>
                  <a:srgbClr val="2774AE"/>
                </a:solidFill>
                <a:latin typeface="Helvetica Regular" pitchFamily="2" charset="0"/>
              </a:rPr>
              <a:t> </a:t>
            </a:r>
            <a:r>
              <a:rPr lang="en-US" sz="4000" b="0" i="0" err="1">
                <a:solidFill>
                  <a:srgbClr val="2774AE"/>
                </a:solidFill>
                <a:latin typeface="Helvetica Regular" pitchFamily="2" charset="0"/>
              </a:rPr>
              <a:t>harum</a:t>
            </a:r>
            <a:r>
              <a:rPr lang="en-US" sz="4000" b="0" i="0">
                <a:solidFill>
                  <a:srgbClr val="2774AE"/>
                </a:solidFill>
                <a:latin typeface="Helvetica Regular" pitchFamily="2" charset="0"/>
              </a:rPr>
              <a:t> </a:t>
            </a:r>
            <a:r>
              <a:rPr lang="en-US" sz="4000" b="0" i="0" err="1">
                <a:solidFill>
                  <a:srgbClr val="2774AE"/>
                </a:solidFill>
                <a:latin typeface="Helvetica Regular" pitchFamily="2" charset="0"/>
              </a:rPr>
              <a:t>vonsequat</a:t>
            </a:r>
            <a:endParaRPr lang="en-US" sz="4000" b="0" i="0">
              <a:solidFill>
                <a:srgbClr val="2774AE"/>
              </a:solidFill>
              <a:latin typeface="Helvetica Regular" pitchFamily="2" charset="0"/>
            </a:endParaRPr>
          </a:p>
        </p:txBody>
      </p:sp>
      <p:sp>
        <p:nvSpPr>
          <p:cNvPr id="4" name="Text Placeholder 3">
            <a:extLst>
              <a:ext uri="{FF2B5EF4-FFF2-40B4-BE49-F238E27FC236}">
                <a16:creationId xmlns:a16="http://schemas.microsoft.com/office/drawing/2014/main" id="{9D1F839A-7F1F-7444-AF82-48ECCE4F3858}"/>
              </a:ext>
            </a:extLst>
          </p:cNvPr>
          <p:cNvSpPr>
            <a:spLocks noGrp="1"/>
          </p:cNvSpPr>
          <p:nvPr>
            <p:ph type="body" sz="quarter" idx="21" hasCustomPrompt="1"/>
          </p:nvPr>
        </p:nvSpPr>
        <p:spPr>
          <a:xfrm>
            <a:off x="1371600" y="1371600"/>
            <a:ext cx="6400800" cy="1665071"/>
          </a:xfrm>
        </p:spPr>
        <p:txBody>
          <a:bodyPr anchor="ctr" anchorCtr="0"/>
          <a:lstStyle>
            <a:lvl1pPr marL="0" indent="0" algn="ctr">
              <a:buNone/>
              <a:defRPr sz="4000">
                <a:solidFill>
                  <a:srgbClr val="2774AE"/>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a:t>Lorem ipsum dolor sit </a:t>
            </a:r>
            <a:r>
              <a:rPr lang="en-US" err="1"/>
              <a:t>amet</a:t>
            </a:r>
            <a:r>
              <a:rPr lang="en-US"/>
              <a:t> ex </a:t>
            </a:r>
            <a:r>
              <a:rPr lang="en-US" err="1"/>
              <a:t>eum</a:t>
            </a:r>
            <a:r>
              <a:rPr lang="en-US"/>
              <a:t> </a:t>
            </a:r>
            <a:r>
              <a:rPr lang="en-US" err="1"/>
              <a:t>reque</a:t>
            </a:r>
            <a:r>
              <a:rPr lang="en-US"/>
              <a:t> </a:t>
            </a:r>
            <a:r>
              <a:rPr lang="en-US" err="1"/>
              <a:t>graece</a:t>
            </a:r>
            <a:r>
              <a:rPr lang="en-US"/>
              <a:t> </a:t>
            </a:r>
            <a:r>
              <a:rPr lang="en-US" err="1"/>
              <a:t>nam</a:t>
            </a:r>
            <a:r>
              <a:rPr lang="en-US"/>
              <a:t> </a:t>
            </a:r>
            <a:r>
              <a:rPr lang="en-US" err="1"/>
              <a:t>harum</a:t>
            </a:r>
            <a:r>
              <a:rPr lang="en-US"/>
              <a:t> </a:t>
            </a:r>
            <a:r>
              <a:rPr lang="en-US" err="1"/>
              <a:t>vonsequat</a:t>
            </a:r>
            <a:endParaRPr lang="en-US"/>
          </a:p>
        </p:txBody>
      </p:sp>
    </p:spTree>
    <p:extLst>
      <p:ext uri="{BB962C8B-B14F-4D97-AF65-F5344CB8AC3E}">
        <p14:creationId xmlns:p14="http://schemas.microsoft.com/office/powerpoint/2010/main" val="3462904750"/>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4C1E4286-FD2F-814C-A4E5-B50094C0B6DB}"/>
              </a:ext>
            </a:extLst>
          </p:cNvPr>
          <p:cNvSpPr/>
          <p:nvPr/>
        </p:nvSpPr>
        <p:spPr>
          <a:xfrm>
            <a:off x="0" y="0"/>
            <a:ext cx="9144000" cy="457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endParaRPr lang="en-US" sz="4000" b="0" i="0">
              <a:latin typeface="Helvetica Regular" pitchFamily="2" charset="0"/>
            </a:endParaRPr>
          </a:p>
        </p:txBody>
      </p:sp>
      <p:graphicFrame>
        <p:nvGraphicFramePr>
          <p:cNvPr id="11" name="Table 10" hidden="1">
            <a:extLst>
              <a:ext uri="{FF2B5EF4-FFF2-40B4-BE49-F238E27FC236}">
                <a16:creationId xmlns:a16="http://schemas.microsoft.com/office/drawing/2014/main" id="{A59B268B-FC1E-1745-BAE9-3F02C5965F2C}"/>
              </a:ext>
            </a:extLst>
          </p:cNvPr>
          <p:cNvGraphicFramePr>
            <a:graphicFrameLocks noGrp="1"/>
          </p:cNvGraphicFramePr>
          <p:nvPr>
            <p:extLst>
              <p:ext uri="{D42A27DB-BD31-4B8C-83A1-F6EECF244321}">
                <p14:modId xmlns:p14="http://schemas.microsoft.com/office/powerpoint/2010/main" val="1736718671"/>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a:ln>
                            <a:noFill/>
                          </a:ln>
                          <a:solidFill>
                            <a:srgbClr val="58595B"/>
                          </a:solidFill>
                          <a:latin typeface="Helvetica" pitchFamily="2" charset="0"/>
                          <a:cs typeface="Arial" panose="020B0604020202020204" pitchFamily="34" charset="0"/>
                        </a:rPr>
                        <a:t>Thank You</a:t>
                      </a:r>
                      <a:endParaRPr lang="en-US" sz="360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CD19E2CA-7A22-2A47-87A7-154317480B32}" type="datetime4">
              <a:rPr lang="en-US" smtClean="0"/>
              <a:t>June 29, 2025</a:t>
            </a:fld>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a:p>
        </p:txBody>
      </p:sp>
      <p:sp>
        <p:nvSpPr>
          <p:cNvPr id="3" name="TextBox 2">
            <a:extLst>
              <a:ext uri="{FF2B5EF4-FFF2-40B4-BE49-F238E27FC236}">
                <a16:creationId xmlns:a16="http://schemas.microsoft.com/office/drawing/2014/main" id="{5F64B9DE-6557-C54A-BF36-8E798604EA3F}"/>
              </a:ext>
            </a:extLst>
          </p:cNvPr>
          <p:cNvSpPr txBox="1"/>
          <p:nvPr/>
        </p:nvSpPr>
        <p:spPr>
          <a:xfrm>
            <a:off x="640080" y="1874520"/>
            <a:ext cx="7772400" cy="553998"/>
          </a:xfrm>
          <a:prstGeom prst="rect">
            <a:avLst/>
          </a:prstGeom>
          <a:noFill/>
        </p:spPr>
        <p:txBody>
          <a:bodyPr wrap="square" lIns="0" tIns="0" rIns="0" bIns="0" rtlCol="0" anchor="b" anchorCtr="0">
            <a:spAutoFit/>
          </a:bodyPr>
          <a:lstStyle/>
          <a:p>
            <a:r>
              <a:rPr lang="en-US" sz="3600" b="1" i="0" baseline="0">
                <a:solidFill>
                  <a:srgbClr val="58595B"/>
                </a:solidFill>
                <a:latin typeface="Helvetica" pitchFamily="2" charset="0"/>
              </a:rPr>
              <a:t>Thank You</a:t>
            </a:r>
          </a:p>
        </p:txBody>
      </p:sp>
      <p:sp>
        <p:nvSpPr>
          <p:cNvPr id="7" name="Header rule">
            <a:extLst>
              <a:ext uri="{FF2B5EF4-FFF2-40B4-BE49-F238E27FC236}">
                <a16:creationId xmlns:a16="http://schemas.microsoft.com/office/drawing/2014/main" id="{09B1960F-507A-E84C-8B64-1891B754A975}"/>
              </a:ext>
            </a:extLst>
          </p:cNvPr>
          <p:cNvSpPr/>
          <p:nvPr/>
        </p:nvSpPr>
        <p:spPr>
          <a:xfrm>
            <a:off x="640080" y="2468880"/>
            <a:ext cx="7772400" cy="36576"/>
          </a:xfrm>
          <a:prstGeom prst="rect">
            <a:avLst/>
          </a:prstGeom>
          <a:solidFill>
            <a:srgbClr val="2C75A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a:latin typeface="Helvetica Regular" pitchFamily="2" charset="0"/>
            </a:endParaRPr>
          </a:p>
        </p:txBody>
      </p:sp>
      <p:graphicFrame>
        <p:nvGraphicFramePr>
          <p:cNvPr id="8" name="Table 7" hidden="1">
            <a:extLst>
              <a:ext uri="{FF2B5EF4-FFF2-40B4-BE49-F238E27FC236}">
                <a16:creationId xmlns:a16="http://schemas.microsoft.com/office/drawing/2014/main" id="{3E58A6EC-219D-294A-BBEF-94C49557B0E2}"/>
              </a:ext>
            </a:extLst>
          </p:cNvPr>
          <p:cNvGraphicFramePr>
            <a:graphicFrameLocks noGrp="1"/>
          </p:cNvGraphicFramePr>
          <p:nvPr>
            <p:extLst>
              <p:ext uri="{D42A27DB-BD31-4B8C-83A1-F6EECF244321}">
                <p14:modId xmlns:p14="http://schemas.microsoft.com/office/powerpoint/2010/main" val="42495035"/>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a:ln>
                            <a:noFill/>
                          </a:ln>
                          <a:solidFill>
                            <a:srgbClr val="58595B"/>
                          </a:solidFill>
                          <a:latin typeface="Helvetica" pitchFamily="2" charset="0"/>
                          <a:cs typeface="Arial" panose="020B0604020202020204" pitchFamily="34" charset="0"/>
                        </a:rPr>
                        <a:t>Thank You</a:t>
                      </a:r>
                      <a:endParaRPr lang="en-US" sz="360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9" name="TextBox 8">
            <a:extLst>
              <a:ext uri="{FF2B5EF4-FFF2-40B4-BE49-F238E27FC236}">
                <a16:creationId xmlns:a16="http://schemas.microsoft.com/office/drawing/2014/main" id="{4DAC7F78-240E-AF4B-89D8-273442F5E4BE}"/>
              </a:ext>
            </a:extLst>
          </p:cNvPr>
          <p:cNvSpPr txBox="1"/>
          <p:nvPr/>
        </p:nvSpPr>
        <p:spPr>
          <a:xfrm>
            <a:off x="640080" y="1874520"/>
            <a:ext cx="7772400" cy="553998"/>
          </a:xfrm>
          <a:prstGeom prst="rect">
            <a:avLst/>
          </a:prstGeom>
          <a:noFill/>
        </p:spPr>
        <p:txBody>
          <a:bodyPr wrap="square" lIns="0" tIns="0" rIns="0" bIns="0" rtlCol="0" anchor="b" anchorCtr="0">
            <a:spAutoFit/>
          </a:bodyPr>
          <a:lstStyle/>
          <a:p>
            <a:r>
              <a:rPr lang="en-US" sz="3600" b="1" i="0" baseline="0">
                <a:solidFill>
                  <a:srgbClr val="58595B"/>
                </a:solidFill>
                <a:latin typeface="Helvetica" pitchFamily="2" charset="0"/>
              </a:rPr>
              <a:t>Thank You</a:t>
            </a:r>
          </a:p>
        </p:txBody>
      </p:sp>
      <p:graphicFrame>
        <p:nvGraphicFramePr>
          <p:cNvPr id="10" name="Table 9" hidden="1">
            <a:extLst>
              <a:ext uri="{FF2B5EF4-FFF2-40B4-BE49-F238E27FC236}">
                <a16:creationId xmlns:a16="http://schemas.microsoft.com/office/drawing/2014/main" id="{C425352E-7739-E248-9E50-3F3E8D851A47}"/>
              </a:ext>
            </a:extLst>
          </p:cNvPr>
          <p:cNvGraphicFramePr>
            <a:graphicFrameLocks noGrp="1"/>
          </p:cNvGraphicFramePr>
          <p:nvPr>
            <p:extLst>
              <p:ext uri="{D42A27DB-BD31-4B8C-83A1-F6EECF244321}">
                <p14:modId xmlns:p14="http://schemas.microsoft.com/office/powerpoint/2010/main" val="2393666196"/>
              </p:ext>
            </p:extLst>
          </p:nvPr>
        </p:nvGraphicFramePr>
        <p:xfrm>
          <a:off x="640080" y="1783080"/>
          <a:ext cx="7772400" cy="676656"/>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550949">
                <a:tc>
                  <a:txBody>
                    <a:bodyPr/>
                    <a:lstStyle/>
                    <a:p>
                      <a:pPr>
                        <a:lnSpc>
                          <a:spcPct val="100000"/>
                        </a:lnSpc>
                      </a:pPr>
                      <a:r>
                        <a:rPr lang="en-US" sz="3600" b="1">
                          <a:ln>
                            <a:noFill/>
                          </a:ln>
                          <a:solidFill>
                            <a:srgbClr val="58595B"/>
                          </a:solidFill>
                          <a:latin typeface="Helvetica" pitchFamily="2" charset="0"/>
                          <a:cs typeface="Arial" panose="020B0604020202020204" pitchFamily="34" charset="0"/>
                        </a:rPr>
                        <a:t>Thank You</a:t>
                      </a:r>
                      <a:endParaRPr lang="en-US" sz="3600">
                        <a:ln>
                          <a:noFill/>
                        </a:ln>
                      </a:endParaRPr>
                    </a:p>
                  </a:txBody>
                  <a:tcPr marL="45720" marT="91440" marB="36576">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sp>
        <p:nvSpPr>
          <p:cNvPr id="12" name="TextBox 11">
            <a:extLst>
              <a:ext uri="{FF2B5EF4-FFF2-40B4-BE49-F238E27FC236}">
                <a16:creationId xmlns:a16="http://schemas.microsoft.com/office/drawing/2014/main" id="{07F6C067-AD68-524C-91AC-545B0A590C4C}"/>
              </a:ext>
            </a:extLst>
          </p:cNvPr>
          <p:cNvSpPr txBox="1"/>
          <p:nvPr/>
        </p:nvSpPr>
        <p:spPr>
          <a:xfrm>
            <a:off x="640080" y="1874520"/>
            <a:ext cx="7772400" cy="553998"/>
          </a:xfrm>
          <a:prstGeom prst="rect">
            <a:avLst/>
          </a:prstGeom>
          <a:noFill/>
        </p:spPr>
        <p:txBody>
          <a:bodyPr wrap="square" lIns="0" tIns="0" rIns="0" bIns="0" rtlCol="0" anchor="b" anchorCtr="0">
            <a:spAutoFit/>
          </a:bodyPr>
          <a:lstStyle/>
          <a:p>
            <a:r>
              <a:rPr lang="en-US" sz="3600" b="1" i="0" baseline="0">
                <a:solidFill>
                  <a:srgbClr val="58595B"/>
                </a:solidFill>
                <a:latin typeface="Helvetica" pitchFamily="2" charset="0"/>
              </a:rPr>
              <a:t>Thank You</a:t>
            </a:r>
          </a:p>
        </p:txBody>
      </p:sp>
    </p:spTree>
    <p:extLst>
      <p:ext uri="{BB962C8B-B14F-4D97-AF65-F5344CB8AC3E}">
        <p14:creationId xmlns:p14="http://schemas.microsoft.com/office/powerpoint/2010/main" val="2352292415"/>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tatement w/dark background">
    <p:spTree>
      <p:nvGrpSpPr>
        <p:cNvPr id="1" name=""/>
        <p:cNvGrpSpPr/>
        <p:nvPr/>
      </p:nvGrpSpPr>
      <p:grpSpPr>
        <a:xfrm>
          <a:off x="0" y="0"/>
          <a:ext cx="0" cy="0"/>
          <a:chOff x="0" y="0"/>
          <a:chExt cx="0" cy="0"/>
        </a:xfrm>
      </p:grpSpPr>
      <p:sp>
        <p:nvSpPr>
          <p:cNvPr id="3" name="Text Placeholder 3">
            <a:extLst>
              <a:ext uri="{FF2B5EF4-FFF2-40B4-BE49-F238E27FC236}">
                <a16:creationId xmlns:a16="http://schemas.microsoft.com/office/drawing/2014/main" id="{7C5EC3F5-808B-184C-A89B-4B25F801B6AC}"/>
              </a:ext>
            </a:extLst>
          </p:cNvPr>
          <p:cNvSpPr>
            <a:spLocks noGrp="1"/>
          </p:cNvSpPr>
          <p:nvPr>
            <p:ph type="body" sz="quarter" idx="21" hasCustomPrompt="1"/>
          </p:nvPr>
        </p:nvSpPr>
        <p:spPr>
          <a:xfrm>
            <a:off x="1371600" y="1407743"/>
            <a:ext cx="6400800" cy="1665071"/>
          </a:xfrm>
          <a:prstGeom prst="rect">
            <a:avLst/>
          </a:prstGeom>
        </p:spPr>
        <p:txBody>
          <a:bodyPr lIns="0" tIns="0" rIns="0" bIns="0" anchor="ctr" anchorCtr="0">
            <a:spAutoFit/>
          </a:bodyPr>
          <a:lstStyle>
            <a:lvl1pPr marL="0" indent="0" algn="ctr">
              <a:buNone/>
              <a:defRPr sz="4000">
                <a:solidFill>
                  <a:schemeClr val="bg1"/>
                </a:solidFill>
              </a:defRPr>
            </a:lvl1pPr>
            <a:lvl2pPr marL="274320" indent="0" algn="ctr">
              <a:buNone/>
              <a:defRPr sz="4000">
                <a:solidFill>
                  <a:srgbClr val="2774AE"/>
                </a:solidFill>
              </a:defRPr>
            </a:lvl2pPr>
            <a:lvl3pPr marL="548640" indent="0" algn="ctr">
              <a:buNone/>
              <a:defRPr sz="4000">
                <a:solidFill>
                  <a:srgbClr val="2774AE"/>
                </a:solidFill>
              </a:defRPr>
            </a:lvl3pPr>
            <a:lvl4pPr marL="822960" indent="0" algn="ctr">
              <a:buNone/>
              <a:defRPr sz="4000">
                <a:solidFill>
                  <a:srgbClr val="2774AE"/>
                </a:solidFill>
              </a:defRPr>
            </a:lvl4pPr>
            <a:lvl5pPr marL="1097280" indent="0" algn="ctr">
              <a:buNone/>
              <a:defRPr sz="4000">
                <a:solidFill>
                  <a:srgbClr val="2774AE"/>
                </a:solidFill>
              </a:defRPr>
            </a:lvl5pPr>
          </a:lstStyle>
          <a:p>
            <a:pPr lvl="0"/>
            <a:r>
              <a:rPr lang="en-US"/>
              <a:t>Lorem ipsum dolor sit </a:t>
            </a:r>
            <a:r>
              <a:rPr lang="en-US" err="1"/>
              <a:t>amet</a:t>
            </a:r>
            <a:r>
              <a:rPr lang="en-US"/>
              <a:t> ex </a:t>
            </a:r>
            <a:r>
              <a:rPr lang="en-US" err="1"/>
              <a:t>eum</a:t>
            </a:r>
            <a:r>
              <a:rPr lang="en-US"/>
              <a:t> </a:t>
            </a:r>
            <a:r>
              <a:rPr lang="en-US" err="1"/>
              <a:t>reque</a:t>
            </a:r>
            <a:r>
              <a:rPr lang="en-US"/>
              <a:t> </a:t>
            </a:r>
            <a:r>
              <a:rPr lang="en-US" err="1"/>
              <a:t>graece</a:t>
            </a:r>
            <a:r>
              <a:rPr lang="en-US"/>
              <a:t> </a:t>
            </a:r>
            <a:r>
              <a:rPr lang="en-US" err="1"/>
              <a:t>nam</a:t>
            </a:r>
            <a:r>
              <a:rPr lang="en-US"/>
              <a:t> </a:t>
            </a:r>
            <a:r>
              <a:rPr lang="en-US" err="1"/>
              <a:t>harum</a:t>
            </a:r>
            <a:r>
              <a:rPr lang="en-US"/>
              <a:t> </a:t>
            </a:r>
            <a:r>
              <a:rPr lang="en-US" err="1"/>
              <a:t>vonsequat</a:t>
            </a:r>
            <a:endParaRPr lang="en-US"/>
          </a:p>
        </p:txBody>
      </p:sp>
    </p:spTree>
    <p:extLst>
      <p:ext uri="{BB962C8B-B14F-4D97-AF65-F5344CB8AC3E}">
        <p14:creationId xmlns:p14="http://schemas.microsoft.com/office/powerpoint/2010/main" val="28983776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w/bullet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6858000" cy="582788"/>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a:solidFill>
                  <a:srgbClr val="58595B"/>
                </a:solidFill>
                <a:effectLst/>
                <a:latin typeface="Helvetica" pitchFamily="2" charset="0"/>
                <a:ea typeface="+mn-ea"/>
                <a:cs typeface="+mn-cs"/>
              </a:rPr>
              <a:t>Lorem ipsum dolor sit </a:t>
            </a:r>
            <a:r>
              <a:rPr lang="en-US" sz="1400" b="0" i="0" kern="1200" err="1">
                <a:solidFill>
                  <a:srgbClr val="58595B"/>
                </a:solidFill>
                <a:effectLst/>
                <a:latin typeface="Helvetica" pitchFamily="2" charset="0"/>
                <a:ea typeface="+mn-ea"/>
                <a:cs typeface="+mn-cs"/>
              </a:rPr>
              <a:t>amet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consectetur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adipiscing</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elit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sed</a:t>
            </a:r>
            <a:r>
              <a:rPr lang="en-US" sz="1400" b="0" i="0" kern="1200">
                <a:solidFill>
                  <a:srgbClr val="58595B"/>
                </a:solidFill>
                <a:effectLst/>
                <a:latin typeface="Helvetica" pitchFamily="2" charset="0"/>
                <a:ea typeface="+mn-ea"/>
                <a:cs typeface="+mn-cs"/>
              </a:rPr>
              <a:t> do </a:t>
            </a:r>
            <a:r>
              <a:rPr lang="en-US" sz="1400" b="0" i="0" kern="1200" err="1">
                <a:solidFill>
                  <a:srgbClr val="58595B"/>
                </a:solidFill>
                <a:effectLst/>
                <a:latin typeface="Helvetica" pitchFamily="2" charset="0"/>
                <a:ea typeface="+mn-ea"/>
                <a:cs typeface="+mn-cs"/>
              </a:rPr>
              <a:t>eiusmod</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tempor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incididunt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labore</a:t>
            </a:r>
            <a:r>
              <a:rPr lang="en-US" sz="1400" b="0" i="0" kern="1200">
                <a:solidFill>
                  <a:srgbClr val="58595B"/>
                </a:solidFill>
                <a:effectLst/>
                <a:latin typeface="Helvetica" pitchFamily="2" charset="0"/>
                <a:ea typeface="+mn-ea"/>
                <a:cs typeface="+mn-cs"/>
              </a:rPr>
              <a:t> et dolore magna </a:t>
            </a:r>
            <a:r>
              <a:rPr lang="en-US" sz="1400" b="0" i="0" kern="1200" err="1">
                <a:solidFill>
                  <a:srgbClr val="58595B"/>
                </a:solidFill>
                <a:effectLst/>
                <a:latin typeface="Helvetica" pitchFamily="2" charset="0"/>
                <a:ea typeface="+mn-ea"/>
                <a:cs typeface="+mn-cs"/>
              </a:rPr>
              <a:t>aliqua</a:t>
            </a:r>
            <a:r>
              <a:rPr lang="en-US" sz="1400" b="0" i="0" kern="1200">
                <a:solidFill>
                  <a:srgbClr val="58595B"/>
                </a:solidFill>
                <a:effectLst/>
                <a:latin typeface="Helvetica" pitchFamily="2" charset="0"/>
                <a:ea typeface="+mn-ea"/>
                <a:cs typeface="+mn-cs"/>
              </a:rPr>
              <a:t>. Ut </a:t>
            </a:r>
            <a:r>
              <a:rPr lang="en-US" sz="1400" b="0" i="0" kern="1200" err="1">
                <a:solidFill>
                  <a:srgbClr val="58595B"/>
                </a:solidFill>
                <a:effectLst/>
                <a:latin typeface="Helvetica" pitchFamily="2" charset="0"/>
                <a:ea typeface="+mn-ea"/>
                <a:cs typeface="+mn-cs"/>
              </a:rPr>
              <a:t>enim</a:t>
            </a:r>
            <a:r>
              <a:rPr lang="en-US" sz="1400" b="0" i="0" kern="1200">
                <a:solidFill>
                  <a:srgbClr val="58595B"/>
                </a:solidFill>
                <a:effectLst/>
                <a:latin typeface="Helvetica" pitchFamily="2" charset="0"/>
                <a:ea typeface="+mn-ea"/>
                <a:cs typeface="+mn-cs"/>
              </a:rPr>
              <a:t> ad minim </a:t>
            </a:r>
            <a:r>
              <a:rPr lang="en-US" sz="1400" b="0" i="0" kern="1200" err="1">
                <a:solidFill>
                  <a:srgbClr val="58595B"/>
                </a:solidFill>
                <a:effectLst/>
                <a:latin typeface="Helvetica" pitchFamily="2" charset="0"/>
                <a:ea typeface="+mn-ea"/>
                <a:cs typeface="+mn-cs"/>
              </a:rPr>
              <a:t>veniam</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quis</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nostrud</a:t>
            </a:r>
            <a:r>
              <a:rPr lang="en-US" sz="1400" b="0" i="0" kern="1200">
                <a:solidFill>
                  <a:srgbClr val="58595B"/>
                </a:solidFill>
                <a:effectLst/>
                <a:latin typeface="Helvetica" pitchFamily="2" charset="0"/>
                <a:ea typeface="+mn-ea"/>
                <a:cs typeface="+mn-cs"/>
              </a:rPr>
              <a:t> exercitation </a:t>
            </a:r>
            <a:r>
              <a:rPr lang="en-US" sz="1400" b="0" i="0" kern="1200" err="1">
                <a:solidFill>
                  <a:srgbClr val="58595B"/>
                </a:solidFill>
                <a:effectLst/>
                <a:latin typeface="Helvetica" pitchFamily="2" charset="0"/>
                <a:ea typeface="+mn-ea"/>
                <a:cs typeface="+mn-cs"/>
              </a:rPr>
              <a:t>ullamco</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laboris</a:t>
            </a:r>
            <a:r>
              <a:rPr lang="en-US" sz="1400" b="0" i="0" kern="1200">
                <a:solidFill>
                  <a:srgbClr val="58595B"/>
                </a:solidFill>
                <a:effectLst/>
                <a:latin typeface="Helvetica" pitchFamily="2" charset="0"/>
                <a:ea typeface="+mn-ea"/>
                <a:cs typeface="+mn-cs"/>
              </a:rPr>
              <a:t> nisi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aliquip</a:t>
            </a:r>
            <a:r>
              <a:rPr lang="en-US" sz="1400" b="0" i="0" kern="1200">
                <a:solidFill>
                  <a:srgbClr val="58595B"/>
                </a:solidFill>
                <a:effectLst/>
                <a:latin typeface="Helvetica" pitchFamily="2" charset="0"/>
                <a:ea typeface="+mn-ea"/>
                <a:cs typeface="+mn-cs"/>
              </a:rPr>
              <a:t> ex </a:t>
            </a:r>
            <a:r>
              <a:rPr lang="en-US" sz="1400" b="0" i="0" kern="1200" err="1">
                <a:solidFill>
                  <a:srgbClr val="58595B"/>
                </a:solidFill>
                <a:effectLst/>
                <a:latin typeface="Helvetica" pitchFamily="2" charset="0"/>
                <a:ea typeface="+mn-ea"/>
                <a:cs typeface="+mn-cs"/>
              </a:rPr>
              <a:t>ead</a:t>
            </a:r>
            <a:r>
              <a:rPr lang="en-US" sz="1400" b="0" i="0" kern="120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685800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a:t>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F7BF61F8-88B3-FE4F-8169-B5261E98FF9B}" type="datetime4">
              <a:rPr lang="en-US" smtClean="0"/>
              <a:t>June 29, 2025</a:t>
            </a:fld>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a:p>
        </p:txBody>
      </p:sp>
      <p:sp>
        <p:nvSpPr>
          <p:cNvPr id="4" name="Title 3">
            <a:extLst>
              <a:ext uri="{FF2B5EF4-FFF2-40B4-BE49-F238E27FC236}">
                <a16:creationId xmlns:a16="http://schemas.microsoft.com/office/drawing/2014/main" id="{34576D38-1D07-4944-9AE7-710415891258}"/>
              </a:ext>
            </a:extLst>
          </p:cNvPr>
          <p:cNvSpPr>
            <a:spLocks noGrp="1"/>
          </p:cNvSpPr>
          <p:nvPr>
            <p:ph type="title" hasCustomPrompt="1"/>
          </p:nvPr>
        </p:nvSpPr>
        <p:spPr/>
        <p:txBody>
          <a:bodyPr/>
          <a:lstStyle/>
          <a:p>
            <a:r>
              <a:rPr lang="en-US"/>
              <a:t>Header w/copy and bullets</a:t>
            </a:r>
          </a:p>
        </p:txBody>
      </p:sp>
      <p:sp>
        <p:nvSpPr>
          <p:cNvPr id="5" name="Text Placeholder 4">
            <a:extLst>
              <a:ext uri="{FF2B5EF4-FFF2-40B4-BE49-F238E27FC236}">
                <a16:creationId xmlns:a16="http://schemas.microsoft.com/office/drawing/2014/main" id="{FEB3799F-3DE7-0C45-B34C-091D879B69B2}"/>
              </a:ext>
            </a:extLst>
          </p:cNvPr>
          <p:cNvSpPr>
            <a:spLocks noGrp="1"/>
          </p:cNvSpPr>
          <p:nvPr>
            <p:ph type="body" sz="quarter" idx="21" hasCustomPrompt="1"/>
          </p:nvPr>
        </p:nvSpPr>
        <p:spPr>
          <a:xfrm>
            <a:off x="1097281" y="2286000"/>
            <a:ext cx="6858000" cy="388889"/>
          </a:xfrm>
        </p:spPr>
        <p:txBody>
          <a:bodyPr lIns="365760">
            <a:spAutoFit/>
          </a:bodyPr>
          <a:lstStyle>
            <a:lvl1pPr>
              <a:defRPr/>
            </a:lvl1pPr>
          </a:lstStyle>
          <a:p>
            <a:pPr lvl="0"/>
            <a:r>
              <a:rPr lang="en-US"/>
              <a:t>Most bulleted slides should have no more than 5 bullets with only about 5-6 words per bullet.</a:t>
            </a:r>
          </a:p>
        </p:txBody>
      </p:sp>
    </p:spTree>
    <p:extLst>
      <p:ext uri="{BB962C8B-B14F-4D97-AF65-F5344CB8AC3E}">
        <p14:creationId xmlns:p14="http://schemas.microsoft.com/office/powerpoint/2010/main" val="310535181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w/two columns">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BA3E27AB-E22C-2E4F-A3EA-44DAE3ABD63C}"/>
              </a:ext>
            </a:extLst>
          </p:cNvPr>
          <p:cNvSpPr>
            <a:spLocks noGrp="1"/>
          </p:cNvSpPr>
          <p:nvPr>
            <p:ph type="body" sz="quarter" idx="13" hasCustomPrompt="1"/>
          </p:nvPr>
        </p:nvSpPr>
        <p:spPr>
          <a:xfrm>
            <a:off x="109728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a:solidFill>
                  <a:srgbClr val="58595B"/>
                </a:solidFill>
                <a:effectLst/>
                <a:latin typeface="Helvetica" pitchFamily="2" charset="0"/>
                <a:ea typeface="+mn-ea"/>
                <a:cs typeface="+mn-cs"/>
              </a:rPr>
              <a:t>Lorem ipsum dolor sit </a:t>
            </a:r>
            <a:r>
              <a:rPr lang="en-US" sz="1400" b="0" i="0" kern="1200" err="1">
                <a:solidFill>
                  <a:srgbClr val="58595B"/>
                </a:solidFill>
                <a:effectLst/>
                <a:latin typeface="Helvetica" pitchFamily="2" charset="0"/>
                <a:ea typeface="+mn-ea"/>
                <a:cs typeface="+mn-cs"/>
              </a:rPr>
              <a:t>amet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consectetur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adipiscing</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elit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sed</a:t>
            </a:r>
            <a:r>
              <a:rPr lang="en-US" sz="1400" b="0" i="0" kern="1200">
                <a:solidFill>
                  <a:srgbClr val="58595B"/>
                </a:solidFill>
                <a:effectLst/>
                <a:latin typeface="Helvetica" pitchFamily="2" charset="0"/>
                <a:ea typeface="+mn-ea"/>
                <a:cs typeface="+mn-cs"/>
              </a:rPr>
              <a:t> do </a:t>
            </a:r>
            <a:r>
              <a:rPr lang="en-US" sz="1400" b="0" i="0" kern="1200" err="1">
                <a:solidFill>
                  <a:srgbClr val="58595B"/>
                </a:solidFill>
                <a:effectLst/>
                <a:latin typeface="Helvetica" pitchFamily="2" charset="0"/>
                <a:ea typeface="+mn-ea"/>
                <a:cs typeface="+mn-cs"/>
              </a:rPr>
              <a:t>eiusmod</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tempor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incididunt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labore</a:t>
            </a:r>
            <a:r>
              <a:rPr lang="en-US" sz="1400" b="0" i="0" kern="1200">
                <a:solidFill>
                  <a:srgbClr val="58595B"/>
                </a:solidFill>
                <a:effectLst/>
                <a:latin typeface="Helvetica" pitchFamily="2" charset="0"/>
                <a:ea typeface="+mn-ea"/>
                <a:cs typeface="+mn-cs"/>
              </a:rPr>
              <a:t> et dolore magna </a:t>
            </a:r>
            <a:r>
              <a:rPr lang="en-US" sz="1400" b="0" i="0" kern="1200" err="1">
                <a:solidFill>
                  <a:srgbClr val="58595B"/>
                </a:solidFill>
                <a:effectLst/>
                <a:latin typeface="Helvetica" pitchFamily="2" charset="0"/>
                <a:ea typeface="+mn-ea"/>
                <a:cs typeface="+mn-cs"/>
              </a:rPr>
              <a:t>aliqua</a:t>
            </a:r>
            <a:r>
              <a:rPr lang="en-US" sz="1400" b="0" i="0" kern="1200">
                <a:solidFill>
                  <a:srgbClr val="58595B"/>
                </a:solidFill>
                <a:effectLst/>
                <a:latin typeface="Helvetica" pitchFamily="2" charset="0"/>
                <a:ea typeface="+mn-ea"/>
                <a:cs typeface="+mn-cs"/>
              </a:rPr>
              <a:t>. Ut </a:t>
            </a:r>
            <a:r>
              <a:rPr lang="en-US" sz="1400" b="0" i="0" kern="1200" err="1">
                <a:solidFill>
                  <a:srgbClr val="58595B"/>
                </a:solidFill>
                <a:effectLst/>
                <a:latin typeface="Helvetica" pitchFamily="2" charset="0"/>
                <a:ea typeface="+mn-ea"/>
                <a:cs typeface="+mn-cs"/>
              </a:rPr>
              <a:t>enim</a:t>
            </a:r>
            <a:r>
              <a:rPr lang="en-US" sz="1400" b="0" i="0" kern="1200">
                <a:solidFill>
                  <a:srgbClr val="58595B"/>
                </a:solidFill>
                <a:effectLst/>
                <a:latin typeface="Helvetica" pitchFamily="2" charset="0"/>
                <a:ea typeface="+mn-ea"/>
                <a:cs typeface="+mn-cs"/>
              </a:rPr>
              <a:t> ad minim </a:t>
            </a:r>
            <a:r>
              <a:rPr lang="en-US" sz="1400" b="0" i="0" kern="1200" err="1">
                <a:solidFill>
                  <a:srgbClr val="58595B"/>
                </a:solidFill>
                <a:effectLst/>
                <a:latin typeface="Helvetica" pitchFamily="2" charset="0"/>
                <a:ea typeface="+mn-ea"/>
                <a:cs typeface="+mn-cs"/>
              </a:rPr>
              <a:t>veniam</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quis</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nostrud</a:t>
            </a:r>
            <a:r>
              <a:rPr lang="en-US" sz="1400" b="0" i="0" kern="1200">
                <a:solidFill>
                  <a:srgbClr val="58595B"/>
                </a:solidFill>
                <a:effectLst/>
                <a:latin typeface="Helvetica" pitchFamily="2" charset="0"/>
                <a:ea typeface="+mn-ea"/>
                <a:cs typeface="+mn-cs"/>
              </a:rPr>
              <a:t> exercitation </a:t>
            </a:r>
            <a:r>
              <a:rPr lang="en-US" sz="1400" b="0" i="0" kern="1200" err="1">
                <a:solidFill>
                  <a:srgbClr val="58595B"/>
                </a:solidFill>
                <a:effectLst/>
                <a:latin typeface="Helvetica" pitchFamily="2" charset="0"/>
                <a:ea typeface="+mn-ea"/>
                <a:cs typeface="+mn-cs"/>
              </a:rPr>
              <a:t>ullamco</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laboris</a:t>
            </a:r>
            <a:r>
              <a:rPr lang="en-US" sz="1400" b="0" i="0" kern="1200">
                <a:solidFill>
                  <a:srgbClr val="58595B"/>
                </a:solidFill>
                <a:effectLst/>
                <a:latin typeface="Helvetica" pitchFamily="2" charset="0"/>
                <a:ea typeface="+mn-ea"/>
                <a:cs typeface="+mn-cs"/>
              </a:rPr>
              <a:t> nisi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aliquip</a:t>
            </a:r>
            <a:r>
              <a:rPr lang="en-US" sz="1400" b="0" i="0" kern="1200">
                <a:solidFill>
                  <a:srgbClr val="58595B"/>
                </a:solidFill>
                <a:effectLst/>
                <a:latin typeface="Helvetica" pitchFamily="2" charset="0"/>
                <a:ea typeface="+mn-ea"/>
                <a:cs typeface="+mn-cs"/>
              </a:rPr>
              <a:t> ex </a:t>
            </a:r>
            <a:r>
              <a:rPr lang="en-US" sz="1400" b="0" i="0" kern="1200" err="1">
                <a:solidFill>
                  <a:srgbClr val="58595B"/>
                </a:solidFill>
                <a:effectLst/>
                <a:latin typeface="Helvetica" pitchFamily="2" charset="0"/>
                <a:ea typeface="+mn-ea"/>
                <a:cs typeface="+mn-cs"/>
              </a:rPr>
              <a:t>ead</a:t>
            </a:r>
            <a:r>
              <a:rPr lang="en-US" sz="1400" b="0" i="0" kern="1200">
                <a:solidFill>
                  <a:srgbClr val="58595B"/>
                </a:solidFill>
                <a:effectLst/>
                <a:latin typeface="Helvetica" pitchFamily="2" charset="0"/>
                <a:ea typeface="+mn-ea"/>
                <a:cs typeface="+mn-cs"/>
              </a:rPr>
              <a:t>.</a:t>
            </a:r>
          </a:p>
        </p:txBody>
      </p:sp>
      <p:sp>
        <p:nvSpPr>
          <p:cNvPr id="24" name="Text Placeholder 23">
            <a:extLst>
              <a:ext uri="{FF2B5EF4-FFF2-40B4-BE49-F238E27FC236}">
                <a16:creationId xmlns:a16="http://schemas.microsoft.com/office/drawing/2014/main" id="{B75E8B6C-2945-AB43-B572-F1D51C630C53}"/>
              </a:ext>
            </a:extLst>
          </p:cNvPr>
          <p:cNvSpPr>
            <a:spLocks noGrp="1"/>
          </p:cNvSpPr>
          <p:nvPr>
            <p:ph type="body" sz="quarter" idx="15" hasCustomPrompt="1"/>
          </p:nvPr>
        </p:nvSpPr>
        <p:spPr>
          <a:xfrm>
            <a:off x="109728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a:t>Column One Subhead</a:t>
            </a:r>
          </a:p>
        </p:txBody>
      </p:sp>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2E97A3B5-6613-4F46-BF76-6FADC2B102EA}" type="datetime4">
              <a:rPr lang="en-US" smtClean="0"/>
              <a:t>June 29, 2025</a:t>
            </a:fld>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5029200" y="1554480"/>
            <a:ext cx="3383280" cy="1205209"/>
          </a:xfrm>
          <a:prstGeom prst="rect">
            <a:avLst/>
          </a:prstGeom>
        </p:spPr>
        <p:txBody>
          <a:bodyPr>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a:solidFill>
                  <a:srgbClr val="58595B"/>
                </a:solidFill>
                <a:effectLst/>
                <a:latin typeface="Helvetica" pitchFamily="2" charset="0"/>
                <a:ea typeface="+mn-ea"/>
                <a:cs typeface="+mn-cs"/>
              </a:rPr>
              <a:t>Lorem ipsum dolor sit </a:t>
            </a:r>
            <a:r>
              <a:rPr lang="en-US" sz="1400" b="0" i="0" kern="1200" err="1">
                <a:solidFill>
                  <a:srgbClr val="58595B"/>
                </a:solidFill>
                <a:effectLst/>
                <a:latin typeface="Helvetica" pitchFamily="2" charset="0"/>
                <a:ea typeface="+mn-ea"/>
                <a:cs typeface="+mn-cs"/>
              </a:rPr>
              <a:t>amet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consectetur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adipiscing</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elit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sed</a:t>
            </a:r>
            <a:r>
              <a:rPr lang="en-US" sz="1400" b="0" i="0" kern="1200">
                <a:solidFill>
                  <a:srgbClr val="58595B"/>
                </a:solidFill>
                <a:effectLst/>
                <a:latin typeface="Helvetica" pitchFamily="2" charset="0"/>
                <a:ea typeface="+mn-ea"/>
                <a:cs typeface="+mn-cs"/>
              </a:rPr>
              <a:t> do </a:t>
            </a:r>
            <a:r>
              <a:rPr lang="en-US" sz="1400" b="0" i="0" kern="1200" err="1">
                <a:solidFill>
                  <a:srgbClr val="58595B"/>
                </a:solidFill>
                <a:effectLst/>
                <a:latin typeface="Helvetica" pitchFamily="2" charset="0"/>
                <a:ea typeface="+mn-ea"/>
                <a:cs typeface="+mn-cs"/>
              </a:rPr>
              <a:t>eiusmod</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tempor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incididunt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labore</a:t>
            </a:r>
            <a:r>
              <a:rPr lang="en-US" sz="1400" b="0" i="0" kern="1200">
                <a:solidFill>
                  <a:srgbClr val="58595B"/>
                </a:solidFill>
                <a:effectLst/>
                <a:latin typeface="Helvetica" pitchFamily="2" charset="0"/>
                <a:ea typeface="+mn-ea"/>
                <a:cs typeface="+mn-cs"/>
              </a:rPr>
              <a:t> et dolore magna </a:t>
            </a:r>
            <a:r>
              <a:rPr lang="en-US" sz="1400" b="0" i="0" kern="1200" err="1">
                <a:solidFill>
                  <a:srgbClr val="58595B"/>
                </a:solidFill>
                <a:effectLst/>
                <a:latin typeface="Helvetica" pitchFamily="2" charset="0"/>
                <a:ea typeface="+mn-ea"/>
                <a:cs typeface="+mn-cs"/>
              </a:rPr>
              <a:t>aliqua</a:t>
            </a:r>
            <a:r>
              <a:rPr lang="en-US" sz="1400" b="0" i="0" kern="1200">
                <a:solidFill>
                  <a:srgbClr val="58595B"/>
                </a:solidFill>
                <a:effectLst/>
                <a:latin typeface="Helvetica" pitchFamily="2" charset="0"/>
                <a:ea typeface="+mn-ea"/>
                <a:cs typeface="+mn-cs"/>
              </a:rPr>
              <a:t>. Ut </a:t>
            </a:r>
            <a:r>
              <a:rPr lang="en-US" sz="1400" b="0" i="0" kern="1200" err="1">
                <a:solidFill>
                  <a:srgbClr val="58595B"/>
                </a:solidFill>
                <a:effectLst/>
                <a:latin typeface="Helvetica" pitchFamily="2" charset="0"/>
                <a:ea typeface="+mn-ea"/>
                <a:cs typeface="+mn-cs"/>
              </a:rPr>
              <a:t>enim</a:t>
            </a:r>
            <a:r>
              <a:rPr lang="en-US" sz="1400" b="0" i="0" kern="1200">
                <a:solidFill>
                  <a:srgbClr val="58595B"/>
                </a:solidFill>
                <a:effectLst/>
                <a:latin typeface="Helvetica" pitchFamily="2" charset="0"/>
                <a:ea typeface="+mn-ea"/>
                <a:cs typeface="+mn-cs"/>
              </a:rPr>
              <a:t> ad minim </a:t>
            </a:r>
            <a:r>
              <a:rPr lang="en-US" sz="1400" b="0" i="0" kern="1200" err="1">
                <a:solidFill>
                  <a:srgbClr val="58595B"/>
                </a:solidFill>
                <a:effectLst/>
                <a:latin typeface="Helvetica" pitchFamily="2" charset="0"/>
                <a:ea typeface="+mn-ea"/>
                <a:cs typeface="+mn-cs"/>
              </a:rPr>
              <a:t>veniam</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quis</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nostrud</a:t>
            </a:r>
            <a:r>
              <a:rPr lang="en-US" sz="1400" b="0" i="0" kern="1200">
                <a:solidFill>
                  <a:srgbClr val="58595B"/>
                </a:solidFill>
                <a:effectLst/>
                <a:latin typeface="Helvetica" pitchFamily="2" charset="0"/>
                <a:ea typeface="+mn-ea"/>
                <a:cs typeface="+mn-cs"/>
              </a:rPr>
              <a:t> exercitation </a:t>
            </a:r>
            <a:r>
              <a:rPr lang="en-US" sz="1400" b="0" i="0" kern="1200" err="1">
                <a:solidFill>
                  <a:srgbClr val="58595B"/>
                </a:solidFill>
                <a:effectLst/>
                <a:latin typeface="Helvetica" pitchFamily="2" charset="0"/>
                <a:ea typeface="+mn-ea"/>
                <a:cs typeface="+mn-cs"/>
              </a:rPr>
              <a:t>ullamco</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laboris</a:t>
            </a:r>
            <a:r>
              <a:rPr lang="en-US" sz="1400" b="0" i="0" kern="1200">
                <a:solidFill>
                  <a:srgbClr val="58595B"/>
                </a:solidFill>
                <a:effectLst/>
                <a:latin typeface="Helvetica" pitchFamily="2" charset="0"/>
                <a:ea typeface="+mn-ea"/>
                <a:cs typeface="+mn-cs"/>
              </a:rPr>
              <a:t> nisi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aliquip</a:t>
            </a:r>
            <a:r>
              <a:rPr lang="en-US" sz="1400" b="0" i="0" kern="1200">
                <a:solidFill>
                  <a:srgbClr val="58595B"/>
                </a:solidFill>
                <a:effectLst/>
                <a:latin typeface="Helvetica" pitchFamily="2" charset="0"/>
                <a:ea typeface="+mn-ea"/>
                <a:cs typeface="+mn-cs"/>
              </a:rPr>
              <a:t> ex </a:t>
            </a:r>
            <a:r>
              <a:rPr lang="en-US" sz="1400" b="0" i="0" kern="1200" err="1">
                <a:solidFill>
                  <a:srgbClr val="58595B"/>
                </a:solidFill>
                <a:effectLst/>
                <a:latin typeface="Helvetica" pitchFamily="2" charset="0"/>
                <a:ea typeface="+mn-ea"/>
                <a:cs typeface="+mn-cs"/>
              </a:rPr>
              <a:t>ead</a:t>
            </a:r>
            <a:r>
              <a:rPr lang="en-US" sz="1400" b="0" i="0" kern="120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5029200" y="1188720"/>
            <a:ext cx="3383280" cy="215444"/>
          </a:xfrm>
          <a:prstGeom prst="rect">
            <a:avLst/>
          </a:prstGeom>
        </p:spPr>
        <p:txBody>
          <a:bodyPr>
            <a:spAutoFit/>
          </a:bodyPr>
          <a:lstStyle>
            <a:lvl1pPr marL="0" indent="0">
              <a:lnSpc>
                <a:spcPct val="100000"/>
              </a:lnSpc>
              <a:buFontTx/>
              <a:buNone/>
              <a:defRPr b="1" i="0" cap="all" baseline="0">
                <a:latin typeface="Helvetica" pitchFamily="2" charset="0"/>
              </a:defRPr>
            </a:lvl1pPr>
          </a:lstStyle>
          <a:p>
            <a:pPr lvl="0"/>
            <a:r>
              <a:rPr lang="en-US"/>
              <a:t>Column Two Subhead</a:t>
            </a:r>
          </a:p>
        </p:txBody>
      </p:sp>
      <p:sp>
        <p:nvSpPr>
          <p:cNvPr id="2" name="Title 1">
            <a:extLst>
              <a:ext uri="{FF2B5EF4-FFF2-40B4-BE49-F238E27FC236}">
                <a16:creationId xmlns:a16="http://schemas.microsoft.com/office/drawing/2014/main" id="{B3E3FFDB-27DF-174A-9ED2-F20F22E29A5C}"/>
              </a:ext>
            </a:extLst>
          </p:cNvPr>
          <p:cNvSpPr>
            <a:spLocks noGrp="1"/>
          </p:cNvSpPr>
          <p:nvPr>
            <p:ph type="title" hasCustomPrompt="1"/>
          </p:nvPr>
        </p:nvSpPr>
        <p:spPr/>
        <p:txBody>
          <a:bodyPr/>
          <a:lstStyle/>
          <a:p>
            <a:r>
              <a:rPr lang="en-US"/>
              <a:t>Header w/two columns</a:t>
            </a:r>
          </a:p>
        </p:txBody>
      </p:sp>
    </p:spTree>
    <p:extLst>
      <p:ext uri="{BB962C8B-B14F-4D97-AF65-F5344CB8AC3E}">
        <p14:creationId xmlns:p14="http://schemas.microsoft.com/office/powerpoint/2010/main" val="802737949"/>
      </p:ext>
    </p:extLst>
  </p:cSld>
  <p:clrMapOvr>
    <a:masterClrMapping/>
  </p:clrMapOvr>
  <p:extLst>
    <p:ext uri="{DCECCB84-F9BA-43D5-87BE-67443E8EF086}">
      <p15:sldGuideLst xmlns:p15="http://schemas.microsoft.com/office/powerpoint/2012/main">
        <p15:guide id="1" pos="2880">
          <p15:clr>
            <a:srgbClr val="FBAE40"/>
          </p15:clr>
        </p15:guide>
        <p15:guide id="2" pos="309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eader w/table">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09DCE2DB-E4F8-0848-90C1-ACDCE2F38AD9}" type="datetime4">
              <a:rPr lang="en-US" smtClean="0"/>
              <a:t>June 29, 2025</a:t>
            </a:fld>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a:p>
        </p:txBody>
      </p:sp>
      <p:sp>
        <p:nvSpPr>
          <p:cNvPr id="3" name="Title 2">
            <a:extLst>
              <a:ext uri="{FF2B5EF4-FFF2-40B4-BE49-F238E27FC236}">
                <a16:creationId xmlns:a16="http://schemas.microsoft.com/office/drawing/2014/main" id="{3BE623E0-A664-AE40-BA0B-DD28927DB98C}"/>
              </a:ext>
            </a:extLst>
          </p:cNvPr>
          <p:cNvSpPr>
            <a:spLocks noGrp="1"/>
          </p:cNvSpPr>
          <p:nvPr>
            <p:ph type="title" hasCustomPrompt="1"/>
          </p:nvPr>
        </p:nvSpPr>
        <p:spPr/>
        <p:txBody>
          <a:bodyPr/>
          <a:lstStyle/>
          <a:p>
            <a:r>
              <a:rPr lang="en-US"/>
              <a:t>Header w/table</a:t>
            </a:r>
          </a:p>
        </p:txBody>
      </p:sp>
      <p:sp>
        <p:nvSpPr>
          <p:cNvPr id="4" name="Table Placeholder 3">
            <a:extLst>
              <a:ext uri="{FF2B5EF4-FFF2-40B4-BE49-F238E27FC236}">
                <a16:creationId xmlns:a16="http://schemas.microsoft.com/office/drawing/2014/main" id="{DC239404-90E7-C24E-AFE4-2269257F0B4F}"/>
              </a:ext>
            </a:extLst>
          </p:cNvPr>
          <p:cNvSpPr>
            <a:spLocks noGrp="1"/>
          </p:cNvSpPr>
          <p:nvPr>
            <p:ph type="tbl" sz="quarter" idx="20"/>
          </p:nvPr>
        </p:nvSpPr>
        <p:spPr>
          <a:xfrm>
            <a:off x="1097280" y="1188720"/>
            <a:ext cx="6400800" cy="3108960"/>
          </a:xfrm>
          <a:prstGeom prst="rect">
            <a:avLst/>
          </a:prstGeom>
          <a:solidFill>
            <a:srgbClr val="DBE7F5"/>
          </a:solidFill>
        </p:spPr>
        <p:txBody>
          <a:bodyPr anchor="t" anchorCtr="1"/>
          <a:lstStyle>
            <a:lvl1pPr marL="0" indent="0" algn="ctr">
              <a:buNone/>
              <a:defRPr>
                <a:solidFill>
                  <a:srgbClr val="898989"/>
                </a:solidFill>
              </a:defRPr>
            </a:lvl1pPr>
          </a:lstStyle>
          <a:p>
            <a:r>
              <a:rPr lang="en-US"/>
              <a:t>Click icon to add table</a:t>
            </a:r>
          </a:p>
        </p:txBody>
      </p:sp>
      <p:sp>
        <p:nvSpPr>
          <p:cNvPr id="7" name="Text Placeholder 3">
            <a:extLst>
              <a:ext uri="{FF2B5EF4-FFF2-40B4-BE49-F238E27FC236}">
                <a16:creationId xmlns:a16="http://schemas.microsoft.com/office/drawing/2014/main" id="{333AD3F6-9F07-D947-93D3-62C883A521CD}"/>
              </a:ext>
            </a:extLst>
          </p:cNvPr>
          <p:cNvSpPr>
            <a:spLocks noGrp="1"/>
          </p:cNvSpPr>
          <p:nvPr>
            <p:ph type="body" sz="quarter" idx="12" hasCustomPrompt="1"/>
          </p:nvPr>
        </p:nvSpPr>
        <p:spPr>
          <a:xfrm>
            <a:off x="7739809" y="1188720"/>
            <a:ext cx="946991" cy="1354217"/>
          </a:xfrm>
          <a:prstGeom prst="rect">
            <a:avLst/>
          </a:prstGeom>
        </p:spPr>
        <p:txBody>
          <a:bodyPr wrap="square" lIns="0">
            <a:spAutoFit/>
          </a:bodyPr>
          <a:lstStyle>
            <a:lvl1pPr marL="0" indent="0" algn="l">
              <a:lnSpc>
                <a:spcPct val="100000"/>
              </a:lnSpc>
              <a:buNone/>
              <a:defRPr sz="800" b="0">
                <a:solidFill>
                  <a:srgbClr val="FC28FC"/>
                </a:solidFill>
              </a:defRPr>
            </a:lvl1pPr>
            <a:lvl2pPr marL="342900" indent="0">
              <a:buNone/>
              <a:defRPr>
                <a:solidFill>
                  <a:srgbClr val="FF0000"/>
                </a:solidFill>
              </a:defRPr>
            </a:lvl2pPr>
            <a:lvl3pPr marL="685800" indent="0">
              <a:buNone/>
              <a:defRPr>
                <a:solidFill>
                  <a:srgbClr val="FF0000"/>
                </a:solidFill>
              </a:defRPr>
            </a:lvl3pPr>
            <a:lvl4pPr marL="1028700" indent="0">
              <a:buNone/>
              <a:defRPr>
                <a:solidFill>
                  <a:srgbClr val="FF0000"/>
                </a:solidFill>
              </a:defRPr>
            </a:lvl4pPr>
            <a:lvl5pPr marL="1371600" indent="0">
              <a:buNone/>
              <a:defRPr>
                <a:solidFill>
                  <a:srgbClr val="FF0000"/>
                </a:solidFill>
              </a:defRPr>
            </a:lvl5pPr>
          </a:lstStyle>
          <a:p>
            <a:pPr lvl="0"/>
            <a:r>
              <a:rPr lang="en-US"/>
              <a:t>Input data using the custom table. If you’re not sure you’ll need this table, we recommend HIDING the slide temporarily instead of deleting it. Once deleted, the custom table can be recovered from the master source file. </a:t>
            </a:r>
          </a:p>
        </p:txBody>
      </p:sp>
    </p:spTree>
    <p:extLst>
      <p:ext uri="{BB962C8B-B14F-4D97-AF65-F5344CB8AC3E}">
        <p14:creationId xmlns:p14="http://schemas.microsoft.com/office/powerpoint/2010/main" val="253984225"/>
      </p:ext>
    </p:extLst>
  </p:cSld>
  <p:clrMapOvr>
    <a:masterClrMapping/>
  </p:clrMapOvr>
  <p:extLst>
    <p:ext uri="{DCECCB84-F9BA-43D5-87BE-67443E8EF086}">
      <p15:sldGuideLst xmlns:p15="http://schemas.microsoft.com/office/powerpoint/2012/main">
        <p15:guide id="1"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eader w/one image on Left">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11D0AFF7-781E-9C49-9DD3-A4DFB4A9395B}" type="datetime4">
              <a:rPr lang="en-US" smtClean="0"/>
              <a:t>June 29, 2025</a:t>
            </a:fld>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4572000" y="1554480"/>
            <a:ext cx="3840478" cy="1205209"/>
          </a:xfrm>
          <a:prstGeom prst="rect">
            <a:avLst/>
          </a:prstGeom>
        </p:spPr>
        <p:txBody>
          <a:bodyPr l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a:solidFill>
                  <a:srgbClr val="58595B"/>
                </a:solidFill>
                <a:effectLst/>
                <a:latin typeface="Helvetica" pitchFamily="2" charset="0"/>
                <a:ea typeface="+mn-ea"/>
                <a:cs typeface="+mn-cs"/>
              </a:rPr>
              <a:t>Lorem ipsum dolor sit </a:t>
            </a:r>
            <a:r>
              <a:rPr lang="en-US" sz="1400" b="0" i="0" kern="1200" err="1">
                <a:solidFill>
                  <a:srgbClr val="58595B"/>
                </a:solidFill>
                <a:effectLst/>
                <a:latin typeface="Helvetica" pitchFamily="2" charset="0"/>
                <a:ea typeface="+mn-ea"/>
                <a:cs typeface="+mn-cs"/>
              </a:rPr>
              <a:t>amet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consectetur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adipiscing</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elit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sed</a:t>
            </a:r>
            <a:r>
              <a:rPr lang="en-US" sz="1400" b="0" i="0" kern="1200">
                <a:solidFill>
                  <a:srgbClr val="58595B"/>
                </a:solidFill>
                <a:effectLst/>
                <a:latin typeface="Helvetica" pitchFamily="2" charset="0"/>
                <a:ea typeface="+mn-ea"/>
                <a:cs typeface="+mn-cs"/>
              </a:rPr>
              <a:t> do </a:t>
            </a:r>
            <a:r>
              <a:rPr lang="en-US" sz="1400" b="0" i="0" kern="1200" err="1">
                <a:solidFill>
                  <a:srgbClr val="58595B"/>
                </a:solidFill>
                <a:effectLst/>
                <a:latin typeface="Helvetica" pitchFamily="2" charset="0"/>
                <a:ea typeface="+mn-ea"/>
                <a:cs typeface="+mn-cs"/>
              </a:rPr>
              <a:t>eiusmod</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tempor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incididunt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labore</a:t>
            </a:r>
            <a:r>
              <a:rPr lang="en-US" sz="1400" b="0" i="0" kern="1200">
                <a:solidFill>
                  <a:srgbClr val="58595B"/>
                </a:solidFill>
                <a:effectLst/>
                <a:latin typeface="Helvetica" pitchFamily="2" charset="0"/>
                <a:ea typeface="+mn-ea"/>
                <a:cs typeface="+mn-cs"/>
              </a:rPr>
              <a:t> et dolore magna </a:t>
            </a:r>
            <a:r>
              <a:rPr lang="en-US" sz="1400" b="0" i="0" kern="1200" err="1">
                <a:solidFill>
                  <a:srgbClr val="58595B"/>
                </a:solidFill>
                <a:effectLst/>
                <a:latin typeface="Helvetica" pitchFamily="2" charset="0"/>
                <a:ea typeface="+mn-ea"/>
                <a:cs typeface="+mn-cs"/>
              </a:rPr>
              <a:t>aliqua</a:t>
            </a:r>
            <a:r>
              <a:rPr lang="en-US" sz="1400" b="0" i="0" kern="1200">
                <a:solidFill>
                  <a:srgbClr val="58595B"/>
                </a:solidFill>
                <a:effectLst/>
                <a:latin typeface="Helvetica" pitchFamily="2" charset="0"/>
                <a:ea typeface="+mn-ea"/>
                <a:cs typeface="+mn-cs"/>
              </a:rPr>
              <a:t>. Ut </a:t>
            </a:r>
            <a:r>
              <a:rPr lang="en-US" sz="1400" b="0" i="0" kern="1200" err="1">
                <a:solidFill>
                  <a:srgbClr val="58595B"/>
                </a:solidFill>
                <a:effectLst/>
                <a:latin typeface="Helvetica" pitchFamily="2" charset="0"/>
                <a:ea typeface="+mn-ea"/>
                <a:cs typeface="+mn-cs"/>
              </a:rPr>
              <a:t>enim</a:t>
            </a:r>
            <a:r>
              <a:rPr lang="en-US" sz="1400" b="0" i="0" kern="1200">
                <a:solidFill>
                  <a:srgbClr val="58595B"/>
                </a:solidFill>
                <a:effectLst/>
                <a:latin typeface="Helvetica" pitchFamily="2" charset="0"/>
                <a:ea typeface="+mn-ea"/>
                <a:cs typeface="+mn-cs"/>
              </a:rPr>
              <a:t> ad minim </a:t>
            </a:r>
            <a:r>
              <a:rPr lang="en-US" sz="1400" b="0" i="0" kern="1200" err="1">
                <a:solidFill>
                  <a:srgbClr val="58595B"/>
                </a:solidFill>
                <a:effectLst/>
                <a:latin typeface="Helvetica" pitchFamily="2" charset="0"/>
                <a:ea typeface="+mn-ea"/>
                <a:cs typeface="+mn-cs"/>
              </a:rPr>
              <a:t>veniam</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quis</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nostrud</a:t>
            </a:r>
            <a:r>
              <a:rPr lang="en-US" sz="1400" b="0" i="0" kern="1200">
                <a:solidFill>
                  <a:srgbClr val="58595B"/>
                </a:solidFill>
                <a:effectLst/>
                <a:latin typeface="Helvetica" pitchFamily="2" charset="0"/>
                <a:ea typeface="+mn-ea"/>
                <a:cs typeface="+mn-cs"/>
              </a:rPr>
              <a:t> exercitation </a:t>
            </a:r>
            <a:r>
              <a:rPr lang="en-US" sz="1400" b="0" i="0" kern="1200" err="1">
                <a:solidFill>
                  <a:srgbClr val="58595B"/>
                </a:solidFill>
                <a:effectLst/>
                <a:latin typeface="Helvetica" pitchFamily="2" charset="0"/>
                <a:ea typeface="+mn-ea"/>
                <a:cs typeface="+mn-cs"/>
              </a:rPr>
              <a:t>ullamco</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laboris</a:t>
            </a:r>
            <a:r>
              <a:rPr lang="en-US" sz="1400" b="0" i="0" kern="1200">
                <a:solidFill>
                  <a:srgbClr val="58595B"/>
                </a:solidFill>
                <a:effectLst/>
                <a:latin typeface="Helvetica" pitchFamily="2" charset="0"/>
                <a:ea typeface="+mn-ea"/>
                <a:cs typeface="+mn-cs"/>
              </a:rPr>
              <a:t> nisi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aliquip</a:t>
            </a:r>
            <a:r>
              <a:rPr lang="en-US" sz="1400" b="0" i="0" kern="1200">
                <a:solidFill>
                  <a:srgbClr val="58595B"/>
                </a:solidFill>
                <a:effectLst/>
                <a:latin typeface="Helvetica" pitchFamily="2" charset="0"/>
                <a:ea typeface="+mn-ea"/>
                <a:cs typeface="+mn-cs"/>
              </a:rPr>
              <a:t> ex </a:t>
            </a:r>
            <a:r>
              <a:rPr lang="en-US" sz="1400" b="0" i="0" kern="1200" err="1">
                <a:solidFill>
                  <a:srgbClr val="58595B"/>
                </a:solidFill>
                <a:effectLst/>
                <a:latin typeface="Helvetica" pitchFamily="2" charset="0"/>
                <a:ea typeface="+mn-ea"/>
                <a:cs typeface="+mn-cs"/>
              </a:rPr>
              <a:t>ead</a:t>
            </a:r>
            <a:r>
              <a:rPr lang="en-US" sz="1400" b="0" i="0" kern="120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4571999" y="1188720"/>
            <a:ext cx="3840479" cy="215444"/>
          </a:xfrm>
          <a:prstGeom prst="rect">
            <a:avLst/>
          </a:prstGeom>
        </p:spPr>
        <p:txBody>
          <a:bodyPr lIns="365760" rIns="0">
            <a:spAutoFit/>
          </a:bodyPr>
          <a:lstStyle>
            <a:lvl1pPr marL="0" indent="0">
              <a:lnSpc>
                <a:spcPct val="100000"/>
              </a:lnSpc>
              <a:buFontTx/>
              <a:buNone/>
              <a:defRPr b="1" i="0" cap="all" baseline="0">
                <a:latin typeface="Helvetica" pitchFamily="2" charset="0"/>
              </a:defRPr>
            </a:lvl1pPr>
          </a:lstStyle>
          <a:p>
            <a:pPr lvl="0"/>
            <a:r>
              <a:rPr lang="en-US"/>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640080"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a:t>Header w/one image on left</a:t>
            </a:r>
          </a:p>
        </p:txBody>
      </p:sp>
    </p:spTree>
    <p:extLst>
      <p:ext uri="{BB962C8B-B14F-4D97-AF65-F5344CB8AC3E}">
        <p14:creationId xmlns:p14="http://schemas.microsoft.com/office/powerpoint/2010/main" val="3822431351"/>
      </p:ext>
    </p:extLst>
  </p:cSld>
  <p:clrMapOvr>
    <a:masterClrMapping/>
  </p:clrMapOvr>
  <p:extLst>
    <p:ext uri="{DCECCB84-F9BA-43D5-87BE-67443E8EF086}">
      <p15:sldGuideLst xmlns:p15="http://schemas.microsoft.com/office/powerpoint/2012/main">
        <p15:guide id="1" pos="2880">
          <p15:clr>
            <a:srgbClr val="FBAE40"/>
          </p15:clr>
        </p15:guide>
        <p15:guide id="2" pos="31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w/one image on Right">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9FE47C0C-C9E7-AE4D-809E-5CBF13CABA9B}" type="datetime4">
              <a:rPr lang="en-US" smtClean="0"/>
              <a:t>June 29, 2025</a:t>
            </a:fld>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a:p>
        </p:txBody>
      </p:sp>
      <p:sp>
        <p:nvSpPr>
          <p:cNvPr id="9" name="Text Placeholder 19">
            <a:extLst>
              <a:ext uri="{FF2B5EF4-FFF2-40B4-BE49-F238E27FC236}">
                <a16:creationId xmlns:a16="http://schemas.microsoft.com/office/drawing/2014/main" id="{B011BE62-FF06-D74A-B248-36401D84BE10}"/>
              </a:ext>
            </a:extLst>
          </p:cNvPr>
          <p:cNvSpPr>
            <a:spLocks noGrp="1"/>
          </p:cNvSpPr>
          <p:nvPr>
            <p:ph type="body" sz="quarter" idx="20" hasCustomPrompt="1"/>
          </p:nvPr>
        </p:nvSpPr>
        <p:spPr>
          <a:xfrm>
            <a:off x="640079" y="1554480"/>
            <a:ext cx="3840480" cy="1205209"/>
          </a:xfrm>
          <a:prstGeom prst="rect">
            <a:avLst/>
          </a:prstGeom>
        </p:spPr>
        <p:txBody>
          <a:bodyPr lIns="0" rIns="36576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a:solidFill>
                  <a:srgbClr val="58595B"/>
                </a:solidFill>
                <a:effectLst/>
                <a:latin typeface="Helvetica" pitchFamily="2" charset="0"/>
                <a:ea typeface="+mn-ea"/>
                <a:cs typeface="+mn-cs"/>
              </a:rPr>
              <a:t>Lorem ipsum dolor sit </a:t>
            </a:r>
            <a:r>
              <a:rPr lang="en-US" sz="1400" b="0" i="0" kern="1200" err="1">
                <a:solidFill>
                  <a:srgbClr val="58595B"/>
                </a:solidFill>
                <a:effectLst/>
                <a:latin typeface="Helvetica" pitchFamily="2" charset="0"/>
                <a:ea typeface="+mn-ea"/>
                <a:cs typeface="+mn-cs"/>
              </a:rPr>
              <a:t>amet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consectetur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adipiscing</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elit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sed</a:t>
            </a:r>
            <a:r>
              <a:rPr lang="en-US" sz="1400" b="0" i="0" kern="1200">
                <a:solidFill>
                  <a:srgbClr val="58595B"/>
                </a:solidFill>
                <a:effectLst/>
                <a:latin typeface="Helvetica" pitchFamily="2" charset="0"/>
                <a:ea typeface="+mn-ea"/>
                <a:cs typeface="+mn-cs"/>
              </a:rPr>
              <a:t> do </a:t>
            </a:r>
            <a:r>
              <a:rPr lang="en-US" sz="1400" b="0" i="0" kern="1200" err="1">
                <a:solidFill>
                  <a:srgbClr val="58595B"/>
                </a:solidFill>
                <a:effectLst/>
                <a:latin typeface="Helvetica" pitchFamily="2" charset="0"/>
                <a:ea typeface="+mn-ea"/>
                <a:cs typeface="+mn-cs"/>
              </a:rPr>
              <a:t>eiusmod</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tempor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incididunt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labore</a:t>
            </a:r>
            <a:r>
              <a:rPr lang="en-US" sz="1400" b="0" i="0" kern="1200">
                <a:solidFill>
                  <a:srgbClr val="58595B"/>
                </a:solidFill>
                <a:effectLst/>
                <a:latin typeface="Helvetica" pitchFamily="2" charset="0"/>
                <a:ea typeface="+mn-ea"/>
                <a:cs typeface="+mn-cs"/>
              </a:rPr>
              <a:t> et dolore magna </a:t>
            </a:r>
            <a:r>
              <a:rPr lang="en-US" sz="1400" b="0" i="0" kern="1200" err="1">
                <a:solidFill>
                  <a:srgbClr val="58595B"/>
                </a:solidFill>
                <a:effectLst/>
                <a:latin typeface="Helvetica" pitchFamily="2" charset="0"/>
                <a:ea typeface="+mn-ea"/>
                <a:cs typeface="+mn-cs"/>
              </a:rPr>
              <a:t>aliqua</a:t>
            </a:r>
            <a:r>
              <a:rPr lang="en-US" sz="1400" b="0" i="0" kern="1200">
                <a:solidFill>
                  <a:srgbClr val="58595B"/>
                </a:solidFill>
                <a:effectLst/>
                <a:latin typeface="Helvetica" pitchFamily="2" charset="0"/>
                <a:ea typeface="+mn-ea"/>
                <a:cs typeface="+mn-cs"/>
              </a:rPr>
              <a:t>. Ut </a:t>
            </a:r>
            <a:r>
              <a:rPr lang="en-US" sz="1400" b="0" i="0" kern="1200" err="1">
                <a:solidFill>
                  <a:srgbClr val="58595B"/>
                </a:solidFill>
                <a:effectLst/>
                <a:latin typeface="Helvetica" pitchFamily="2" charset="0"/>
                <a:ea typeface="+mn-ea"/>
                <a:cs typeface="+mn-cs"/>
              </a:rPr>
              <a:t>enim</a:t>
            </a:r>
            <a:r>
              <a:rPr lang="en-US" sz="1400" b="0" i="0" kern="1200">
                <a:solidFill>
                  <a:srgbClr val="58595B"/>
                </a:solidFill>
                <a:effectLst/>
                <a:latin typeface="Helvetica" pitchFamily="2" charset="0"/>
                <a:ea typeface="+mn-ea"/>
                <a:cs typeface="+mn-cs"/>
              </a:rPr>
              <a:t> ad minim </a:t>
            </a:r>
            <a:r>
              <a:rPr lang="en-US" sz="1400" b="0" i="0" kern="1200" err="1">
                <a:solidFill>
                  <a:srgbClr val="58595B"/>
                </a:solidFill>
                <a:effectLst/>
                <a:latin typeface="Helvetica" pitchFamily="2" charset="0"/>
                <a:ea typeface="+mn-ea"/>
                <a:cs typeface="+mn-cs"/>
              </a:rPr>
              <a:t>veniam</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quis</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nostrud</a:t>
            </a:r>
            <a:r>
              <a:rPr lang="en-US" sz="1400" b="0" i="0" kern="1200">
                <a:solidFill>
                  <a:srgbClr val="58595B"/>
                </a:solidFill>
                <a:effectLst/>
                <a:latin typeface="Helvetica" pitchFamily="2" charset="0"/>
                <a:ea typeface="+mn-ea"/>
                <a:cs typeface="+mn-cs"/>
              </a:rPr>
              <a:t> exercitation </a:t>
            </a:r>
            <a:r>
              <a:rPr lang="en-US" sz="1400" b="0" i="0" kern="1200" err="1">
                <a:solidFill>
                  <a:srgbClr val="58595B"/>
                </a:solidFill>
                <a:effectLst/>
                <a:latin typeface="Helvetica" pitchFamily="2" charset="0"/>
                <a:ea typeface="+mn-ea"/>
                <a:cs typeface="+mn-cs"/>
              </a:rPr>
              <a:t>ullamco</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laboris</a:t>
            </a:r>
            <a:r>
              <a:rPr lang="en-US" sz="1400" b="0" i="0" kern="1200">
                <a:solidFill>
                  <a:srgbClr val="58595B"/>
                </a:solidFill>
                <a:effectLst/>
                <a:latin typeface="Helvetica" pitchFamily="2" charset="0"/>
                <a:ea typeface="+mn-ea"/>
                <a:cs typeface="+mn-cs"/>
              </a:rPr>
              <a:t> nisi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aliquip</a:t>
            </a:r>
            <a:r>
              <a:rPr lang="en-US" sz="1400" b="0" i="0" kern="1200">
                <a:solidFill>
                  <a:srgbClr val="58595B"/>
                </a:solidFill>
                <a:effectLst/>
                <a:latin typeface="Helvetica" pitchFamily="2" charset="0"/>
                <a:ea typeface="+mn-ea"/>
                <a:cs typeface="+mn-cs"/>
              </a:rPr>
              <a:t> ex </a:t>
            </a:r>
            <a:r>
              <a:rPr lang="en-US" sz="1400" b="0" i="0" kern="1200" err="1">
                <a:solidFill>
                  <a:srgbClr val="58595B"/>
                </a:solidFill>
                <a:effectLst/>
                <a:latin typeface="Helvetica" pitchFamily="2" charset="0"/>
                <a:ea typeface="+mn-ea"/>
                <a:cs typeface="+mn-cs"/>
              </a:rPr>
              <a:t>ead</a:t>
            </a:r>
            <a:r>
              <a:rPr lang="en-US" sz="1400" b="0" i="0" kern="1200">
                <a:solidFill>
                  <a:srgbClr val="58595B"/>
                </a:solidFill>
                <a:effectLst/>
                <a:latin typeface="Helvetica" pitchFamily="2" charset="0"/>
                <a:ea typeface="+mn-ea"/>
                <a:cs typeface="+mn-cs"/>
              </a:rPr>
              <a:t>.</a:t>
            </a:r>
          </a:p>
        </p:txBody>
      </p:sp>
      <p:sp>
        <p:nvSpPr>
          <p:cNvPr id="10" name="Text Placeholder 23">
            <a:extLst>
              <a:ext uri="{FF2B5EF4-FFF2-40B4-BE49-F238E27FC236}">
                <a16:creationId xmlns:a16="http://schemas.microsoft.com/office/drawing/2014/main" id="{EB34CDE8-07FA-F046-AA33-DDF5668DE685}"/>
              </a:ext>
            </a:extLst>
          </p:cNvPr>
          <p:cNvSpPr>
            <a:spLocks noGrp="1"/>
          </p:cNvSpPr>
          <p:nvPr>
            <p:ph type="body" sz="quarter" idx="21" hasCustomPrompt="1"/>
          </p:nvPr>
        </p:nvSpPr>
        <p:spPr>
          <a:xfrm>
            <a:off x="640080" y="1188720"/>
            <a:ext cx="3840479" cy="219456"/>
          </a:xfrm>
          <a:prstGeom prst="rect">
            <a:avLst/>
          </a:prstGeom>
        </p:spPr>
        <p:txBody>
          <a:bodyPr lIns="0" rIns="365760"/>
          <a:lstStyle>
            <a:lvl1pPr marL="0" indent="0">
              <a:lnSpc>
                <a:spcPct val="100000"/>
              </a:lnSpc>
              <a:buFontTx/>
              <a:buNone/>
              <a:defRPr b="1" i="0" cap="all" baseline="0">
                <a:latin typeface="Helvetica" pitchFamily="2" charset="0"/>
              </a:defRPr>
            </a:lvl1pPr>
          </a:lstStyle>
          <a:p>
            <a:pPr lvl="0"/>
            <a:r>
              <a:rPr lang="en-US"/>
              <a:t>SUBHEAD</a:t>
            </a:r>
          </a:p>
        </p:txBody>
      </p:sp>
      <p:sp>
        <p:nvSpPr>
          <p:cNvPr id="3" name="Picture Placeholder 2">
            <a:extLst>
              <a:ext uri="{FF2B5EF4-FFF2-40B4-BE49-F238E27FC236}">
                <a16:creationId xmlns:a16="http://schemas.microsoft.com/office/drawing/2014/main" id="{3567B317-BBC9-8047-B52F-0FE9612A42BF}"/>
              </a:ext>
            </a:extLst>
          </p:cNvPr>
          <p:cNvSpPr>
            <a:spLocks noGrp="1"/>
          </p:cNvSpPr>
          <p:nvPr>
            <p:ph type="pic" sz="quarter" idx="22"/>
          </p:nvPr>
        </p:nvSpPr>
        <p:spPr>
          <a:xfrm>
            <a:off x="4480559" y="1188720"/>
            <a:ext cx="3931920" cy="3291840"/>
          </a:xfrm>
          <a:prstGeom prst="rect">
            <a:avLst/>
          </a:prstGeom>
          <a:solidFill>
            <a:srgbClr val="DBE7F5"/>
          </a:solidFill>
        </p:spPr>
        <p:txBody>
          <a:bodyPr anchor="t" anchorCtr="1"/>
          <a:lstStyle>
            <a:lvl1pPr marL="0" indent="0" algn="ctr">
              <a:buFontTx/>
              <a:buNone/>
              <a:defRPr b="0" i="0">
                <a:solidFill>
                  <a:srgbClr val="898989"/>
                </a:solidFill>
                <a:latin typeface="Helvetica Regular" pitchFamily="2" charset="0"/>
              </a:defRPr>
            </a:lvl1pPr>
          </a:lstStyle>
          <a:p>
            <a:r>
              <a:rPr lang="en-US"/>
              <a:t>Click icon to add picture</a:t>
            </a:r>
          </a:p>
        </p:txBody>
      </p:sp>
      <p:sp>
        <p:nvSpPr>
          <p:cNvPr id="2" name="Title 1">
            <a:extLst>
              <a:ext uri="{FF2B5EF4-FFF2-40B4-BE49-F238E27FC236}">
                <a16:creationId xmlns:a16="http://schemas.microsoft.com/office/drawing/2014/main" id="{E9E129D3-DC40-9145-85FB-07D3D32FEFDC}"/>
              </a:ext>
            </a:extLst>
          </p:cNvPr>
          <p:cNvSpPr>
            <a:spLocks noGrp="1"/>
          </p:cNvSpPr>
          <p:nvPr>
            <p:ph type="title" hasCustomPrompt="1"/>
          </p:nvPr>
        </p:nvSpPr>
        <p:spPr/>
        <p:txBody>
          <a:bodyPr/>
          <a:lstStyle/>
          <a:p>
            <a:r>
              <a:rPr lang="en-US"/>
              <a:t>Header w/one image on right</a:t>
            </a:r>
          </a:p>
        </p:txBody>
      </p:sp>
    </p:spTree>
    <p:extLst>
      <p:ext uri="{BB962C8B-B14F-4D97-AF65-F5344CB8AC3E}">
        <p14:creationId xmlns:p14="http://schemas.microsoft.com/office/powerpoint/2010/main" val="40724290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eader w/two images">
    <p:spTree>
      <p:nvGrpSpPr>
        <p:cNvPr id="1" name=""/>
        <p:cNvGrpSpPr/>
        <p:nvPr/>
      </p:nvGrpSpPr>
      <p:grpSpPr>
        <a:xfrm>
          <a:off x="0" y="0"/>
          <a:ext cx="0" cy="0"/>
          <a:chOff x="0" y="0"/>
          <a:chExt cx="0" cy="0"/>
        </a:xfrm>
      </p:grpSpPr>
      <p:sp>
        <p:nvSpPr>
          <p:cNvPr id="30" name="Date Placeholder 29">
            <a:extLst>
              <a:ext uri="{FF2B5EF4-FFF2-40B4-BE49-F238E27FC236}">
                <a16:creationId xmlns:a16="http://schemas.microsoft.com/office/drawing/2014/main" id="{1F6F2740-8429-6B4A-A574-66C4F5DDF862}"/>
              </a:ext>
            </a:extLst>
          </p:cNvPr>
          <p:cNvSpPr>
            <a:spLocks noGrp="1"/>
          </p:cNvSpPr>
          <p:nvPr>
            <p:ph type="dt" sz="half" idx="18"/>
          </p:nvPr>
        </p:nvSpPr>
        <p:spPr/>
        <p:txBody>
          <a:bodyPr/>
          <a:lstStyle/>
          <a:p>
            <a:fld id="{FE467E6B-9A71-6D40-8626-10A71C7AA91F}" type="datetime4">
              <a:rPr lang="en-US" smtClean="0"/>
              <a:t>June 29, 2025</a:t>
            </a:fld>
            <a:endParaRPr lang="en-US"/>
          </a:p>
        </p:txBody>
      </p:sp>
      <p:sp>
        <p:nvSpPr>
          <p:cNvPr id="31" name="Slide Number Placeholder 30">
            <a:extLst>
              <a:ext uri="{FF2B5EF4-FFF2-40B4-BE49-F238E27FC236}">
                <a16:creationId xmlns:a16="http://schemas.microsoft.com/office/drawing/2014/main" id="{761AA930-3E3D-D743-BA3C-3CC35B2CB369}"/>
              </a:ext>
            </a:extLst>
          </p:cNvPr>
          <p:cNvSpPr>
            <a:spLocks noGrp="1"/>
          </p:cNvSpPr>
          <p:nvPr>
            <p:ph type="sldNum" sz="quarter" idx="19"/>
          </p:nvPr>
        </p:nvSpPr>
        <p:spPr/>
        <p:txBody>
          <a:bodyPr/>
          <a:lstStyle/>
          <a:p>
            <a:fld id="{B6238B5B-F19C-E947-A0BC-87BD7983F871}" type="slidenum">
              <a:rPr lang="en-US" smtClean="0"/>
              <a:pPr/>
              <a:t>‹#›</a:t>
            </a:fld>
            <a:endParaRPr lang="en-US"/>
          </a:p>
        </p:txBody>
      </p:sp>
      <p:sp>
        <p:nvSpPr>
          <p:cNvPr id="11" name="Picture Placeholder 2">
            <a:extLst>
              <a:ext uri="{FF2B5EF4-FFF2-40B4-BE49-F238E27FC236}">
                <a16:creationId xmlns:a16="http://schemas.microsoft.com/office/drawing/2014/main" id="{1DAC8BF1-9424-6B48-95ED-2528BCFCB126}"/>
              </a:ext>
            </a:extLst>
          </p:cNvPr>
          <p:cNvSpPr>
            <a:spLocks noGrp="1"/>
          </p:cNvSpPr>
          <p:nvPr>
            <p:ph type="pic" sz="quarter" idx="23"/>
          </p:nvPr>
        </p:nvSpPr>
        <p:spPr>
          <a:xfrm>
            <a:off x="639952"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p>
        </p:txBody>
      </p:sp>
      <p:sp>
        <p:nvSpPr>
          <p:cNvPr id="12" name="Text Placeholder 19">
            <a:extLst>
              <a:ext uri="{FF2B5EF4-FFF2-40B4-BE49-F238E27FC236}">
                <a16:creationId xmlns:a16="http://schemas.microsoft.com/office/drawing/2014/main" id="{1F4621DD-0EC3-7B40-9C5B-544E9945AB7E}"/>
              </a:ext>
            </a:extLst>
          </p:cNvPr>
          <p:cNvSpPr>
            <a:spLocks noGrp="1"/>
          </p:cNvSpPr>
          <p:nvPr>
            <p:ph type="body" sz="quarter" idx="28" hasCustomPrompt="1"/>
          </p:nvPr>
        </p:nvSpPr>
        <p:spPr>
          <a:xfrm>
            <a:off x="64008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a:solidFill>
                  <a:srgbClr val="58595B"/>
                </a:solidFill>
                <a:effectLst/>
                <a:latin typeface="Helvetica" pitchFamily="2" charset="0"/>
                <a:ea typeface="+mn-ea"/>
                <a:cs typeface="+mn-cs"/>
              </a:rPr>
              <a:t>Lorem ipsum dolor sit </a:t>
            </a:r>
            <a:r>
              <a:rPr lang="en-US" sz="1400" b="0" i="0" kern="1200" err="1">
                <a:solidFill>
                  <a:srgbClr val="58595B"/>
                </a:solidFill>
                <a:effectLst/>
                <a:latin typeface="Helvetica" pitchFamily="2" charset="0"/>
                <a:ea typeface="+mn-ea"/>
                <a:cs typeface="+mn-cs"/>
              </a:rPr>
              <a:t>amet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consectetur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adipiscing</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elit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sed</a:t>
            </a:r>
            <a:r>
              <a:rPr lang="en-US" sz="1400" b="0" i="0" kern="1200">
                <a:solidFill>
                  <a:srgbClr val="58595B"/>
                </a:solidFill>
                <a:effectLst/>
                <a:latin typeface="Helvetica" pitchFamily="2" charset="0"/>
                <a:ea typeface="+mn-ea"/>
                <a:cs typeface="+mn-cs"/>
              </a:rPr>
              <a:t> do </a:t>
            </a:r>
            <a:r>
              <a:rPr lang="en-US" sz="1400" b="0" i="0" kern="1200" err="1">
                <a:solidFill>
                  <a:srgbClr val="58595B"/>
                </a:solidFill>
                <a:effectLst/>
                <a:latin typeface="Helvetica" pitchFamily="2" charset="0"/>
                <a:ea typeface="+mn-ea"/>
                <a:cs typeface="+mn-cs"/>
              </a:rPr>
              <a:t>eiusmod</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tempor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incididunt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labore</a:t>
            </a:r>
            <a:r>
              <a:rPr lang="en-US" sz="1400" b="0" i="0" kern="1200">
                <a:solidFill>
                  <a:srgbClr val="58595B"/>
                </a:solidFill>
                <a:effectLst/>
                <a:latin typeface="Helvetica" pitchFamily="2" charset="0"/>
                <a:ea typeface="+mn-ea"/>
                <a:cs typeface="+mn-cs"/>
              </a:rPr>
              <a:t> et dolore.</a:t>
            </a:r>
          </a:p>
        </p:txBody>
      </p:sp>
      <p:sp>
        <p:nvSpPr>
          <p:cNvPr id="2" name="Title 1">
            <a:extLst>
              <a:ext uri="{FF2B5EF4-FFF2-40B4-BE49-F238E27FC236}">
                <a16:creationId xmlns:a16="http://schemas.microsoft.com/office/drawing/2014/main" id="{83A7ADB9-B0E1-624C-B3FB-2E094D93977F}"/>
              </a:ext>
            </a:extLst>
          </p:cNvPr>
          <p:cNvSpPr>
            <a:spLocks noGrp="1"/>
          </p:cNvSpPr>
          <p:nvPr>
            <p:ph type="title" hasCustomPrompt="1"/>
          </p:nvPr>
        </p:nvSpPr>
        <p:spPr/>
        <p:txBody>
          <a:bodyPr/>
          <a:lstStyle/>
          <a:p>
            <a:r>
              <a:rPr lang="en-US"/>
              <a:t>Header w/two images</a:t>
            </a:r>
          </a:p>
        </p:txBody>
      </p:sp>
      <p:sp>
        <p:nvSpPr>
          <p:cNvPr id="13" name="Picture Placeholder 2">
            <a:extLst>
              <a:ext uri="{FF2B5EF4-FFF2-40B4-BE49-F238E27FC236}">
                <a16:creationId xmlns:a16="http://schemas.microsoft.com/office/drawing/2014/main" id="{9C652879-E485-9847-B5DA-F17C66D89A13}"/>
              </a:ext>
            </a:extLst>
          </p:cNvPr>
          <p:cNvSpPr>
            <a:spLocks noGrp="1"/>
          </p:cNvSpPr>
          <p:nvPr>
            <p:ph type="pic" sz="quarter" idx="29"/>
          </p:nvPr>
        </p:nvSpPr>
        <p:spPr>
          <a:xfrm>
            <a:off x="4663440" y="1188720"/>
            <a:ext cx="3749039" cy="2057400"/>
          </a:xfrm>
          <a:prstGeom prst="rect">
            <a:avLst/>
          </a:prstGeom>
          <a:solidFill>
            <a:srgbClr val="DBE7F5"/>
          </a:solidFill>
        </p:spPr>
        <p:txBody>
          <a:bodyPr wrap="none" anchor="t" anchorCtr="1"/>
          <a:lstStyle>
            <a:lvl1pPr marL="0" indent="0" algn="ctr">
              <a:buFontTx/>
              <a:buNone/>
              <a:defRPr b="0" i="0">
                <a:solidFill>
                  <a:srgbClr val="898989"/>
                </a:solidFill>
                <a:latin typeface="Helvetica Regular" pitchFamily="2" charset="0"/>
              </a:defRPr>
            </a:lvl1pPr>
          </a:lstStyle>
          <a:p>
            <a:r>
              <a:rPr lang="en-US"/>
              <a:t>Click icon to add picture</a:t>
            </a:r>
          </a:p>
        </p:txBody>
      </p:sp>
      <p:sp>
        <p:nvSpPr>
          <p:cNvPr id="14" name="Text Placeholder 19">
            <a:extLst>
              <a:ext uri="{FF2B5EF4-FFF2-40B4-BE49-F238E27FC236}">
                <a16:creationId xmlns:a16="http://schemas.microsoft.com/office/drawing/2014/main" id="{3075D6A2-6D65-FC47-AC64-35561CC02CFD}"/>
              </a:ext>
            </a:extLst>
          </p:cNvPr>
          <p:cNvSpPr>
            <a:spLocks noGrp="1"/>
          </p:cNvSpPr>
          <p:nvPr>
            <p:ph type="body" sz="quarter" idx="30" hasCustomPrompt="1"/>
          </p:nvPr>
        </p:nvSpPr>
        <p:spPr>
          <a:xfrm>
            <a:off x="4663440" y="3291840"/>
            <a:ext cx="3749039" cy="822960"/>
          </a:xfrm>
          <a:prstGeom prst="rect">
            <a:avLst/>
          </a:prstGeom>
        </p:spPr>
        <p:txBody>
          <a:bodyPr lIns="0" tIns="182880" bIns="0"/>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b="0" i="0" baseline="0">
                <a:solidFill>
                  <a:srgbClr val="58595B"/>
                </a:solidFill>
                <a:latin typeface="Helvetica Regular" pitchFamily="2" charset="0"/>
              </a:defRPr>
            </a:lvl1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sz="1400" b="0" i="0" kern="1200">
                <a:solidFill>
                  <a:srgbClr val="58595B"/>
                </a:solidFill>
                <a:effectLst/>
                <a:latin typeface="Helvetica" pitchFamily="2" charset="0"/>
                <a:ea typeface="+mn-ea"/>
                <a:cs typeface="+mn-cs"/>
              </a:rPr>
              <a:t>Lorem ipsum dolor sit </a:t>
            </a:r>
            <a:r>
              <a:rPr lang="en-US" sz="1400" b="0" i="0" kern="1200" err="1">
                <a:solidFill>
                  <a:srgbClr val="58595B"/>
                </a:solidFill>
                <a:effectLst/>
                <a:latin typeface="Helvetica" pitchFamily="2" charset="0"/>
                <a:ea typeface="+mn-ea"/>
                <a:cs typeface="+mn-cs"/>
              </a:rPr>
              <a:t>amet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consectetur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adipiscing</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elit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sed</a:t>
            </a:r>
            <a:r>
              <a:rPr lang="en-US" sz="1400" b="0" i="0" kern="1200">
                <a:solidFill>
                  <a:srgbClr val="58595B"/>
                </a:solidFill>
                <a:effectLst/>
                <a:latin typeface="Helvetica" pitchFamily="2" charset="0"/>
                <a:ea typeface="+mn-ea"/>
                <a:cs typeface="+mn-cs"/>
              </a:rPr>
              <a:t> do </a:t>
            </a:r>
            <a:r>
              <a:rPr lang="en-US" sz="1400" b="0" i="0" kern="1200" err="1">
                <a:solidFill>
                  <a:srgbClr val="58595B"/>
                </a:solidFill>
                <a:effectLst/>
                <a:latin typeface="Helvetica" pitchFamily="2" charset="0"/>
                <a:ea typeface="+mn-ea"/>
                <a:cs typeface="+mn-cs"/>
              </a:rPr>
              <a:t>eiusmod</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tempor</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incididunt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ut</a:t>
            </a:r>
            <a:r>
              <a:rPr lang="en-US" sz="1400" b="0" i="0" kern="1200">
                <a:solidFill>
                  <a:srgbClr val="58595B"/>
                </a:solidFill>
                <a:effectLst/>
                <a:latin typeface="Helvetica" pitchFamily="2" charset="0"/>
                <a:ea typeface="+mn-ea"/>
                <a:cs typeface="+mn-cs"/>
              </a:rPr>
              <a:t> </a:t>
            </a:r>
            <a:r>
              <a:rPr lang="en-US" sz="1400" b="0" i="0" kern="1200" err="1">
                <a:solidFill>
                  <a:srgbClr val="58595B"/>
                </a:solidFill>
                <a:effectLst/>
                <a:latin typeface="Helvetica" pitchFamily="2" charset="0"/>
                <a:ea typeface="+mn-ea"/>
                <a:cs typeface="+mn-cs"/>
              </a:rPr>
              <a:t>labore</a:t>
            </a:r>
            <a:r>
              <a:rPr lang="en-US" sz="1400" b="0" i="0" kern="1200">
                <a:solidFill>
                  <a:srgbClr val="58595B"/>
                </a:solidFill>
                <a:effectLst/>
                <a:latin typeface="Helvetica" pitchFamily="2" charset="0"/>
                <a:ea typeface="+mn-ea"/>
                <a:cs typeface="+mn-cs"/>
              </a:rPr>
              <a:t> et dolore.</a:t>
            </a:r>
          </a:p>
        </p:txBody>
      </p:sp>
    </p:spTree>
    <p:extLst>
      <p:ext uri="{BB962C8B-B14F-4D97-AF65-F5344CB8AC3E}">
        <p14:creationId xmlns:p14="http://schemas.microsoft.com/office/powerpoint/2010/main" val="1883725414"/>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image" Target="../media/image2.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image" Target="../media/image3.svg"/><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33.xml"/><Relationship Id="rId4" Type="http://schemas.openxmlformats.org/officeDocument/2006/relationships/image" Target="../media/image6.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Header rule">
            <a:extLst>
              <a:ext uri="{FF2B5EF4-FFF2-40B4-BE49-F238E27FC236}">
                <a16:creationId xmlns:a16="http://schemas.microsoft.com/office/drawing/2014/main" id="{98E6E0B5-9270-574F-A10E-09DA8982DB02}"/>
              </a:ext>
            </a:extLst>
          </p:cNvPr>
          <p:cNvSpPr/>
          <p:nvPr/>
        </p:nvSpPr>
        <p:spPr>
          <a:xfrm>
            <a:off x="640080" y="821642"/>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640079" y="367401"/>
            <a:ext cx="7772400" cy="389979"/>
          </a:xfrm>
          <a:prstGeom prst="rect">
            <a:avLst/>
          </a:prstGeom>
        </p:spPr>
        <p:txBody>
          <a:bodyPr vert="horz" wrap="square" lIns="0" tIns="0" rIns="0" bIns="0" rtlCol="0" anchor="b" anchorCtr="0">
            <a:spAutoFit/>
          </a:bodyPr>
          <a:lstStyle/>
          <a:p>
            <a:r>
              <a:rPr lang="en-US"/>
              <a:t>Click to edit Master title</a:t>
            </a:r>
          </a:p>
        </p:txBody>
      </p:sp>
      <p:sp>
        <p:nvSpPr>
          <p:cNvPr id="26" name="Date Placeholder">
            <a:extLst>
              <a:ext uri="{FF2B5EF4-FFF2-40B4-BE49-F238E27FC236}">
                <a16:creationId xmlns:a16="http://schemas.microsoft.com/office/drawing/2014/main" id="{8221B8DE-CEF2-934A-AC4E-99A13E490B7A}"/>
              </a:ext>
            </a:extLst>
          </p:cNvPr>
          <p:cNvSpPr>
            <a:spLocks noGrp="1"/>
          </p:cNvSpPr>
          <p:nvPr>
            <p:ph type="dt" sz="half" idx="2"/>
          </p:nvPr>
        </p:nvSpPr>
        <p:spPr>
          <a:xfrm>
            <a:off x="7407534" y="4754880"/>
            <a:ext cx="941832" cy="412421"/>
          </a:xfrm>
          <a:prstGeom prst="rect">
            <a:avLst/>
          </a:prstGeom>
        </p:spPr>
        <p:txBody>
          <a:bodyPr vert="horz" wrap="square" lIns="0" tIns="0" rIns="0" bIns="256032" rtlCol="0" anchor="t" anchorCtr="0">
            <a:spAutoFit/>
          </a:bodyPr>
          <a:lstStyle>
            <a:lvl1pPr algn="r">
              <a:lnSpc>
                <a:spcPct val="100000"/>
              </a:lnSpc>
              <a:defRPr sz="1000" b="0" i="0">
                <a:solidFill>
                  <a:srgbClr val="898989"/>
                </a:solidFill>
                <a:latin typeface="Palatino Linotype" panose="02040502050505030304" pitchFamily="18" charset="0"/>
              </a:defRPr>
            </a:lvl1pPr>
          </a:lstStyle>
          <a:p>
            <a:fld id="{8F65F54E-23BA-FB43-B77B-991F1BE0DB6C}" type="datetime4">
              <a:rPr lang="en-US" smtClean="0"/>
              <a:pPr/>
              <a:t>June 29, 2025</a:t>
            </a:fld>
            <a:endParaRPr lang="en-US"/>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8686800" y="4754880"/>
            <a:ext cx="457200" cy="412421"/>
          </a:xfrm>
          <a:prstGeom prst="rect">
            <a:avLst/>
          </a:prstGeom>
        </p:spPr>
        <p:txBody>
          <a:bodyPr vert="horz" wrap="square" lIns="0" tIns="0" rIns="0" bIns="256032" rtlCol="0" anchor="t" anchorCtr="0">
            <a:spAutoFit/>
          </a:bodyPr>
          <a:lstStyle>
            <a:lvl1pPr algn="l">
              <a:lnSpc>
                <a:spcPct val="100000"/>
              </a:lnSpc>
              <a:defRPr sz="1000" b="0" i="0">
                <a:solidFill>
                  <a:srgbClr val="898989"/>
                </a:solidFill>
                <a:latin typeface="Palatino Linotype" panose="02040502050505030304" pitchFamily="18" charset="0"/>
              </a:defRPr>
            </a:lvl1pPr>
          </a:lstStyle>
          <a:p>
            <a:fld id="{B6238B5B-F19C-E947-A0BC-87BD7983F871}" type="slidenum">
              <a:rPr lang="en-US" smtClean="0"/>
              <a:pPr/>
              <a:t>‹#›</a:t>
            </a:fld>
            <a:endParaRPr lang="en-US"/>
          </a:p>
        </p:txBody>
      </p:sp>
      <p:sp>
        <p:nvSpPr>
          <p:cNvPr id="4" name="Text Placeholder 3">
            <a:extLst>
              <a:ext uri="{FF2B5EF4-FFF2-40B4-BE49-F238E27FC236}">
                <a16:creationId xmlns:a16="http://schemas.microsoft.com/office/drawing/2014/main" id="{883B9C53-1485-764E-86F1-EF642FC86547}"/>
              </a:ext>
            </a:extLst>
          </p:cNvPr>
          <p:cNvSpPr>
            <a:spLocks noGrp="1"/>
          </p:cNvSpPr>
          <p:nvPr>
            <p:ph type="body" idx="1"/>
          </p:nvPr>
        </p:nvSpPr>
        <p:spPr>
          <a:xfrm>
            <a:off x="1097280" y="1188720"/>
            <a:ext cx="7315199" cy="1175771"/>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7186469"/>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8" r:id="rId13"/>
    <p:sldLayoutId id="2147483825" r:id="rId14"/>
    <p:sldLayoutId id="2147483826" r:id="rId15"/>
    <p:sldLayoutId id="2147483827" r:id="rId16"/>
  </p:sldLayoutIdLst>
  <p:hf hdr="0" ftr="0"/>
  <p:txStyles>
    <p:title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Brand logo">
            <a:extLst>
              <a:ext uri="{FF2B5EF4-FFF2-40B4-BE49-F238E27FC236}">
                <a16:creationId xmlns:a16="http://schemas.microsoft.com/office/drawing/2014/main" id="{B905BEBE-FC81-0D47-9AF4-9E365522863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42900" y="4724784"/>
            <a:ext cx="423229" cy="136525"/>
          </a:xfrm>
          <a:prstGeom prst="rect">
            <a:avLst/>
          </a:prstGeom>
        </p:spPr>
      </p:pic>
      <p:sp>
        <p:nvSpPr>
          <p:cNvPr id="17" name="Header rule">
            <a:extLst>
              <a:ext uri="{FF2B5EF4-FFF2-40B4-BE49-F238E27FC236}">
                <a16:creationId xmlns:a16="http://schemas.microsoft.com/office/drawing/2014/main" id="{98E6E0B5-9270-574F-A10E-09DA8982DB02}"/>
              </a:ext>
            </a:extLst>
          </p:cNvPr>
          <p:cNvSpPr/>
          <p:nvPr/>
        </p:nvSpPr>
        <p:spPr>
          <a:xfrm>
            <a:off x="640080" y="821642"/>
            <a:ext cx="7772400" cy="36576"/>
          </a:xfrm>
          <a:prstGeom prst="rect">
            <a:avLst/>
          </a:prstGeom>
          <a:solidFill>
            <a:srgbClr val="2774AE"/>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gn="ctr"/>
            <a:endParaRPr lang="en-US" b="0" i="0">
              <a:latin typeface="Helvetica Regular" pitchFamily="2" charset="0"/>
            </a:endParaRPr>
          </a:p>
        </p:txBody>
      </p:sp>
      <p:sp>
        <p:nvSpPr>
          <p:cNvPr id="22" name="Title Placeholder">
            <a:extLst>
              <a:ext uri="{FF2B5EF4-FFF2-40B4-BE49-F238E27FC236}">
                <a16:creationId xmlns:a16="http://schemas.microsoft.com/office/drawing/2014/main" id="{7143B24C-1C3A-8E4C-BD32-A8A3EF401E90}"/>
              </a:ext>
            </a:extLst>
          </p:cNvPr>
          <p:cNvSpPr>
            <a:spLocks noGrp="1"/>
          </p:cNvSpPr>
          <p:nvPr>
            <p:ph type="title"/>
          </p:nvPr>
        </p:nvSpPr>
        <p:spPr>
          <a:xfrm>
            <a:off x="640079" y="367401"/>
            <a:ext cx="7772400" cy="389979"/>
          </a:xfrm>
          <a:prstGeom prst="rect">
            <a:avLst/>
          </a:prstGeom>
        </p:spPr>
        <p:txBody>
          <a:bodyPr vert="horz" wrap="square" lIns="0" tIns="0" rIns="0" bIns="0" rtlCol="0" anchor="b" anchorCtr="0">
            <a:spAutoFit/>
          </a:bodyPr>
          <a:lstStyle/>
          <a:p>
            <a:r>
              <a:rPr lang="en-US"/>
              <a:t>Click to edit Master title</a:t>
            </a:r>
          </a:p>
        </p:txBody>
      </p:sp>
      <p:sp>
        <p:nvSpPr>
          <p:cNvPr id="26" name="Date Placeholder">
            <a:extLst>
              <a:ext uri="{FF2B5EF4-FFF2-40B4-BE49-F238E27FC236}">
                <a16:creationId xmlns:a16="http://schemas.microsoft.com/office/drawing/2014/main" id="{8221B8DE-CEF2-934A-AC4E-99A13E490B7A}"/>
              </a:ext>
            </a:extLst>
          </p:cNvPr>
          <p:cNvSpPr>
            <a:spLocks noGrp="1"/>
          </p:cNvSpPr>
          <p:nvPr>
            <p:ph type="dt" sz="half" idx="2"/>
          </p:nvPr>
        </p:nvSpPr>
        <p:spPr>
          <a:xfrm>
            <a:off x="7407534" y="4754880"/>
            <a:ext cx="941832" cy="412421"/>
          </a:xfrm>
          <a:prstGeom prst="rect">
            <a:avLst/>
          </a:prstGeom>
        </p:spPr>
        <p:txBody>
          <a:bodyPr vert="horz" wrap="square" lIns="0" tIns="0" rIns="0" bIns="256032" rtlCol="0" anchor="t" anchorCtr="0">
            <a:spAutoFit/>
          </a:bodyPr>
          <a:lstStyle>
            <a:lvl1pPr algn="r">
              <a:lnSpc>
                <a:spcPct val="100000"/>
              </a:lnSpc>
              <a:defRPr sz="1000" b="0" i="0">
                <a:solidFill>
                  <a:srgbClr val="898989"/>
                </a:solidFill>
                <a:latin typeface="Palatino Linotype" panose="02040502050505030304" pitchFamily="18" charset="0"/>
              </a:defRPr>
            </a:lvl1pPr>
          </a:lstStyle>
          <a:p>
            <a:fld id="{8F65F54E-23BA-FB43-B77B-991F1BE0DB6C}" type="datetime4">
              <a:rPr lang="en-US" smtClean="0"/>
              <a:pPr/>
              <a:t>June 29, 2025</a:t>
            </a:fld>
            <a:endParaRPr lang="en-US"/>
          </a:p>
        </p:txBody>
      </p:sp>
      <p:sp>
        <p:nvSpPr>
          <p:cNvPr id="27" name="Slide Number Placeholder">
            <a:extLst>
              <a:ext uri="{FF2B5EF4-FFF2-40B4-BE49-F238E27FC236}">
                <a16:creationId xmlns:a16="http://schemas.microsoft.com/office/drawing/2014/main" id="{BB99265C-2058-D148-A5A5-70540F68B968}"/>
              </a:ext>
            </a:extLst>
          </p:cNvPr>
          <p:cNvSpPr>
            <a:spLocks noGrp="1"/>
          </p:cNvSpPr>
          <p:nvPr>
            <p:ph type="sldNum" sz="quarter" idx="4"/>
          </p:nvPr>
        </p:nvSpPr>
        <p:spPr>
          <a:xfrm>
            <a:off x="8686800" y="4754880"/>
            <a:ext cx="457200" cy="412421"/>
          </a:xfrm>
          <a:prstGeom prst="rect">
            <a:avLst/>
          </a:prstGeom>
        </p:spPr>
        <p:txBody>
          <a:bodyPr vert="horz" wrap="square" lIns="0" tIns="0" rIns="0" bIns="256032" rtlCol="0" anchor="t" anchorCtr="0">
            <a:spAutoFit/>
          </a:bodyPr>
          <a:lstStyle>
            <a:lvl1pPr algn="l">
              <a:lnSpc>
                <a:spcPct val="100000"/>
              </a:lnSpc>
              <a:defRPr sz="1000" b="0" i="0">
                <a:solidFill>
                  <a:srgbClr val="898989"/>
                </a:solidFill>
                <a:latin typeface="Palatino Linotype" panose="02040502050505030304" pitchFamily="18" charset="0"/>
              </a:defRPr>
            </a:lvl1pPr>
          </a:lstStyle>
          <a:p>
            <a:fld id="{B6238B5B-F19C-E947-A0BC-87BD7983F871}" type="slidenum">
              <a:rPr lang="en-US" smtClean="0"/>
              <a:pPr/>
              <a:t>‹#›</a:t>
            </a:fld>
            <a:endParaRPr lang="en-US"/>
          </a:p>
        </p:txBody>
      </p:sp>
      <p:sp>
        <p:nvSpPr>
          <p:cNvPr id="9" name="Text Placeholder-left">
            <a:extLst>
              <a:ext uri="{FF2B5EF4-FFF2-40B4-BE49-F238E27FC236}">
                <a16:creationId xmlns:a16="http://schemas.microsoft.com/office/drawing/2014/main" id="{780A88FB-C016-B145-BF42-9CAF49E61B24}"/>
              </a:ext>
            </a:extLst>
          </p:cNvPr>
          <p:cNvSpPr txBox="1">
            <a:spLocks/>
          </p:cNvSpPr>
          <p:nvPr/>
        </p:nvSpPr>
        <p:spPr>
          <a:xfrm>
            <a:off x="1097280" y="4773168"/>
            <a:ext cx="2651760" cy="397032"/>
          </a:xfrm>
          <a:prstGeom prst="rect">
            <a:avLst/>
          </a:prstGeom>
        </p:spPr>
        <p:txBody>
          <a:bodyPr wrap="square" lIns="0" tIns="0" rIns="0" bIns="256032">
            <a:spAutoFit/>
          </a:bodyPr>
          <a:lstStyle>
            <a:lvl1pPr marL="0" indent="0" algn="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1000" b="0" i="0">
                <a:latin typeface="Palatino Linotype" panose="02040502050505030304" pitchFamily="18" charset="0"/>
              </a:rPr>
              <a:t>Quantitative Asset Management</a:t>
            </a:r>
          </a:p>
        </p:txBody>
      </p:sp>
      <p:sp>
        <p:nvSpPr>
          <p:cNvPr id="10" name="Text Placeholder-middle">
            <a:extLst>
              <a:ext uri="{FF2B5EF4-FFF2-40B4-BE49-F238E27FC236}">
                <a16:creationId xmlns:a16="http://schemas.microsoft.com/office/drawing/2014/main" id="{1D05E4E6-3004-4849-9241-63072375FC1B}"/>
              </a:ext>
            </a:extLst>
          </p:cNvPr>
          <p:cNvSpPr txBox="1">
            <a:spLocks/>
          </p:cNvSpPr>
          <p:nvPr/>
        </p:nvSpPr>
        <p:spPr>
          <a:xfrm>
            <a:off x="3840480" y="4773168"/>
            <a:ext cx="3474720" cy="397032"/>
          </a:xfrm>
          <a:prstGeom prst="rect">
            <a:avLst/>
          </a:prstGeom>
        </p:spPr>
        <p:txBody>
          <a:bodyPr wrap="square" lIns="0" tIns="0" rIns="0" bIns="256032">
            <a:spAutoFit/>
          </a:bodyPr>
          <a:lstStyle>
            <a:lvl1pPr marL="0" indent="0" algn="ct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sz="1000" b="0" i="0">
                <a:latin typeface="Palatino Linotype" panose="02040502050505030304" pitchFamily="18" charset="0"/>
              </a:rPr>
              <a:t>MGMTMFE431 | Spring 2025</a:t>
            </a:r>
          </a:p>
        </p:txBody>
      </p:sp>
      <p:sp>
        <p:nvSpPr>
          <p:cNvPr id="4" name="Text Placeholder 3">
            <a:extLst>
              <a:ext uri="{FF2B5EF4-FFF2-40B4-BE49-F238E27FC236}">
                <a16:creationId xmlns:a16="http://schemas.microsoft.com/office/drawing/2014/main" id="{883B9C53-1485-764E-86F1-EF642FC86547}"/>
              </a:ext>
            </a:extLst>
          </p:cNvPr>
          <p:cNvSpPr>
            <a:spLocks noGrp="1"/>
          </p:cNvSpPr>
          <p:nvPr>
            <p:ph type="body" idx="1"/>
          </p:nvPr>
        </p:nvSpPr>
        <p:spPr>
          <a:xfrm>
            <a:off x="1097280" y="1188720"/>
            <a:ext cx="7315199" cy="1175771"/>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5902641"/>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Lst>
  <p:hf hdr="0" ftr="0"/>
  <p:txStyles>
    <p:title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a:gsLst>
            <a:gs pos="0">
              <a:srgbClr val="00578B"/>
            </a:gs>
            <a:gs pos="100000">
              <a:srgbClr val="2774AE"/>
            </a:gs>
          </a:gsLst>
          <a:lin ang="0" scaled="0"/>
        </a:gradFill>
        <a:effectLst/>
      </p:bgPr>
    </p:bg>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7C7160C-D279-C84E-A714-5CF37C5CC49F}"/>
              </a:ext>
            </a:extLst>
          </p:cNvPr>
          <p:cNvSpPr/>
          <p:nvPr/>
        </p:nvSpPr>
        <p:spPr>
          <a:xfrm>
            <a:off x="0" y="0"/>
            <a:ext cx="9144000" cy="51365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Helvetica Regular" pitchFamily="2" charset="0"/>
            </a:endParaRPr>
          </a:p>
        </p:txBody>
      </p:sp>
      <p:graphicFrame>
        <p:nvGraphicFramePr>
          <p:cNvPr id="15" name="Table 14" hidden="1">
            <a:extLst>
              <a:ext uri="{FF2B5EF4-FFF2-40B4-BE49-F238E27FC236}">
                <a16:creationId xmlns:a16="http://schemas.microsoft.com/office/drawing/2014/main" id="{2684D85E-2681-5C44-AFBC-F0E79677A166}"/>
              </a:ext>
            </a:extLst>
          </p:cNvPr>
          <p:cNvGraphicFramePr>
            <a:graphicFrameLocks noGrp="1"/>
          </p:cNvGraphicFramePr>
          <p:nvPr>
            <p:extLst>
              <p:ext uri="{D42A27DB-BD31-4B8C-83A1-F6EECF244321}">
                <p14:modId xmlns:p14="http://schemas.microsoft.com/office/powerpoint/2010/main" val="1915787603"/>
              </p:ext>
            </p:extLst>
          </p:nvPr>
        </p:nvGraphicFramePr>
        <p:xfrm>
          <a:off x="685800" y="356673"/>
          <a:ext cx="7772400" cy="458139"/>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4064186770"/>
                    </a:ext>
                  </a:extLst>
                </a:gridCol>
              </a:tblGrid>
              <a:tr h="458139">
                <a:tc>
                  <a:txBody>
                    <a:bodyPr/>
                    <a:lstStyle/>
                    <a:p>
                      <a:pPr>
                        <a:lnSpc>
                          <a:spcPct val="100000"/>
                        </a:lnSpc>
                      </a:pPr>
                      <a:r>
                        <a:rPr lang="en-US" sz="2800" b="0" i="0">
                          <a:ln>
                            <a:noFill/>
                          </a:ln>
                          <a:solidFill>
                            <a:srgbClr val="58595B"/>
                          </a:solidFill>
                          <a:latin typeface="Helvetica Regular" pitchFamily="2" charset="0"/>
                          <a:cs typeface="Arial" panose="020B0604020202020204" pitchFamily="34" charset="0"/>
                        </a:rPr>
                        <a:t>Preferred Header Size</a:t>
                      </a:r>
                      <a:endParaRPr lang="en-US" sz="2800" b="0" i="0">
                        <a:ln>
                          <a:noFill/>
                        </a:ln>
                        <a:latin typeface="Helvetica Regular" pitchFamily="2" charset="0"/>
                      </a:endParaRPr>
                    </a:p>
                  </a:txBody>
                  <a:tcPr marL="0" marR="0" marT="0" marB="18288">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solidFill>
                        <a:srgbClr val="2774A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412292"/>
                  </a:ext>
                </a:extLst>
              </a:tr>
            </a:tbl>
          </a:graphicData>
        </a:graphic>
      </p:graphicFrame>
      <p:pic>
        <p:nvPicPr>
          <p:cNvPr id="9" name="brand logo-white">
            <a:extLst>
              <a:ext uri="{FF2B5EF4-FFF2-40B4-BE49-F238E27FC236}">
                <a16:creationId xmlns:a16="http://schemas.microsoft.com/office/drawing/2014/main" id="{51676347-45D6-CD47-AAC8-2B1B358153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2900" y="4727575"/>
            <a:ext cx="423229" cy="136525"/>
          </a:xfrm>
          <a:prstGeom prst="rect">
            <a:avLst/>
          </a:prstGeom>
        </p:spPr>
      </p:pic>
      <p:sp>
        <p:nvSpPr>
          <p:cNvPr id="10" name="Date Placeholder">
            <a:extLst>
              <a:ext uri="{FF2B5EF4-FFF2-40B4-BE49-F238E27FC236}">
                <a16:creationId xmlns:a16="http://schemas.microsoft.com/office/drawing/2014/main" id="{FA478317-E98C-5C4D-8ED4-27BAFC60FBB0}"/>
              </a:ext>
            </a:extLst>
          </p:cNvPr>
          <p:cNvSpPr txBox="1">
            <a:spLocks/>
          </p:cNvSpPr>
          <p:nvPr/>
        </p:nvSpPr>
        <p:spPr>
          <a:xfrm>
            <a:off x="7407534" y="4754880"/>
            <a:ext cx="941832" cy="381643"/>
          </a:xfrm>
          <a:prstGeom prst="rect">
            <a:avLst/>
          </a:prstGeom>
        </p:spPr>
        <p:txBody>
          <a:bodyPr vert="horz" wrap="square" lIns="0" tIns="0" rIns="0" bIns="256032" rtlCol="0" anchor="t" anchorCtr="0">
            <a:spAutoFit/>
          </a:bodyPr>
          <a:lstStyle>
            <a:defPPr>
              <a:defRPr lang="en-US"/>
            </a:defPPr>
            <a:lvl1pPr marL="0" algn="r" defTabSz="685800" rtl="0" eaLnBrk="1" latinLnBrk="0" hangingPunct="1">
              <a:lnSpc>
                <a:spcPct val="100000"/>
              </a:lnSpc>
              <a:defRPr sz="800" b="0" i="0" kern="1200">
                <a:solidFill>
                  <a:srgbClr val="898989"/>
                </a:solidFill>
                <a:latin typeface="Helvetica Regular" pitchFamily="2"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DB7B64D7-70E9-C546-AE78-4C392EDC5411}" type="datetime4">
              <a:rPr lang="en-US" smtClean="0">
                <a:solidFill>
                  <a:schemeClr val="bg1"/>
                </a:solidFill>
              </a:rPr>
              <a:pPr/>
              <a:t>June 29, 2025</a:t>
            </a:fld>
            <a:endParaRPr lang="en-US">
              <a:solidFill>
                <a:schemeClr val="bg1"/>
              </a:solidFill>
            </a:endParaRPr>
          </a:p>
        </p:txBody>
      </p:sp>
      <p:sp>
        <p:nvSpPr>
          <p:cNvPr id="11" name="Slide Number Placeholder">
            <a:extLst>
              <a:ext uri="{FF2B5EF4-FFF2-40B4-BE49-F238E27FC236}">
                <a16:creationId xmlns:a16="http://schemas.microsoft.com/office/drawing/2014/main" id="{DA79644A-3B18-374D-AEC4-AF294BA47711}"/>
              </a:ext>
            </a:extLst>
          </p:cNvPr>
          <p:cNvSpPr txBox="1">
            <a:spLocks/>
          </p:cNvSpPr>
          <p:nvPr/>
        </p:nvSpPr>
        <p:spPr>
          <a:xfrm>
            <a:off x="8686800" y="4754880"/>
            <a:ext cx="457200" cy="381643"/>
          </a:xfrm>
          <a:prstGeom prst="rect">
            <a:avLst/>
          </a:prstGeom>
        </p:spPr>
        <p:txBody>
          <a:bodyPr vert="horz" wrap="square" lIns="0" tIns="0" rIns="0" bIns="256032" rtlCol="0" anchor="t" anchorCtr="0">
            <a:spAutoFit/>
          </a:bodyPr>
          <a:lstStyle>
            <a:defPPr>
              <a:defRPr lang="en-US"/>
            </a:defPPr>
            <a:lvl1pPr marL="0" algn="l" defTabSz="685800" rtl="0" eaLnBrk="1" latinLnBrk="0" hangingPunct="1">
              <a:lnSpc>
                <a:spcPct val="100000"/>
              </a:lnSpc>
              <a:defRPr sz="800" b="0" i="0" kern="1200">
                <a:solidFill>
                  <a:srgbClr val="898989"/>
                </a:solidFill>
                <a:latin typeface="Helvetica Regular" pitchFamily="2" charset="0"/>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B6238B5B-F19C-E947-A0BC-87BD7983F871}" type="slidenum">
              <a:rPr lang="en-US" smtClean="0">
                <a:solidFill>
                  <a:schemeClr val="bg1"/>
                </a:solidFill>
              </a:rPr>
              <a:pPr/>
              <a:t>‹#›</a:t>
            </a:fld>
            <a:endParaRPr lang="en-US">
              <a:solidFill>
                <a:schemeClr val="bg1"/>
              </a:solidFill>
            </a:endParaRPr>
          </a:p>
        </p:txBody>
      </p:sp>
      <p:sp>
        <p:nvSpPr>
          <p:cNvPr id="12" name="Text Placeholder-left">
            <a:extLst>
              <a:ext uri="{FF2B5EF4-FFF2-40B4-BE49-F238E27FC236}">
                <a16:creationId xmlns:a16="http://schemas.microsoft.com/office/drawing/2014/main" id="{23F08363-883B-8749-9AEA-BC16C3EB8CE3}"/>
              </a:ext>
            </a:extLst>
          </p:cNvPr>
          <p:cNvSpPr txBox="1">
            <a:spLocks/>
          </p:cNvSpPr>
          <p:nvPr/>
        </p:nvSpPr>
        <p:spPr>
          <a:xfrm>
            <a:off x="1097280" y="4773168"/>
            <a:ext cx="2651760" cy="369973"/>
          </a:xfrm>
          <a:prstGeom prst="rect">
            <a:avLst/>
          </a:prstGeom>
        </p:spPr>
        <p:txBody>
          <a:bodyPr wrap="square" lIns="0" tIns="0" rIns="0" bIns="256032">
            <a:spAutoFit/>
          </a:bodyPr>
          <a:lstStyle>
            <a:lvl1pPr marL="0" indent="0" algn="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b="0" i="0">
                <a:solidFill>
                  <a:schemeClr val="bg1"/>
                </a:solidFill>
                <a:latin typeface="Helvetica Regular" pitchFamily="2" charset="0"/>
              </a:rPr>
              <a:t>Department Name (edit in Slide Master)</a:t>
            </a:r>
          </a:p>
        </p:txBody>
      </p:sp>
      <p:sp>
        <p:nvSpPr>
          <p:cNvPr id="13" name="Text Placeholder-middle">
            <a:extLst>
              <a:ext uri="{FF2B5EF4-FFF2-40B4-BE49-F238E27FC236}">
                <a16:creationId xmlns:a16="http://schemas.microsoft.com/office/drawing/2014/main" id="{71380050-84F1-D143-BCF2-F067E310EFE8}"/>
              </a:ext>
            </a:extLst>
          </p:cNvPr>
          <p:cNvSpPr txBox="1">
            <a:spLocks/>
          </p:cNvSpPr>
          <p:nvPr/>
        </p:nvSpPr>
        <p:spPr>
          <a:xfrm>
            <a:off x="3840480" y="4773168"/>
            <a:ext cx="3474720" cy="369973"/>
          </a:xfrm>
          <a:prstGeom prst="rect">
            <a:avLst/>
          </a:prstGeom>
        </p:spPr>
        <p:txBody>
          <a:bodyPr wrap="square" lIns="0" tIns="0" rIns="0" bIns="256032">
            <a:spAutoFit/>
          </a:bodyPr>
          <a:lstStyle>
            <a:lvl1pPr marL="0" indent="0" algn="ctr" defTabSz="685800" rtl="0" eaLnBrk="1" latinLnBrk="0" hangingPunct="1">
              <a:lnSpc>
                <a:spcPct val="90000"/>
              </a:lnSpc>
              <a:spcBef>
                <a:spcPts val="750"/>
              </a:spcBef>
              <a:buFontTx/>
              <a:buNone/>
              <a:defRPr sz="800" kern="1200">
                <a:solidFill>
                  <a:srgbClr val="898989"/>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8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l"/>
            <a:r>
              <a:rPr lang="en-US" b="0" i="0">
                <a:solidFill>
                  <a:schemeClr val="bg1"/>
                </a:solidFill>
                <a:latin typeface="Helvetica Regular" pitchFamily="2" charset="0"/>
              </a:rPr>
              <a:t>Presentation Title (edit in Slide Master)</a:t>
            </a:r>
          </a:p>
        </p:txBody>
      </p:sp>
    </p:spTree>
    <p:extLst>
      <p:ext uri="{BB962C8B-B14F-4D97-AF65-F5344CB8AC3E}">
        <p14:creationId xmlns:p14="http://schemas.microsoft.com/office/powerpoint/2010/main" val="1216462480"/>
      </p:ext>
    </p:extLst>
  </p:cSld>
  <p:clrMap bg1="lt1" tx1="dk1" bg2="lt2" tx2="dk2" accent1="accent1" accent2="accent2" accent3="accent3" accent4="accent4" accent5="accent5" accent6="accent6" hlink="hlink" folHlink="folHlink"/>
  <p:sldLayoutIdLst>
    <p:sldLayoutId id="2147483811" r:id="rId1"/>
  </p:sldLayoutIdLst>
  <p:hf hdr="0" ftr="0"/>
  <p:txStyles>
    <p:titleStyle>
      <a:lvl1pPr algn="l" defTabSz="685800" rtl="0" eaLnBrk="1" latinLnBrk="0" hangingPunct="1">
        <a:lnSpc>
          <a:spcPct val="90000"/>
        </a:lnSpc>
        <a:spcBef>
          <a:spcPct val="0"/>
        </a:spcBef>
        <a:buNone/>
        <a:defRPr sz="2800" b="1" i="0" kern="1200">
          <a:solidFill>
            <a:srgbClr val="58595B"/>
          </a:solidFill>
          <a:latin typeface="Helvetica" pitchFamily="2"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400" kern="1200">
          <a:solidFill>
            <a:srgbClr val="58595B"/>
          </a:solidFill>
          <a:latin typeface="Helvetica" pitchFamily="2" charset="0"/>
          <a:ea typeface="+mn-ea"/>
          <a:cs typeface="+mn-cs"/>
        </a:defRPr>
      </a:lvl1pPr>
      <a:lvl2pPr marL="342900" indent="0" algn="l" defTabSz="685800" rtl="0" eaLnBrk="1" latinLnBrk="0" hangingPunct="1">
        <a:lnSpc>
          <a:spcPct val="100000"/>
        </a:lnSpc>
        <a:spcBef>
          <a:spcPts val="375"/>
        </a:spcBef>
        <a:buFontTx/>
        <a:buNone/>
        <a:defRPr sz="1400" kern="1200">
          <a:solidFill>
            <a:srgbClr val="58595B"/>
          </a:solidFill>
          <a:latin typeface="Helvetica"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b="1" i="0" kern="1200">
          <a:solidFill>
            <a:srgbClr val="58595B"/>
          </a:solidFill>
          <a:latin typeface="Helvetica"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rgbClr val="58595B"/>
          </a:solidFill>
          <a:latin typeface="Helvetica"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customXml" Target="../ink/ink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BBEAB19E-9D7C-FF4A-8C05-58A45714A95F}"/>
              </a:ext>
            </a:extLst>
          </p:cNvPr>
          <p:cNvSpPr>
            <a:spLocks noGrp="1"/>
          </p:cNvSpPr>
          <p:nvPr>
            <p:ph type="body" sz="quarter" idx="4294967295"/>
          </p:nvPr>
        </p:nvSpPr>
        <p:spPr>
          <a:xfrm>
            <a:off x="0" y="2121950"/>
            <a:ext cx="8936477" cy="559640"/>
          </a:xfrm>
        </p:spPr>
        <p:txBody>
          <a:bodyPr/>
          <a:lstStyle/>
          <a:p>
            <a:pPr marL="0" indent="0" algn="ctr">
              <a:buNone/>
            </a:pPr>
            <a:r>
              <a:rPr lang="en-US" sz="1800" b="1" dirty="0">
                <a:solidFill>
                  <a:schemeClr val="tx1">
                    <a:lumMod val="50000"/>
                  </a:schemeClr>
                </a:solidFill>
                <a:latin typeface="Palatino Linotype" panose="02040502050505030304" pitchFamily="18" charset="0"/>
              </a:rPr>
              <a:t>Earnings Dispersion and the Cross-Section of Stock Returns</a:t>
            </a:r>
          </a:p>
          <a:p>
            <a:pPr marL="0" indent="0" algn="ctr">
              <a:buNone/>
            </a:pPr>
            <a:r>
              <a:rPr lang="en-US" sz="1500" i="1" dirty="0">
                <a:solidFill>
                  <a:schemeClr val="tx1">
                    <a:lumMod val="50000"/>
                  </a:schemeClr>
                </a:solidFill>
                <a:latin typeface="Palatino Linotype" panose="02040502050505030304" pitchFamily="18" charset="0"/>
              </a:rPr>
              <a:t>A Data-Driven Long-Short Strategy Based on Realized EPS Dispersion</a:t>
            </a:r>
          </a:p>
        </p:txBody>
      </p:sp>
      <p:sp>
        <p:nvSpPr>
          <p:cNvPr id="2" name="Content Placeholder 10">
            <a:extLst>
              <a:ext uri="{FF2B5EF4-FFF2-40B4-BE49-F238E27FC236}">
                <a16:creationId xmlns:a16="http://schemas.microsoft.com/office/drawing/2014/main" id="{232AE4F7-455F-CECF-4686-B1681170B44B}"/>
              </a:ext>
            </a:extLst>
          </p:cNvPr>
          <p:cNvSpPr>
            <a:spLocks noGrp="1"/>
          </p:cNvSpPr>
          <p:nvPr>
            <p:ph sz="quarter" idx="4294967295"/>
          </p:nvPr>
        </p:nvSpPr>
        <p:spPr>
          <a:xfrm>
            <a:off x="640080" y="3406215"/>
            <a:ext cx="6065520" cy="207749"/>
          </a:xfrm>
        </p:spPr>
        <p:txBody>
          <a:bodyPr/>
          <a:lstStyle/>
          <a:p>
            <a:pPr marL="0" indent="0">
              <a:buNone/>
            </a:pPr>
            <a:r>
              <a:rPr lang="en-US" sz="1500" b="1" i="1" dirty="0">
                <a:solidFill>
                  <a:schemeClr val="tx1">
                    <a:lumMod val="50000"/>
                  </a:schemeClr>
                </a:solidFill>
                <a:latin typeface="Palatino Linotype" panose="02040502050505030304" pitchFamily="18" charset="0"/>
              </a:rPr>
              <a:t>By: </a:t>
            </a:r>
            <a:r>
              <a:rPr lang="en-US" sz="1500" i="1" dirty="0">
                <a:solidFill>
                  <a:schemeClr val="tx1">
                    <a:lumMod val="50000"/>
                  </a:schemeClr>
                </a:solidFill>
                <a:latin typeface="Palatino Linotype" panose="02040502050505030304" pitchFamily="18" charset="0"/>
              </a:rPr>
              <a:t>Tanvi Johri</a:t>
            </a:r>
          </a:p>
        </p:txBody>
      </p:sp>
    </p:spTree>
    <p:extLst>
      <p:ext uri="{BB962C8B-B14F-4D97-AF65-F5344CB8AC3E}">
        <p14:creationId xmlns:p14="http://schemas.microsoft.com/office/powerpoint/2010/main" val="922789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B81A08-5273-F21B-9792-79EFCB40AA27}"/>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2E2C10BC-EF5C-0C9C-D659-C99CE7A317E3}"/>
              </a:ext>
            </a:extLst>
          </p:cNvPr>
          <p:cNvSpPr>
            <a:spLocks noGrp="1"/>
          </p:cNvSpPr>
          <p:nvPr>
            <p:ph type="dt" sz="half" idx="18"/>
          </p:nvPr>
        </p:nvSpPr>
        <p:spPr>
          <a:xfrm>
            <a:off x="7407534" y="4754880"/>
            <a:ext cx="941832" cy="412421"/>
          </a:xfrm>
        </p:spPr>
        <p:txBody>
          <a:bodyPr vert="horz" wrap="square" lIns="0" tIns="0" rIns="0" bIns="256032" rtlCol="0" anchor="t" anchorCtr="0">
            <a:normAutofit/>
          </a:bodyPr>
          <a:lstStyle/>
          <a:p>
            <a:pPr>
              <a:spcAft>
                <a:spcPts val="600"/>
              </a:spcAft>
            </a:pPr>
            <a:fld id="{CD19E2CA-7A22-2A47-87A7-154317480B32}" type="datetime4">
              <a:rPr lang="en-US" smtClean="0"/>
              <a:pPr>
                <a:spcAft>
                  <a:spcPts val="600"/>
                </a:spcAft>
              </a:pPr>
              <a:t>June 29, 2025</a:t>
            </a:fld>
            <a:endParaRPr lang="en-US"/>
          </a:p>
        </p:txBody>
      </p:sp>
      <p:sp>
        <p:nvSpPr>
          <p:cNvPr id="3" name="Slide Number Placeholder 2">
            <a:extLst>
              <a:ext uri="{FF2B5EF4-FFF2-40B4-BE49-F238E27FC236}">
                <a16:creationId xmlns:a16="http://schemas.microsoft.com/office/drawing/2014/main" id="{50E74663-0B4D-1456-CEB6-329EC56E0E4D}"/>
              </a:ext>
            </a:extLst>
          </p:cNvPr>
          <p:cNvSpPr>
            <a:spLocks noGrp="1"/>
          </p:cNvSpPr>
          <p:nvPr>
            <p:ph type="sldNum" sz="quarter" idx="19"/>
          </p:nvPr>
        </p:nvSpPr>
        <p:spPr>
          <a:xfrm>
            <a:off x="8686800" y="4754880"/>
            <a:ext cx="457200" cy="412421"/>
          </a:xfrm>
        </p:spPr>
        <p:txBody>
          <a:bodyPr vert="horz" wrap="square" lIns="0" tIns="0" rIns="0" bIns="256032" rtlCol="0" anchor="t" anchorCtr="0">
            <a:normAutofit/>
          </a:bodyPr>
          <a:lstStyle/>
          <a:p>
            <a:pPr>
              <a:spcAft>
                <a:spcPts val="600"/>
              </a:spcAft>
            </a:pPr>
            <a:fld id="{B6238B5B-F19C-E947-A0BC-87BD7983F871}" type="slidenum">
              <a:rPr lang="en-US" smtClean="0"/>
              <a:pPr>
                <a:spcAft>
                  <a:spcPts val="600"/>
                </a:spcAft>
              </a:pPr>
              <a:t>10</a:t>
            </a:fld>
            <a:endParaRPr lang="en-US"/>
          </a:p>
        </p:txBody>
      </p:sp>
      <p:sp>
        <p:nvSpPr>
          <p:cNvPr id="22" name="Title 11">
            <a:extLst>
              <a:ext uri="{FF2B5EF4-FFF2-40B4-BE49-F238E27FC236}">
                <a16:creationId xmlns:a16="http://schemas.microsoft.com/office/drawing/2014/main" id="{405AAD10-EDFD-5344-A2BF-2D31D8EE745F}"/>
              </a:ext>
            </a:extLst>
          </p:cNvPr>
          <p:cNvSpPr txBox="1">
            <a:spLocks/>
          </p:cNvSpPr>
          <p:nvPr/>
        </p:nvSpPr>
        <p:spPr>
          <a:xfrm>
            <a:off x="640079"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solidFill>
                  <a:srgbClr val="000000"/>
                </a:solidFill>
                <a:latin typeface="Palatino Linotype" panose="02040502050505030304" pitchFamily="18" charset="0"/>
              </a:rPr>
              <a:t>Does Our Trading Strategy Deliver?</a:t>
            </a:r>
          </a:p>
        </p:txBody>
      </p:sp>
      <p:pic>
        <p:nvPicPr>
          <p:cNvPr id="6" name="Picture 5">
            <a:extLst>
              <a:ext uri="{FF2B5EF4-FFF2-40B4-BE49-F238E27FC236}">
                <a16:creationId xmlns:a16="http://schemas.microsoft.com/office/drawing/2014/main" id="{9F9D1515-F745-392B-F01F-9C83223BBDAC}"/>
              </a:ext>
            </a:extLst>
          </p:cNvPr>
          <p:cNvPicPr>
            <a:picLocks noChangeAspect="1"/>
          </p:cNvPicPr>
          <p:nvPr/>
        </p:nvPicPr>
        <p:blipFill>
          <a:blip r:embed="rId2"/>
          <a:stretch>
            <a:fillRect/>
          </a:stretch>
        </p:blipFill>
        <p:spPr>
          <a:xfrm>
            <a:off x="587490" y="940645"/>
            <a:ext cx="5367955" cy="2818573"/>
          </a:xfrm>
          <a:prstGeom prst="rect">
            <a:avLst/>
          </a:prstGeom>
        </p:spPr>
      </p:pic>
      <p:pic>
        <p:nvPicPr>
          <p:cNvPr id="8" name="Picture 7">
            <a:extLst>
              <a:ext uri="{FF2B5EF4-FFF2-40B4-BE49-F238E27FC236}">
                <a16:creationId xmlns:a16="http://schemas.microsoft.com/office/drawing/2014/main" id="{E9160E29-3ED8-B7A9-B5B4-667BF9300306}"/>
              </a:ext>
            </a:extLst>
          </p:cNvPr>
          <p:cNvPicPr>
            <a:picLocks noChangeAspect="1"/>
          </p:cNvPicPr>
          <p:nvPr/>
        </p:nvPicPr>
        <p:blipFill>
          <a:blip r:embed="rId3"/>
          <a:stretch>
            <a:fillRect/>
          </a:stretch>
        </p:blipFill>
        <p:spPr>
          <a:xfrm>
            <a:off x="843805" y="3759217"/>
            <a:ext cx="3413430" cy="390393"/>
          </a:xfrm>
          <a:prstGeom prst="rect">
            <a:avLst/>
          </a:prstGeom>
        </p:spPr>
      </p:pic>
      <p:pic>
        <p:nvPicPr>
          <p:cNvPr id="10" name="Picture 9">
            <a:extLst>
              <a:ext uri="{FF2B5EF4-FFF2-40B4-BE49-F238E27FC236}">
                <a16:creationId xmlns:a16="http://schemas.microsoft.com/office/drawing/2014/main" id="{1EC062CE-5062-7510-0F51-70FDA98F3112}"/>
              </a:ext>
            </a:extLst>
          </p:cNvPr>
          <p:cNvPicPr>
            <a:picLocks noChangeAspect="1"/>
          </p:cNvPicPr>
          <p:nvPr/>
        </p:nvPicPr>
        <p:blipFill>
          <a:blip r:embed="rId4"/>
          <a:stretch>
            <a:fillRect/>
          </a:stretch>
        </p:blipFill>
        <p:spPr>
          <a:xfrm>
            <a:off x="843805" y="4140094"/>
            <a:ext cx="3413430" cy="349462"/>
          </a:xfrm>
          <a:prstGeom prst="rect">
            <a:avLst/>
          </a:prstGeom>
        </p:spPr>
      </p:pic>
      <p:sp>
        <p:nvSpPr>
          <p:cNvPr id="12" name="TextBox 11">
            <a:extLst>
              <a:ext uri="{FF2B5EF4-FFF2-40B4-BE49-F238E27FC236}">
                <a16:creationId xmlns:a16="http://schemas.microsoft.com/office/drawing/2014/main" id="{0F5BA1A0-AFC8-298C-0505-B48519ACD4B6}"/>
              </a:ext>
            </a:extLst>
          </p:cNvPr>
          <p:cNvSpPr txBox="1"/>
          <p:nvPr/>
        </p:nvSpPr>
        <p:spPr>
          <a:xfrm>
            <a:off x="6078627" y="1437531"/>
            <a:ext cx="2750307" cy="2277547"/>
          </a:xfrm>
          <a:prstGeom prst="rect">
            <a:avLst/>
          </a:prstGeom>
          <a:noFill/>
        </p:spPr>
        <p:txBody>
          <a:bodyPr wrap="square">
            <a:spAutoFit/>
          </a:bodyPr>
          <a:lstStyle/>
          <a:p>
            <a:pPr marL="171450" indent="-171450">
              <a:spcAft>
                <a:spcPts val="300"/>
              </a:spcAft>
              <a:buFont typeface="Arial" panose="020B0604020202020204" pitchFamily="34" charset="0"/>
              <a:buChar char="•"/>
            </a:pPr>
            <a:r>
              <a:rPr lang="en-US" sz="1200" dirty="0">
                <a:solidFill>
                  <a:srgbClr val="000000"/>
                </a:solidFill>
                <a:latin typeface="Palatino Linotype"/>
                <a:ea typeface="+mn-lt"/>
                <a:cs typeface="+mn-lt"/>
              </a:rPr>
              <a:t>Strategy </a:t>
            </a:r>
            <a:r>
              <a:rPr lang="en-US" sz="1200" b="1" dirty="0">
                <a:solidFill>
                  <a:srgbClr val="000000"/>
                </a:solidFill>
                <a:latin typeface="Palatino Linotype"/>
                <a:ea typeface="+mn-lt"/>
                <a:cs typeface="+mn-lt"/>
              </a:rPr>
              <a:t>outperforms market</a:t>
            </a:r>
            <a:r>
              <a:rPr lang="en-US" sz="1200" dirty="0">
                <a:solidFill>
                  <a:srgbClr val="000000"/>
                </a:solidFill>
                <a:latin typeface="Palatino Linotype"/>
                <a:ea typeface="+mn-lt"/>
                <a:cs typeface="+mn-lt"/>
              </a:rPr>
              <a:t> with CAGR of 26.8% gross, 23.8% net of costs </a:t>
            </a:r>
          </a:p>
          <a:p>
            <a:pPr>
              <a:spcAft>
                <a:spcPts val="300"/>
              </a:spcAft>
            </a:pPr>
            <a:endParaRPr lang="en-US" sz="1200" dirty="0">
              <a:solidFill>
                <a:srgbClr val="000000"/>
              </a:solidFill>
              <a:latin typeface="Palatino Linotype"/>
              <a:ea typeface="+mn-lt"/>
              <a:cs typeface="+mn-lt"/>
            </a:endParaRPr>
          </a:p>
          <a:p>
            <a:pPr marL="171450" indent="-171450">
              <a:spcAft>
                <a:spcPts val="300"/>
              </a:spcAft>
              <a:buFont typeface="Arial" panose="020B0604020202020204" pitchFamily="34" charset="0"/>
              <a:buChar char="•"/>
            </a:pPr>
            <a:r>
              <a:rPr lang="en-US" sz="1200" dirty="0">
                <a:solidFill>
                  <a:srgbClr val="000000"/>
                </a:solidFill>
                <a:latin typeface="Palatino Linotype"/>
                <a:ea typeface="+mn-lt"/>
                <a:cs typeface="+mn-lt"/>
              </a:rPr>
              <a:t>Delivers </a:t>
            </a:r>
            <a:r>
              <a:rPr lang="en-US" sz="1200" b="1" dirty="0">
                <a:solidFill>
                  <a:srgbClr val="000000"/>
                </a:solidFill>
                <a:latin typeface="Palatino Linotype"/>
                <a:ea typeface="+mn-lt"/>
                <a:cs typeface="+mn-lt"/>
              </a:rPr>
              <a:t>strong risk-adjusted returns</a:t>
            </a:r>
            <a:r>
              <a:rPr lang="en-US" sz="1200" dirty="0">
                <a:solidFill>
                  <a:srgbClr val="000000"/>
                </a:solidFill>
                <a:latin typeface="Palatino Linotype"/>
                <a:ea typeface="+mn-lt"/>
                <a:cs typeface="+mn-lt"/>
              </a:rPr>
              <a:t>: Sharpe ratio &gt; 1.1, even after costs</a:t>
            </a:r>
          </a:p>
          <a:p>
            <a:pPr>
              <a:spcAft>
                <a:spcPts val="300"/>
              </a:spcAft>
            </a:pPr>
            <a:endParaRPr lang="en-US" sz="1200" dirty="0">
              <a:solidFill>
                <a:srgbClr val="000000"/>
              </a:solidFill>
              <a:latin typeface="Palatino Linotype"/>
              <a:ea typeface="+mn-lt"/>
              <a:cs typeface="+mn-lt"/>
            </a:endParaRPr>
          </a:p>
          <a:p>
            <a:pPr marL="171450" indent="-171450">
              <a:spcAft>
                <a:spcPts val="300"/>
              </a:spcAft>
              <a:buFont typeface="Arial" panose="020B0604020202020204" pitchFamily="34" charset="0"/>
              <a:buChar char="•"/>
            </a:pPr>
            <a:r>
              <a:rPr lang="en-US" sz="1200" dirty="0">
                <a:solidFill>
                  <a:srgbClr val="000000"/>
                </a:solidFill>
                <a:latin typeface="Palatino Linotype"/>
                <a:ea typeface="+mn-lt"/>
                <a:cs typeface="+mn-lt"/>
              </a:rPr>
              <a:t>FF3 alpha </a:t>
            </a:r>
            <a:r>
              <a:rPr lang="en-US" sz="1200" b="1" dirty="0">
                <a:solidFill>
                  <a:srgbClr val="000000"/>
                </a:solidFill>
                <a:latin typeface="Palatino Linotype"/>
                <a:ea typeface="+mn-lt"/>
                <a:cs typeface="+mn-lt"/>
              </a:rPr>
              <a:t>remains significant post-costs</a:t>
            </a:r>
            <a:r>
              <a:rPr lang="en-US" sz="1200" dirty="0">
                <a:solidFill>
                  <a:srgbClr val="000000"/>
                </a:solidFill>
                <a:latin typeface="Palatino Linotype"/>
                <a:ea typeface="+mn-lt"/>
                <a:cs typeface="+mn-lt"/>
              </a:rPr>
              <a:t>, confirming persistent, abnormal returns</a:t>
            </a:r>
            <a:endParaRPr lang="en-SG" sz="1200" dirty="0">
              <a:solidFill>
                <a:srgbClr val="000000"/>
              </a:solidFill>
              <a:latin typeface="Palatino Linotype"/>
              <a:ea typeface="+mn-lt"/>
              <a:cs typeface="+mn-lt"/>
            </a:endParaRPr>
          </a:p>
        </p:txBody>
      </p:sp>
    </p:spTree>
    <p:extLst>
      <p:ext uri="{BB962C8B-B14F-4D97-AF65-F5344CB8AC3E}">
        <p14:creationId xmlns:p14="http://schemas.microsoft.com/office/powerpoint/2010/main" val="1599967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B3898-9A9A-1F3A-C03D-5E148F66505B}"/>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9F90C695-88E3-F56E-A33B-A1894ED8D65A}"/>
              </a:ext>
            </a:extLst>
          </p:cNvPr>
          <p:cNvSpPr>
            <a:spLocks noGrp="1"/>
          </p:cNvSpPr>
          <p:nvPr>
            <p:ph type="dt" sz="half" idx="18"/>
          </p:nvPr>
        </p:nvSpPr>
        <p:spPr>
          <a:xfrm>
            <a:off x="7407534" y="4754880"/>
            <a:ext cx="941832" cy="412421"/>
          </a:xfrm>
        </p:spPr>
        <p:txBody>
          <a:bodyPr vert="horz" wrap="square" lIns="0" tIns="0" rIns="0" bIns="256032" rtlCol="0" anchor="t" anchorCtr="0">
            <a:normAutofit/>
          </a:bodyPr>
          <a:lstStyle/>
          <a:p>
            <a:pPr>
              <a:spcAft>
                <a:spcPts val="600"/>
              </a:spcAft>
            </a:pPr>
            <a:fld id="{CD19E2CA-7A22-2A47-87A7-154317480B32}" type="datetime4">
              <a:rPr lang="en-US" smtClean="0"/>
              <a:pPr>
                <a:spcAft>
                  <a:spcPts val="600"/>
                </a:spcAft>
              </a:pPr>
              <a:t>June 29, 2025</a:t>
            </a:fld>
            <a:endParaRPr lang="en-US"/>
          </a:p>
        </p:txBody>
      </p:sp>
      <p:sp>
        <p:nvSpPr>
          <p:cNvPr id="3" name="Slide Number Placeholder 2">
            <a:extLst>
              <a:ext uri="{FF2B5EF4-FFF2-40B4-BE49-F238E27FC236}">
                <a16:creationId xmlns:a16="http://schemas.microsoft.com/office/drawing/2014/main" id="{A029D83B-0B0B-0864-2FF6-F11781BABF7F}"/>
              </a:ext>
            </a:extLst>
          </p:cNvPr>
          <p:cNvSpPr>
            <a:spLocks noGrp="1"/>
          </p:cNvSpPr>
          <p:nvPr>
            <p:ph type="sldNum" sz="quarter" idx="19"/>
          </p:nvPr>
        </p:nvSpPr>
        <p:spPr>
          <a:xfrm>
            <a:off x="8686800" y="4754880"/>
            <a:ext cx="457200" cy="412421"/>
          </a:xfrm>
        </p:spPr>
        <p:txBody>
          <a:bodyPr vert="horz" wrap="square" lIns="0" tIns="0" rIns="0" bIns="256032" rtlCol="0" anchor="t" anchorCtr="0">
            <a:normAutofit/>
          </a:bodyPr>
          <a:lstStyle/>
          <a:p>
            <a:pPr>
              <a:spcAft>
                <a:spcPts val="600"/>
              </a:spcAft>
            </a:pPr>
            <a:fld id="{B6238B5B-F19C-E947-A0BC-87BD7983F871}" type="slidenum">
              <a:rPr lang="en-US" smtClean="0"/>
              <a:pPr>
                <a:spcAft>
                  <a:spcPts val="600"/>
                </a:spcAft>
              </a:pPr>
              <a:t>11</a:t>
            </a:fld>
            <a:endParaRPr lang="en-US"/>
          </a:p>
        </p:txBody>
      </p:sp>
      <p:sp>
        <p:nvSpPr>
          <p:cNvPr id="22" name="Title 11">
            <a:extLst>
              <a:ext uri="{FF2B5EF4-FFF2-40B4-BE49-F238E27FC236}">
                <a16:creationId xmlns:a16="http://schemas.microsoft.com/office/drawing/2014/main" id="{57A2D013-CEFA-E3F3-B7B4-CF8EFDCD2639}"/>
              </a:ext>
            </a:extLst>
          </p:cNvPr>
          <p:cNvSpPr txBox="1">
            <a:spLocks/>
          </p:cNvSpPr>
          <p:nvPr/>
        </p:nvSpPr>
        <p:spPr>
          <a:xfrm>
            <a:off x="640079"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solidFill>
                  <a:srgbClr val="000000"/>
                </a:solidFill>
                <a:latin typeface="Palatino Linotype" panose="02040502050505030304" pitchFamily="18" charset="0"/>
              </a:rPr>
              <a:t>Dispersion By Market Cap</a:t>
            </a:r>
          </a:p>
        </p:txBody>
      </p:sp>
      <p:pic>
        <p:nvPicPr>
          <p:cNvPr id="6" name="Picture 5">
            <a:extLst>
              <a:ext uri="{FF2B5EF4-FFF2-40B4-BE49-F238E27FC236}">
                <a16:creationId xmlns:a16="http://schemas.microsoft.com/office/drawing/2014/main" id="{3005E2BE-07C2-09C6-EE41-B8346D53C876}"/>
              </a:ext>
            </a:extLst>
          </p:cNvPr>
          <p:cNvPicPr>
            <a:picLocks noChangeAspect="1"/>
          </p:cNvPicPr>
          <p:nvPr/>
        </p:nvPicPr>
        <p:blipFill>
          <a:blip r:embed="rId2"/>
          <a:srcRect l="4949"/>
          <a:stretch>
            <a:fillRect/>
          </a:stretch>
        </p:blipFill>
        <p:spPr>
          <a:xfrm>
            <a:off x="974764" y="1386826"/>
            <a:ext cx="6432770" cy="3315340"/>
          </a:xfrm>
          <a:prstGeom prst="rect">
            <a:avLst/>
          </a:prstGeom>
        </p:spPr>
      </p:pic>
      <p:sp>
        <p:nvSpPr>
          <p:cNvPr id="8" name="TextBox 7">
            <a:extLst>
              <a:ext uri="{FF2B5EF4-FFF2-40B4-BE49-F238E27FC236}">
                <a16:creationId xmlns:a16="http://schemas.microsoft.com/office/drawing/2014/main" id="{444FD098-9538-EF95-EF60-84EB7CA80201}"/>
              </a:ext>
            </a:extLst>
          </p:cNvPr>
          <p:cNvSpPr txBox="1"/>
          <p:nvPr/>
        </p:nvSpPr>
        <p:spPr>
          <a:xfrm>
            <a:off x="163972" y="941298"/>
            <a:ext cx="8724613" cy="261610"/>
          </a:xfrm>
          <a:prstGeom prst="rect">
            <a:avLst/>
          </a:prstGeom>
          <a:noFill/>
        </p:spPr>
        <p:txBody>
          <a:bodyPr wrap="square">
            <a:spAutoFit/>
          </a:bodyPr>
          <a:lstStyle/>
          <a:p>
            <a:pPr algn="ctr"/>
            <a:r>
              <a:rPr lang="en-US" sz="1100" b="1">
                <a:solidFill>
                  <a:srgbClr val="000000"/>
                </a:solidFill>
                <a:latin typeface="Palatino Linotype" panose="02040502050505030304" pitchFamily="18" charset="0"/>
              </a:rPr>
              <a:t>Larger firms tend to exhibit lower EPS dispersion, consistent with more stable earnings and lower fundamental uncertainty.</a:t>
            </a:r>
          </a:p>
        </p:txBody>
      </p:sp>
    </p:spTree>
    <p:extLst>
      <p:ext uri="{BB962C8B-B14F-4D97-AF65-F5344CB8AC3E}">
        <p14:creationId xmlns:p14="http://schemas.microsoft.com/office/powerpoint/2010/main" val="1982974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09D2E-9C59-0D3A-4C8B-D6123DCAF196}"/>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793762E0-CCB7-B72A-2EBF-76AFA3C1BC91}"/>
              </a:ext>
            </a:extLst>
          </p:cNvPr>
          <p:cNvSpPr>
            <a:spLocks noGrp="1"/>
          </p:cNvSpPr>
          <p:nvPr>
            <p:ph type="dt" sz="half" idx="18"/>
          </p:nvPr>
        </p:nvSpPr>
        <p:spPr>
          <a:xfrm>
            <a:off x="7407534" y="4754880"/>
            <a:ext cx="941832" cy="412421"/>
          </a:xfrm>
        </p:spPr>
        <p:txBody>
          <a:bodyPr vert="horz" wrap="square" lIns="0" tIns="0" rIns="0" bIns="256032" rtlCol="0" anchor="t" anchorCtr="0">
            <a:normAutofit/>
          </a:bodyPr>
          <a:lstStyle/>
          <a:p>
            <a:pPr>
              <a:spcAft>
                <a:spcPts val="600"/>
              </a:spcAft>
            </a:pPr>
            <a:fld id="{CD19E2CA-7A22-2A47-87A7-154317480B32}" type="datetime4">
              <a:rPr lang="en-US" smtClean="0"/>
              <a:pPr>
                <a:spcAft>
                  <a:spcPts val="600"/>
                </a:spcAft>
              </a:pPr>
              <a:t>June 29, 2025</a:t>
            </a:fld>
            <a:endParaRPr lang="en-US"/>
          </a:p>
        </p:txBody>
      </p:sp>
      <p:sp>
        <p:nvSpPr>
          <p:cNvPr id="3" name="Slide Number Placeholder 2">
            <a:extLst>
              <a:ext uri="{FF2B5EF4-FFF2-40B4-BE49-F238E27FC236}">
                <a16:creationId xmlns:a16="http://schemas.microsoft.com/office/drawing/2014/main" id="{AFE8314B-E59A-F553-D77A-AF1352D47459}"/>
              </a:ext>
            </a:extLst>
          </p:cNvPr>
          <p:cNvSpPr>
            <a:spLocks noGrp="1"/>
          </p:cNvSpPr>
          <p:nvPr>
            <p:ph type="sldNum" sz="quarter" idx="19"/>
          </p:nvPr>
        </p:nvSpPr>
        <p:spPr>
          <a:xfrm>
            <a:off x="8686800" y="4754880"/>
            <a:ext cx="457200" cy="412421"/>
          </a:xfrm>
        </p:spPr>
        <p:txBody>
          <a:bodyPr vert="horz" wrap="square" lIns="0" tIns="0" rIns="0" bIns="256032" rtlCol="0" anchor="t" anchorCtr="0">
            <a:normAutofit/>
          </a:bodyPr>
          <a:lstStyle/>
          <a:p>
            <a:pPr>
              <a:spcAft>
                <a:spcPts val="600"/>
              </a:spcAft>
            </a:pPr>
            <a:fld id="{B6238B5B-F19C-E947-A0BC-87BD7983F871}" type="slidenum">
              <a:rPr lang="en-US" smtClean="0"/>
              <a:pPr>
                <a:spcAft>
                  <a:spcPts val="600"/>
                </a:spcAft>
              </a:pPr>
              <a:t>12</a:t>
            </a:fld>
            <a:endParaRPr lang="en-US"/>
          </a:p>
        </p:txBody>
      </p:sp>
      <p:sp>
        <p:nvSpPr>
          <p:cNvPr id="22" name="Title 11">
            <a:extLst>
              <a:ext uri="{FF2B5EF4-FFF2-40B4-BE49-F238E27FC236}">
                <a16:creationId xmlns:a16="http://schemas.microsoft.com/office/drawing/2014/main" id="{B66BCBEB-A0BF-3C40-D625-4F5034FC3785}"/>
              </a:ext>
            </a:extLst>
          </p:cNvPr>
          <p:cNvSpPr txBox="1">
            <a:spLocks/>
          </p:cNvSpPr>
          <p:nvPr/>
        </p:nvSpPr>
        <p:spPr>
          <a:xfrm>
            <a:off x="640079" y="369582"/>
            <a:ext cx="7772400" cy="387798"/>
          </a:xfrm>
          <a:prstGeom prst="rect">
            <a:avLst/>
          </a:prstGeom>
        </p:spPr>
        <p:txBody>
          <a:bodyPr vert="horz" wrap="square" lIns="0" tIns="0" rIns="0" bIns="0" rtlCol="0" anchor="b" anchorCtr="0">
            <a:spAutoFit/>
          </a:bodyPr>
          <a:lstStyle>
            <a:lvl1pPr algn="l" defTabSz="685800" rtl="0" eaLnBrk="1" latinLnBrk="0" hangingPunct="1">
              <a:lnSpc>
                <a:spcPct val="90000"/>
              </a:lnSpc>
              <a:spcBef>
                <a:spcPct val="0"/>
              </a:spcBef>
              <a:buNone/>
              <a:defRPr sz="2800" b="1" i="0" kern="1200" baseline="0">
                <a:solidFill>
                  <a:srgbClr val="58595B"/>
                </a:solidFill>
                <a:latin typeface="Helvetica" pitchFamily="2" charset="0"/>
                <a:ea typeface="+mj-ea"/>
                <a:cs typeface="+mj-cs"/>
              </a:defRPr>
            </a:lvl1pPr>
          </a:lstStyle>
          <a:p>
            <a:r>
              <a:rPr lang="en-US" dirty="0">
                <a:solidFill>
                  <a:srgbClr val="000000"/>
                </a:solidFill>
                <a:latin typeface="Palatino Linotype" panose="02040502050505030304" pitchFamily="18" charset="0"/>
              </a:rPr>
              <a:t>Industry Composition — D1 vs D5</a:t>
            </a:r>
          </a:p>
        </p:txBody>
      </p:sp>
      <p:sp>
        <p:nvSpPr>
          <p:cNvPr id="8" name="TextBox 7">
            <a:extLst>
              <a:ext uri="{FF2B5EF4-FFF2-40B4-BE49-F238E27FC236}">
                <a16:creationId xmlns:a16="http://schemas.microsoft.com/office/drawing/2014/main" id="{8AD2CDCA-EE4C-8A95-3D84-B7C9117DB1AD}"/>
              </a:ext>
            </a:extLst>
          </p:cNvPr>
          <p:cNvSpPr txBox="1"/>
          <p:nvPr/>
        </p:nvSpPr>
        <p:spPr>
          <a:xfrm>
            <a:off x="-21658" y="1031543"/>
            <a:ext cx="9095874" cy="230832"/>
          </a:xfrm>
          <a:prstGeom prst="rect">
            <a:avLst/>
          </a:prstGeom>
          <a:noFill/>
        </p:spPr>
        <p:txBody>
          <a:bodyPr wrap="square">
            <a:spAutoFit/>
          </a:bodyPr>
          <a:lstStyle/>
          <a:p>
            <a:pPr algn="ctr"/>
            <a:r>
              <a:rPr lang="en-US" sz="900" b="1" dirty="0">
                <a:solidFill>
                  <a:srgbClr val="000000"/>
                </a:solidFill>
                <a:latin typeface="Palatino Linotype" panose="02040502050505030304" pitchFamily="18" charset="0"/>
              </a:rPr>
              <a:t>High dispersion portfolios (D5) are tilted toward Biotech, Pharma, and Public Admin, while low dispersion portfolios (D1)  include Utilities and Banks.</a:t>
            </a:r>
          </a:p>
        </p:txBody>
      </p:sp>
      <p:pic>
        <p:nvPicPr>
          <p:cNvPr id="5" name="Picture 4">
            <a:extLst>
              <a:ext uri="{FF2B5EF4-FFF2-40B4-BE49-F238E27FC236}">
                <a16:creationId xmlns:a16="http://schemas.microsoft.com/office/drawing/2014/main" id="{FAB82F4F-5060-BC18-E219-67214DB50A85}"/>
              </a:ext>
            </a:extLst>
          </p:cNvPr>
          <p:cNvPicPr>
            <a:picLocks noChangeAspect="1"/>
          </p:cNvPicPr>
          <p:nvPr/>
        </p:nvPicPr>
        <p:blipFill>
          <a:blip r:embed="rId2"/>
          <a:stretch>
            <a:fillRect/>
          </a:stretch>
        </p:blipFill>
        <p:spPr>
          <a:xfrm>
            <a:off x="542842" y="1282424"/>
            <a:ext cx="7747898" cy="3387026"/>
          </a:xfrm>
          <a:prstGeom prst="rect">
            <a:avLst/>
          </a:prstGeom>
        </p:spPr>
      </p:pic>
    </p:spTree>
    <p:extLst>
      <p:ext uri="{BB962C8B-B14F-4D97-AF65-F5344CB8AC3E}">
        <p14:creationId xmlns:p14="http://schemas.microsoft.com/office/powerpoint/2010/main" val="3851703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8E0E0-5799-A45E-B730-CDDC7900FA72}"/>
            </a:ext>
          </a:extLst>
        </p:cNvPr>
        <p:cNvGrpSpPr/>
        <p:nvPr/>
      </p:nvGrpSpPr>
      <p:grpSpPr>
        <a:xfrm>
          <a:off x="0" y="0"/>
          <a:ext cx="0" cy="0"/>
          <a:chOff x="0" y="0"/>
          <a:chExt cx="0" cy="0"/>
        </a:xfrm>
      </p:grpSpPr>
      <p:sp>
        <p:nvSpPr>
          <p:cNvPr id="13" name="Text Placeholder 12">
            <a:extLst>
              <a:ext uri="{FF2B5EF4-FFF2-40B4-BE49-F238E27FC236}">
                <a16:creationId xmlns:a16="http://schemas.microsoft.com/office/drawing/2014/main" id="{4B34C9BD-5719-1DB3-327F-ECBC826F71CC}"/>
              </a:ext>
            </a:extLst>
          </p:cNvPr>
          <p:cNvSpPr>
            <a:spLocks noGrp="1"/>
          </p:cNvSpPr>
          <p:nvPr>
            <p:ph type="body" sz="quarter" idx="13"/>
          </p:nvPr>
        </p:nvSpPr>
        <p:spPr>
          <a:xfrm>
            <a:off x="582361" y="1605192"/>
            <a:ext cx="3808055" cy="2144177"/>
          </a:xfrm>
        </p:spPr>
        <p:txBody>
          <a:bodyPr vert="horz" wrap="square" lIns="0" tIns="0" rIns="0" bIns="0" rtlCol="0" anchor="t">
            <a:spAutoFit/>
          </a:bodyPr>
          <a:lstStyle/>
          <a:p>
            <a:r>
              <a:rPr lang="en-US" dirty="0">
                <a:solidFill>
                  <a:srgbClr val="000000"/>
                </a:solidFill>
                <a:latin typeface="Palatino Linotype" panose="02040502050505030304" pitchFamily="18" charset="0"/>
              </a:rPr>
              <a:t>High EPS volatility → reflects real economic risk</a:t>
            </a:r>
            <a:endParaRPr lang="en-US" dirty="0">
              <a:latin typeface="Palatino Linotype" panose="02040502050505030304" pitchFamily="18" charset="0"/>
            </a:endParaRPr>
          </a:p>
          <a:p>
            <a:pPr marL="285750" indent="-285750">
              <a:buFont typeface="Arial" panose="020B0604020202020204" pitchFamily="34" charset="0"/>
              <a:buChar char="•"/>
            </a:pPr>
            <a:r>
              <a:rPr lang="en-US" sz="1200" dirty="0">
                <a:solidFill>
                  <a:srgbClr val="000000"/>
                </a:solidFill>
                <a:latin typeface="Palatino Linotype" panose="02040502050505030304" pitchFamily="18" charset="0"/>
              </a:rPr>
              <a:t>Unpredictable earnings</a:t>
            </a:r>
            <a:endParaRPr lang="en-US" sz="1200" dirty="0">
              <a:latin typeface="Palatino Linotype" panose="02040502050505030304" pitchFamily="18" charset="0"/>
            </a:endParaRPr>
          </a:p>
          <a:p>
            <a:pPr marL="285750" indent="-285750">
              <a:buFont typeface="Arial" panose="020B0604020202020204" pitchFamily="34" charset="0"/>
              <a:buChar char="•"/>
            </a:pPr>
            <a:r>
              <a:rPr lang="en-US" sz="1200" dirty="0">
                <a:solidFill>
                  <a:srgbClr val="000000"/>
                </a:solidFill>
                <a:latin typeface="Palatino Linotype" panose="02040502050505030304" pitchFamily="18" charset="0"/>
              </a:rPr>
              <a:t>Business cyclicality</a:t>
            </a:r>
            <a:endParaRPr lang="en-US" sz="1200" dirty="0">
              <a:latin typeface="Palatino Linotype" panose="02040502050505030304" pitchFamily="18" charset="0"/>
            </a:endParaRPr>
          </a:p>
          <a:p>
            <a:pPr marL="285750" indent="-285750">
              <a:buFont typeface="Arial" panose="020B0604020202020204" pitchFamily="34" charset="0"/>
              <a:buChar char="•"/>
            </a:pPr>
            <a:r>
              <a:rPr lang="en-US" sz="1200" dirty="0">
                <a:solidFill>
                  <a:srgbClr val="000000"/>
                </a:solidFill>
                <a:latin typeface="Palatino Linotype" panose="02040502050505030304" pitchFamily="18" charset="0"/>
              </a:rPr>
              <a:t>Operational leverage</a:t>
            </a:r>
            <a:endParaRPr lang="en-US" sz="1200" dirty="0">
              <a:latin typeface="Palatino Linotype" panose="02040502050505030304" pitchFamily="18" charset="0"/>
            </a:endParaRPr>
          </a:p>
          <a:p>
            <a:r>
              <a:rPr lang="en-US" dirty="0">
                <a:solidFill>
                  <a:srgbClr val="000000"/>
                </a:solidFill>
                <a:latin typeface="Palatino Linotype" panose="02040502050505030304" pitchFamily="18" charset="0"/>
              </a:rPr>
              <a:t>Investors demand risk premium to hold these stocks</a:t>
            </a:r>
            <a:endParaRPr lang="en-US" dirty="0">
              <a:latin typeface="Palatino Linotype" panose="02040502050505030304" pitchFamily="18" charset="0"/>
            </a:endParaRPr>
          </a:p>
          <a:p>
            <a:r>
              <a:rPr lang="en-US" dirty="0">
                <a:solidFill>
                  <a:srgbClr val="000000"/>
                </a:solidFill>
                <a:latin typeface="Palatino Linotype" panose="02040502050505030304" pitchFamily="18" charset="0"/>
              </a:rPr>
              <a:t>Resulting in higher expected returns</a:t>
            </a:r>
            <a:endParaRPr lang="en-US" dirty="0">
              <a:latin typeface="Palatino Linotype" panose="02040502050505030304" pitchFamily="18" charset="0"/>
            </a:endParaRPr>
          </a:p>
        </p:txBody>
      </p:sp>
      <p:sp>
        <p:nvSpPr>
          <p:cNvPr id="14" name="Text Placeholder 13">
            <a:extLst>
              <a:ext uri="{FF2B5EF4-FFF2-40B4-BE49-F238E27FC236}">
                <a16:creationId xmlns:a16="http://schemas.microsoft.com/office/drawing/2014/main" id="{CB90A772-6FB8-D423-9CE1-784F7C04DB5E}"/>
              </a:ext>
            </a:extLst>
          </p:cNvPr>
          <p:cNvSpPr>
            <a:spLocks noGrp="1"/>
          </p:cNvSpPr>
          <p:nvPr>
            <p:ph type="body" sz="quarter" idx="15"/>
          </p:nvPr>
        </p:nvSpPr>
        <p:spPr>
          <a:xfrm>
            <a:off x="691960" y="1125815"/>
            <a:ext cx="3383280" cy="215444"/>
          </a:xfrm>
        </p:spPr>
        <p:txBody>
          <a:bodyPr vert="horz" lIns="0" tIns="0" rIns="0" bIns="0" rtlCol="0" anchor="t">
            <a:spAutoFit/>
          </a:bodyPr>
          <a:lstStyle/>
          <a:p>
            <a:pPr algn="ctr"/>
            <a:r>
              <a:rPr lang="en-US">
                <a:solidFill>
                  <a:srgbClr val="000000"/>
                </a:solidFill>
                <a:latin typeface="Palatino Linotype"/>
              </a:rPr>
              <a:t>Risk-based explanation</a:t>
            </a:r>
            <a:endParaRPr lang="en-US"/>
          </a:p>
        </p:txBody>
      </p:sp>
      <p:sp>
        <p:nvSpPr>
          <p:cNvPr id="2" name="Date Placeholder 1">
            <a:extLst>
              <a:ext uri="{FF2B5EF4-FFF2-40B4-BE49-F238E27FC236}">
                <a16:creationId xmlns:a16="http://schemas.microsoft.com/office/drawing/2014/main" id="{70BF4F6C-428C-1CD7-C504-91C90CAD218A}"/>
              </a:ext>
            </a:extLst>
          </p:cNvPr>
          <p:cNvSpPr>
            <a:spLocks noGrp="1"/>
          </p:cNvSpPr>
          <p:nvPr>
            <p:ph type="dt" sz="half" idx="18"/>
          </p:nvPr>
        </p:nvSpPr>
        <p:spPr/>
        <p:txBody>
          <a:bodyPr/>
          <a:lstStyle/>
          <a:p>
            <a:fld id="{CD19E2CA-7A22-2A47-87A7-154317480B32}" type="datetime4">
              <a:rPr lang="en-US" smtClean="0"/>
              <a:t>June 29, 2025</a:t>
            </a:fld>
            <a:endParaRPr lang="en-US"/>
          </a:p>
        </p:txBody>
      </p:sp>
      <p:sp>
        <p:nvSpPr>
          <p:cNvPr id="3" name="Slide Number Placeholder 2">
            <a:extLst>
              <a:ext uri="{FF2B5EF4-FFF2-40B4-BE49-F238E27FC236}">
                <a16:creationId xmlns:a16="http://schemas.microsoft.com/office/drawing/2014/main" id="{7321B3F0-4EAA-DB7F-EE3B-DFDA0238CF22}"/>
              </a:ext>
            </a:extLst>
          </p:cNvPr>
          <p:cNvSpPr>
            <a:spLocks noGrp="1"/>
          </p:cNvSpPr>
          <p:nvPr>
            <p:ph type="sldNum" sz="quarter" idx="19"/>
          </p:nvPr>
        </p:nvSpPr>
        <p:spPr/>
        <p:txBody>
          <a:bodyPr/>
          <a:lstStyle/>
          <a:p>
            <a:fld id="{B6238B5B-F19C-E947-A0BC-87BD7983F871}" type="slidenum">
              <a:rPr lang="en-US" smtClean="0">
                <a:solidFill>
                  <a:srgbClr val="000000"/>
                </a:solidFill>
              </a:rPr>
              <a:pPr/>
              <a:t>13</a:t>
            </a:fld>
            <a:endParaRPr lang="en-US">
              <a:solidFill>
                <a:srgbClr val="000000"/>
              </a:solidFill>
            </a:endParaRPr>
          </a:p>
        </p:txBody>
      </p:sp>
      <p:sp>
        <p:nvSpPr>
          <p:cNvPr id="15" name="Text Placeholder 14">
            <a:extLst>
              <a:ext uri="{FF2B5EF4-FFF2-40B4-BE49-F238E27FC236}">
                <a16:creationId xmlns:a16="http://schemas.microsoft.com/office/drawing/2014/main" id="{91CD3A92-A9F0-64F3-DD33-F1AB095C7217}"/>
              </a:ext>
            </a:extLst>
          </p:cNvPr>
          <p:cNvSpPr>
            <a:spLocks noGrp="1"/>
          </p:cNvSpPr>
          <p:nvPr>
            <p:ph type="body" sz="quarter" idx="20"/>
          </p:nvPr>
        </p:nvSpPr>
        <p:spPr>
          <a:xfrm>
            <a:off x="4859189" y="1605192"/>
            <a:ext cx="3658894" cy="2215991"/>
          </a:xfrm>
        </p:spPr>
        <p:txBody>
          <a:bodyPr vert="horz" wrap="square" lIns="0" tIns="0" rIns="0" bIns="0" rtlCol="0" anchor="t">
            <a:spAutoFit/>
          </a:bodyPr>
          <a:lstStyle/>
          <a:p>
            <a:r>
              <a:rPr lang="en-US">
                <a:solidFill>
                  <a:srgbClr val="000000"/>
                </a:solidFill>
                <a:latin typeface="Palatino Linotype" panose="02040502050505030304" pitchFamily="18" charset="0"/>
              </a:rPr>
              <a:t>Investors may avoid complex/volatile stocks:</a:t>
            </a:r>
          </a:p>
          <a:p>
            <a:pPr marL="285750" indent="-285750">
              <a:buFont typeface="Arial" panose="020B0604020202020204" pitchFamily="34" charset="0"/>
              <a:buChar char="•"/>
            </a:pPr>
            <a:r>
              <a:rPr lang="en-US" sz="1200">
                <a:solidFill>
                  <a:srgbClr val="000000"/>
                </a:solidFill>
                <a:latin typeface="Palatino Linotype" panose="02040502050505030304" pitchFamily="18" charset="0"/>
              </a:rPr>
              <a:t>Ambiguity aversion</a:t>
            </a:r>
          </a:p>
          <a:p>
            <a:pPr marL="285750" indent="-285750">
              <a:buFont typeface="Arial" panose="020B0604020202020204" pitchFamily="34" charset="0"/>
              <a:buChar char="•"/>
            </a:pPr>
            <a:r>
              <a:rPr lang="en-US" sz="1200">
                <a:solidFill>
                  <a:srgbClr val="000000"/>
                </a:solidFill>
                <a:latin typeface="Palatino Linotype" panose="02040502050505030304" pitchFamily="18" charset="0"/>
              </a:rPr>
              <a:t>Institutions screened them out</a:t>
            </a:r>
          </a:p>
          <a:p>
            <a:r>
              <a:rPr lang="en-US">
                <a:solidFill>
                  <a:srgbClr val="000000"/>
                </a:solidFill>
                <a:latin typeface="Palatino Linotype" panose="02040502050505030304" pitchFamily="18" charset="0"/>
              </a:rPr>
              <a:t>High-volatility firms often = speculative upside</a:t>
            </a:r>
          </a:p>
          <a:p>
            <a:pPr marL="285750" indent="-285750">
              <a:buFont typeface="Arial" panose="020B0604020202020204" pitchFamily="34" charset="0"/>
              <a:buChar char="•"/>
            </a:pPr>
            <a:r>
              <a:rPr lang="en-US" sz="1200">
                <a:solidFill>
                  <a:srgbClr val="000000"/>
                </a:solidFill>
                <a:latin typeface="Palatino Linotype" panose="02040502050505030304" pitchFamily="18" charset="0"/>
              </a:rPr>
              <a:t>Early-stage tech / biotech</a:t>
            </a:r>
          </a:p>
          <a:p>
            <a:r>
              <a:rPr lang="en-US">
                <a:solidFill>
                  <a:srgbClr val="000000"/>
                </a:solidFill>
                <a:latin typeface="Palatino Linotype" panose="02040502050505030304" pitchFamily="18" charset="0"/>
              </a:rPr>
              <a:t>Prices may lag fundamentals, creating alpha opportunity</a:t>
            </a:r>
          </a:p>
        </p:txBody>
      </p:sp>
      <p:sp>
        <p:nvSpPr>
          <p:cNvPr id="16" name="Text Placeholder 15">
            <a:extLst>
              <a:ext uri="{FF2B5EF4-FFF2-40B4-BE49-F238E27FC236}">
                <a16:creationId xmlns:a16="http://schemas.microsoft.com/office/drawing/2014/main" id="{7F825931-5BA5-7ACF-D380-AD9FB759E3B5}"/>
              </a:ext>
            </a:extLst>
          </p:cNvPr>
          <p:cNvSpPr>
            <a:spLocks noGrp="1"/>
          </p:cNvSpPr>
          <p:nvPr>
            <p:ph type="body" sz="quarter" idx="21"/>
          </p:nvPr>
        </p:nvSpPr>
        <p:spPr>
          <a:xfrm>
            <a:off x="4891392" y="1146496"/>
            <a:ext cx="3383280" cy="215444"/>
          </a:xfrm>
        </p:spPr>
        <p:txBody>
          <a:bodyPr/>
          <a:lstStyle/>
          <a:p>
            <a:pPr algn="ctr"/>
            <a:r>
              <a:rPr lang="en-US">
                <a:solidFill>
                  <a:srgbClr val="000000"/>
                </a:solidFill>
                <a:latin typeface="Palatino Linotype" panose="02040502050505030304" pitchFamily="18" charset="0"/>
              </a:rPr>
              <a:t>Behavioral explanation</a:t>
            </a:r>
          </a:p>
        </p:txBody>
      </p:sp>
      <p:sp>
        <p:nvSpPr>
          <p:cNvPr id="12" name="Title 11">
            <a:extLst>
              <a:ext uri="{FF2B5EF4-FFF2-40B4-BE49-F238E27FC236}">
                <a16:creationId xmlns:a16="http://schemas.microsoft.com/office/drawing/2014/main" id="{1C8CA058-5D0F-2001-BBFE-11FAC4C87B2B}"/>
              </a:ext>
            </a:extLst>
          </p:cNvPr>
          <p:cNvSpPr>
            <a:spLocks noGrp="1"/>
          </p:cNvSpPr>
          <p:nvPr>
            <p:ph type="title"/>
          </p:nvPr>
        </p:nvSpPr>
        <p:spPr>
          <a:xfrm>
            <a:off x="640079" y="369582"/>
            <a:ext cx="7772400" cy="387798"/>
          </a:xfrm>
        </p:spPr>
        <p:txBody>
          <a:bodyPr/>
          <a:lstStyle/>
          <a:p>
            <a:r>
              <a:rPr lang="en-US" dirty="0">
                <a:solidFill>
                  <a:srgbClr val="000000"/>
                </a:solidFill>
                <a:latin typeface="Palatino Linotype"/>
              </a:rPr>
              <a:t>Why Does It Work? </a:t>
            </a:r>
            <a:endParaRPr lang="en-US" dirty="0"/>
          </a:p>
        </p:txBody>
      </p:sp>
      <p:sp>
        <p:nvSpPr>
          <p:cNvPr id="5" name="TextBox 4">
            <a:extLst>
              <a:ext uri="{FF2B5EF4-FFF2-40B4-BE49-F238E27FC236}">
                <a16:creationId xmlns:a16="http://schemas.microsoft.com/office/drawing/2014/main" id="{04AE71A9-A3CD-E914-84E7-97E4B64EAE84}"/>
              </a:ext>
            </a:extLst>
          </p:cNvPr>
          <p:cNvSpPr txBox="1"/>
          <p:nvPr/>
        </p:nvSpPr>
        <p:spPr>
          <a:xfrm>
            <a:off x="121595" y="4170051"/>
            <a:ext cx="8864749" cy="276999"/>
          </a:xfrm>
          <a:prstGeom prst="rect">
            <a:avLst/>
          </a:prstGeom>
          <a:noFill/>
        </p:spPr>
        <p:txBody>
          <a:bodyPr wrap="square">
            <a:spAutoFit/>
          </a:bodyPr>
          <a:lstStyle/>
          <a:p>
            <a:pPr algn="ctr"/>
            <a:r>
              <a:rPr lang="en-US" sz="1200" b="1" dirty="0">
                <a:solidFill>
                  <a:srgbClr val="000000"/>
                </a:solidFill>
                <a:latin typeface="Palatino Linotype" panose="02040502050505030304" pitchFamily="18" charset="0"/>
              </a:rPr>
              <a:t>Whether due to compensation for risk or systematic investor biases, high EPS dispersion is a persistent return driver.</a:t>
            </a:r>
            <a:endParaRPr lang="en-US" sz="1200" b="1" i="1" dirty="0">
              <a:solidFill>
                <a:srgbClr val="000000"/>
              </a:solidFill>
              <a:latin typeface="Palatino Linotype" panose="02040502050505030304" pitchFamily="18" charset="0"/>
            </a:endParaRPr>
          </a:p>
        </p:txBody>
      </p:sp>
    </p:spTree>
    <p:extLst>
      <p:ext uri="{BB962C8B-B14F-4D97-AF65-F5344CB8AC3E}">
        <p14:creationId xmlns:p14="http://schemas.microsoft.com/office/powerpoint/2010/main" val="2452808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6EEB9E-DF96-ABDC-AE54-B80AB42DBD23}"/>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458A25F0-7C89-5230-1BCD-476910AA7093}"/>
              </a:ext>
            </a:extLst>
          </p:cNvPr>
          <p:cNvSpPr>
            <a:spLocks noGrp="1"/>
          </p:cNvSpPr>
          <p:nvPr>
            <p:ph type="dt" sz="half" idx="18"/>
          </p:nvPr>
        </p:nvSpPr>
        <p:spPr/>
        <p:txBody>
          <a:bodyPr/>
          <a:lstStyle/>
          <a:p>
            <a:fld id="{CD19E2CA-7A22-2A47-87A7-154317480B32}" type="datetime4">
              <a:rPr lang="en-US" smtClean="0"/>
              <a:t>June 29, 2025</a:t>
            </a:fld>
            <a:endParaRPr lang="en-US"/>
          </a:p>
        </p:txBody>
      </p:sp>
      <p:sp>
        <p:nvSpPr>
          <p:cNvPr id="3" name="Slide Number Placeholder 2">
            <a:extLst>
              <a:ext uri="{FF2B5EF4-FFF2-40B4-BE49-F238E27FC236}">
                <a16:creationId xmlns:a16="http://schemas.microsoft.com/office/drawing/2014/main" id="{89868956-4BCA-C2B3-8D79-3CAE66C95B64}"/>
              </a:ext>
            </a:extLst>
          </p:cNvPr>
          <p:cNvSpPr>
            <a:spLocks noGrp="1"/>
          </p:cNvSpPr>
          <p:nvPr>
            <p:ph type="sldNum" sz="quarter" idx="19"/>
          </p:nvPr>
        </p:nvSpPr>
        <p:spPr/>
        <p:txBody>
          <a:bodyPr/>
          <a:lstStyle/>
          <a:p>
            <a:fld id="{B6238B5B-F19C-E947-A0BC-87BD7983F871}" type="slidenum">
              <a:rPr lang="en-US" smtClean="0">
                <a:solidFill>
                  <a:srgbClr val="000000"/>
                </a:solidFill>
              </a:rPr>
              <a:pPr/>
              <a:t>14</a:t>
            </a:fld>
            <a:endParaRPr lang="en-US">
              <a:solidFill>
                <a:srgbClr val="000000"/>
              </a:solidFill>
            </a:endParaRPr>
          </a:p>
        </p:txBody>
      </p:sp>
      <p:sp>
        <p:nvSpPr>
          <p:cNvPr id="12" name="Title 11">
            <a:extLst>
              <a:ext uri="{FF2B5EF4-FFF2-40B4-BE49-F238E27FC236}">
                <a16:creationId xmlns:a16="http://schemas.microsoft.com/office/drawing/2014/main" id="{F742267E-A145-B6D3-6F2B-303989868FAD}"/>
              </a:ext>
            </a:extLst>
          </p:cNvPr>
          <p:cNvSpPr>
            <a:spLocks noGrp="1"/>
          </p:cNvSpPr>
          <p:nvPr>
            <p:ph type="title"/>
          </p:nvPr>
        </p:nvSpPr>
        <p:spPr>
          <a:xfrm>
            <a:off x="640079" y="383431"/>
            <a:ext cx="8243790" cy="373949"/>
          </a:xfrm>
        </p:spPr>
        <p:txBody>
          <a:bodyPr/>
          <a:lstStyle/>
          <a:p>
            <a:r>
              <a:rPr lang="en-US" sz="2700">
                <a:solidFill>
                  <a:srgbClr val="000000"/>
                </a:solidFill>
                <a:latin typeface="Palatino Linotype"/>
              </a:rPr>
              <a:t>Key Differentiators</a:t>
            </a:r>
            <a:endParaRPr lang="en-US" sz="2700"/>
          </a:p>
        </p:txBody>
      </p:sp>
      <p:graphicFrame>
        <p:nvGraphicFramePr>
          <p:cNvPr id="19" name="Table 18">
            <a:extLst>
              <a:ext uri="{FF2B5EF4-FFF2-40B4-BE49-F238E27FC236}">
                <a16:creationId xmlns:a16="http://schemas.microsoft.com/office/drawing/2014/main" id="{E248AA8D-6732-F85D-EB7D-1C59D50C579F}"/>
              </a:ext>
            </a:extLst>
          </p:cNvPr>
          <p:cNvGraphicFramePr>
            <a:graphicFrameLocks noGrp="1"/>
          </p:cNvGraphicFramePr>
          <p:nvPr>
            <p:extLst>
              <p:ext uri="{D42A27DB-BD31-4B8C-83A1-F6EECF244321}">
                <p14:modId xmlns:p14="http://schemas.microsoft.com/office/powerpoint/2010/main" val="1176697579"/>
              </p:ext>
            </p:extLst>
          </p:nvPr>
        </p:nvGraphicFramePr>
        <p:xfrm>
          <a:off x="1053084" y="1783300"/>
          <a:ext cx="7037832" cy="2379716"/>
        </p:xfrm>
        <a:graphic>
          <a:graphicData uri="http://schemas.openxmlformats.org/drawingml/2006/table">
            <a:tbl>
              <a:tblPr firstRow="1" bandRow="1">
                <a:tableStyleId>{5C22544A-7EE6-4342-B048-85BDC9FD1C3A}</a:tableStyleId>
              </a:tblPr>
              <a:tblGrid>
                <a:gridCol w="2345944">
                  <a:extLst>
                    <a:ext uri="{9D8B030D-6E8A-4147-A177-3AD203B41FA5}">
                      <a16:colId xmlns:a16="http://schemas.microsoft.com/office/drawing/2014/main" val="415678786"/>
                    </a:ext>
                  </a:extLst>
                </a:gridCol>
                <a:gridCol w="2345944">
                  <a:extLst>
                    <a:ext uri="{9D8B030D-6E8A-4147-A177-3AD203B41FA5}">
                      <a16:colId xmlns:a16="http://schemas.microsoft.com/office/drawing/2014/main" val="2706476453"/>
                    </a:ext>
                  </a:extLst>
                </a:gridCol>
                <a:gridCol w="2345944">
                  <a:extLst>
                    <a:ext uri="{9D8B030D-6E8A-4147-A177-3AD203B41FA5}">
                      <a16:colId xmlns:a16="http://schemas.microsoft.com/office/drawing/2014/main" val="2264866833"/>
                    </a:ext>
                  </a:extLst>
                </a:gridCol>
              </a:tblGrid>
              <a:tr h="479888">
                <a:tc>
                  <a:txBody>
                    <a:bodyPr/>
                    <a:lstStyle/>
                    <a:p>
                      <a:pPr algn="ctr"/>
                      <a:r>
                        <a:rPr lang="en-US" sz="1500">
                          <a:latin typeface="Palatino Linotype" panose="02040502050505030304" pitchFamily="18" charset="0"/>
                        </a:rPr>
                        <a:t>Aspect</a:t>
                      </a:r>
                    </a:p>
                  </a:txBody>
                  <a:tcPr anchor="ctr"/>
                </a:tc>
                <a:tc>
                  <a:txBody>
                    <a:bodyPr/>
                    <a:lstStyle/>
                    <a:p>
                      <a:pPr algn="ctr"/>
                      <a:r>
                        <a:rPr lang="en-US" sz="1500">
                          <a:latin typeface="Palatino Linotype" panose="02040502050505030304" pitchFamily="18" charset="0"/>
                        </a:rPr>
                        <a:t>Diether Et Al. (2002)</a:t>
                      </a:r>
                    </a:p>
                  </a:txBody>
                  <a:tcPr anchor="ctr"/>
                </a:tc>
                <a:tc>
                  <a:txBody>
                    <a:bodyPr/>
                    <a:lstStyle/>
                    <a:p>
                      <a:pPr algn="ctr"/>
                      <a:r>
                        <a:rPr lang="en-US" sz="1500">
                          <a:latin typeface="Palatino Linotype" panose="02040502050505030304" pitchFamily="18" charset="0"/>
                        </a:rPr>
                        <a:t>Our Strategy</a:t>
                      </a:r>
                    </a:p>
                  </a:txBody>
                  <a:tcPr anchor="ctr"/>
                </a:tc>
                <a:extLst>
                  <a:ext uri="{0D108BD9-81ED-4DB2-BD59-A6C34878D82A}">
                    <a16:rowId xmlns:a16="http://schemas.microsoft.com/office/drawing/2014/main" val="2091892755"/>
                  </a:ext>
                </a:extLst>
              </a:tr>
              <a:tr h="709970">
                <a:tc>
                  <a:txBody>
                    <a:bodyPr/>
                    <a:lstStyle/>
                    <a:p>
                      <a:pPr algn="ctr"/>
                      <a:r>
                        <a:rPr lang="en-US" sz="1500">
                          <a:solidFill>
                            <a:srgbClr val="000000"/>
                          </a:solidFill>
                          <a:latin typeface="Palatino Linotype" panose="02040502050505030304" pitchFamily="18" charset="0"/>
                        </a:rPr>
                        <a:t>Signal Type</a:t>
                      </a:r>
                    </a:p>
                  </a:txBody>
                  <a:tcPr anchor="ctr"/>
                </a:tc>
                <a:tc>
                  <a:txBody>
                    <a:bodyPr/>
                    <a:lstStyle/>
                    <a:p>
                      <a:pPr algn="ctr"/>
                      <a:r>
                        <a:rPr lang="en-US" sz="1500">
                          <a:solidFill>
                            <a:srgbClr val="000000"/>
                          </a:solidFill>
                          <a:latin typeface="Palatino Linotype" panose="02040502050505030304" pitchFamily="18" charset="0"/>
                        </a:rPr>
                        <a:t>Forward-looking forecasts</a:t>
                      </a:r>
                    </a:p>
                  </a:txBody>
                  <a:tcPr anchor="ctr"/>
                </a:tc>
                <a:tc>
                  <a:txBody>
                    <a:bodyPr/>
                    <a:lstStyle/>
                    <a:p>
                      <a:pPr algn="ctr"/>
                      <a:r>
                        <a:rPr lang="en-US" sz="1500">
                          <a:solidFill>
                            <a:srgbClr val="000000"/>
                          </a:solidFill>
                          <a:latin typeface="Palatino Linotype" panose="02040502050505030304" pitchFamily="18" charset="0"/>
                        </a:rPr>
                        <a:t>Backward-looking fundamentals</a:t>
                      </a:r>
                    </a:p>
                  </a:txBody>
                  <a:tcPr anchor="ctr"/>
                </a:tc>
                <a:extLst>
                  <a:ext uri="{0D108BD9-81ED-4DB2-BD59-A6C34878D82A}">
                    <a16:rowId xmlns:a16="http://schemas.microsoft.com/office/drawing/2014/main" val="569879204"/>
                  </a:ext>
                </a:extLst>
              </a:tr>
              <a:tr h="479888">
                <a:tc>
                  <a:txBody>
                    <a:bodyPr/>
                    <a:lstStyle/>
                    <a:p>
                      <a:pPr algn="ctr"/>
                      <a:r>
                        <a:rPr lang="en-US" sz="1500">
                          <a:solidFill>
                            <a:srgbClr val="000000"/>
                          </a:solidFill>
                          <a:latin typeface="Palatino Linotype" panose="02040502050505030304" pitchFamily="18" charset="0"/>
                        </a:rPr>
                        <a:t>Outcome</a:t>
                      </a:r>
                    </a:p>
                  </a:txBody>
                  <a:tcPr anchor="ctr"/>
                </a:tc>
                <a:tc>
                  <a:txBody>
                    <a:bodyPr/>
                    <a:lstStyle/>
                    <a:p>
                      <a:pPr algn="ctr"/>
                      <a:r>
                        <a:rPr lang="en-US" sz="1500">
                          <a:solidFill>
                            <a:srgbClr val="000000"/>
                          </a:solidFill>
                          <a:latin typeface="Palatino Linotype" panose="02040502050505030304" pitchFamily="18" charset="0"/>
                        </a:rPr>
                        <a:t>Lower Returns</a:t>
                      </a:r>
                    </a:p>
                  </a:txBody>
                  <a:tcPr anchor="ctr"/>
                </a:tc>
                <a:tc>
                  <a:txBody>
                    <a:bodyPr/>
                    <a:lstStyle/>
                    <a:p>
                      <a:pPr algn="ctr"/>
                      <a:r>
                        <a:rPr lang="en-US" sz="1500">
                          <a:solidFill>
                            <a:srgbClr val="000000"/>
                          </a:solidFill>
                          <a:latin typeface="Palatino Linotype" panose="02040502050505030304" pitchFamily="18" charset="0"/>
                        </a:rPr>
                        <a:t>Higher Returns</a:t>
                      </a:r>
                    </a:p>
                  </a:txBody>
                  <a:tcPr anchor="ctr"/>
                </a:tc>
                <a:extLst>
                  <a:ext uri="{0D108BD9-81ED-4DB2-BD59-A6C34878D82A}">
                    <a16:rowId xmlns:a16="http://schemas.microsoft.com/office/drawing/2014/main" val="155049257"/>
                  </a:ext>
                </a:extLst>
              </a:tr>
              <a:tr h="709970">
                <a:tc>
                  <a:txBody>
                    <a:bodyPr/>
                    <a:lstStyle/>
                    <a:p>
                      <a:pPr algn="ctr"/>
                      <a:r>
                        <a:rPr lang="en-US" sz="1500">
                          <a:solidFill>
                            <a:srgbClr val="000000"/>
                          </a:solidFill>
                          <a:latin typeface="Palatino Linotype" panose="02040502050505030304" pitchFamily="18" charset="0"/>
                        </a:rPr>
                        <a:t>Interpretation</a:t>
                      </a:r>
                    </a:p>
                  </a:txBody>
                  <a:tcPr anchor="ctr"/>
                </a:tc>
                <a:tc>
                  <a:txBody>
                    <a:bodyPr/>
                    <a:lstStyle/>
                    <a:p>
                      <a:pPr algn="ctr"/>
                      <a:r>
                        <a:rPr lang="en-US" sz="1500">
                          <a:solidFill>
                            <a:srgbClr val="000000"/>
                          </a:solidFill>
                          <a:latin typeface="Palatino Linotype" panose="02040502050505030304" pitchFamily="18" charset="0"/>
                        </a:rPr>
                        <a:t>Mispricing due to Beliefs</a:t>
                      </a:r>
                    </a:p>
                  </a:txBody>
                  <a:tcPr anchor="ctr"/>
                </a:tc>
                <a:tc>
                  <a:txBody>
                    <a:bodyPr/>
                    <a:lstStyle/>
                    <a:p>
                      <a:pPr algn="ctr"/>
                      <a:r>
                        <a:rPr lang="en-US" sz="1500">
                          <a:solidFill>
                            <a:srgbClr val="000000"/>
                          </a:solidFill>
                          <a:latin typeface="Palatino Linotype" panose="02040502050505030304" pitchFamily="18" charset="0"/>
                        </a:rPr>
                        <a:t>Compensation for Real Risk</a:t>
                      </a:r>
                    </a:p>
                  </a:txBody>
                  <a:tcPr anchor="ctr"/>
                </a:tc>
                <a:extLst>
                  <a:ext uri="{0D108BD9-81ED-4DB2-BD59-A6C34878D82A}">
                    <a16:rowId xmlns:a16="http://schemas.microsoft.com/office/drawing/2014/main" val="1521465072"/>
                  </a:ext>
                </a:extLst>
              </a:tr>
            </a:tbl>
          </a:graphicData>
        </a:graphic>
      </p:graphicFrame>
      <p:sp>
        <p:nvSpPr>
          <p:cNvPr id="21" name="TextBox 20">
            <a:extLst>
              <a:ext uri="{FF2B5EF4-FFF2-40B4-BE49-F238E27FC236}">
                <a16:creationId xmlns:a16="http://schemas.microsoft.com/office/drawing/2014/main" id="{CF1A2625-411F-39D8-5378-4C70421A2C79}"/>
              </a:ext>
            </a:extLst>
          </p:cNvPr>
          <p:cNvSpPr txBox="1"/>
          <p:nvPr/>
        </p:nvSpPr>
        <p:spPr>
          <a:xfrm>
            <a:off x="640079" y="1084402"/>
            <a:ext cx="7953703" cy="523220"/>
          </a:xfrm>
          <a:prstGeom prst="rect">
            <a:avLst/>
          </a:prstGeom>
          <a:noFill/>
        </p:spPr>
        <p:txBody>
          <a:bodyPr wrap="square">
            <a:spAutoFit/>
          </a:bodyPr>
          <a:lstStyle/>
          <a:p>
            <a:r>
              <a:rPr lang="en-US" sz="1400">
                <a:solidFill>
                  <a:srgbClr val="000000"/>
                </a:solidFill>
                <a:latin typeface="Palatino Linotype" panose="02040502050505030304" pitchFamily="18" charset="0"/>
              </a:rPr>
              <a:t>This contrast shows how the </a:t>
            </a:r>
            <a:r>
              <a:rPr lang="en-US" sz="1400" b="1">
                <a:solidFill>
                  <a:srgbClr val="000000"/>
                </a:solidFill>
                <a:latin typeface="Palatino Linotype" panose="02040502050505030304" pitchFamily="18" charset="0"/>
              </a:rPr>
              <a:t>source of uncertainty</a:t>
            </a:r>
            <a:r>
              <a:rPr lang="en-US" sz="1400">
                <a:solidFill>
                  <a:srgbClr val="000000"/>
                </a:solidFill>
                <a:latin typeface="Palatino Linotype" panose="02040502050505030304" pitchFamily="18" charset="0"/>
              </a:rPr>
              <a:t>—beliefs vs fundamentals—critically shapes pricing outcomes.</a:t>
            </a:r>
          </a:p>
        </p:txBody>
      </p:sp>
    </p:spTree>
    <p:extLst>
      <p:ext uri="{BB962C8B-B14F-4D97-AF65-F5344CB8AC3E}">
        <p14:creationId xmlns:p14="http://schemas.microsoft.com/office/powerpoint/2010/main" val="1334741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57172-2497-850E-9676-36FD0BC83C39}"/>
            </a:ext>
          </a:extLst>
        </p:cNvPr>
        <p:cNvGrpSpPr/>
        <p:nvPr/>
      </p:nvGrpSpPr>
      <p:grpSpPr>
        <a:xfrm>
          <a:off x="0" y="0"/>
          <a:ext cx="0" cy="0"/>
          <a:chOff x="0" y="0"/>
          <a:chExt cx="0" cy="0"/>
        </a:xfrm>
      </p:grpSpPr>
      <p:sp>
        <p:nvSpPr>
          <p:cNvPr id="13" name="Text Placeholder 12">
            <a:extLst>
              <a:ext uri="{FF2B5EF4-FFF2-40B4-BE49-F238E27FC236}">
                <a16:creationId xmlns:a16="http://schemas.microsoft.com/office/drawing/2014/main" id="{4FE5BE49-ABC4-564A-4FAA-D6D948F85AED}"/>
              </a:ext>
            </a:extLst>
          </p:cNvPr>
          <p:cNvSpPr>
            <a:spLocks noGrp="1"/>
          </p:cNvSpPr>
          <p:nvPr>
            <p:ph type="body" sz="quarter" idx="13"/>
          </p:nvPr>
        </p:nvSpPr>
        <p:spPr>
          <a:xfrm>
            <a:off x="582361" y="1605192"/>
            <a:ext cx="4060584" cy="2031325"/>
          </a:xfrm>
        </p:spPr>
        <p:txBody>
          <a:bodyPr vert="horz" wrap="square" lIns="0" tIns="0" rIns="0" bIns="0" rtlCol="0" anchor="t">
            <a:spAutoFit/>
          </a:bodyPr>
          <a:lstStyle/>
          <a:p>
            <a:r>
              <a:rPr lang="en-US" b="1">
                <a:solidFill>
                  <a:srgbClr val="000000"/>
                </a:solidFill>
                <a:latin typeface="Palatino Linotype" panose="02040502050505030304" pitchFamily="18" charset="0"/>
              </a:rPr>
              <a:t>Data Requirements: </a:t>
            </a:r>
            <a:r>
              <a:rPr lang="en-US">
                <a:solidFill>
                  <a:srgbClr val="000000"/>
                </a:solidFill>
                <a:latin typeface="Palatino Linotype" panose="02040502050505030304" pitchFamily="18" charset="0"/>
              </a:rPr>
              <a:t>5 years of clean EPS data → excludes younger firms</a:t>
            </a:r>
          </a:p>
          <a:p>
            <a:r>
              <a:rPr lang="en-US" b="1">
                <a:solidFill>
                  <a:srgbClr val="000000"/>
                </a:solidFill>
                <a:latin typeface="Palatino Linotype" panose="02040502050505030304" pitchFamily="18" charset="0"/>
              </a:rPr>
              <a:t>Signal Lag:</a:t>
            </a:r>
            <a:r>
              <a:rPr lang="en-US">
                <a:solidFill>
                  <a:srgbClr val="000000"/>
                </a:solidFill>
                <a:latin typeface="Palatino Linotype" panose="02040502050505030304" pitchFamily="18" charset="0"/>
              </a:rPr>
              <a:t> Backward-looking → may miss rapid shifts</a:t>
            </a:r>
          </a:p>
          <a:p>
            <a:r>
              <a:rPr lang="en-US" b="1">
                <a:solidFill>
                  <a:srgbClr val="000000"/>
                </a:solidFill>
                <a:latin typeface="Palatino Linotype" panose="02040502050505030304" pitchFamily="18" charset="0"/>
              </a:rPr>
              <a:t>No Trading Cost Adjustment:</a:t>
            </a:r>
            <a:r>
              <a:rPr lang="en-US">
                <a:solidFill>
                  <a:srgbClr val="000000"/>
                </a:solidFill>
                <a:latin typeface="Palatino Linotype" panose="02040502050505030304" pitchFamily="18" charset="0"/>
              </a:rPr>
              <a:t> Volatile stocks may have wider spreads, lower liquidity</a:t>
            </a:r>
          </a:p>
          <a:p>
            <a:r>
              <a:rPr lang="en-US" b="1">
                <a:solidFill>
                  <a:srgbClr val="000000"/>
                </a:solidFill>
                <a:latin typeface="Palatino Linotype" panose="02040502050505030304" pitchFamily="18" charset="0"/>
              </a:rPr>
              <a:t>Potential Survivorship Bias:</a:t>
            </a:r>
            <a:r>
              <a:rPr lang="en-US">
                <a:solidFill>
                  <a:srgbClr val="000000"/>
                </a:solidFill>
                <a:latin typeface="Palatino Linotype" panose="02040502050505030304" pitchFamily="18" charset="0"/>
              </a:rPr>
              <a:t> Delisted firms underrepresented</a:t>
            </a:r>
            <a:endParaRPr lang="en-US" sz="1200">
              <a:solidFill>
                <a:srgbClr val="000000"/>
              </a:solidFill>
              <a:latin typeface="Palatino Linotype" panose="02040502050505030304" pitchFamily="18" charset="0"/>
            </a:endParaRPr>
          </a:p>
        </p:txBody>
      </p:sp>
      <p:sp>
        <p:nvSpPr>
          <p:cNvPr id="14" name="Text Placeholder 13">
            <a:extLst>
              <a:ext uri="{FF2B5EF4-FFF2-40B4-BE49-F238E27FC236}">
                <a16:creationId xmlns:a16="http://schemas.microsoft.com/office/drawing/2014/main" id="{0ADBD4B1-BD14-76DA-BA0E-699980FD5472}"/>
              </a:ext>
            </a:extLst>
          </p:cNvPr>
          <p:cNvSpPr>
            <a:spLocks noGrp="1"/>
          </p:cNvSpPr>
          <p:nvPr>
            <p:ph type="body" sz="quarter" idx="15"/>
          </p:nvPr>
        </p:nvSpPr>
        <p:spPr>
          <a:xfrm>
            <a:off x="691960" y="1125815"/>
            <a:ext cx="3383280" cy="215444"/>
          </a:xfrm>
        </p:spPr>
        <p:txBody>
          <a:bodyPr vert="horz" lIns="0" tIns="0" rIns="0" bIns="0" rtlCol="0" anchor="t">
            <a:spAutoFit/>
          </a:bodyPr>
          <a:lstStyle/>
          <a:p>
            <a:pPr algn="ctr"/>
            <a:r>
              <a:rPr lang="en-US">
                <a:solidFill>
                  <a:srgbClr val="000000"/>
                </a:solidFill>
                <a:latin typeface="Palatino Linotype"/>
              </a:rPr>
              <a:t>Limitations</a:t>
            </a:r>
            <a:endParaRPr lang="en-US"/>
          </a:p>
        </p:txBody>
      </p:sp>
      <p:sp>
        <p:nvSpPr>
          <p:cNvPr id="2" name="Date Placeholder 1">
            <a:extLst>
              <a:ext uri="{FF2B5EF4-FFF2-40B4-BE49-F238E27FC236}">
                <a16:creationId xmlns:a16="http://schemas.microsoft.com/office/drawing/2014/main" id="{46A6BE6F-427E-039D-F3C5-25CD044552B0}"/>
              </a:ext>
            </a:extLst>
          </p:cNvPr>
          <p:cNvSpPr>
            <a:spLocks noGrp="1"/>
          </p:cNvSpPr>
          <p:nvPr>
            <p:ph type="dt" sz="half" idx="18"/>
          </p:nvPr>
        </p:nvSpPr>
        <p:spPr/>
        <p:txBody>
          <a:bodyPr/>
          <a:lstStyle/>
          <a:p>
            <a:fld id="{CD19E2CA-7A22-2A47-87A7-154317480B32}" type="datetime4">
              <a:rPr lang="en-US" smtClean="0"/>
              <a:t>June 29, 2025</a:t>
            </a:fld>
            <a:endParaRPr lang="en-US"/>
          </a:p>
        </p:txBody>
      </p:sp>
      <p:sp>
        <p:nvSpPr>
          <p:cNvPr id="3" name="Slide Number Placeholder 2">
            <a:extLst>
              <a:ext uri="{FF2B5EF4-FFF2-40B4-BE49-F238E27FC236}">
                <a16:creationId xmlns:a16="http://schemas.microsoft.com/office/drawing/2014/main" id="{AAA37137-BBCC-4CD2-B3FF-230031649DCD}"/>
              </a:ext>
            </a:extLst>
          </p:cNvPr>
          <p:cNvSpPr>
            <a:spLocks noGrp="1"/>
          </p:cNvSpPr>
          <p:nvPr>
            <p:ph type="sldNum" sz="quarter" idx="19"/>
          </p:nvPr>
        </p:nvSpPr>
        <p:spPr/>
        <p:txBody>
          <a:bodyPr/>
          <a:lstStyle/>
          <a:p>
            <a:fld id="{B6238B5B-F19C-E947-A0BC-87BD7983F871}" type="slidenum">
              <a:rPr lang="en-US" smtClean="0">
                <a:solidFill>
                  <a:srgbClr val="000000"/>
                </a:solidFill>
              </a:rPr>
              <a:pPr/>
              <a:t>15</a:t>
            </a:fld>
            <a:endParaRPr lang="en-US">
              <a:solidFill>
                <a:srgbClr val="000000"/>
              </a:solidFill>
            </a:endParaRPr>
          </a:p>
        </p:txBody>
      </p:sp>
      <p:sp>
        <p:nvSpPr>
          <p:cNvPr id="15" name="Text Placeholder 14">
            <a:extLst>
              <a:ext uri="{FF2B5EF4-FFF2-40B4-BE49-F238E27FC236}">
                <a16:creationId xmlns:a16="http://schemas.microsoft.com/office/drawing/2014/main" id="{EB3BB196-30FE-AA19-9D0B-7E1A3DC2BA0E}"/>
              </a:ext>
            </a:extLst>
          </p:cNvPr>
          <p:cNvSpPr>
            <a:spLocks noGrp="1"/>
          </p:cNvSpPr>
          <p:nvPr>
            <p:ph type="body" sz="quarter" idx="20"/>
          </p:nvPr>
        </p:nvSpPr>
        <p:spPr>
          <a:xfrm>
            <a:off x="4859189" y="1605192"/>
            <a:ext cx="3658894" cy="1282402"/>
          </a:xfrm>
        </p:spPr>
        <p:txBody>
          <a:bodyPr vert="horz" wrap="square" lIns="0" tIns="0" rIns="0" bIns="0" rtlCol="0" anchor="t">
            <a:spAutoFit/>
          </a:bodyPr>
          <a:lstStyle/>
          <a:p>
            <a:r>
              <a:rPr lang="en-US" b="1">
                <a:solidFill>
                  <a:srgbClr val="000000"/>
                </a:solidFill>
                <a:latin typeface="Palatino Linotype" panose="02040502050505030304" pitchFamily="18" charset="0"/>
              </a:rPr>
              <a:t>Price Filter ($5+): </a:t>
            </a:r>
            <a:r>
              <a:rPr lang="en-US">
                <a:solidFill>
                  <a:srgbClr val="000000"/>
                </a:solidFill>
                <a:latin typeface="Palatino Linotype" panose="02040502050505030304" pitchFamily="18" charset="0"/>
              </a:rPr>
              <a:t>Reduces microcap noise</a:t>
            </a:r>
          </a:p>
          <a:p>
            <a:r>
              <a:rPr lang="en-US" b="1">
                <a:solidFill>
                  <a:srgbClr val="000000"/>
                </a:solidFill>
                <a:latin typeface="Palatino Linotype" panose="02040502050505030304" pitchFamily="18" charset="0"/>
              </a:rPr>
              <a:t>Outlier Control:</a:t>
            </a:r>
            <a:r>
              <a:rPr lang="en-US">
                <a:solidFill>
                  <a:srgbClr val="000000"/>
                </a:solidFill>
                <a:latin typeface="Palatino Linotype" panose="02040502050505030304" pitchFamily="18" charset="0"/>
              </a:rPr>
              <a:t> Exclude firms with near-zero mean EPS</a:t>
            </a:r>
          </a:p>
          <a:p>
            <a:r>
              <a:rPr lang="en-US" b="1">
                <a:solidFill>
                  <a:srgbClr val="000000"/>
                </a:solidFill>
                <a:latin typeface="Palatino Linotype" panose="02040502050505030304" pitchFamily="18" charset="0"/>
              </a:rPr>
              <a:t>Consistent Spread:</a:t>
            </a:r>
            <a:r>
              <a:rPr lang="en-US">
                <a:solidFill>
                  <a:srgbClr val="000000"/>
                </a:solidFill>
                <a:latin typeface="Palatino Linotype" panose="02040502050505030304" pitchFamily="18" charset="0"/>
              </a:rPr>
              <a:t> Long-short returns persist across time</a:t>
            </a:r>
            <a:endParaRPr lang="en-US" sz="1200">
              <a:solidFill>
                <a:srgbClr val="000000"/>
              </a:solidFill>
              <a:latin typeface="Palatino Linotype" panose="02040502050505030304" pitchFamily="18" charset="0"/>
            </a:endParaRPr>
          </a:p>
        </p:txBody>
      </p:sp>
      <p:sp>
        <p:nvSpPr>
          <p:cNvPr id="16" name="Text Placeholder 15">
            <a:extLst>
              <a:ext uri="{FF2B5EF4-FFF2-40B4-BE49-F238E27FC236}">
                <a16:creationId xmlns:a16="http://schemas.microsoft.com/office/drawing/2014/main" id="{68661C73-2182-1206-62A0-2CA76CAB3620}"/>
              </a:ext>
            </a:extLst>
          </p:cNvPr>
          <p:cNvSpPr>
            <a:spLocks noGrp="1"/>
          </p:cNvSpPr>
          <p:nvPr>
            <p:ph type="body" sz="quarter" idx="21"/>
          </p:nvPr>
        </p:nvSpPr>
        <p:spPr>
          <a:xfrm>
            <a:off x="4891392" y="1146496"/>
            <a:ext cx="3383280" cy="215444"/>
          </a:xfrm>
        </p:spPr>
        <p:txBody>
          <a:bodyPr/>
          <a:lstStyle/>
          <a:p>
            <a:pPr algn="ctr"/>
            <a:r>
              <a:rPr lang="en-US">
                <a:solidFill>
                  <a:srgbClr val="000000"/>
                </a:solidFill>
                <a:latin typeface="Palatino Linotype" panose="02040502050505030304" pitchFamily="18" charset="0"/>
              </a:rPr>
              <a:t>robustness</a:t>
            </a:r>
          </a:p>
        </p:txBody>
      </p:sp>
      <p:sp>
        <p:nvSpPr>
          <p:cNvPr id="12" name="Title 11">
            <a:extLst>
              <a:ext uri="{FF2B5EF4-FFF2-40B4-BE49-F238E27FC236}">
                <a16:creationId xmlns:a16="http://schemas.microsoft.com/office/drawing/2014/main" id="{018AFE2D-AB52-A85F-D822-DCD822B93A15}"/>
              </a:ext>
            </a:extLst>
          </p:cNvPr>
          <p:cNvSpPr>
            <a:spLocks noGrp="1"/>
          </p:cNvSpPr>
          <p:nvPr>
            <p:ph type="title"/>
          </p:nvPr>
        </p:nvSpPr>
        <p:spPr>
          <a:xfrm>
            <a:off x="640079" y="383431"/>
            <a:ext cx="8243790" cy="373949"/>
          </a:xfrm>
        </p:spPr>
        <p:txBody>
          <a:bodyPr/>
          <a:lstStyle/>
          <a:p>
            <a:r>
              <a:rPr lang="en-US" sz="2700">
                <a:solidFill>
                  <a:srgbClr val="000000"/>
                </a:solidFill>
                <a:latin typeface="Palatino Linotype"/>
              </a:rPr>
              <a:t>Limitations &amp; Robustness Checks</a:t>
            </a:r>
            <a:endParaRPr lang="en-US" sz="2700"/>
          </a:p>
        </p:txBody>
      </p:sp>
      <p:sp>
        <p:nvSpPr>
          <p:cNvPr id="5" name="TextBox 4">
            <a:extLst>
              <a:ext uri="{FF2B5EF4-FFF2-40B4-BE49-F238E27FC236}">
                <a16:creationId xmlns:a16="http://schemas.microsoft.com/office/drawing/2014/main" id="{0C125F81-F693-D3ED-34FA-5B3441FEAD91}"/>
              </a:ext>
            </a:extLst>
          </p:cNvPr>
          <p:cNvSpPr txBox="1"/>
          <p:nvPr/>
        </p:nvSpPr>
        <p:spPr>
          <a:xfrm>
            <a:off x="121595" y="4170051"/>
            <a:ext cx="8864749" cy="276999"/>
          </a:xfrm>
          <a:prstGeom prst="rect">
            <a:avLst/>
          </a:prstGeom>
          <a:noFill/>
        </p:spPr>
        <p:txBody>
          <a:bodyPr wrap="square">
            <a:spAutoFit/>
          </a:bodyPr>
          <a:lstStyle/>
          <a:p>
            <a:pPr algn="ctr"/>
            <a:r>
              <a:rPr lang="en-US" sz="1200" b="1">
                <a:solidFill>
                  <a:srgbClr val="000000"/>
                </a:solidFill>
                <a:latin typeface="Palatino Linotype" panose="02040502050505030304" pitchFamily="18" charset="0"/>
              </a:rPr>
              <a:t>While there are caveats, basic filters and consistent returns make the signal robust and economically meaningful.</a:t>
            </a:r>
            <a:endParaRPr lang="en-US" sz="1200" b="1" i="1">
              <a:solidFill>
                <a:srgbClr val="000000"/>
              </a:solidFill>
              <a:latin typeface="Palatino Linotype" panose="02040502050505030304"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35A1901-C090-833F-E785-3CD7719A591B}"/>
                  </a:ext>
                </a:extLst>
              </p14:cNvPr>
              <p14:cNvContentPartPr/>
              <p14:nvPr/>
            </p14:nvContentPartPr>
            <p14:xfrm>
              <a:off x="5391173" y="6300791"/>
              <a:ext cx="121035" cy="2290144"/>
            </p14:xfrm>
          </p:contentPart>
        </mc:Choice>
        <mc:Fallback xmlns="">
          <p:pic>
            <p:nvPicPr>
              <p:cNvPr id="4" name="Ink 3">
                <a:extLst>
                  <a:ext uri="{FF2B5EF4-FFF2-40B4-BE49-F238E27FC236}">
                    <a16:creationId xmlns:a16="http://schemas.microsoft.com/office/drawing/2014/main" id="{235A1901-C090-833F-E785-3CD7719A591B}"/>
                  </a:ext>
                </a:extLst>
              </p:cNvPr>
              <p:cNvPicPr/>
              <p:nvPr/>
            </p:nvPicPr>
            <p:blipFill>
              <a:blip r:embed="rId3"/>
              <a:stretch>
                <a:fillRect/>
              </a:stretch>
            </p:blipFill>
            <p:spPr>
              <a:xfrm>
                <a:off x="5373215" y="6282792"/>
                <a:ext cx="156591" cy="2325781"/>
              </a:xfrm>
              <a:prstGeom prst="rect">
                <a:avLst/>
              </a:prstGeom>
            </p:spPr>
          </p:pic>
        </mc:Fallback>
      </mc:AlternateContent>
    </p:spTree>
    <p:extLst>
      <p:ext uri="{BB962C8B-B14F-4D97-AF65-F5344CB8AC3E}">
        <p14:creationId xmlns:p14="http://schemas.microsoft.com/office/powerpoint/2010/main" val="1265514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2A1D3-819E-737C-317A-2C36005BA8A1}"/>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0738253C-9908-546D-2AFE-62784725375F}"/>
              </a:ext>
            </a:extLst>
          </p:cNvPr>
          <p:cNvSpPr>
            <a:spLocks noGrp="1"/>
          </p:cNvSpPr>
          <p:nvPr>
            <p:ph type="dt" sz="half" idx="18"/>
          </p:nvPr>
        </p:nvSpPr>
        <p:spPr/>
        <p:txBody>
          <a:bodyPr/>
          <a:lstStyle/>
          <a:p>
            <a:fld id="{CD19E2CA-7A22-2A47-87A7-154317480B32}" type="datetime4">
              <a:rPr lang="en-US" smtClean="0"/>
              <a:t>June 29, 2025</a:t>
            </a:fld>
            <a:endParaRPr lang="en-US"/>
          </a:p>
        </p:txBody>
      </p:sp>
      <p:sp>
        <p:nvSpPr>
          <p:cNvPr id="3" name="Slide Number Placeholder 2">
            <a:extLst>
              <a:ext uri="{FF2B5EF4-FFF2-40B4-BE49-F238E27FC236}">
                <a16:creationId xmlns:a16="http://schemas.microsoft.com/office/drawing/2014/main" id="{FD223726-0FDB-CDC1-9875-8331DAAAC72C}"/>
              </a:ext>
            </a:extLst>
          </p:cNvPr>
          <p:cNvSpPr>
            <a:spLocks noGrp="1"/>
          </p:cNvSpPr>
          <p:nvPr>
            <p:ph type="sldNum" sz="quarter" idx="19"/>
          </p:nvPr>
        </p:nvSpPr>
        <p:spPr/>
        <p:txBody>
          <a:bodyPr/>
          <a:lstStyle/>
          <a:p>
            <a:fld id="{B6238B5B-F19C-E947-A0BC-87BD7983F871}" type="slidenum">
              <a:rPr lang="en-US" smtClean="0">
                <a:solidFill>
                  <a:srgbClr val="000000"/>
                </a:solidFill>
              </a:rPr>
              <a:pPr/>
              <a:t>16</a:t>
            </a:fld>
            <a:endParaRPr lang="en-US">
              <a:solidFill>
                <a:srgbClr val="000000"/>
              </a:solidFill>
            </a:endParaRPr>
          </a:p>
        </p:txBody>
      </p:sp>
      <p:sp>
        <p:nvSpPr>
          <p:cNvPr id="19" name="Text Placeholder 18">
            <a:extLst>
              <a:ext uri="{FF2B5EF4-FFF2-40B4-BE49-F238E27FC236}">
                <a16:creationId xmlns:a16="http://schemas.microsoft.com/office/drawing/2014/main" id="{75B208EC-33A5-0AE3-B2DD-AF42017B84A6}"/>
              </a:ext>
            </a:extLst>
          </p:cNvPr>
          <p:cNvSpPr>
            <a:spLocks noGrp="1"/>
          </p:cNvSpPr>
          <p:nvPr>
            <p:ph type="body" sz="quarter" idx="24"/>
          </p:nvPr>
        </p:nvSpPr>
        <p:spPr>
          <a:xfrm>
            <a:off x="6378048" y="1190975"/>
            <a:ext cx="2468880" cy="2000548"/>
          </a:xfrm>
        </p:spPr>
        <p:txBody>
          <a:bodyPr/>
          <a:lstStyle/>
          <a:p>
            <a:r>
              <a:rPr lang="en-US" b="1">
                <a:solidFill>
                  <a:srgbClr val="000000"/>
                </a:solidFill>
                <a:latin typeface="Palatino Linotype" panose="02040502050505030304" pitchFamily="18" charset="0"/>
              </a:rPr>
              <a:t>Why It Matters</a:t>
            </a:r>
          </a:p>
          <a:p>
            <a:pPr marL="285750" indent="-285750">
              <a:buFont typeface="Arial" panose="020B0604020202020204" pitchFamily="34" charset="0"/>
              <a:buChar char="•"/>
            </a:pPr>
            <a:r>
              <a:rPr lang="en-US" sz="1200">
                <a:solidFill>
                  <a:srgbClr val="000000"/>
                </a:solidFill>
                <a:latin typeface="Palatino Linotype" panose="02040502050505030304" pitchFamily="18" charset="0"/>
              </a:rPr>
              <a:t>Scalable, intuitive, transparent — based on public accounting data</a:t>
            </a:r>
          </a:p>
          <a:p>
            <a:pPr marL="285750" indent="-285750">
              <a:buFont typeface="Arial" panose="020B0604020202020204" pitchFamily="34" charset="0"/>
              <a:buChar char="•"/>
            </a:pPr>
            <a:r>
              <a:rPr lang="en-US" sz="1200">
                <a:solidFill>
                  <a:srgbClr val="000000"/>
                </a:solidFill>
                <a:latin typeface="Palatino Linotype" panose="02040502050505030304" pitchFamily="18" charset="0"/>
              </a:rPr>
              <a:t>Works even for small/mid-cap stocks without analyst coverage</a:t>
            </a:r>
          </a:p>
          <a:p>
            <a:pPr marL="285750" indent="-285750">
              <a:buFont typeface="Arial" panose="020B0604020202020204" pitchFamily="34" charset="0"/>
              <a:buChar char="•"/>
            </a:pPr>
            <a:r>
              <a:rPr lang="en-US" sz="1200">
                <a:solidFill>
                  <a:srgbClr val="000000"/>
                </a:solidFill>
                <a:latin typeface="Palatino Linotype" panose="02040502050505030304" pitchFamily="18" charset="0"/>
              </a:rPr>
              <a:t>Highlights the importance of signal design in asset pricing</a:t>
            </a:r>
            <a:endParaRPr lang="en-US" sz="1200" b="1">
              <a:solidFill>
                <a:srgbClr val="000000"/>
              </a:solidFill>
              <a:latin typeface="Palatino Linotype" panose="02040502050505030304" pitchFamily="18" charset="0"/>
            </a:endParaRPr>
          </a:p>
        </p:txBody>
      </p:sp>
      <p:sp>
        <p:nvSpPr>
          <p:cNvPr id="21" name="Text Placeholder 20">
            <a:extLst>
              <a:ext uri="{FF2B5EF4-FFF2-40B4-BE49-F238E27FC236}">
                <a16:creationId xmlns:a16="http://schemas.microsoft.com/office/drawing/2014/main" id="{670EDED6-B0A3-7DC7-32A8-449A6A564717}"/>
              </a:ext>
            </a:extLst>
          </p:cNvPr>
          <p:cNvSpPr>
            <a:spLocks noGrp="1"/>
          </p:cNvSpPr>
          <p:nvPr>
            <p:ph type="body" sz="quarter" idx="26"/>
          </p:nvPr>
        </p:nvSpPr>
        <p:spPr>
          <a:xfrm>
            <a:off x="3528323" y="1187057"/>
            <a:ext cx="2468880" cy="2000548"/>
          </a:xfrm>
        </p:spPr>
        <p:txBody>
          <a:bodyPr/>
          <a:lstStyle/>
          <a:p>
            <a:r>
              <a:rPr lang="en-US" b="1">
                <a:solidFill>
                  <a:srgbClr val="000000"/>
                </a:solidFill>
                <a:latin typeface="Palatino Linotype" panose="02040502050505030304" pitchFamily="18" charset="0"/>
              </a:rPr>
              <a:t>What We Found</a:t>
            </a:r>
          </a:p>
          <a:p>
            <a:pPr marL="285750" indent="-285750">
              <a:buFont typeface="Arial" panose="020B0604020202020204" pitchFamily="34" charset="0"/>
              <a:buChar char="•"/>
            </a:pPr>
            <a:r>
              <a:rPr lang="en-US" sz="1200">
                <a:solidFill>
                  <a:srgbClr val="000000"/>
                </a:solidFill>
                <a:latin typeface="Palatino Linotype" panose="02040502050505030304" pitchFamily="18" charset="0"/>
              </a:rPr>
              <a:t>High-earnings-volatility firms consistently outperform</a:t>
            </a:r>
          </a:p>
          <a:p>
            <a:pPr marL="285750" indent="-285750">
              <a:buFont typeface="Arial" panose="020B0604020202020204" pitchFamily="34" charset="0"/>
              <a:buChar char="•"/>
            </a:pPr>
            <a:r>
              <a:rPr lang="en-US" sz="1200">
                <a:solidFill>
                  <a:srgbClr val="000000"/>
                </a:solidFill>
                <a:latin typeface="Palatino Linotype" panose="02040502050505030304" pitchFamily="18" charset="0"/>
              </a:rPr>
              <a:t>This contradicts traditional belief-based signals (Diether et al.)</a:t>
            </a:r>
          </a:p>
          <a:p>
            <a:pPr marL="285750" indent="-285750">
              <a:buFont typeface="Arial" panose="020B0604020202020204" pitchFamily="34" charset="0"/>
              <a:buChar char="•"/>
            </a:pPr>
            <a:r>
              <a:rPr lang="en-US" sz="1200">
                <a:solidFill>
                  <a:srgbClr val="000000"/>
                </a:solidFill>
                <a:latin typeface="Palatino Linotype" panose="02040502050505030304" pitchFamily="18" charset="0"/>
              </a:rPr>
              <a:t>Strategy is grounded in real risk or neglected stock behavior</a:t>
            </a:r>
            <a:endParaRPr lang="en-US" sz="1200" b="1">
              <a:solidFill>
                <a:srgbClr val="000000"/>
              </a:solidFill>
              <a:latin typeface="Palatino Linotype" panose="02040502050505030304" pitchFamily="18" charset="0"/>
            </a:endParaRPr>
          </a:p>
        </p:txBody>
      </p:sp>
      <p:sp>
        <p:nvSpPr>
          <p:cNvPr id="23" name="Text Placeholder 22">
            <a:extLst>
              <a:ext uri="{FF2B5EF4-FFF2-40B4-BE49-F238E27FC236}">
                <a16:creationId xmlns:a16="http://schemas.microsoft.com/office/drawing/2014/main" id="{6EB3D1CA-B6BB-C260-0889-D2B0E32AF01E}"/>
              </a:ext>
            </a:extLst>
          </p:cNvPr>
          <p:cNvSpPr>
            <a:spLocks noGrp="1"/>
          </p:cNvSpPr>
          <p:nvPr>
            <p:ph type="body" sz="quarter" idx="28"/>
          </p:nvPr>
        </p:nvSpPr>
        <p:spPr>
          <a:xfrm>
            <a:off x="640079" y="1181133"/>
            <a:ext cx="2468880" cy="2103140"/>
          </a:xfrm>
        </p:spPr>
        <p:txBody>
          <a:bodyPr vert="horz" lIns="0" tIns="182880" rIns="0" bIns="0" rtlCol="0" anchor="t">
            <a:spAutoFit/>
          </a:bodyPr>
          <a:lstStyle/>
          <a:p>
            <a:r>
              <a:rPr lang="en-US" b="1">
                <a:solidFill>
                  <a:srgbClr val="000000"/>
                </a:solidFill>
                <a:latin typeface="Palatino Linotype"/>
              </a:rPr>
              <a:t>What We Did</a:t>
            </a:r>
          </a:p>
          <a:p>
            <a:pPr marL="285750" indent="-285750">
              <a:buFont typeface="Arial" panose="020B0604020202020204" pitchFamily="34" charset="0"/>
              <a:buChar char="•"/>
            </a:pPr>
            <a:r>
              <a:rPr lang="en-US" sz="1200">
                <a:solidFill>
                  <a:srgbClr val="000000"/>
                </a:solidFill>
                <a:latin typeface="Palatino Linotype"/>
              </a:rPr>
              <a:t>Built a long-short strategy based on realized EPS dispersion</a:t>
            </a:r>
          </a:p>
          <a:p>
            <a:pPr marL="285750" indent="-285750">
              <a:buFont typeface="Arial" panose="020B0604020202020204" pitchFamily="34" charset="0"/>
              <a:buChar char="•"/>
            </a:pPr>
            <a:r>
              <a:rPr lang="en-US" sz="1200">
                <a:solidFill>
                  <a:srgbClr val="000000"/>
                </a:solidFill>
                <a:latin typeface="Palatino Linotype"/>
              </a:rPr>
              <a:t>Avoided reliance on analyst forecasts or subjective sentiment</a:t>
            </a:r>
          </a:p>
          <a:p>
            <a:pPr marL="285750" indent="-285750">
              <a:buFont typeface="Arial" panose="020B0604020202020204" pitchFamily="34" charset="0"/>
              <a:buChar char="•"/>
            </a:pPr>
            <a:r>
              <a:rPr lang="en-US" sz="1200">
                <a:solidFill>
                  <a:srgbClr val="000000"/>
                </a:solidFill>
                <a:latin typeface="Palatino Linotype"/>
              </a:rPr>
              <a:t>Constructed quintile portfolios, rebalanced monthly</a:t>
            </a:r>
          </a:p>
          <a:p>
            <a:endParaRPr lang="en-US" sz="1200">
              <a:solidFill>
                <a:srgbClr val="000000"/>
              </a:solidFill>
              <a:latin typeface="Palatino Linotype"/>
            </a:endParaRPr>
          </a:p>
        </p:txBody>
      </p:sp>
      <p:sp>
        <p:nvSpPr>
          <p:cNvPr id="12" name="Title 11">
            <a:extLst>
              <a:ext uri="{FF2B5EF4-FFF2-40B4-BE49-F238E27FC236}">
                <a16:creationId xmlns:a16="http://schemas.microsoft.com/office/drawing/2014/main" id="{EF7828E8-8B78-3107-8834-C4EEDA344A16}"/>
              </a:ext>
            </a:extLst>
          </p:cNvPr>
          <p:cNvSpPr>
            <a:spLocks noGrp="1"/>
          </p:cNvSpPr>
          <p:nvPr>
            <p:ph type="title"/>
          </p:nvPr>
        </p:nvSpPr>
        <p:spPr>
          <a:xfrm>
            <a:off x="640079" y="369582"/>
            <a:ext cx="7772400" cy="387798"/>
          </a:xfrm>
        </p:spPr>
        <p:txBody>
          <a:bodyPr/>
          <a:lstStyle/>
          <a:p>
            <a:r>
              <a:rPr lang="en-US">
                <a:solidFill>
                  <a:srgbClr val="000000"/>
                </a:solidFill>
                <a:latin typeface="Palatino Linotype" panose="02040502050505030304" pitchFamily="18" charset="0"/>
              </a:rPr>
              <a:t>Conclusion: A Simple, Powerful Signal</a:t>
            </a:r>
          </a:p>
        </p:txBody>
      </p:sp>
      <p:sp>
        <p:nvSpPr>
          <p:cNvPr id="25" name="TextBox 24">
            <a:extLst>
              <a:ext uri="{FF2B5EF4-FFF2-40B4-BE49-F238E27FC236}">
                <a16:creationId xmlns:a16="http://schemas.microsoft.com/office/drawing/2014/main" id="{FC1CC842-A3FA-F378-499B-7BA1D55B4D4A}"/>
              </a:ext>
            </a:extLst>
          </p:cNvPr>
          <p:cNvSpPr txBox="1"/>
          <p:nvPr/>
        </p:nvSpPr>
        <p:spPr>
          <a:xfrm>
            <a:off x="1209197" y="3912063"/>
            <a:ext cx="7350766" cy="307777"/>
          </a:xfrm>
          <a:prstGeom prst="rect">
            <a:avLst/>
          </a:prstGeom>
          <a:noFill/>
        </p:spPr>
        <p:txBody>
          <a:bodyPr wrap="square">
            <a:spAutoFit/>
          </a:bodyPr>
          <a:lstStyle/>
          <a:p>
            <a:r>
              <a:rPr lang="en-US" sz="1400" b="1" dirty="0">
                <a:solidFill>
                  <a:srgbClr val="000000"/>
                </a:solidFill>
                <a:latin typeface="Palatino Linotype" panose="02040502050505030304" pitchFamily="18" charset="0"/>
              </a:rPr>
              <a:t>Realized uncertainty ≠ mispricing — some of it is risk that commands premium.</a:t>
            </a:r>
          </a:p>
        </p:txBody>
      </p:sp>
    </p:spTree>
    <p:extLst>
      <p:ext uri="{BB962C8B-B14F-4D97-AF65-F5344CB8AC3E}">
        <p14:creationId xmlns:p14="http://schemas.microsoft.com/office/powerpoint/2010/main" val="2720866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F4B531-0F7B-1547-AF6D-DE0C367BABD4}"/>
              </a:ext>
            </a:extLst>
          </p:cNvPr>
          <p:cNvSpPr>
            <a:spLocks noGrp="1"/>
          </p:cNvSpPr>
          <p:nvPr>
            <p:ph type="dt" sz="half" idx="18"/>
          </p:nvPr>
        </p:nvSpPr>
        <p:spPr/>
        <p:txBody>
          <a:bodyPr/>
          <a:lstStyle/>
          <a:p>
            <a:fld id="{CD19E2CA-7A22-2A47-87A7-154317480B32}" type="datetime4">
              <a:rPr lang="en-US" smtClean="0"/>
              <a:t>June 29, 2025</a:t>
            </a:fld>
            <a:endParaRPr lang="en-US"/>
          </a:p>
        </p:txBody>
      </p:sp>
      <p:sp>
        <p:nvSpPr>
          <p:cNvPr id="3" name="Slide Number Placeholder 2">
            <a:extLst>
              <a:ext uri="{FF2B5EF4-FFF2-40B4-BE49-F238E27FC236}">
                <a16:creationId xmlns:a16="http://schemas.microsoft.com/office/drawing/2014/main" id="{4F727CC1-6055-134F-AE25-C68C4A9ED0E9}"/>
              </a:ext>
            </a:extLst>
          </p:cNvPr>
          <p:cNvSpPr>
            <a:spLocks noGrp="1"/>
          </p:cNvSpPr>
          <p:nvPr>
            <p:ph type="sldNum" sz="quarter" idx="19"/>
          </p:nvPr>
        </p:nvSpPr>
        <p:spPr/>
        <p:txBody>
          <a:bodyPr/>
          <a:lstStyle/>
          <a:p>
            <a:fld id="{B6238B5B-F19C-E947-A0BC-87BD7983F871}" type="slidenum">
              <a:rPr lang="en-US" smtClean="0"/>
              <a:pPr/>
              <a:t>17</a:t>
            </a:fld>
            <a:endParaRPr lang="en-US"/>
          </a:p>
        </p:txBody>
      </p:sp>
    </p:spTree>
    <p:extLst>
      <p:ext uri="{BB962C8B-B14F-4D97-AF65-F5344CB8AC3E}">
        <p14:creationId xmlns:p14="http://schemas.microsoft.com/office/powerpoint/2010/main" val="3957756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66FA4B-511F-DFB8-D605-B9E4BF64C49D}"/>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69AD55FD-47DA-8A78-4862-B124D26390D8}"/>
              </a:ext>
            </a:extLst>
          </p:cNvPr>
          <p:cNvSpPr>
            <a:spLocks noGrp="1"/>
          </p:cNvSpPr>
          <p:nvPr>
            <p:ph type="dt" sz="half" idx="18"/>
          </p:nvPr>
        </p:nvSpPr>
        <p:spPr/>
        <p:txBody>
          <a:bodyPr/>
          <a:lstStyle/>
          <a:p>
            <a:fld id="{CD19E2CA-7A22-2A47-87A7-154317480B32}" type="datetime4">
              <a:rPr lang="en-US" smtClean="0"/>
              <a:t>June 29, 2025</a:t>
            </a:fld>
            <a:endParaRPr lang="en-US"/>
          </a:p>
        </p:txBody>
      </p:sp>
      <p:sp>
        <p:nvSpPr>
          <p:cNvPr id="3" name="Slide Number Placeholder 2">
            <a:extLst>
              <a:ext uri="{FF2B5EF4-FFF2-40B4-BE49-F238E27FC236}">
                <a16:creationId xmlns:a16="http://schemas.microsoft.com/office/drawing/2014/main" id="{8FF84924-82E3-5AB3-E49F-36FF0B1144EB}"/>
              </a:ext>
            </a:extLst>
          </p:cNvPr>
          <p:cNvSpPr>
            <a:spLocks noGrp="1"/>
          </p:cNvSpPr>
          <p:nvPr>
            <p:ph type="sldNum" sz="quarter" idx="19"/>
          </p:nvPr>
        </p:nvSpPr>
        <p:spPr/>
        <p:txBody>
          <a:bodyPr/>
          <a:lstStyle/>
          <a:p>
            <a:fld id="{B6238B5B-F19C-E947-A0BC-87BD7983F871}" type="slidenum">
              <a:rPr lang="en-US" smtClean="0"/>
              <a:pPr/>
              <a:t>2</a:t>
            </a:fld>
            <a:endParaRPr lang="en-US"/>
          </a:p>
        </p:txBody>
      </p:sp>
      <p:sp>
        <p:nvSpPr>
          <p:cNvPr id="15" name="Title 14">
            <a:extLst>
              <a:ext uri="{FF2B5EF4-FFF2-40B4-BE49-F238E27FC236}">
                <a16:creationId xmlns:a16="http://schemas.microsoft.com/office/drawing/2014/main" id="{6FABE34F-DCC4-B28A-15A5-B173B09B04E0}"/>
              </a:ext>
            </a:extLst>
          </p:cNvPr>
          <p:cNvSpPr>
            <a:spLocks noGrp="1"/>
          </p:cNvSpPr>
          <p:nvPr>
            <p:ph type="title"/>
          </p:nvPr>
        </p:nvSpPr>
        <p:spPr>
          <a:xfrm>
            <a:off x="691960" y="346169"/>
            <a:ext cx="7064674" cy="387798"/>
          </a:xfrm>
        </p:spPr>
        <p:txBody>
          <a:bodyPr/>
          <a:lstStyle/>
          <a:p>
            <a:r>
              <a:rPr lang="en-US" dirty="0">
                <a:solidFill>
                  <a:srgbClr val="000000"/>
                </a:solidFill>
                <a:latin typeface="Palatino Linotype" panose="02040502050505030304" pitchFamily="18" charset="0"/>
              </a:rPr>
              <a:t>Why Earnings Dispersion?</a:t>
            </a:r>
          </a:p>
        </p:txBody>
      </p:sp>
      <p:sp>
        <p:nvSpPr>
          <p:cNvPr id="4" name="Text Placeholder 12">
            <a:extLst>
              <a:ext uri="{FF2B5EF4-FFF2-40B4-BE49-F238E27FC236}">
                <a16:creationId xmlns:a16="http://schemas.microsoft.com/office/drawing/2014/main" id="{38E19FBB-EB8C-D6E5-5578-8354BFEB16D0}"/>
              </a:ext>
            </a:extLst>
          </p:cNvPr>
          <p:cNvSpPr>
            <a:spLocks noGrp="1"/>
          </p:cNvSpPr>
          <p:nvPr>
            <p:ph type="body" sz="quarter" idx="13"/>
          </p:nvPr>
        </p:nvSpPr>
        <p:spPr>
          <a:xfrm>
            <a:off x="419075" y="1414692"/>
            <a:ext cx="3808055" cy="3129062"/>
          </a:xfrm>
        </p:spPr>
        <p:txBody>
          <a:bodyPr vert="horz" wrap="square" lIns="0" tIns="0" rIns="0" bIns="0" rtlCol="0" anchor="t">
            <a:spAutoFit/>
          </a:bodyPr>
          <a:lstStyle/>
          <a:p>
            <a:r>
              <a:rPr lang="en-US" sz="1000" b="1" dirty="0">
                <a:solidFill>
                  <a:srgbClr val="000000"/>
                </a:solidFill>
                <a:latin typeface="Palatino Linotype" panose="02040502050505030304" pitchFamily="18" charset="0"/>
              </a:rPr>
              <a:t>Diether, Malloy &amp; </a:t>
            </a:r>
            <a:r>
              <a:rPr lang="en-US" sz="1000" b="1" dirty="0" err="1">
                <a:solidFill>
                  <a:srgbClr val="000000"/>
                </a:solidFill>
                <a:latin typeface="Palatino Linotype" panose="02040502050505030304" pitchFamily="18" charset="0"/>
              </a:rPr>
              <a:t>Scherbina</a:t>
            </a:r>
            <a:r>
              <a:rPr lang="en-US" sz="1000" b="1" dirty="0">
                <a:solidFill>
                  <a:srgbClr val="000000"/>
                </a:solidFill>
                <a:latin typeface="Palatino Linotype" panose="02040502050505030304" pitchFamily="18" charset="0"/>
              </a:rPr>
              <a:t> (2002):</a:t>
            </a:r>
            <a:r>
              <a:rPr lang="en-US" sz="1000" dirty="0">
                <a:solidFill>
                  <a:srgbClr val="000000"/>
                </a:solidFill>
                <a:latin typeface="Palatino Linotype" panose="02040502050505030304" pitchFamily="18" charset="0"/>
              </a:rPr>
              <a:t> Analyst forecast dispersion → lower returns→ Attributed to optimism bias + short-sale constraints</a:t>
            </a:r>
          </a:p>
          <a:p>
            <a:r>
              <a:rPr lang="en-US" sz="1000" dirty="0">
                <a:solidFill>
                  <a:srgbClr val="000000"/>
                </a:solidFill>
                <a:latin typeface="Palatino Linotype" panose="02040502050505030304" pitchFamily="18" charset="0"/>
              </a:rPr>
              <a:t>We ask a different question: </a:t>
            </a:r>
            <a:r>
              <a:rPr lang="en-US" sz="1000" b="1" dirty="0">
                <a:solidFill>
                  <a:srgbClr val="000000"/>
                </a:solidFill>
                <a:latin typeface="Palatino Linotype" panose="02040502050505030304" pitchFamily="18" charset="0"/>
              </a:rPr>
              <a:t>“Do stocks with more volatile earnings subsequently earn higher returns?”</a:t>
            </a:r>
          </a:p>
          <a:p>
            <a:r>
              <a:rPr lang="en-US" sz="1000" dirty="0">
                <a:solidFill>
                  <a:srgbClr val="000000"/>
                </a:solidFill>
                <a:latin typeface="Palatino Linotype" panose="02040502050505030304" pitchFamily="18" charset="0"/>
              </a:rPr>
              <a:t>Our findings align with: </a:t>
            </a:r>
          </a:p>
          <a:p>
            <a:pPr marL="285750" indent="-285750">
              <a:buFont typeface="Arial" panose="020B0604020202020204" pitchFamily="34" charset="0"/>
              <a:buChar char="•"/>
            </a:pPr>
            <a:r>
              <a:rPr lang="en-US" sz="1000" dirty="0">
                <a:solidFill>
                  <a:srgbClr val="000000"/>
                </a:solidFill>
                <a:latin typeface="Palatino Linotype" panose="02040502050505030304" pitchFamily="18" charset="0"/>
              </a:rPr>
              <a:t>Zhang (2006): Investment-specific risk priced in returns</a:t>
            </a:r>
          </a:p>
          <a:p>
            <a:pPr marL="285750" indent="-285750">
              <a:buFont typeface="Arial" panose="020B0604020202020204" pitchFamily="34" charset="0"/>
              <a:buChar char="•"/>
            </a:pPr>
            <a:r>
              <a:rPr lang="en-US" sz="1000" dirty="0" err="1">
                <a:solidFill>
                  <a:srgbClr val="000000"/>
                </a:solidFill>
                <a:latin typeface="Palatino Linotype" panose="02040502050505030304" pitchFamily="18" charset="0"/>
              </a:rPr>
              <a:t>Pástor</a:t>
            </a:r>
            <a:r>
              <a:rPr lang="en-US" sz="1000" dirty="0">
                <a:solidFill>
                  <a:srgbClr val="000000"/>
                </a:solidFill>
                <a:latin typeface="Palatino Linotype" panose="02040502050505030304" pitchFamily="18" charset="0"/>
              </a:rPr>
              <a:t> &amp; Veronesi (2003, 2009): Higher uncertainty → higher risk premia</a:t>
            </a:r>
          </a:p>
          <a:p>
            <a:pPr marL="285750" indent="-285750">
              <a:buFont typeface="Arial" panose="020B0604020202020204" pitchFamily="34" charset="0"/>
              <a:buChar char="•"/>
            </a:pPr>
            <a:r>
              <a:rPr lang="en-US" sz="1000" dirty="0">
                <a:solidFill>
                  <a:srgbClr val="000000"/>
                </a:solidFill>
                <a:latin typeface="Palatino Linotype" panose="02040502050505030304" pitchFamily="18" charset="0"/>
              </a:rPr>
              <a:t>Bali, </a:t>
            </a:r>
            <a:r>
              <a:rPr lang="en-US" sz="1000" dirty="0" err="1">
                <a:solidFill>
                  <a:srgbClr val="000000"/>
                </a:solidFill>
                <a:latin typeface="Palatino Linotype" panose="02040502050505030304" pitchFamily="18" charset="0"/>
              </a:rPr>
              <a:t>Cakici</a:t>
            </a:r>
            <a:r>
              <a:rPr lang="en-US" sz="1000" dirty="0">
                <a:solidFill>
                  <a:srgbClr val="000000"/>
                </a:solidFill>
                <a:latin typeface="Palatino Linotype" panose="02040502050505030304" pitchFamily="18" charset="0"/>
              </a:rPr>
              <a:t> &amp; Whitelaw (2014): Macroeconomic and fundamental uncertainty is positively priced</a:t>
            </a:r>
          </a:p>
          <a:p>
            <a:endParaRPr lang="en-US" sz="1000" b="1" i="1" dirty="0">
              <a:solidFill>
                <a:srgbClr val="000000"/>
              </a:solidFill>
              <a:latin typeface="Palatino Linotype" panose="02040502050505030304" pitchFamily="18" charset="0"/>
            </a:endParaRPr>
          </a:p>
          <a:p>
            <a:r>
              <a:rPr lang="en-US" sz="1000" b="1" i="1" dirty="0">
                <a:solidFill>
                  <a:srgbClr val="000000"/>
                </a:solidFill>
                <a:latin typeface="Palatino Linotype" panose="02040502050505030304" pitchFamily="18" charset="0"/>
              </a:rPr>
              <a:t>Conclusion: Volatile earnings may reflect real risk, not just investor disagreement — and thus justify a return premium.</a:t>
            </a:r>
          </a:p>
          <a:p>
            <a:endParaRPr lang="en-US" sz="1000" dirty="0">
              <a:solidFill>
                <a:srgbClr val="000000"/>
              </a:solidFill>
              <a:latin typeface="Palatino Linotype" panose="02040502050505030304" pitchFamily="18" charset="0"/>
            </a:endParaRPr>
          </a:p>
        </p:txBody>
      </p:sp>
      <p:sp>
        <p:nvSpPr>
          <p:cNvPr id="6" name="Text Placeholder 13">
            <a:extLst>
              <a:ext uri="{FF2B5EF4-FFF2-40B4-BE49-F238E27FC236}">
                <a16:creationId xmlns:a16="http://schemas.microsoft.com/office/drawing/2014/main" id="{8BC7A46C-CFDA-D260-DA24-6A436A964F7F}"/>
              </a:ext>
            </a:extLst>
          </p:cNvPr>
          <p:cNvSpPr>
            <a:spLocks noGrp="1"/>
          </p:cNvSpPr>
          <p:nvPr>
            <p:ph type="body" sz="quarter" idx="15"/>
          </p:nvPr>
        </p:nvSpPr>
        <p:spPr>
          <a:xfrm>
            <a:off x="419816" y="1071387"/>
            <a:ext cx="3555217" cy="215444"/>
          </a:xfrm>
        </p:spPr>
        <p:txBody>
          <a:bodyPr/>
          <a:lstStyle/>
          <a:p>
            <a:pPr algn="ctr"/>
            <a:r>
              <a:rPr lang="en-US" dirty="0">
                <a:solidFill>
                  <a:srgbClr val="000000"/>
                </a:solidFill>
                <a:latin typeface="Palatino Linotype" panose="02040502050505030304" pitchFamily="18" charset="0"/>
              </a:rPr>
              <a:t>Literature Context</a:t>
            </a:r>
          </a:p>
        </p:txBody>
      </p:sp>
      <p:sp>
        <p:nvSpPr>
          <p:cNvPr id="7" name="Text Placeholder 14">
            <a:extLst>
              <a:ext uri="{FF2B5EF4-FFF2-40B4-BE49-F238E27FC236}">
                <a16:creationId xmlns:a16="http://schemas.microsoft.com/office/drawing/2014/main" id="{5451BD04-8059-5E61-7441-0CCB405CFD6B}"/>
              </a:ext>
            </a:extLst>
          </p:cNvPr>
          <p:cNvSpPr txBox="1">
            <a:spLocks/>
          </p:cNvSpPr>
          <p:nvPr/>
        </p:nvSpPr>
        <p:spPr>
          <a:xfrm>
            <a:off x="4599636" y="1414691"/>
            <a:ext cx="4435517" cy="2862322"/>
          </a:xfrm>
          <a:prstGeom prst="rect">
            <a:avLst/>
          </a:prstGeom>
        </p:spPr>
        <p:txBody>
          <a:bodyPr vert="horz" wrap="square" lIns="0" tIns="0" rIns="0" bIns="0" rtlCol="0" anchor="t">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0" indent="0" algn="just">
              <a:buNone/>
            </a:pPr>
            <a:r>
              <a:rPr lang="en-US" sz="1000">
                <a:solidFill>
                  <a:srgbClr val="000000"/>
                </a:solidFill>
                <a:latin typeface="Palatino Linotype"/>
              </a:rPr>
              <a:t>Use historical EPS volatility (5-year realized dispersion): A backward-looking, accounting-based measure of fundamental uncertainty</a:t>
            </a:r>
          </a:p>
          <a:p>
            <a:pPr marL="0" indent="0" algn="just">
              <a:buNone/>
            </a:pPr>
            <a:r>
              <a:rPr lang="en-US" sz="1000" b="1">
                <a:solidFill>
                  <a:srgbClr val="000000"/>
                </a:solidFill>
                <a:latin typeface="Palatino Linotype"/>
              </a:rPr>
              <a:t>Signal: Construct monthly long–short portfolios:</a:t>
            </a:r>
          </a:p>
          <a:p>
            <a:pPr marL="0" indent="0" algn="just">
              <a:buNone/>
            </a:pPr>
            <a:r>
              <a:rPr lang="en-US" sz="1000">
                <a:solidFill>
                  <a:srgbClr val="000000"/>
                </a:solidFill>
                <a:latin typeface="Palatino Linotype"/>
              </a:rPr>
              <a:t>• Long: Firms with high earnings volatility</a:t>
            </a:r>
          </a:p>
          <a:p>
            <a:pPr marL="0" indent="0" algn="just">
              <a:buNone/>
            </a:pPr>
            <a:r>
              <a:rPr lang="en-US" sz="1000">
                <a:solidFill>
                  <a:srgbClr val="000000"/>
                </a:solidFill>
                <a:latin typeface="Palatino Linotype"/>
              </a:rPr>
              <a:t>• Short: Firms with low earnings volatility</a:t>
            </a:r>
          </a:p>
          <a:p>
            <a:pPr marL="0" indent="0" algn="just">
              <a:buNone/>
            </a:pPr>
            <a:r>
              <a:rPr lang="en-US" sz="1000" b="1">
                <a:solidFill>
                  <a:srgbClr val="000000"/>
                </a:solidFill>
                <a:latin typeface="Palatino Linotype"/>
              </a:rPr>
              <a:t>Trading Strategy Implementation:</a:t>
            </a:r>
          </a:p>
          <a:p>
            <a:pPr marL="0" indent="0" algn="just">
              <a:buNone/>
            </a:pPr>
            <a:r>
              <a:rPr lang="en-US" sz="1000">
                <a:solidFill>
                  <a:srgbClr val="000000"/>
                </a:solidFill>
                <a:latin typeface="Palatino Linotype"/>
              </a:rPr>
              <a:t>• Apply volatility targeting to equalize risk across legs</a:t>
            </a:r>
          </a:p>
          <a:p>
            <a:pPr marL="0" indent="0" algn="just">
              <a:buNone/>
            </a:pPr>
            <a:r>
              <a:rPr lang="en-US" sz="1000">
                <a:solidFill>
                  <a:srgbClr val="000000"/>
                </a:solidFill>
                <a:latin typeface="Palatino Linotype"/>
              </a:rPr>
              <a:t>• Adjust for transaction costs to reflect realistic implementation</a:t>
            </a:r>
          </a:p>
          <a:p>
            <a:pPr marL="0" indent="0" algn="just">
              <a:buNone/>
            </a:pPr>
            <a:r>
              <a:rPr lang="en-US" sz="1000" b="1">
                <a:solidFill>
                  <a:srgbClr val="000000"/>
                </a:solidFill>
                <a:latin typeface="Palatino Linotype"/>
              </a:rPr>
              <a:t>Goal: </a:t>
            </a:r>
            <a:r>
              <a:rPr lang="en-US" sz="1000">
                <a:solidFill>
                  <a:srgbClr val="000000"/>
                </a:solidFill>
                <a:latin typeface="Palatino Linotype"/>
              </a:rPr>
              <a:t>Test whether realized earnings uncertainty predicts cross-sectional returns</a:t>
            </a:r>
          </a:p>
          <a:p>
            <a:pPr marL="0" indent="0" algn="just">
              <a:buNone/>
            </a:pPr>
            <a:r>
              <a:rPr lang="en-US" sz="1000" b="1">
                <a:solidFill>
                  <a:srgbClr val="000000"/>
                </a:solidFill>
                <a:latin typeface="Palatino Linotype"/>
              </a:rPr>
              <a:t>Key Finding: </a:t>
            </a:r>
            <a:r>
              <a:rPr lang="en-US" sz="1000">
                <a:solidFill>
                  <a:srgbClr val="000000"/>
                </a:solidFill>
                <a:latin typeface="Palatino Linotype"/>
              </a:rPr>
              <a:t>High-volatility firms consistently outperform low-volatility firms→ Even after cost, Sharpe ratio &gt; 1.1 and FF3 alpha ≈ 16% (t ≈ 2.0). </a:t>
            </a:r>
          </a:p>
          <a:p>
            <a:pPr marL="0" indent="0" algn="just">
              <a:buNone/>
            </a:pPr>
            <a:r>
              <a:rPr lang="en-US" sz="1000" b="1">
                <a:solidFill>
                  <a:srgbClr val="000000"/>
                </a:solidFill>
                <a:latin typeface="Palatino Linotype"/>
              </a:rPr>
              <a:t>Why this matters: </a:t>
            </a:r>
            <a:r>
              <a:rPr lang="en-US" sz="1000">
                <a:solidFill>
                  <a:srgbClr val="000000"/>
                </a:solidFill>
                <a:latin typeface="Palatino Linotype"/>
              </a:rPr>
              <a:t>Traditional studies focus on expectational disagreement — we focus on realized uncertainty, which has distinct pricing implications</a:t>
            </a:r>
            <a:endParaRPr lang="en-US" sz="1000">
              <a:solidFill>
                <a:srgbClr val="000000"/>
              </a:solidFill>
              <a:latin typeface="Palatino Linotype" panose="02040502050505030304" pitchFamily="18" charset="0"/>
            </a:endParaRPr>
          </a:p>
        </p:txBody>
      </p:sp>
      <p:sp>
        <p:nvSpPr>
          <p:cNvPr id="9" name="Text Placeholder 13">
            <a:extLst>
              <a:ext uri="{FF2B5EF4-FFF2-40B4-BE49-F238E27FC236}">
                <a16:creationId xmlns:a16="http://schemas.microsoft.com/office/drawing/2014/main" id="{4BCA7967-C73A-E008-3744-F7E994BBEDB7}"/>
              </a:ext>
            </a:extLst>
          </p:cNvPr>
          <p:cNvSpPr txBox="1">
            <a:spLocks/>
          </p:cNvSpPr>
          <p:nvPr/>
        </p:nvSpPr>
        <p:spPr>
          <a:xfrm>
            <a:off x="4826717" y="1069573"/>
            <a:ext cx="3383280" cy="215444"/>
          </a:xfrm>
          <a:prstGeom prst="rect">
            <a:avLst/>
          </a:prstGeom>
        </p:spPr>
        <p:txBody>
          <a:bodyPr vert="horz" lIns="0" tIns="0" rIns="0" bIns="0" rtlCol="0" anchor="t">
            <a:spAutoFit/>
          </a:bodyPr>
          <a:lstStyle>
            <a:lvl1pPr marL="0" indent="0" algn="l" defTabSz="685800" rtl="0" eaLnBrk="1" latinLnBrk="0" hangingPunct="1">
              <a:lnSpc>
                <a:spcPct val="100000"/>
              </a:lnSpc>
              <a:spcBef>
                <a:spcPts val="750"/>
              </a:spcBef>
              <a:buFontTx/>
              <a:buNone/>
              <a:defRPr sz="1400" b="1" i="0" kern="1200" cap="all" baseline="0">
                <a:solidFill>
                  <a:srgbClr val="58595B"/>
                </a:solidFill>
                <a:latin typeface="Helvetica"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algn="ctr"/>
            <a:r>
              <a:rPr lang="en-US" dirty="0">
                <a:solidFill>
                  <a:srgbClr val="000000"/>
                </a:solidFill>
                <a:latin typeface="Palatino Linotype" panose="02040502050505030304" pitchFamily="18" charset="0"/>
              </a:rPr>
              <a:t>APPROACH</a:t>
            </a:r>
            <a:endParaRPr lang="en-US" dirty="0">
              <a:latin typeface="Palatino Linotype" panose="02040502050505030304" pitchFamily="18" charset="0"/>
            </a:endParaRPr>
          </a:p>
        </p:txBody>
      </p:sp>
    </p:spTree>
    <p:extLst>
      <p:ext uri="{BB962C8B-B14F-4D97-AF65-F5344CB8AC3E}">
        <p14:creationId xmlns:p14="http://schemas.microsoft.com/office/powerpoint/2010/main" val="688646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FA750-EC3F-094B-2DC1-E76C0CD6D646}"/>
            </a:ext>
          </a:extLst>
        </p:cNvPr>
        <p:cNvGrpSpPr/>
        <p:nvPr/>
      </p:nvGrpSpPr>
      <p:grpSpPr>
        <a:xfrm>
          <a:off x="0" y="0"/>
          <a:ext cx="0" cy="0"/>
          <a:chOff x="0" y="0"/>
          <a:chExt cx="0" cy="0"/>
        </a:xfrm>
      </p:grpSpPr>
      <p:sp>
        <p:nvSpPr>
          <p:cNvPr id="13" name="Text Placeholder 12">
            <a:extLst>
              <a:ext uri="{FF2B5EF4-FFF2-40B4-BE49-F238E27FC236}">
                <a16:creationId xmlns:a16="http://schemas.microsoft.com/office/drawing/2014/main" id="{62B590A2-6FB9-9D9A-16DA-3CC2FC899A9A}"/>
              </a:ext>
            </a:extLst>
          </p:cNvPr>
          <p:cNvSpPr>
            <a:spLocks noGrp="1"/>
          </p:cNvSpPr>
          <p:nvPr>
            <p:ph type="body" sz="quarter" idx="13"/>
          </p:nvPr>
        </p:nvSpPr>
        <p:spPr>
          <a:xfrm>
            <a:off x="582361" y="1605192"/>
            <a:ext cx="3808055" cy="2831544"/>
          </a:xfrm>
        </p:spPr>
        <p:txBody>
          <a:bodyPr vert="horz" wrap="square" lIns="0" tIns="0" rIns="0" bIns="0" rtlCol="0" anchor="t">
            <a:spAutoFit/>
          </a:bodyPr>
          <a:lstStyle/>
          <a:p>
            <a:r>
              <a:rPr lang="en-US" b="1">
                <a:solidFill>
                  <a:srgbClr val="000000"/>
                </a:solidFill>
                <a:latin typeface="Palatino Linotype"/>
              </a:rPr>
              <a:t>Compustat (Quarterly):</a:t>
            </a:r>
          </a:p>
          <a:p>
            <a:pPr marL="285750" indent="-285750">
              <a:buFont typeface="Arial" panose="020B0604020202020204" pitchFamily="34" charset="0"/>
              <a:buChar char="•"/>
            </a:pPr>
            <a:r>
              <a:rPr lang="en-US" sz="1200">
                <a:solidFill>
                  <a:srgbClr val="000000"/>
                </a:solidFill>
                <a:latin typeface="Palatino Linotype"/>
              </a:rPr>
              <a:t>Net Income (NIQ)</a:t>
            </a:r>
          </a:p>
          <a:p>
            <a:pPr marL="285750" indent="-285750">
              <a:buFont typeface="Arial" panose="020B0604020202020204" pitchFamily="34" charset="0"/>
              <a:buChar char="•"/>
            </a:pPr>
            <a:r>
              <a:rPr lang="en-US" sz="1200">
                <a:solidFill>
                  <a:srgbClr val="000000"/>
                </a:solidFill>
                <a:latin typeface="Palatino Linotype"/>
              </a:rPr>
              <a:t>Shares Outstanding (CSHOQ)</a:t>
            </a:r>
          </a:p>
          <a:p>
            <a:pPr marL="285750" indent="-285750">
              <a:buFont typeface="Arial" panose="020B0604020202020204" pitchFamily="34" charset="0"/>
              <a:buChar char="•"/>
            </a:pPr>
            <a:r>
              <a:rPr lang="en-US" sz="1200">
                <a:solidFill>
                  <a:srgbClr val="000000"/>
                </a:solidFill>
                <a:latin typeface="Palatino Linotype"/>
              </a:rPr>
              <a:t>Used to compute EPS</a:t>
            </a:r>
          </a:p>
          <a:p>
            <a:r>
              <a:rPr lang="en-US" b="1">
                <a:solidFill>
                  <a:srgbClr val="000000"/>
                </a:solidFill>
                <a:latin typeface="Palatino Linotype"/>
              </a:rPr>
              <a:t>CRSP (Monthly):</a:t>
            </a:r>
          </a:p>
          <a:p>
            <a:pPr marL="285750" indent="-285750">
              <a:buFont typeface="Arial" panose="020B0604020202020204" pitchFamily="34" charset="0"/>
              <a:buChar char="•"/>
            </a:pPr>
            <a:r>
              <a:rPr lang="en-US" sz="1200">
                <a:solidFill>
                  <a:srgbClr val="000000"/>
                </a:solidFill>
                <a:latin typeface="Palatino Linotype"/>
              </a:rPr>
              <a:t>Stock returns, prices, shares (SHROUT)</a:t>
            </a:r>
          </a:p>
          <a:p>
            <a:pPr marL="285750" indent="-285750">
              <a:buFont typeface="Arial" panose="020B0604020202020204" pitchFamily="34" charset="0"/>
              <a:buChar char="•"/>
            </a:pPr>
            <a:r>
              <a:rPr lang="en-US" sz="1200">
                <a:solidFill>
                  <a:srgbClr val="000000"/>
                </a:solidFill>
                <a:latin typeface="Palatino Linotype"/>
              </a:rPr>
              <a:t>Used to compute monthly portfolio returns</a:t>
            </a:r>
          </a:p>
          <a:p>
            <a:endParaRPr lang="en-US" sz="1200">
              <a:solidFill>
                <a:srgbClr val="000000"/>
              </a:solidFill>
              <a:latin typeface="Palatino Linotype"/>
            </a:endParaRPr>
          </a:p>
          <a:p>
            <a:pPr marL="285750" indent="-285750">
              <a:buFont typeface="Arial" panose="020B0604020202020204" pitchFamily="34" charset="0"/>
              <a:buChar char="•"/>
            </a:pPr>
            <a:endParaRPr lang="en-US" sz="1200">
              <a:solidFill>
                <a:srgbClr val="000000"/>
              </a:solidFill>
              <a:latin typeface="Palatino Linotype"/>
            </a:endParaRPr>
          </a:p>
          <a:p>
            <a:pPr marL="285750" indent="-285750">
              <a:buFont typeface="Arial" panose="020B0604020202020204" pitchFamily="34" charset="0"/>
              <a:buChar char="•"/>
            </a:pPr>
            <a:endParaRPr lang="en-US" sz="1200">
              <a:solidFill>
                <a:srgbClr val="000000"/>
              </a:solidFill>
              <a:latin typeface="Palatino Linotype"/>
            </a:endParaRPr>
          </a:p>
        </p:txBody>
      </p:sp>
      <p:sp>
        <p:nvSpPr>
          <p:cNvPr id="14" name="Text Placeholder 13">
            <a:extLst>
              <a:ext uri="{FF2B5EF4-FFF2-40B4-BE49-F238E27FC236}">
                <a16:creationId xmlns:a16="http://schemas.microsoft.com/office/drawing/2014/main" id="{4C79DE55-63C9-F494-8BEE-D3EA6C8621EA}"/>
              </a:ext>
            </a:extLst>
          </p:cNvPr>
          <p:cNvSpPr>
            <a:spLocks noGrp="1"/>
          </p:cNvSpPr>
          <p:nvPr>
            <p:ph type="body" sz="quarter" idx="15"/>
          </p:nvPr>
        </p:nvSpPr>
        <p:spPr>
          <a:xfrm>
            <a:off x="691960" y="1125815"/>
            <a:ext cx="3383280" cy="215444"/>
          </a:xfrm>
        </p:spPr>
        <p:txBody>
          <a:bodyPr/>
          <a:lstStyle/>
          <a:p>
            <a:pPr algn="ctr"/>
            <a:r>
              <a:rPr lang="en-US">
                <a:solidFill>
                  <a:srgbClr val="000000"/>
                </a:solidFill>
                <a:latin typeface="Palatino Linotype" panose="02040502050505030304" pitchFamily="18" charset="0"/>
              </a:rPr>
              <a:t>DATA SOURCES</a:t>
            </a:r>
          </a:p>
        </p:txBody>
      </p:sp>
      <p:sp>
        <p:nvSpPr>
          <p:cNvPr id="2" name="Date Placeholder 1">
            <a:extLst>
              <a:ext uri="{FF2B5EF4-FFF2-40B4-BE49-F238E27FC236}">
                <a16:creationId xmlns:a16="http://schemas.microsoft.com/office/drawing/2014/main" id="{0D5E61FA-D9B4-B07B-84D8-2307312D8224}"/>
              </a:ext>
            </a:extLst>
          </p:cNvPr>
          <p:cNvSpPr>
            <a:spLocks noGrp="1"/>
          </p:cNvSpPr>
          <p:nvPr>
            <p:ph type="dt" sz="half" idx="18"/>
          </p:nvPr>
        </p:nvSpPr>
        <p:spPr/>
        <p:txBody>
          <a:bodyPr/>
          <a:lstStyle/>
          <a:p>
            <a:fld id="{CD19E2CA-7A22-2A47-87A7-154317480B32}" type="datetime4">
              <a:rPr lang="en-US" smtClean="0"/>
              <a:t>June 29, 2025</a:t>
            </a:fld>
            <a:endParaRPr lang="en-US"/>
          </a:p>
        </p:txBody>
      </p:sp>
      <p:sp>
        <p:nvSpPr>
          <p:cNvPr id="3" name="Slide Number Placeholder 2">
            <a:extLst>
              <a:ext uri="{FF2B5EF4-FFF2-40B4-BE49-F238E27FC236}">
                <a16:creationId xmlns:a16="http://schemas.microsoft.com/office/drawing/2014/main" id="{C4AEBA15-8E15-F7A4-6CB1-F88C74DF5C82}"/>
              </a:ext>
            </a:extLst>
          </p:cNvPr>
          <p:cNvSpPr>
            <a:spLocks noGrp="1"/>
          </p:cNvSpPr>
          <p:nvPr>
            <p:ph type="sldNum" sz="quarter" idx="19"/>
          </p:nvPr>
        </p:nvSpPr>
        <p:spPr/>
        <p:txBody>
          <a:bodyPr/>
          <a:lstStyle/>
          <a:p>
            <a:fld id="{B6238B5B-F19C-E947-A0BC-87BD7983F871}" type="slidenum">
              <a:rPr lang="en-US" smtClean="0">
                <a:solidFill>
                  <a:srgbClr val="000000"/>
                </a:solidFill>
              </a:rPr>
              <a:pPr/>
              <a:t>3</a:t>
            </a:fld>
            <a:endParaRPr lang="en-US">
              <a:solidFill>
                <a:srgbClr val="000000"/>
              </a:solidFill>
            </a:endParaRPr>
          </a:p>
        </p:txBody>
      </p:sp>
      <p:sp>
        <p:nvSpPr>
          <p:cNvPr id="15" name="Text Placeholder 14">
            <a:extLst>
              <a:ext uri="{FF2B5EF4-FFF2-40B4-BE49-F238E27FC236}">
                <a16:creationId xmlns:a16="http://schemas.microsoft.com/office/drawing/2014/main" id="{9978E1F5-2A84-11C4-6E06-CE224A6D65BD}"/>
              </a:ext>
            </a:extLst>
          </p:cNvPr>
          <p:cNvSpPr>
            <a:spLocks noGrp="1"/>
          </p:cNvSpPr>
          <p:nvPr>
            <p:ph type="body" sz="quarter" idx="20"/>
          </p:nvPr>
        </p:nvSpPr>
        <p:spPr>
          <a:xfrm>
            <a:off x="4859189" y="1605192"/>
            <a:ext cx="3658894" cy="2790508"/>
          </a:xfrm>
        </p:spPr>
        <p:txBody>
          <a:bodyPr vert="horz" wrap="square" lIns="0" tIns="0" rIns="0" bIns="0" rtlCol="0" anchor="t">
            <a:spAutoFit/>
          </a:bodyPr>
          <a:lstStyle/>
          <a:p>
            <a:r>
              <a:rPr lang="en-US">
                <a:solidFill>
                  <a:srgbClr val="000000"/>
                </a:solidFill>
                <a:latin typeface="Palatino Linotype"/>
              </a:rPr>
              <a:t>Use CRSP–Compustat Link Table to match </a:t>
            </a:r>
            <a:r>
              <a:rPr lang="en-US" err="1">
                <a:solidFill>
                  <a:srgbClr val="000000"/>
                </a:solidFill>
                <a:latin typeface="Palatino Linotype"/>
              </a:rPr>
              <a:t>gvkey</a:t>
            </a:r>
            <a:r>
              <a:rPr lang="en-US">
                <a:solidFill>
                  <a:srgbClr val="000000"/>
                </a:solidFill>
                <a:latin typeface="Palatino Linotype"/>
              </a:rPr>
              <a:t>–PERMNO</a:t>
            </a:r>
          </a:p>
          <a:p>
            <a:r>
              <a:rPr lang="en-US">
                <a:solidFill>
                  <a:srgbClr val="000000"/>
                </a:solidFill>
                <a:latin typeface="Palatino Linotype"/>
              </a:rPr>
              <a:t>Include only firms with:</a:t>
            </a:r>
          </a:p>
          <a:p>
            <a:pPr marL="171450" indent="-171450">
              <a:buFont typeface="Arial" panose="020B0604020202020204" pitchFamily="34" charset="0"/>
              <a:buChar char="•"/>
            </a:pPr>
            <a:r>
              <a:rPr lang="en-US" sz="1200">
                <a:solidFill>
                  <a:srgbClr val="000000"/>
                </a:solidFill>
                <a:latin typeface="Palatino Linotype"/>
              </a:rPr>
              <a:t>Price ≥ $5 (microcap filter)</a:t>
            </a:r>
          </a:p>
          <a:p>
            <a:pPr marL="171450" indent="-171450">
              <a:buFont typeface="Arial" panose="020B0604020202020204" pitchFamily="34" charset="0"/>
              <a:buChar char="•"/>
            </a:pPr>
            <a:r>
              <a:rPr lang="en-US" sz="1200">
                <a:solidFill>
                  <a:srgbClr val="000000"/>
                </a:solidFill>
                <a:latin typeface="Palatino Linotype"/>
              </a:rPr>
              <a:t>Primary linkage (LINKPRIM = ‘P’)</a:t>
            </a:r>
          </a:p>
          <a:p>
            <a:pPr marL="171450" indent="-171450">
              <a:buFont typeface="Arial" panose="020B0604020202020204" pitchFamily="34" charset="0"/>
              <a:buChar char="•"/>
            </a:pPr>
            <a:r>
              <a:rPr lang="en-US" sz="1200">
                <a:solidFill>
                  <a:srgbClr val="000000"/>
                </a:solidFill>
                <a:latin typeface="Palatino Linotype"/>
              </a:rPr>
              <a:t>≥ 5 valid annual EPS observations</a:t>
            </a:r>
          </a:p>
          <a:p>
            <a:pPr marL="171450" indent="-171450">
              <a:buFont typeface="Arial" panose="020B0604020202020204" pitchFamily="34" charset="0"/>
              <a:buChar char="•"/>
            </a:pPr>
            <a:r>
              <a:rPr lang="en-US" sz="1200">
                <a:solidFill>
                  <a:srgbClr val="000000"/>
                </a:solidFill>
                <a:latin typeface="Palatino Linotype"/>
              </a:rPr>
              <a:t>Non-missing monthly return data</a:t>
            </a:r>
          </a:p>
          <a:p>
            <a:pPr marL="171450" indent="-171450">
              <a:buChar char="•"/>
            </a:pPr>
            <a:r>
              <a:rPr lang="en-US" sz="1200">
                <a:solidFill>
                  <a:srgbClr val="000000"/>
                </a:solidFill>
                <a:latin typeface="Palatino Linotype"/>
              </a:rPr>
              <a:t>Final sample: ~3,500 firms, 500,000+ firm-months</a:t>
            </a:r>
            <a:endParaRPr lang="en-US" sz="1200">
              <a:solidFill>
                <a:srgbClr val="57585B"/>
              </a:solidFill>
              <a:latin typeface="Palatino Linotype"/>
            </a:endParaRPr>
          </a:p>
          <a:p>
            <a:pPr marL="171450" indent="-171450">
              <a:buChar char="•"/>
            </a:pPr>
            <a:endParaRPr lang="en-US" sz="1200">
              <a:solidFill>
                <a:srgbClr val="000000"/>
              </a:solidFill>
              <a:latin typeface="Palatino Linotype" panose="02040502050505030304" pitchFamily="18" charset="0"/>
            </a:endParaRPr>
          </a:p>
          <a:p>
            <a:endParaRPr lang="en-US">
              <a:solidFill>
                <a:srgbClr val="000000"/>
              </a:solidFill>
              <a:latin typeface="Palatino Linotype" panose="02040502050505030304" pitchFamily="18" charset="0"/>
            </a:endParaRPr>
          </a:p>
        </p:txBody>
      </p:sp>
      <p:sp>
        <p:nvSpPr>
          <p:cNvPr id="16" name="Text Placeholder 15">
            <a:extLst>
              <a:ext uri="{FF2B5EF4-FFF2-40B4-BE49-F238E27FC236}">
                <a16:creationId xmlns:a16="http://schemas.microsoft.com/office/drawing/2014/main" id="{071145C3-3BE6-471E-FA9D-FC0355476C84}"/>
              </a:ext>
            </a:extLst>
          </p:cNvPr>
          <p:cNvSpPr>
            <a:spLocks noGrp="1"/>
          </p:cNvSpPr>
          <p:nvPr>
            <p:ph type="body" sz="quarter" idx="21"/>
          </p:nvPr>
        </p:nvSpPr>
        <p:spPr>
          <a:xfrm>
            <a:off x="4891392" y="1146496"/>
            <a:ext cx="3383280" cy="215444"/>
          </a:xfrm>
        </p:spPr>
        <p:txBody>
          <a:bodyPr/>
          <a:lstStyle/>
          <a:p>
            <a:pPr algn="ctr"/>
            <a:r>
              <a:rPr lang="en-US" dirty="0">
                <a:solidFill>
                  <a:srgbClr val="000000"/>
                </a:solidFill>
                <a:latin typeface="Palatino Linotype" panose="02040502050505030304" pitchFamily="18" charset="0"/>
              </a:rPr>
              <a:t>DATA FILTERS</a:t>
            </a:r>
          </a:p>
        </p:txBody>
      </p:sp>
      <p:sp>
        <p:nvSpPr>
          <p:cNvPr id="12" name="Title 11">
            <a:extLst>
              <a:ext uri="{FF2B5EF4-FFF2-40B4-BE49-F238E27FC236}">
                <a16:creationId xmlns:a16="http://schemas.microsoft.com/office/drawing/2014/main" id="{81D19CF4-7C54-4A68-CCEC-ED5CECF52413}"/>
              </a:ext>
            </a:extLst>
          </p:cNvPr>
          <p:cNvSpPr>
            <a:spLocks noGrp="1"/>
          </p:cNvSpPr>
          <p:nvPr>
            <p:ph type="title"/>
          </p:nvPr>
        </p:nvSpPr>
        <p:spPr>
          <a:xfrm>
            <a:off x="640079" y="369582"/>
            <a:ext cx="7772400" cy="387798"/>
          </a:xfrm>
        </p:spPr>
        <p:txBody>
          <a:bodyPr/>
          <a:lstStyle/>
          <a:p>
            <a:r>
              <a:rPr lang="en-US">
                <a:solidFill>
                  <a:srgbClr val="000000"/>
                </a:solidFill>
                <a:latin typeface="Palatino Linotype" panose="02040502050505030304" pitchFamily="18" charset="0"/>
              </a:rPr>
              <a:t>Data &amp; Universe Construction</a:t>
            </a:r>
          </a:p>
        </p:txBody>
      </p:sp>
      <p:sp>
        <p:nvSpPr>
          <p:cNvPr id="5" name="TextBox 4">
            <a:extLst>
              <a:ext uri="{FF2B5EF4-FFF2-40B4-BE49-F238E27FC236}">
                <a16:creationId xmlns:a16="http://schemas.microsoft.com/office/drawing/2014/main" id="{76A4370A-5EBB-B1CC-00D0-F0174AC1FE9D}"/>
              </a:ext>
            </a:extLst>
          </p:cNvPr>
          <p:cNvSpPr txBox="1"/>
          <p:nvPr/>
        </p:nvSpPr>
        <p:spPr>
          <a:xfrm>
            <a:off x="175098" y="3997004"/>
            <a:ext cx="8793804" cy="553998"/>
          </a:xfrm>
          <a:prstGeom prst="rect">
            <a:avLst/>
          </a:prstGeom>
          <a:noFill/>
        </p:spPr>
        <p:txBody>
          <a:bodyPr wrap="square">
            <a:spAutoFit/>
          </a:bodyPr>
          <a:lstStyle/>
          <a:p>
            <a:pPr algn="ctr"/>
            <a:r>
              <a:rPr lang="en-US" sz="1000" b="1">
                <a:solidFill>
                  <a:srgbClr val="000000"/>
                </a:solidFill>
                <a:latin typeface="Palatino Linotype" panose="02040502050505030304" pitchFamily="18" charset="0"/>
              </a:rPr>
              <a:t>Note:</a:t>
            </a:r>
          </a:p>
          <a:p>
            <a:pPr algn="ctr"/>
            <a:r>
              <a:rPr lang="en-US" sz="1000" i="1">
                <a:solidFill>
                  <a:srgbClr val="000000"/>
                </a:solidFill>
                <a:latin typeface="Palatino Linotype" panose="02040502050505030304" pitchFamily="18" charset="0"/>
              </a:rPr>
              <a:t>We exclude firms with near-zero mean EPS to avoid </a:t>
            </a:r>
            <a:r>
              <a:rPr lang="en-US" sz="1000" b="1" i="1">
                <a:solidFill>
                  <a:srgbClr val="000000"/>
                </a:solidFill>
                <a:latin typeface="Palatino Linotype" panose="02040502050505030304" pitchFamily="18" charset="0"/>
              </a:rPr>
              <a:t>inflated dispersion values</a:t>
            </a:r>
            <a:br>
              <a:rPr lang="en-US" sz="1000" i="1">
                <a:solidFill>
                  <a:srgbClr val="000000"/>
                </a:solidFill>
                <a:latin typeface="Palatino Linotype" panose="02040502050505030304" pitchFamily="18" charset="0"/>
              </a:rPr>
            </a:br>
            <a:r>
              <a:rPr lang="en-US" sz="1000" i="1">
                <a:solidFill>
                  <a:srgbClr val="000000"/>
                </a:solidFill>
                <a:latin typeface="Palatino Linotype" panose="02040502050505030304" pitchFamily="18" charset="0"/>
              </a:rPr>
              <a:t>No explicit survivorship bias correction — but filters reflect </a:t>
            </a:r>
            <a:r>
              <a:rPr lang="en-US" sz="1000" b="1" i="1">
                <a:solidFill>
                  <a:srgbClr val="000000"/>
                </a:solidFill>
                <a:latin typeface="Palatino Linotype" panose="02040502050505030304" pitchFamily="18" charset="0"/>
              </a:rPr>
              <a:t>institutional feasibility</a:t>
            </a:r>
            <a:endParaRPr lang="en-US" sz="1000" i="1">
              <a:solidFill>
                <a:srgbClr val="000000"/>
              </a:solidFill>
              <a:latin typeface="Palatino Linotype" panose="02040502050505030304" pitchFamily="18" charset="0"/>
            </a:endParaRPr>
          </a:p>
        </p:txBody>
      </p:sp>
    </p:spTree>
    <p:extLst>
      <p:ext uri="{BB962C8B-B14F-4D97-AF65-F5344CB8AC3E}">
        <p14:creationId xmlns:p14="http://schemas.microsoft.com/office/powerpoint/2010/main" val="2884350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B325E6-AC72-1FB1-E67D-BEAF11F3BF25}"/>
            </a:ext>
          </a:extLst>
        </p:cNvPr>
        <p:cNvGrpSpPr/>
        <p:nvPr/>
      </p:nvGrpSpPr>
      <p:grpSpPr>
        <a:xfrm>
          <a:off x="0" y="0"/>
          <a:ext cx="0" cy="0"/>
          <a:chOff x="0" y="0"/>
          <a:chExt cx="0" cy="0"/>
        </a:xfrm>
      </p:grpSpPr>
      <p:sp>
        <p:nvSpPr>
          <p:cNvPr id="14" name="Text Placeholder 13">
            <a:extLst>
              <a:ext uri="{FF2B5EF4-FFF2-40B4-BE49-F238E27FC236}">
                <a16:creationId xmlns:a16="http://schemas.microsoft.com/office/drawing/2014/main" id="{8D6779E7-52DC-6641-80DF-D2C8CBE79B84}"/>
              </a:ext>
            </a:extLst>
          </p:cNvPr>
          <p:cNvSpPr>
            <a:spLocks noGrp="1"/>
          </p:cNvSpPr>
          <p:nvPr>
            <p:ph type="body" sz="quarter" idx="15"/>
          </p:nvPr>
        </p:nvSpPr>
        <p:spPr>
          <a:xfrm>
            <a:off x="691960" y="1125815"/>
            <a:ext cx="3383280" cy="215444"/>
          </a:xfrm>
        </p:spPr>
        <p:txBody>
          <a:bodyPr/>
          <a:lstStyle/>
          <a:p>
            <a:pPr algn="ctr"/>
            <a:r>
              <a:rPr lang="en-US">
                <a:solidFill>
                  <a:srgbClr val="000000"/>
                </a:solidFill>
                <a:latin typeface="Palatino Linotype" panose="02040502050505030304" pitchFamily="18" charset="0"/>
              </a:rPr>
              <a:t>EPS CALCULATION</a:t>
            </a:r>
          </a:p>
        </p:txBody>
      </p:sp>
      <p:sp>
        <p:nvSpPr>
          <p:cNvPr id="2" name="Date Placeholder 1">
            <a:extLst>
              <a:ext uri="{FF2B5EF4-FFF2-40B4-BE49-F238E27FC236}">
                <a16:creationId xmlns:a16="http://schemas.microsoft.com/office/drawing/2014/main" id="{44EAEC35-BDFA-9422-7FF5-DF82F50BC209}"/>
              </a:ext>
            </a:extLst>
          </p:cNvPr>
          <p:cNvSpPr>
            <a:spLocks noGrp="1"/>
          </p:cNvSpPr>
          <p:nvPr>
            <p:ph type="dt" sz="half" idx="18"/>
          </p:nvPr>
        </p:nvSpPr>
        <p:spPr/>
        <p:txBody>
          <a:bodyPr/>
          <a:lstStyle/>
          <a:p>
            <a:fld id="{CD19E2CA-7A22-2A47-87A7-154317480B32}" type="datetime4">
              <a:rPr lang="en-US" smtClean="0"/>
              <a:t>June 29, 2025</a:t>
            </a:fld>
            <a:endParaRPr lang="en-US"/>
          </a:p>
        </p:txBody>
      </p:sp>
      <p:sp>
        <p:nvSpPr>
          <p:cNvPr id="3" name="Slide Number Placeholder 2">
            <a:extLst>
              <a:ext uri="{FF2B5EF4-FFF2-40B4-BE49-F238E27FC236}">
                <a16:creationId xmlns:a16="http://schemas.microsoft.com/office/drawing/2014/main" id="{C1966134-B1DC-B9C8-016C-6CE2A1E706D4}"/>
              </a:ext>
            </a:extLst>
          </p:cNvPr>
          <p:cNvSpPr>
            <a:spLocks noGrp="1"/>
          </p:cNvSpPr>
          <p:nvPr>
            <p:ph type="sldNum" sz="quarter" idx="19"/>
          </p:nvPr>
        </p:nvSpPr>
        <p:spPr/>
        <p:txBody>
          <a:bodyPr/>
          <a:lstStyle/>
          <a:p>
            <a:fld id="{B6238B5B-F19C-E947-A0BC-87BD7983F871}" type="slidenum">
              <a:rPr lang="en-US" smtClean="0">
                <a:solidFill>
                  <a:srgbClr val="000000"/>
                </a:solidFill>
              </a:rPr>
              <a:pPr/>
              <a:t>4</a:t>
            </a:fld>
            <a:endParaRPr lang="en-US">
              <a:solidFill>
                <a:srgbClr val="000000"/>
              </a:solidFill>
            </a:endParaRPr>
          </a:p>
        </p:txBody>
      </p:sp>
      <p:sp>
        <p:nvSpPr>
          <p:cNvPr id="16" name="Text Placeholder 15">
            <a:extLst>
              <a:ext uri="{FF2B5EF4-FFF2-40B4-BE49-F238E27FC236}">
                <a16:creationId xmlns:a16="http://schemas.microsoft.com/office/drawing/2014/main" id="{FCF3FE69-E63D-7102-08AB-6548248801F1}"/>
              </a:ext>
            </a:extLst>
          </p:cNvPr>
          <p:cNvSpPr>
            <a:spLocks noGrp="1"/>
          </p:cNvSpPr>
          <p:nvPr>
            <p:ph type="body" sz="quarter" idx="21"/>
          </p:nvPr>
        </p:nvSpPr>
        <p:spPr>
          <a:xfrm>
            <a:off x="4891392" y="1146496"/>
            <a:ext cx="3383280" cy="215444"/>
          </a:xfrm>
        </p:spPr>
        <p:txBody>
          <a:bodyPr/>
          <a:lstStyle/>
          <a:p>
            <a:pPr algn="ctr"/>
            <a:r>
              <a:rPr lang="en-US">
                <a:solidFill>
                  <a:srgbClr val="000000"/>
                </a:solidFill>
                <a:latin typeface="Palatino Linotype" panose="02040502050505030304" pitchFamily="18" charset="0"/>
              </a:rPr>
              <a:t>DISPERSION SIGNAL</a:t>
            </a:r>
          </a:p>
        </p:txBody>
      </p:sp>
      <p:sp>
        <p:nvSpPr>
          <p:cNvPr id="12" name="Title 11">
            <a:extLst>
              <a:ext uri="{FF2B5EF4-FFF2-40B4-BE49-F238E27FC236}">
                <a16:creationId xmlns:a16="http://schemas.microsoft.com/office/drawing/2014/main" id="{C5A99246-437B-3B2A-4CA5-53730A70C9E3}"/>
              </a:ext>
            </a:extLst>
          </p:cNvPr>
          <p:cNvSpPr>
            <a:spLocks noGrp="1"/>
          </p:cNvSpPr>
          <p:nvPr>
            <p:ph type="title"/>
          </p:nvPr>
        </p:nvSpPr>
        <p:spPr>
          <a:xfrm>
            <a:off x="640079" y="369582"/>
            <a:ext cx="7772400" cy="387798"/>
          </a:xfrm>
        </p:spPr>
        <p:txBody>
          <a:bodyPr/>
          <a:lstStyle/>
          <a:p>
            <a:r>
              <a:rPr lang="en-US">
                <a:solidFill>
                  <a:srgbClr val="000000"/>
                </a:solidFill>
                <a:latin typeface="Palatino Linotype" panose="02040502050505030304" pitchFamily="18" charset="0"/>
              </a:rPr>
              <a:t>Constructing the Earnings Volatility Signal</a:t>
            </a:r>
          </a:p>
        </p:txBody>
      </p:sp>
      <p:sp>
        <p:nvSpPr>
          <p:cNvPr id="15" name="Text Placeholder 14">
            <a:extLst>
              <a:ext uri="{FF2B5EF4-FFF2-40B4-BE49-F238E27FC236}">
                <a16:creationId xmlns:a16="http://schemas.microsoft.com/office/drawing/2014/main" id="{CC1995D6-35DB-5A09-98A0-6BC51FCDA5D7}"/>
              </a:ext>
            </a:extLst>
          </p:cNvPr>
          <p:cNvSpPr>
            <a:spLocks noGrp="1"/>
          </p:cNvSpPr>
          <p:nvPr>
            <p:ph type="body" sz="quarter" idx="20"/>
          </p:nvPr>
        </p:nvSpPr>
        <p:spPr>
          <a:xfrm>
            <a:off x="4859189" y="1605192"/>
            <a:ext cx="3658894" cy="2667397"/>
          </a:xfrm>
        </p:spPr>
        <p:txBody>
          <a:bodyPr vert="horz" wrap="square" lIns="0" tIns="0" rIns="0" bIns="0" rtlCol="0" anchor="t">
            <a:spAutoFit/>
          </a:bodyPr>
          <a:lstStyle/>
          <a:p>
            <a:r>
              <a:rPr lang="en-US">
                <a:solidFill>
                  <a:srgbClr val="000000"/>
                </a:solidFill>
                <a:latin typeface="Palatino Linotype"/>
              </a:rPr>
              <a:t>For each firm-year, compute 5-year trailing EPS dispersion: </a:t>
            </a:r>
            <a:endParaRPr lang="en-US">
              <a:solidFill>
                <a:srgbClr val="000000"/>
              </a:solidFill>
              <a:latin typeface="Palatino Linotype" panose="02040502050505030304" pitchFamily="18" charset="0"/>
            </a:endParaRPr>
          </a:p>
          <a:p>
            <a:endParaRPr lang="en-US">
              <a:solidFill>
                <a:srgbClr val="000000"/>
              </a:solidFill>
              <a:latin typeface="Palatino Linotype"/>
            </a:endParaRPr>
          </a:p>
          <a:p>
            <a:endParaRPr lang="en-US">
              <a:solidFill>
                <a:srgbClr val="000000"/>
              </a:solidFill>
              <a:latin typeface="Palatino Linotype"/>
            </a:endParaRPr>
          </a:p>
          <a:p>
            <a:r>
              <a:rPr lang="en-US">
                <a:solidFill>
                  <a:srgbClr val="000000"/>
                </a:solidFill>
                <a:latin typeface="Palatino Linotype"/>
              </a:rPr>
              <a:t>Minimum 5 valid annual EPS observations required</a:t>
            </a:r>
          </a:p>
          <a:p>
            <a:r>
              <a:rPr lang="en-US">
                <a:solidFill>
                  <a:srgbClr val="000000"/>
                </a:solidFill>
                <a:latin typeface="Palatino Linotype"/>
              </a:rPr>
              <a:t>Assign annual dispersion value to each month within the same fiscal year</a:t>
            </a:r>
          </a:p>
          <a:p>
            <a:r>
              <a:rPr lang="en-US" b="1">
                <a:solidFill>
                  <a:srgbClr val="000000"/>
                </a:solidFill>
                <a:latin typeface="Palatino Linotype"/>
              </a:rPr>
              <a:t>Interpreted as: A proxy for valuation uncertainty or disagreement in fundamentals</a:t>
            </a:r>
          </a:p>
        </p:txBody>
      </p:sp>
      <p:pic>
        <p:nvPicPr>
          <p:cNvPr id="4" name="Picture 3" descr="A mathematical equation with black text&#10;&#10;AI-generated content may be incorrect.">
            <a:extLst>
              <a:ext uri="{FF2B5EF4-FFF2-40B4-BE49-F238E27FC236}">
                <a16:creationId xmlns:a16="http://schemas.microsoft.com/office/drawing/2014/main" id="{DA7686B6-65DD-25F1-5CBC-433B51C9235C}"/>
              </a:ext>
            </a:extLst>
          </p:cNvPr>
          <p:cNvPicPr>
            <a:picLocks noChangeAspect="1"/>
          </p:cNvPicPr>
          <p:nvPr/>
        </p:nvPicPr>
        <p:blipFill>
          <a:blip r:embed="rId2"/>
          <a:stretch>
            <a:fillRect/>
          </a:stretch>
        </p:blipFill>
        <p:spPr>
          <a:xfrm>
            <a:off x="5589132" y="2126796"/>
            <a:ext cx="1984376" cy="481693"/>
          </a:xfrm>
          <a:prstGeom prst="rect">
            <a:avLst/>
          </a:prstGeom>
        </p:spPr>
      </p:pic>
      <p:pic>
        <p:nvPicPr>
          <p:cNvPr id="7" name="Picture 6">
            <a:extLst>
              <a:ext uri="{FF2B5EF4-FFF2-40B4-BE49-F238E27FC236}">
                <a16:creationId xmlns:a16="http://schemas.microsoft.com/office/drawing/2014/main" id="{AB94D009-3F44-2DDE-1F4C-957FE8304B86}"/>
              </a:ext>
            </a:extLst>
          </p:cNvPr>
          <p:cNvPicPr>
            <a:picLocks noChangeAspect="1"/>
          </p:cNvPicPr>
          <p:nvPr/>
        </p:nvPicPr>
        <p:blipFill>
          <a:blip r:embed="rId3"/>
          <a:stretch>
            <a:fillRect/>
          </a:stretch>
        </p:blipFill>
        <p:spPr>
          <a:xfrm>
            <a:off x="1243012" y="2464707"/>
            <a:ext cx="2085975" cy="685800"/>
          </a:xfrm>
          <a:prstGeom prst="rect">
            <a:avLst/>
          </a:prstGeom>
        </p:spPr>
      </p:pic>
      <p:sp>
        <p:nvSpPr>
          <p:cNvPr id="19" name="Text Placeholder 14">
            <a:extLst>
              <a:ext uri="{FF2B5EF4-FFF2-40B4-BE49-F238E27FC236}">
                <a16:creationId xmlns:a16="http://schemas.microsoft.com/office/drawing/2014/main" id="{A1828471-83FC-EFDD-DC9E-27ED94094ECF}"/>
              </a:ext>
            </a:extLst>
          </p:cNvPr>
          <p:cNvSpPr txBox="1">
            <a:spLocks/>
          </p:cNvSpPr>
          <p:nvPr/>
        </p:nvSpPr>
        <p:spPr>
          <a:xfrm>
            <a:off x="530304" y="1603377"/>
            <a:ext cx="3658894" cy="3088025"/>
          </a:xfrm>
          <a:prstGeom prst="rect">
            <a:avLst/>
          </a:prstGeom>
        </p:spPr>
        <p:txBody>
          <a:bodyPr vert="horz" wrap="square" lIns="0" tIns="0" rIns="0" bIns="0" rtlCol="0" anchor="t">
            <a:spAutoFit/>
          </a:bodyPr>
          <a:lstStyle>
            <a:lvl1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sz="1400" b="0" i="0" kern="1200">
                <a:solidFill>
                  <a:srgbClr val="58595B"/>
                </a:solidFill>
                <a:latin typeface="Helvetica Regular" pitchFamily="2" charset="0"/>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marL="285750" indent="-285750">
              <a:buFont typeface="Arial"/>
              <a:buChar char="•"/>
            </a:pPr>
            <a:r>
              <a:rPr lang="en-US">
                <a:solidFill>
                  <a:srgbClr val="000000"/>
                </a:solidFill>
                <a:latin typeface="Palatino Linotype"/>
              </a:rPr>
              <a:t>Start with quarterly net income (NIQ) and shares outstanding (CSHOQ)</a:t>
            </a:r>
            <a:endParaRPr lang="en-US">
              <a:latin typeface="Palatino Linotype"/>
            </a:endParaRPr>
          </a:p>
          <a:p>
            <a:pPr marL="285750" indent="-285750">
              <a:buFont typeface="Arial"/>
              <a:buChar char="•"/>
            </a:pPr>
            <a:r>
              <a:rPr lang="en-US" b="1">
                <a:solidFill>
                  <a:srgbClr val="000000"/>
                </a:solidFill>
                <a:latin typeface="Palatino Linotype"/>
              </a:rPr>
              <a:t>Compute annual EPS</a:t>
            </a:r>
            <a:r>
              <a:rPr lang="en-US">
                <a:solidFill>
                  <a:srgbClr val="000000"/>
                </a:solidFill>
                <a:latin typeface="Palatino Linotype"/>
              </a:rPr>
              <a:t>:</a:t>
            </a:r>
            <a:endParaRPr lang="en-US">
              <a:latin typeface="Palatino Linotype"/>
            </a:endParaRPr>
          </a:p>
          <a:p>
            <a:endParaRPr lang="en-US">
              <a:solidFill>
                <a:srgbClr val="000000"/>
              </a:solidFill>
              <a:latin typeface="Palatino Linotype"/>
            </a:endParaRPr>
          </a:p>
          <a:p>
            <a:pPr marL="285750" indent="-285750">
              <a:buFont typeface="Arial"/>
              <a:buChar char="•"/>
            </a:pPr>
            <a:endParaRPr lang="en-US" b="1">
              <a:solidFill>
                <a:srgbClr val="000000"/>
              </a:solidFill>
              <a:latin typeface="Palatino Linotype"/>
            </a:endParaRPr>
          </a:p>
          <a:p>
            <a:pPr marL="285750" indent="-285750">
              <a:buFont typeface="Arial"/>
              <a:buChar char="•"/>
            </a:pPr>
            <a:endParaRPr lang="en-US" b="1">
              <a:solidFill>
                <a:srgbClr val="000000"/>
              </a:solidFill>
              <a:latin typeface="Palatino Linotype"/>
            </a:endParaRPr>
          </a:p>
          <a:p>
            <a:pPr marL="285750" indent="-285750">
              <a:buFont typeface="Arial"/>
              <a:buChar char="•"/>
            </a:pPr>
            <a:r>
              <a:rPr lang="en-US" b="1">
                <a:solidFill>
                  <a:srgbClr val="000000"/>
                </a:solidFill>
                <a:latin typeface="Palatino Linotype"/>
              </a:rPr>
              <a:t>Fill missing share data</a:t>
            </a:r>
            <a:r>
              <a:rPr lang="en-US">
                <a:solidFill>
                  <a:srgbClr val="000000"/>
                </a:solidFill>
                <a:latin typeface="Palatino Linotype"/>
              </a:rPr>
              <a:t> using CRSP December-end shares (SHROUT)</a:t>
            </a:r>
            <a:endParaRPr lang="en-US">
              <a:latin typeface="Palatino Linotype"/>
            </a:endParaRPr>
          </a:p>
          <a:p>
            <a:pPr marL="285750" indent="-285750">
              <a:buFont typeface="Arial"/>
              <a:buChar char="•"/>
            </a:pPr>
            <a:r>
              <a:rPr lang="en-US" b="1">
                <a:solidFill>
                  <a:srgbClr val="000000"/>
                </a:solidFill>
                <a:latin typeface="Palatino Linotype"/>
              </a:rPr>
              <a:t>Exclude firms with near-zero mean EPS</a:t>
            </a:r>
            <a:r>
              <a:rPr lang="en-US">
                <a:solidFill>
                  <a:srgbClr val="000000"/>
                </a:solidFill>
                <a:latin typeface="Palatino Linotype"/>
              </a:rPr>
              <a:t> to avoid inflated dispersion values</a:t>
            </a:r>
            <a:endParaRPr lang="en-US">
              <a:latin typeface="Palatino Linotype"/>
            </a:endParaRPr>
          </a:p>
          <a:p>
            <a:endParaRPr lang="en-US">
              <a:solidFill>
                <a:srgbClr val="000000"/>
              </a:solidFill>
              <a:latin typeface="Palatino Linotype"/>
            </a:endParaRPr>
          </a:p>
        </p:txBody>
      </p:sp>
    </p:spTree>
    <p:extLst>
      <p:ext uri="{BB962C8B-B14F-4D97-AF65-F5344CB8AC3E}">
        <p14:creationId xmlns:p14="http://schemas.microsoft.com/office/powerpoint/2010/main" val="2404562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B1763D-0DE8-B942-9F20-420D29B72B03}"/>
              </a:ext>
            </a:extLst>
          </p:cNvPr>
          <p:cNvSpPr>
            <a:spLocks noGrp="1"/>
          </p:cNvSpPr>
          <p:nvPr>
            <p:ph type="dt" sz="half" idx="18"/>
          </p:nvPr>
        </p:nvSpPr>
        <p:spPr/>
        <p:txBody>
          <a:bodyPr/>
          <a:lstStyle/>
          <a:p>
            <a:fld id="{CD19E2CA-7A22-2A47-87A7-154317480B32}" type="datetime4">
              <a:rPr lang="en-US" smtClean="0"/>
              <a:t>June 29, 2025</a:t>
            </a:fld>
            <a:endParaRPr lang="en-US"/>
          </a:p>
        </p:txBody>
      </p:sp>
      <p:sp>
        <p:nvSpPr>
          <p:cNvPr id="3" name="Slide Number Placeholder 2">
            <a:extLst>
              <a:ext uri="{FF2B5EF4-FFF2-40B4-BE49-F238E27FC236}">
                <a16:creationId xmlns:a16="http://schemas.microsoft.com/office/drawing/2014/main" id="{E2274208-0BF5-1532-302F-90875CBCBB4F}"/>
              </a:ext>
            </a:extLst>
          </p:cNvPr>
          <p:cNvSpPr>
            <a:spLocks noGrp="1"/>
          </p:cNvSpPr>
          <p:nvPr>
            <p:ph type="sldNum" sz="quarter" idx="19"/>
          </p:nvPr>
        </p:nvSpPr>
        <p:spPr/>
        <p:txBody>
          <a:bodyPr/>
          <a:lstStyle/>
          <a:p>
            <a:fld id="{B6238B5B-F19C-E947-A0BC-87BD7983F871}" type="slidenum">
              <a:rPr lang="en-US" smtClean="0"/>
              <a:pPr/>
              <a:t>5</a:t>
            </a:fld>
            <a:endParaRPr lang="en-US"/>
          </a:p>
        </p:txBody>
      </p:sp>
      <p:sp>
        <p:nvSpPr>
          <p:cNvPr id="15" name="Title 14">
            <a:extLst>
              <a:ext uri="{FF2B5EF4-FFF2-40B4-BE49-F238E27FC236}">
                <a16:creationId xmlns:a16="http://schemas.microsoft.com/office/drawing/2014/main" id="{A1F93531-1ABC-3E16-D3E8-812D3FFCB07A}"/>
              </a:ext>
            </a:extLst>
          </p:cNvPr>
          <p:cNvSpPr>
            <a:spLocks noGrp="1"/>
          </p:cNvSpPr>
          <p:nvPr>
            <p:ph type="title"/>
          </p:nvPr>
        </p:nvSpPr>
        <p:spPr>
          <a:xfrm>
            <a:off x="646386" y="369581"/>
            <a:ext cx="7764517" cy="387798"/>
          </a:xfrm>
        </p:spPr>
        <p:txBody>
          <a:bodyPr/>
          <a:lstStyle/>
          <a:p>
            <a:r>
              <a:rPr lang="en-US">
                <a:solidFill>
                  <a:srgbClr val="000000"/>
                </a:solidFill>
                <a:latin typeface="Palatino Linotype" panose="02040502050505030304" pitchFamily="18" charset="0"/>
              </a:rPr>
              <a:t>Universe &amp; Signal Construction Workflows</a:t>
            </a:r>
          </a:p>
        </p:txBody>
      </p:sp>
      <p:pic>
        <p:nvPicPr>
          <p:cNvPr id="5" name="Picture 4">
            <a:extLst>
              <a:ext uri="{FF2B5EF4-FFF2-40B4-BE49-F238E27FC236}">
                <a16:creationId xmlns:a16="http://schemas.microsoft.com/office/drawing/2014/main" id="{973323F9-0631-BD36-3665-11C8D11EDD51}"/>
              </a:ext>
            </a:extLst>
          </p:cNvPr>
          <p:cNvPicPr>
            <a:picLocks noChangeAspect="1"/>
          </p:cNvPicPr>
          <p:nvPr/>
        </p:nvPicPr>
        <p:blipFill>
          <a:blip r:embed="rId2"/>
          <a:srcRect l="13744" t="13943" r="13459" b="5443"/>
          <a:stretch>
            <a:fillRect/>
          </a:stretch>
        </p:blipFill>
        <p:spPr>
          <a:xfrm>
            <a:off x="819807" y="1144105"/>
            <a:ext cx="2911452" cy="3224049"/>
          </a:xfrm>
          <a:prstGeom prst="rect">
            <a:avLst/>
          </a:prstGeom>
        </p:spPr>
      </p:pic>
      <p:pic>
        <p:nvPicPr>
          <p:cNvPr id="9" name="Picture 8">
            <a:extLst>
              <a:ext uri="{FF2B5EF4-FFF2-40B4-BE49-F238E27FC236}">
                <a16:creationId xmlns:a16="http://schemas.microsoft.com/office/drawing/2014/main" id="{23D80B1A-658E-E661-2E94-B2267024D2BF}"/>
              </a:ext>
            </a:extLst>
          </p:cNvPr>
          <p:cNvPicPr>
            <a:picLocks noChangeAspect="1"/>
          </p:cNvPicPr>
          <p:nvPr/>
        </p:nvPicPr>
        <p:blipFill>
          <a:blip r:embed="rId3"/>
          <a:srcRect l="5064" t="13484" r="6995" b="14486"/>
          <a:stretch>
            <a:fillRect/>
          </a:stretch>
        </p:blipFill>
        <p:spPr>
          <a:xfrm>
            <a:off x="5286616" y="1144105"/>
            <a:ext cx="2624087" cy="3224049"/>
          </a:xfrm>
          <a:prstGeom prst="rect">
            <a:avLst/>
          </a:prstGeom>
        </p:spPr>
      </p:pic>
    </p:spTree>
    <p:extLst>
      <p:ext uri="{BB962C8B-B14F-4D97-AF65-F5344CB8AC3E}">
        <p14:creationId xmlns:p14="http://schemas.microsoft.com/office/powerpoint/2010/main" val="1626795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5FDA8-2E75-4274-0D11-152F765BD68D}"/>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1494407A-3697-223F-420B-7E4DDA7CAA92}"/>
              </a:ext>
            </a:extLst>
          </p:cNvPr>
          <p:cNvSpPr>
            <a:spLocks noGrp="1"/>
          </p:cNvSpPr>
          <p:nvPr>
            <p:ph type="dt" sz="half" idx="18"/>
          </p:nvPr>
        </p:nvSpPr>
        <p:spPr/>
        <p:txBody>
          <a:bodyPr/>
          <a:lstStyle/>
          <a:p>
            <a:fld id="{CD19E2CA-7A22-2A47-87A7-154317480B32}" type="datetime4">
              <a:rPr lang="en-US" smtClean="0"/>
              <a:t>June 29, 2025</a:t>
            </a:fld>
            <a:endParaRPr lang="en-US"/>
          </a:p>
        </p:txBody>
      </p:sp>
      <p:sp>
        <p:nvSpPr>
          <p:cNvPr id="3" name="Slide Number Placeholder 2">
            <a:extLst>
              <a:ext uri="{FF2B5EF4-FFF2-40B4-BE49-F238E27FC236}">
                <a16:creationId xmlns:a16="http://schemas.microsoft.com/office/drawing/2014/main" id="{9E7F027D-E3F5-350B-D4E9-3257A86EE1DA}"/>
              </a:ext>
            </a:extLst>
          </p:cNvPr>
          <p:cNvSpPr>
            <a:spLocks noGrp="1"/>
          </p:cNvSpPr>
          <p:nvPr>
            <p:ph type="sldNum" sz="quarter" idx="19"/>
          </p:nvPr>
        </p:nvSpPr>
        <p:spPr/>
        <p:txBody>
          <a:bodyPr/>
          <a:lstStyle/>
          <a:p>
            <a:fld id="{B6238B5B-F19C-E947-A0BC-87BD7983F871}" type="slidenum">
              <a:rPr lang="en-US" smtClean="0"/>
              <a:pPr/>
              <a:t>6</a:t>
            </a:fld>
            <a:endParaRPr lang="en-US"/>
          </a:p>
        </p:txBody>
      </p:sp>
      <p:sp>
        <p:nvSpPr>
          <p:cNvPr id="15" name="Title 14">
            <a:extLst>
              <a:ext uri="{FF2B5EF4-FFF2-40B4-BE49-F238E27FC236}">
                <a16:creationId xmlns:a16="http://schemas.microsoft.com/office/drawing/2014/main" id="{1267B271-1160-F505-A83C-38408CE2E153}"/>
              </a:ext>
            </a:extLst>
          </p:cNvPr>
          <p:cNvSpPr>
            <a:spLocks noGrp="1"/>
          </p:cNvSpPr>
          <p:nvPr>
            <p:ph type="title"/>
          </p:nvPr>
        </p:nvSpPr>
        <p:spPr>
          <a:xfrm>
            <a:off x="646386" y="369581"/>
            <a:ext cx="7764517" cy="387798"/>
          </a:xfrm>
        </p:spPr>
        <p:txBody>
          <a:bodyPr/>
          <a:lstStyle/>
          <a:p>
            <a:r>
              <a:rPr lang="en-US" dirty="0">
                <a:solidFill>
                  <a:srgbClr val="000000"/>
                </a:solidFill>
                <a:latin typeface="Palatino Linotype"/>
              </a:rPr>
              <a:t>Signal &amp; Portfolio Formation</a:t>
            </a:r>
            <a:endParaRPr lang="en-US" dirty="0"/>
          </a:p>
        </p:txBody>
      </p:sp>
      <p:sp>
        <p:nvSpPr>
          <p:cNvPr id="6" name="Text Placeholder 14">
            <a:extLst>
              <a:ext uri="{FF2B5EF4-FFF2-40B4-BE49-F238E27FC236}">
                <a16:creationId xmlns:a16="http://schemas.microsoft.com/office/drawing/2014/main" id="{7FC8199A-03DB-12EB-BB05-14C92C806B43}"/>
              </a:ext>
            </a:extLst>
          </p:cNvPr>
          <p:cNvSpPr txBox="1">
            <a:spLocks/>
          </p:cNvSpPr>
          <p:nvPr/>
        </p:nvSpPr>
        <p:spPr>
          <a:xfrm>
            <a:off x="908485" y="1013221"/>
            <a:ext cx="6969965" cy="2269339"/>
          </a:xfrm>
          <a:prstGeom prst="rect">
            <a:avLst/>
          </a:prstGeom>
        </p:spPr>
        <p:txBody>
          <a:bodyPr vert="horz" wrap="square" lIns="0" tIns="0" rIns="0" bIns="0" rtlCol="0" anchor="t">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1400" b="0" kern="1200">
                <a:solidFill>
                  <a:srgbClr val="58595B"/>
                </a:solidFill>
                <a:latin typeface="+mn-lt"/>
                <a:ea typeface="+mn-ea"/>
                <a:cs typeface="+mn-cs"/>
              </a:defRPr>
            </a:lvl1pPr>
            <a:lvl2pPr marL="44805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baseline="0">
                <a:solidFill>
                  <a:srgbClr val="58595B"/>
                </a:solidFill>
                <a:latin typeface="+mn-lt"/>
                <a:ea typeface="+mn-ea"/>
                <a:cs typeface="+mn-cs"/>
              </a:defRPr>
            </a:lvl2pPr>
            <a:lvl3pPr marL="72237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3pPr>
            <a:lvl4pPr marL="996696" indent="-173736" algn="l" defTabSz="685800" rtl="0" eaLnBrk="1" latinLnBrk="0" hangingPunct="1">
              <a:lnSpc>
                <a:spcPct val="90000"/>
              </a:lnSpc>
              <a:spcBef>
                <a:spcPts val="375"/>
              </a:spcBef>
              <a:spcAft>
                <a:spcPts val="0"/>
              </a:spcAft>
              <a:buFont typeface="Arial" panose="020B0604020202020204" pitchFamily="34" charset="0"/>
              <a:buChar char="•"/>
              <a:defRPr sz="1400" b="0" i="0" kern="1200">
                <a:solidFill>
                  <a:srgbClr val="58595B"/>
                </a:solidFill>
                <a:latin typeface="+mn-lt"/>
                <a:ea typeface="+mn-ea"/>
                <a:cs typeface="+mn-cs"/>
              </a:defRPr>
            </a:lvl4pPr>
            <a:lvl5pPr marL="1271016" indent="-173736" algn="l" defTabSz="685800" rtl="0" eaLnBrk="1" latinLnBrk="0" hangingPunct="1">
              <a:lnSpc>
                <a:spcPct val="90000"/>
              </a:lnSpc>
              <a:spcBef>
                <a:spcPts val="375"/>
              </a:spcBef>
              <a:spcAft>
                <a:spcPts val="0"/>
              </a:spcAft>
              <a:buFont typeface="Arial" panose="020B0604020202020204" pitchFamily="34" charset="0"/>
              <a:buChar char="•"/>
              <a:defRPr sz="1400" b="0" kern="1200">
                <a:solidFill>
                  <a:srgbClr val="58595B"/>
                </a:solidFill>
                <a:latin typeface="+mn-lt"/>
                <a:ea typeface="+mn-ea"/>
                <a:cs typeface="+mn-cs"/>
              </a:defRPr>
            </a:lvl5pPr>
            <a:lvl6pPr marL="628650" indent="-651510" algn="l" defTabSz="685800" rtl="0" eaLnBrk="1" latinLnBrk="0" hangingPunct="1">
              <a:lnSpc>
                <a:spcPct val="90000"/>
              </a:lnSpc>
              <a:spcBef>
                <a:spcPts val="0"/>
              </a:spcBef>
              <a:spcAft>
                <a:spcPts val="600"/>
              </a:spcAft>
              <a:buFont typeface="Arial" panose="020B0604020202020204" pitchFamily="34" charset="0"/>
              <a:buNone/>
              <a:defRPr sz="100" kern="1200">
                <a:solidFill>
                  <a:schemeClr val="tx1"/>
                </a:solidFill>
                <a:latin typeface="+mn-lt"/>
                <a:ea typeface="+mn-ea"/>
                <a:cs typeface="+mn-cs"/>
              </a:defRPr>
            </a:lvl6pPr>
            <a:lvl7pPr marL="557784" indent="-194310" algn="l" defTabSz="685800" rtl="0" eaLnBrk="1" latinLnBrk="0" hangingPunct="1">
              <a:lnSpc>
                <a:spcPct val="90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274320" indent="-171450" algn="l" defTabSz="685800" rtl="0" eaLnBrk="1" latinLnBrk="0" hangingPunct="1">
              <a:lnSpc>
                <a:spcPct val="90000"/>
              </a:lnSpc>
              <a:spcBef>
                <a:spcPts val="0"/>
              </a:spcBef>
              <a:spcAft>
                <a:spcPts val="600"/>
              </a:spcAft>
              <a:buFont typeface="Arial" panose="020B0604020202020204" pitchFamily="34" charset="0"/>
              <a:buChar char="•"/>
              <a:defRPr sz="1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4150" kern="1200">
                <a:solidFill>
                  <a:schemeClr val="tx1"/>
                </a:solidFill>
                <a:latin typeface="+mn-lt"/>
                <a:ea typeface="+mn-ea"/>
                <a:cs typeface="+mn-cs"/>
              </a:defRPr>
            </a:lvl9pPr>
          </a:lstStyle>
          <a:p>
            <a:pPr>
              <a:buFont typeface="Arial"/>
              <a:buChar char="•"/>
            </a:pPr>
            <a:r>
              <a:rPr lang="en-US" dirty="0">
                <a:solidFill>
                  <a:srgbClr val="000000"/>
                </a:solidFill>
                <a:latin typeface="Palatino Linotype"/>
                <a:ea typeface="+mn-lt"/>
                <a:cs typeface="+mn-lt"/>
              </a:rPr>
              <a:t>Sort stocks into quintiles based on </a:t>
            </a:r>
            <a:r>
              <a:rPr lang="en-US" b="1" dirty="0">
                <a:solidFill>
                  <a:srgbClr val="000000"/>
                </a:solidFill>
                <a:latin typeface="Palatino Linotype"/>
                <a:ea typeface="+mn-lt"/>
                <a:cs typeface="+mn-lt"/>
              </a:rPr>
              <a:t>5-year EPS dispersion</a:t>
            </a:r>
          </a:p>
          <a:p>
            <a:pPr>
              <a:buFont typeface="Arial"/>
              <a:buChar char="•"/>
            </a:pPr>
            <a:r>
              <a:rPr lang="en-US" dirty="0">
                <a:solidFill>
                  <a:srgbClr val="000000"/>
                </a:solidFill>
                <a:latin typeface="Palatino Linotype"/>
                <a:ea typeface="+mn-lt"/>
                <a:cs typeface="+mn-lt"/>
              </a:rPr>
              <a:t>Construct a monthly long–short portfolio</a:t>
            </a:r>
          </a:p>
          <a:p>
            <a:r>
              <a:rPr lang="en-US" dirty="0">
                <a:solidFill>
                  <a:srgbClr val="000000"/>
                </a:solidFill>
                <a:latin typeface="Palatino Linotype"/>
                <a:ea typeface="+mn-lt"/>
                <a:cs typeface="+mn-lt"/>
              </a:rPr>
              <a:t>Long D5 (high dispersion), Short D1 (low dispersion)</a:t>
            </a:r>
          </a:p>
          <a:p>
            <a:r>
              <a:rPr lang="en-US" dirty="0">
                <a:solidFill>
                  <a:srgbClr val="000000"/>
                </a:solidFill>
                <a:latin typeface="Palatino Linotype"/>
                <a:ea typeface="+mn-lt"/>
                <a:cs typeface="+mn-lt"/>
              </a:rPr>
              <a:t>Equal-weighted and </a:t>
            </a:r>
            <a:r>
              <a:rPr lang="en-US" b="1" dirty="0">
                <a:solidFill>
                  <a:srgbClr val="000000"/>
                </a:solidFill>
                <a:latin typeface="Palatino Linotype"/>
                <a:ea typeface="+mn-lt"/>
                <a:cs typeface="+mn-lt"/>
              </a:rPr>
              <a:t>rebalanced monthly</a:t>
            </a:r>
          </a:p>
          <a:p>
            <a:r>
              <a:rPr lang="en-US" dirty="0">
                <a:solidFill>
                  <a:srgbClr val="000000"/>
                </a:solidFill>
                <a:latin typeface="Palatino Linotype"/>
                <a:ea typeface="+mn-lt"/>
                <a:cs typeface="+mn-lt"/>
              </a:rPr>
              <a:t>Table below reports annualized stats using full-sample data:</a:t>
            </a:r>
          </a:p>
          <a:p>
            <a:pPr marL="0" indent="0">
              <a:buNone/>
            </a:pPr>
            <a:endParaRPr lang="en-US" dirty="0">
              <a:solidFill>
                <a:srgbClr val="000000"/>
              </a:solidFill>
              <a:latin typeface="Palatino Linotype"/>
              <a:ea typeface="+mn-lt"/>
              <a:cs typeface="+mn-lt"/>
            </a:endParaRPr>
          </a:p>
          <a:p>
            <a:pPr>
              <a:buFont typeface="Arial"/>
              <a:buChar char="•"/>
            </a:pPr>
            <a:endParaRPr lang="en-US" b="1" dirty="0">
              <a:solidFill>
                <a:srgbClr val="000000"/>
              </a:solidFill>
              <a:latin typeface="Palatino Linotype"/>
            </a:endParaRPr>
          </a:p>
          <a:p>
            <a:pPr marL="285750" indent="-285750">
              <a:buFont typeface="Arial"/>
              <a:buChar char="•"/>
            </a:pPr>
            <a:endParaRPr lang="en-US" dirty="0">
              <a:solidFill>
                <a:srgbClr val="000000"/>
              </a:solidFill>
              <a:latin typeface="Helvetica Regular"/>
            </a:endParaRPr>
          </a:p>
        </p:txBody>
      </p:sp>
      <p:pic>
        <p:nvPicPr>
          <p:cNvPr id="5" name="Picture 4">
            <a:extLst>
              <a:ext uri="{FF2B5EF4-FFF2-40B4-BE49-F238E27FC236}">
                <a16:creationId xmlns:a16="http://schemas.microsoft.com/office/drawing/2014/main" id="{85D32390-7EC9-F89E-49D4-A34C6C7B574D}"/>
              </a:ext>
            </a:extLst>
          </p:cNvPr>
          <p:cNvPicPr>
            <a:picLocks noChangeAspect="1"/>
          </p:cNvPicPr>
          <p:nvPr/>
        </p:nvPicPr>
        <p:blipFill>
          <a:blip r:embed="rId2"/>
          <a:stretch>
            <a:fillRect/>
          </a:stretch>
        </p:blipFill>
        <p:spPr>
          <a:xfrm>
            <a:off x="1800430" y="2536473"/>
            <a:ext cx="4347277" cy="1796978"/>
          </a:xfrm>
          <a:prstGeom prst="rect">
            <a:avLst/>
          </a:prstGeom>
        </p:spPr>
      </p:pic>
    </p:spTree>
    <p:extLst>
      <p:ext uri="{BB962C8B-B14F-4D97-AF65-F5344CB8AC3E}">
        <p14:creationId xmlns:p14="http://schemas.microsoft.com/office/powerpoint/2010/main" val="3250392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222CF-8DB5-F66D-9645-30CE6B105EF9}"/>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6E46618D-2E81-653F-BA73-07684BEB08BE}"/>
              </a:ext>
            </a:extLst>
          </p:cNvPr>
          <p:cNvSpPr>
            <a:spLocks noGrp="1"/>
          </p:cNvSpPr>
          <p:nvPr>
            <p:ph type="dt" sz="half" idx="18"/>
          </p:nvPr>
        </p:nvSpPr>
        <p:spPr/>
        <p:txBody>
          <a:bodyPr/>
          <a:lstStyle/>
          <a:p>
            <a:fld id="{CD19E2CA-7A22-2A47-87A7-154317480B32}" type="datetime4">
              <a:rPr lang="en-US" smtClean="0"/>
              <a:t>June 29, 2025</a:t>
            </a:fld>
            <a:endParaRPr lang="en-US"/>
          </a:p>
        </p:txBody>
      </p:sp>
      <p:sp>
        <p:nvSpPr>
          <p:cNvPr id="3" name="Slide Number Placeholder 2">
            <a:extLst>
              <a:ext uri="{FF2B5EF4-FFF2-40B4-BE49-F238E27FC236}">
                <a16:creationId xmlns:a16="http://schemas.microsoft.com/office/drawing/2014/main" id="{2318F94D-181B-CECA-E774-BA45E116E1BE}"/>
              </a:ext>
            </a:extLst>
          </p:cNvPr>
          <p:cNvSpPr>
            <a:spLocks noGrp="1"/>
          </p:cNvSpPr>
          <p:nvPr>
            <p:ph type="sldNum" sz="quarter" idx="19"/>
          </p:nvPr>
        </p:nvSpPr>
        <p:spPr/>
        <p:txBody>
          <a:bodyPr/>
          <a:lstStyle/>
          <a:p>
            <a:fld id="{B6238B5B-F19C-E947-A0BC-87BD7983F871}" type="slidenum">
              <a:rPr lang="en-US" smtClean="0"/>
              <a:pPr/>
              <a:t>7</a:t>
            </a:fld>
            <a:endParaRPr lang="en-US"/>
          </a:p>
        </p:txBody>
      </p:sp>
      <p:sp>
        <p:nvSpPr>
          <p:cNvPr id="15" name="Title 14">
            <a:extLst>
              <a:ext uri="{FF2B5EF4-FFF2-40B4-BE49-F238E27FC236}">
                <a16:creationId xmlns:a16="http://schemas.microsoft.com/office/drawing/2014/main" id="{BC11CEC1-E793-4A5F-F254-D7E4DAF77C7B}"/>
              </a:ext>
            </a:extLst>
          </p:cNvPr>
          <p:cNvSpPr>
            <a:spLocks noGrp="1"/>
          </p:cNvSpPr>
          <p:nvPr>
            <p:ph type="title"/>
          </p:nvPr>
        </p:nvSpPr>
        <p:spPr>
          <a:xfrm>
            <a:off x="646386" y="369581"/>
            <a:ext cx="7764517" cy="387798"/>
          </a:xfrm>
        </p:spPr>
        <p:txBody>
          <a:bodyPr/>
          <a:lstStyle/>
          <a:p>
            <a:r>
              <a:rPr lang="en-US" dirty="0">
                <a:solidFill>
                  <a:srgbClr val="000000"/>
                </a:solidFill>
                <a:latin typeface="Palatino Linotype"/>
              </a:rPr>
              <a:t>Signal’s Statistical Robustness (all years)</a:t>
            </a:r>
            <a:endParaRPr lang="en-US" dirty="0"/>
          </a:p>
        </p:txBody>
      </p:sp>
      <p:pic>
        <p:nvPicPr>
          <p:cNvPr id="4" name="Picture 3" descr="A table with numbers and letters&#10;&#10;AI-generated content may be incorrect.">
            <a:extLst>
              <a:ext uri="{FF2B5EF4-FFF2-40B4-BE49-F238E27FC236}">
                <a16:creationId xmlns:a16="http://schemas.microsoft.com/office/drawing/2014/main" id="{3371372A-F889-E818-CEA6-9B6EF079D2A1}"/>
              </a:ext>
            </a:extLst>
          </p:cNvPr>
          <p:cNvPicPr>
            <a:picLocks noChangeAspect="1"/>
          </p:cNvPicPr>
          <p:nvPr/>
        </p:nvPicPr>
        <p:blipFill>
          <a:blip r:embed="rId2"/>
          <a:stretch>
            <a:fillRect/>
          </a:stretch>
        </p:blipFill>
        <p:spPr>
          <a:xfrm>
            <a:off x="464672" y="1128359"/>
            <a:ext cx="5586189" cy="1804353"/>
          </a:xfrm>
          <a:prstGeom prst="rect">
            <a:avLst/>
          </a:prstGeom>
        </p:spPr>
      </p:pic>
      <p:pic>
        <p:nvPicPr>
          <p:cNvPr id="8" name="Picture 7" descr="A table with numbers and letters&#10;&#10;AI-generated content may be incorrect.">
            <a:extLst>
              <a:ext uri="{FF2B5EF4-FFF2-40B4-BE49-F238E27FC236}">
                <a16:creationId xmlns:a16="http://schemas.microsoft.com/office/drawing/2014/main" id="{0324BD7E-7BA4-0466-A018-B5D00BACC84E}"/>
              </a:ext>
            </a:extLst>
          </p:cNvPr>
          <p:cNvPicPr>
            <a:picLocks noChangeAspect="1"/>
          </p:cNvPicPr>
          <p:nvPr/>
        </p:nvPicPr>
        <p:blipFill>
          <a:blip r:embed="rId3"/>
          <a:stretch>
            <a:fillRect/>
          </a:stretch>
        </p:blipFill>
        <p:spPr>
          <a:xfrm>
            <a:off x="6265295" y="1056755"/>
            <a:ext cx="2145608" cy="2196133"/>
          </a:xfrm>
          <a:prstGeom prst="rect">
            <a:avLst/>
          </a:prstGeom>
        </p:spPr>
      </p:pic>
      <p:sp>
        <p:nvSpPr>
          <p:cNvPr id="6" name="TextBox 5">
            <a:extLst>
              <a:ext uri="{FF2B5EF4-FFF2-40B4-BE49-F238E27FC236}">
                <a16:creationId xmlns:a16="http://schemas.microsoft.com/office/drawing/2014/main" id="{BFB147E4-D0D7-5EF2-C0CC-01CFAB4004AC}"/>
              </a:ext>
            </a:extLst>
          </p:cNvPr>
          <p:cNvSpPr txBox="1"/>
          <p:nvPr/>
        </p:nvSpPr>
        <p:spPr>
          <a:xfrm>
            <a:off x="300852" y="3170950"/>
            <a:ext cx="6071522" cy="1431161"/>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sz="1200" dirty="0">
                <a:solidFill>
                  <a:srgbClr val="000000"/>
                </a:solidFill>
                <a:latin typeface="Palatino Linotype"/>
                <a:ea typeface="+mn-lt"/>
                <a:cs typeface="+mn-lt"/>
              </a:rPr>
              <a:t>Regress returns of dispersion-sorted portfolios on CAPM and FF3 factors</a:t>
            </a:r>
          </a:p>
          <a:p>
            <a:pPr marL="285750" indent="-285750">
              <a:spcAft>
                <a:spcPts val="600"/>
              </a:spcAft>
              <a:buFont typeface="Arial" panose="020B0604020202020204" pitchFamily="34" charset="0"/>
              <a:buChar char="•"/>
            </a:pPr>
            <a:r>
              <a:rPr lang="en-US" sz="1200" dirty="0">
                <a:solidFill>
                  <a:srgbClr val="000000"/>
                </a:solidFill>
                <a:latin typeface="Palatino Linotype"/>
                <a:ea typeface="+mn-lt"/>
                <a:cs typeface="+mn-lt"/>
              </a:rPr>
              <a:t>Alphas </a:t>
            </a:r>
            <a:r>
              <a:rPr lang="en-US" sz="1200" b="1" dirty="0">
                <a:solidFill>
                  <a:srgbClr val="000000"/>
                </a:solidFill>
                <a:latin typeface="Palatino Linotype"/>
                <a:ea typeface="+mn-lt"/>
                <a:cs typeface="+mn-lt"/>
              </a:rPr>
              <a:t>increase monotonically</a:t>
            </a:r>
            <a:r>
              <a:rPr lang="en-US" sz="1200" dirty="0">
                <a:solidFill>
                  <a:srgbClr val="000000"/>
                </a:solidFill>
                <a:latin typeface="Palatino Linotype"/>
                <a:ea typeface="+mn-lt"/>
                <a:cs typeface="+mn-lt"/>
              </a:rPr>
              <a:t> from D1 to D5. D5–D1 spread earns ~5% alpha, statistically significant in both models</a:t>
            </a:r>
          </a:p>
          <a:p>
            <a:pPr marL="285750" indent="-285750">
              <a:spcAft>
                <a:spcPts val="600"/>
              </a:spcAft>
              <a:buFont typeface="Arial" panose="020B0604020202020204" pitchFamily="34" charset="0"/>
              <a:buChar char="•"/>
            </a:pPr>
            <a:r>
              <a:rPr lang="en-US" sz="1200" dirty="0">
                <a:solidFill>
                  <a:srgbClr val="000000"/>
                </a:solidFill>
                <a:latin typeface="Palatino Linotype"/>
                <a:ea typeface="+mn-lt"/>
                <a:cs typeface="+mn-lt"/>
              </a:rPr>
              <a:t>High t-stats and low p-values across portfolios </a:t>
            </a:r>
            <a:r>
              <a:rPr lang="en-US" sz="1200" b="1" dirty="0">
                <a:solidFill>
                  <a:srgbClr val="000000"/>
                </a:solidFill>
                <a:latin typeface="Palatino Linotype"/>
                <a:ea typeface="+mn-lt"/>
                <a:cs typeface="+mn-lt"/>
              </a:rPr>
              <a:t>confirm strong explanatory power</a:t>
            </a:r>
          </a:p>
          <a:p>
            <a:pPr marL="285750" indent="-285750">
              <a:spcAft>
                <a:spcPts val="600"/>
              </a:spcAft>
              <a:buFont typeface="Arial" panose="020B0604020202020204" pitchFamily="34" charset="0"/>
              <a:buChar char="•"/>
            </a:pPr>
            <a:r>
              <a:rPr lang="en-US" sz="1200" dirty="0">
                <a:solidFill>
                  <a:srgbClr val="000000"/>
                </a:solidFill>
                <a:latin typeface="Palatino Linotype"/>
                <a:ea typeface="+mn-lt"/>
                <a:cs typeface="+mn-lt"/>
              </a:rPr>
              <a:t>Dispersion signal delivers robust abnormal returns not explained by market, size, or value</a:t>
            </a:r>
            <a:endParaRPr lang="en-SG" sz="1200" dirty="0">
              <a:solidFill>
                <a:srgbClr val="000000"/>
              </a:solidFill>
              <a:latin typeface="Palatino Linotype"/>
              <a:ea typeface="+mn-lt"/>
              <a:cs typeface="+mn-lt"/>
            </a:endParaRPr>
          </a:p>
        </p:txBody>
      </p:sp>
    </p:spTree>
    <p:extLst>
      <p:ext uri="{BB962C8B-B14F-4D97-AF65-F5344CB8AC3E}">
        <p14:creationId xmlns:p14="http://schemas.microsoft.com/office/powerpoint/2010/main" val="3582865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FE074-6B53-3412-8AE5-189BE46F0A5A}"/>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3BB422F8-0740-4BFF-E5CC-E3C211704AC3}"/>
              </a:ext>
            </a:extLst>
          </p:cNvPr>
          <p:cNvSpPr>
            <a:spLocks noGrp="1"/>
          </p:cNvSpPr>
          <p:nvPr>
            <p:ph type="dt" sz="half" idx="18"/>
          </p:nvPr>
        </p:nvSpPr>
        <p:spPr/>
        <p:txBody>
          <a:bodyPr/>
          <a:lstStyle/>
          <a:p>
            <a:fld id="{CD19E2CA-7A22-2A47-87A7-154317480B32}" type="datetime4">
              <a:rPr lang="en-US" smtClean="0"/>
              <a:t>June 29, 2025</a:t>
            </a:fld>
            <a:endParaRPr lang="en-US"/>
          </a:p>
        </p:txBody>
      </p:sp>
      <p:sp>
        <p:nvSpPr>
          <p:cNvPr id="3" name="Slide Number Placeholder 2">
            <a:extLst>
              <a:ext uri="{FF2B5EF4-FFF2-40B4-BE49-F238E27FC236}">
                <a16:creationId xmlns:a16="http://schemas.microsoft.com/office/drawing/2014/main" id="{7039F314-94C4-7B17-D7C8-6F8291872CAC}"/>
              </a:ext>
            </a:extLst>
          </p:cNvPr>
          <p:cNvSpPr>
            <a:spLocks noGrp="1"/>
          </p:cNvSpPr>
          <p:nvPr>
            <p:ph type="sldNum" sz="quarter" idx="19"/>
          </p:nvPr>
        </p:nvSpPr>
        <p:spPr/>
        <p:txBody>
          <a:bodyPr/>
          <a:lstStyle/>
          <a:p>
            <a:fld id="{B6238B5B-F19C-E947-A0BC-87BD7983F871}" type="slidenum">
              <a:rPr lang="en-US" smtClean="0"/>
              <a:pPr/>
              <a:t>8</a:t>
            </a:fld>
            <a:endParaRPr lang="en-US"/>
          </a:p>
        </p:txBody>
      </p:sp>
      <p:sp>
        <p:nvSpPr>
          <p:cNvPr id="15" name="Title 14">
            <a:extLst>
              <a:ext uri="{FF2B5EF4-FFF2-40B4-BE49-F238E27FC236}">
                <a16:creationId xmlns:a16="http://schemas.microsoft.com/office/drawing/2014/main" id="{337E810E-3E75-9326-EB7A-3DE3E344E8B5}"/>
              </a:ext>
            </a:extLst>
          </p:cNvPr>
          <p:cNvSpPr>
            <a:spLocks noGrp="1"/>
          </p:cNvSpPr>
          <p:nvPr>
            <p:ph type="title"/>
          </p:nvPr>
        </p:nvSpPr>
        <p:spPr>
          <a:xfrm>
            <a:off x="646386" y="369581"/>
            <a:ext cx="7764517" cy="387798"/>
          </a:xfrm>
        </p:spPr>
        <p:txBody>
          <a:bodyPr/>
          <a:lstStyle/>
          <a:p>
            <a:r>
              <a:rPr lang="en-US" dirty="0">
                <a:solidFill>
                  <a:srgbClr val="000000"/>
                </a:solidFill>
                <a:latin typeface="Palatino Linotype"/>
              </a:rPr>
              <a:t>Signal’s Statistical Robustness (recent 5 years)</a:t>
            </a:r>
            <a:endParaRPr lang="en-US" dirty="0"/>
          </a:p>
        </p:txBody>
      </p:sp>
      <p:pic>
        <p:nvPicPr>
          <p:cNvPr id="5" name="Picture 4" descr="A table of numbers and letters&#10;&#10;AI-generated content may be incorrect.">
            <a:extLst>
              <a:ext uri="{FF2B5EF4-FFF2-40B4-BE49-F238E27FC236}">
                <a16:creationId xmlns:a16="http://schemas.microsoft.com/office/drawing/2014/main" id="{0C40AAC3-104D-B0CC-1AC4-E1C376A888E1}"/>
              </a:ext>
            </a:extLst>
          </p:cNvPr>
          <p:cNvPicPr>
            <a:picLocks noChangeAspect="1"/>
          </p:cNvPicPr>
          <p:nvPr/>
        </p:nvPicPr>
        <p:blipFill>
          <a:blip r:embed="rId2"/>
          <a:stretch>
            <a:fillRect/>
          </a:stretch>
        </p:blipFill>
        <p:spPr>
          <a:xfrm>
            <a:off x="132215" y="918126"/>
            <a:ext cx="5849712" cy="1962604"/>
          </a:xfrm>
          <a:prstGeom prst="rect">
            <a:avLst/>
          </a:prstGeom>
        </p:spPr>
      </p:pic>
      <p:pic>
        <p:nvPicPr>
          <p:cNvPr id="6" name="Picture 5" descr="A screenshot of a graph&#10;&#10;AI-generated content may be incorrect.">
            <a:extLst>
              <a:ext uri="{FF2B5EF4-FFF2-40B4-BE49-F238E27FC236}">
                <a16:creationId xmlns:a16="http://schemas.microsoft.com/office/drawing/2014/main" id="{52E8AF2D-70A8-E1EC-662A-AD2B2391E1DC}"/>
              </a:ext>
            </a:extLst>
          </p:cNvPr>
          <p:cNvPicPr>
            <a:picLocks noChangeAspect="1"/>
          </p:cNvPicPr>
          <p:nvPr/>
        </p:nvPicPr>
        <p:blipFill>
          <a:blip r:embed="rId3"/>
          <a:stretch>
            <a:fillRect/>
          </a:stretch>
        </p:blipFill>
        <p:spPr>
          <a:xfrm>
            <a:off x="6042478" y="877819"/>
            <a:ext cx="2873829" cy="2906033"/>
          </a:xfrm>
          <a:prstGeom prst="rect">
            <a:avLst/>
          </a:prstGeom>
        </p:spPr>
      </p:pic>
      <p:pic>
        <p:nvPicPr>
          <p:cNvPr id="9" name="Picture 8" descr="A close-up of a number&#10;&#10;AI-generated content may be incorrect.">
            <a:extLst>
              <a:ext uri="{FF2B5EF4-FFF2-40B4-BE49-F238E27FC236}">
                <a16:creationId xmlns:a16="http://schemas.microsoft.com/office/drawing/2014/main" id="{6217CBEA-6EB9-5F5C-A58F-F6E4CF74992C}"/>
              </a:ext>
            </a:extLst>
          </p:cNvPr>
          <p:cNvPicPr>
            <a:picLocks noChangeAspect="1"/>
          </p:cNvPicPr>
          <p:nvPr/>
        </p:nvPicPr>
        <p:blipFill>
          <a:blip r:embed="rId4"/>
          <a:stretch>
            <a:fillRect/>
          </a:stretch>
        </p:blipFill>
        <p:spPr>
          <a:xfrm>
            <a:off x="210640" y="3006499"/>
            <a:ext cx="5683250" cy="654051"/>
          </a:xfrm>
          <a:prstGeom prst="rect">
            <a:avLst/>
          </a:prstGeom>
        </p:spPr>
      </p:pic>
      <p:sp>
        <p:nvSpPr>
          <p:cNvPr id="7" name="TextBox 6">
            <a:extLst>
              <a:ext uri="{FF2B5EF4-FFF2-40B4-BE49-F238E27FC236}">
                <a16:creationId xmlns:a16="http://schemas.microsoft.com/office/drawing/2014/main" id="{5F1D1714-16A0-BD9E-B8FC-468F5580A4D8}"/>
              </a:ext>
            </a:extLst>
          </p:cNvPr>
          <p:cNvSpPr txBox="1"/>
          <p:nvPr/>
        </p:nvSpPr>
        <p:spPr>
          <a:xfrm>
            <a:off x="419297" y="3763709"/>
            <a:ext cx="4572000" cy="907941"/>
          </a:xfrm>
          <a:prstGeom prst="rect">
            <a:avLst/>
          </a:prstGeom>
          <a:noFill/>
        </p:spPr>
        <p:txBody>
          <a:bodyPr wrap="square">
            <a:spAutoFit/>
          </a:bodyPr>
          <a:lstStyle/>
          <a:p>
            <a:pPr marL="285750" indent="-285750">
              <a:spcAft>
                <a:spcPts val="600"/>
              </a:spcAft>
              <a:buFont typeface="Arial" panose="020B0604020202020204" pitchFamily="34" charset="0"/>
              <a:buChar char="•"/>
            </a:pPr>
            <a:r>
              <a:rPr lang="en-US" sz="1200" dirty="0">
                <a:solidFill>
                  <a:srgbClr val="000000"/>
                </a:solidFill>
                <a:latin typeface="Palatino Linotype"/>
                <a:ea typeface="+mn-lt"/>
                <a:cs typeface="+mn-lt"/>
              </a:rPr>
              <a:t>D5–D1 spread delivers strong performance: 10.6% CAPM alpha (t = 2.44), 11.6% FF3 alpha (t = 2.44)</a:t>
            </a:r>
          </a:p>
          <a:p>
            <a:pPr marL="285750" indent="-285750">
              <a:spcAft>
                <a:spcPts val="600"/>
              </a:spcAft>
              <a:buFont typeface="Arial" panose="020B0604020202020204" pitchFamily="34" charset="0"/>
              <a:buChar char="•"/>
            </a:pPr>
            <a:r>
              <a:rPr lang="en-US" sz="1200" dirty="0">
                <a:solidFill>
                  <a:srgbClr val="000000"/>
                </a:solidFill>
                <a:latin typeface="Palatino Linotype"/>
                <a:ea typeface="+mn-lt"/>
                <a:cs typeface="+mn-lt"/>
              </a:rPr>
              <a:t>High Sharpe (1.20), positive skew (0.66) confirm attractive, risk-adjusted return profile over recent 5 years</a:t>
            </a:r>
            <a:endParaRPr lang="en-SG" sz="1200" dirty="0">
              <a:solidFill>
                <a:srgbClr val="000000"/>
              </a:solidFill>
              <a:latin typeface="Palatino Linotype"/>
              <a:ea typeface="+mn-lt"/>
              <a:cs typeface="+mn-lt"/>
            </a:endParaRPr>
          </a:p>
        </p:txBody>
      </p:sp>
    </p:spTree>
    <p:extLst>
      <p:ext uri="{BB962C8B-B14F-4D97-AF65-F5344CB8AC3E}">
        <p14:creationId xmlns:p14="http://schemas.microsoft.com/office/powerpoint/2010/main" val="2256747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763D6-AEF4-E608-7F79-17B66CD2265A}"/>
            </a:ext>
          </a:extLst>
        </p:cNvPr>
        <p:cNvGrpSpPr/>
        <p:nvPr/>
      </p:nvGrpSpPr>
      <p:grpSpPr>
        <a:xfrm>
          <a:off x="0" y="0"/>
          <a:ext cx="0" cy="0"/>
          <a:chOff x="0" y="0"/>
          <a:chExt cx="0" cy="0"/>
        </a:xfrm>
      </p:grpSpPr>
      <p:sp>
        <p:nvSpPr>
          <p:cNvPr id="2" name="Date Placeholder 1">
            <a:extLst>
              <a:ext uri="{FF2B5EF4-FFF2-40B4-BE49-F238E27FC236}">
                <a16:creationId xmlns:a16="http://schemas.microsoft.com/office/drawing/2014/main" id="{A9567901-6838-11ED-4287-FF69D9F9B983}"/>
              </a:ext>
            </a:extLst>
          </p:cNvPr>
          <p:cNvSpPr>
            <a:spLocks noGrp="1"/>
          </p:cNvSpPr>
          <p:nvPr>
            <p:ph type="dt" sz="half" idx="18"/>
          </p:nvPr>
        </p:nvSpPr>
        <p:spPr/>
        <p:txBody>
          <a:bodyPr/>
          <a:lstStyle/>
          <a:p>
            <a:fld id="{CD19E2CA-7A22-2A47-87A7-154317480B32}" type="datetime4">
              <a:rPr lang="en-US" smtClean="0"/>
              <a:t>June 29, 2025</a:t>
            </a:fld>
            <a:endParaRPr lang="en-US"/>
          </a:p>
        </p:txBody>
      </p:sp>
      <p:sp>
        <p:nvSpPr>
          <p:cNvPr id="3" name="Slide Number Placeholder 2">
            <a:extLst>
              <a:ext uri="{FF2B5EF4-FFF2-40B4-BE49-F238E27FC236}">
                <a16:creationId xmlns:a16="http://schemas.microsoft.com/office/drawing/2014/main" id="{DBA4C378-2171-A5BA-12B5-D632B6FF1900}"/>
              </a:ext>
            </a:extLst>
          </p:cNvPr>
          <p:cNvSpPr>
            <a:spLocks noGrp="1"/>
          </p:cNvSpPr>
          <p:nvPr>
            <p:ph type="sldNum" sz="quarter" idx="19"/>
          </p:nvPr>
        </p:nvSpPr>
        <p:spPr/>
        <p:txBody>
          <a:bodyPr/>
          <a:lstStyle/>
          <a:p>
            <a:fld id="{B6238B5B-F19C-E947-A0BC-87BD7983F871}" type="slidenum">
              <a:rPr lang="en-US" smtClean="0"/>
              <a:pPr/>
              <a:t>9</a:t>
            </a:fld>
            <a:endParaRPr lang="en-US"/>
          </a:p>
        </p:txBody>
      </p:sp>
      <p:sp>
        <p:nvSpPr>
          <p:cNvPr id="15" name="Title 14">
            <a:extLst>
              <a:ext uri="{FF2B5EF4-FFF2-40B4-BE49-F238E27FC236}">
                <a16:creationId xmlns:a16="http://schemas.microsoft.com/office/drawing/2014/main" id="{6E6086A2-2D10-B60C-75F5-19CEE7759161}"/>
              </a:ext>
            </a:extLst>
          </p:cNvPr>
          <p:cNvSpPr>
            <a:spLocks noGrp="1"/>
          </p:cNvSpPr>
          <p:nvPr>
            <p:ph type="title"/>
          </p:nvPr>
        </p:nvSpPr>
        <p:spPr>
          <a:xfrm>
            <a:off x="646386" y="369581"/>
            <a:ext cx="7764517" cy="387798"/>
          </a:xfrm>
        </p:spPr>
        <p:txBody>
          <a:bodyPr/>
          <a:lstStyle/>
          <a:p>
            <a:r>
              <a:rPr lang="en-US" dirty="0">
                <a:solidFill>
                  <a:srgbClr val="000000"/>
                </a:solidFill>
                <a:latin typeface="Palatino Linotype"/>
              </a:rPr>
              <a:t>Monotonic Increase in Returns D1-D5</a:t>
            </a:r>
            <a:endParaRPr lang="en-US" dirty="0"/>
          </a:p>
        </p:txBody>
      </p:sp>
      <p:pic>
        <p:nvPicPr>
          <p:cNvPr id="4" name="Picture 3" descr="A comparison of a graph&#10;&#10;AI-generated content may be incorrect.">
            <a:extLst>
              <a:ext uri="{FF2B5EF4-FFF2-40B4-BE49-F238E27FC236}">
                <a16:creationId xmlns:a16="http://schemas.microsoft.com/office/drawing/2014/main" id="{5F0F1002-5738-3D64-8168-33A89CEBDFD6}"/>
              </a:ext>
            </a:extLst>
          </p:cNvPr>
          <p:cNvPicPr>
            <a:picLocks noChangeAspect="1"/>
          </p:cNvPicPr>
          <p:nvPr/>
        </p:nvPicPr>
        <p:blipFill>
          <a:blip r:embed="rId2"/>
          <a:stretch>
            <a:fillRect/>
          </a:stretch>
        </p:blipFill>
        <p:spPr>
          <a:xfrm>
            <a:off x="535213" y="1183722"/>
            <a:ext cx="7982858" cy="3356627"/>
          </a:xfrm>
          <a:prstGeom prst="rect">
            <a:avLst/>
          </a:prstGeom>
        </p:spPr>
      </p:pic>
    </p:spTree>
    <p:extLst>
      <p:ext uri="{BB962C8B-B14F-4D97-AF65-F5344CB8AC3E}">
        <p14:creationId xmlns:p14="http://schemas.microsoft.com/office/powerpoint/2010/main" val="243298194"/>
      </p:ext>
    </p:extLst>
  </p:cSld>
  <p:clrMapOvr>
    <a:masterClrMapping/>
  </p:clrMapOvr>
</p:sld>
</file>

<file path=ppt/theme/theme1.xml><?xml version="1.0" encoding="utf-8"?>
<a:theme xmlns:a="http://schemas.openxmlformats.org/drawingml/2006/main" name="presentation-01-light">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Presentation1" id="{3E04E8B8-11FA-E649-9371-C7E26FFEAA93}" vid="{F579B5EC-11F9-A448-A60F-FC626C1FC18E}"/>
    </a:ext>
  </a:extLst>
</a:theme>
</file>

<file path=ppt/theme/theme2.xml><?xml version="1.0" encoding="utf-8"?>
<a:theme xmlns:a="http://schemas.openxmlformats.org/drawingml/2006/main" name="1_presentation-01-light">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err="1" smtClean="0"/>
        </a:defPPr>
      </a:lstStyle>
    </a:txDef>
  </a:objectDefaults>
  <a:extraClrSchemeLst/>
  <a:extLst>
    <a:ext uri="{05A4C25C-085E-4340-85A3-A5531E510DB2}">
      <thm15:themeFamily xmlns:thm15="http://schemas.microsoft.com/office/thememl/2012/main" name="Presentation1" id="{3E04E8B8-11FA-E649-9371-C7E26FFEAA93}" vid="{F579B5EC-11F9-A448-A60F-FC626C1FC18E}"/>
    </a:ext>
  </a:extLst>
</a:theme>
</file>

<file path=ppt/theme/theme3.xml><?xml version="1.0" encoding="utf-8"?>
<a:theme xmlns:a="http://schemas.openxmlformats.org/drawingml/2006/main" name="presentation-01-dark">
  <a:themeElements>
    <a:clrScheme name="Brand-01-Colors">
      <a:dk1>
        <a:srgbClr val="57585B"/>
      </a:dk1>
      <a:lt1>
        <a:srgbClr val="FFFFFF"/>
      </a:lt1>
      <a:dk2>
        <a:srgbClr val="2774AE"/>
      </a:dk2>
      <a:lt2>
        <a:srgbClr val="FFFFFF"/>
      </a:lt2>
      <a:accent1>
        <a:srgbClr val="2774AE"/>
      </a:accent1>
      <a:accent2>
        <a:srgbClr val="898989"/>
      </a:accent2>
      <a:accent3>
        <a:srgbClr val="DAE6F4"/>
      </a:accent3>
      <a:accent4>
        <a:srgbClr val="8AB8E8"/>
      </a:accent4>
      <a:accent5>
        <a:srgbClr val="FFC72B"/>
      </a:accent5>
      <a:accent6>
        <a:srgbClr val="00375B"/>
      </a:accent6>
      <a:hlink>
        <a:srgbClr val="00375B"/>
      </a:hlink>
      <a:folHlink>
        <a:srgbClr val="5123B0"/>
      </a:folHlink>
    </a:clrScheme>
    <a:fontScheme name="Brand-StratComm">
      <a:majorFont>
        <a:latin typeface="Helvetica"/>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E04E8B8-11FA-E649-9371-C7E26FFEAA93}" vid="{088CCEDB-8790-5B4F-BA1F-7A08D2F1B03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35aabf1e-7897-49b6-b093-a9f72721748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2AC41908FCCE34EB7852798AAABBA85" ma:contentTypeVersion="10" ma:contentTypeDescription="Create a new document." ma:contentTypeScope="" ma:versionID="9e2a72e87bc9c9e817b48322fa12e439">
  <xsd:schema xmlns:xsd="http://www.w3.org/2001/XMLSchema" xmlns:xs="http://www.w3.org/2001/XMLSchema" xmlns:p="http://schemas.microsoft.com/office/2006/metadata/properties" xmlns:ns3="35aabf1e-7897-49b6-b093-a9f727217483" targetNamespace="http://schemas.microsoft.com/office/2006/metadata/properties" ma:root="true" ma:fieldsID="4ff4da7bfb4eafebd032e42c2b48ce31" ns3:_="">
    <xsd:import namespace="35aabf1e-7897-49b6-b093-a9f727217483"/>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aabf1e-7897-49b6-b093-a9f727217483"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589D5B-119F-46E7-9D79-1257BDD061E4}">
  <ds:schemaRefs>
    <ds:schemaRef ds:uri="35aabf1e-7897-49b6-b093-a9f727217483"/>
    <ds:schemaRef ds:uri="http://purl.org/dc/dcmitype/"/>
    <ds:schemaRef ds:uri="http://schemas.microsoft.com/office/2006/metadata/properties"/>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elements/1.1/"/>
  </ds:schemaRefs>
</ds:datastoreItem>
</file>

<file path=customXml/itemProps2.xml><?xml version="1.0" encoding="utf-8"?>
<ds:datastoreItem xmlns:ds="http://schemas.openxmlformats.org/officeDocument/2006/customXml" ds:itemID="{40EB3FD2-FE29-4C8D-8810-9B554381E931}">
  <ds:schemaRefs>
    <ds:schemaRef ds:uri="http://schemas.microsoft.com/sharepoint/v3/contenttype/forms"/>
  </ds:schemaRefs>
</ds:datastoreItem>
</file>

<file path=customXml/itemProps3.xml><?xml version="1.0" encoding="utf-8"?>
<ds:datastoreItem xmlns:ds="http://schemas.openxmlformats.org/officeDocument/2006/customXml" ds:itemID="{5249A114-B693-4914-8288-DF44CFA19E70}">
  <ds:schemaRefs>
    <ds:schemaRef ds:uri="35aabf1e-7897-49b6-b093-a9f72721748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presentation-01-light</Template>
  <TotalTime>20</TotalTime>
  <Words>1117</Words>
  <Application>Microsoft Office PowerPoint</Application>
  <PresentationFormat>On-screen Show (16:9)</PresentationFormat>
  <Paragraphs>174</Paragraphs>
  <Slides>17</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17</vt:i4>
      </vt:variant>
    </vt:vector>
  </HeadingPairs>
  <TitlesOfParts>
    <vt:vector size="26" baseType="lpstr">
      <vt:lpstr>Helvetica Regular</vt:lpstr>
      <vt:lpstr>Arial</vt:lpstr>
      <vt:lpstr>Calibri</vt:lpstr>
      <vt:lpstr>Helvetica</vt:lpstr>
      <vt:lpstr>Palatino Linotype</vt:lpstr>
      <vt:lpstr>Segoe UI</vt:lpstr>
      <vt:lpstr>presentation-01-light</vt:lpstr>
      <vt:lpstr>1_presentation-01-light</vt:lpstr>
      <vt:lpstr>presentation-01-dark</vt:lpstr>
      <vt:lpstr>PowerPoint Presentation</vt:lpstr>
      <vt:lpstr>Why Earnings Dispersion?</vt:lpstr>
      <vt:lpstr>Data &amp; Universe Construction</vt:lpstr>
      <vt:lpstr>Constructing the Earnings Volatility Signal</vt:lpstr>
      <vt:lpstr>Universe &amp; Signal Construction Workflows</vt:lpstr>
      <vt:lpstr>Signal &amp; Portfolio Formation</vt:lpstr>
      <vt:lpstr>Signal’s Statistical Robustness (all years)</vt:lpstr>
      <vt:lpstr>Signal’s Statistical Robustness (recent 5 years)</vt:lpstr>
      <vt:lpstr>Monotonic Increase in Returns D1-D5</vt:lpstr>
      <vt:lpstr>PowerPoint Presentation</vt:lpstr>
      <vt:lpstr>PowerPoint Presentation</vt:lpstr>
      <vt:lpstr>PowerPoint Presentation</vt:lpstr>
      <vt:lpstr>Why Does It Work? </vt:lpstr>
      <vt:lpstr>Key Differentiators</vt:lpstr>
      <vt:lpstr>Limitations &amp; Robustness Checks</vt:lpstr>
      <vt:lpstr>Conclusion: A Simple, Powerful Signal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Cardoza, Katherine</dc:creator>
  <cp:lastModifiedBy>JOHRI, TANVI</cp:lastModifiedBy>
  <cp:revision>11</cp:revision>
  <dcterms:created xsi:type="dcterms:W3CDTF">2024-08-09T18:28:47Z</dcterms:created>
  <dcterms:modified xsi:type="dcterms:W3CDTF">2025-06-29T22:50:42Z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0x01010062AC41908FCCE34EB7852798AAABBA85</vt:lpwstr>
  </property>
</Properties>
</file>