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38CA-82EB-69ED-F6DB-0F9C7FE9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F68CC-CF00-B76E-0EEA-B91704CDC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8FC45-7F31-FCF2-67D1-0567F195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1A7-88CC-4968-90D8-656C5CD620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7B679-1FDA-2848-E13F-F4857636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7FB9A-BA0D-A865-1F40-FBA17F10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B7D6-33C4-4369-85CD-75E05207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1EAA-E52B-9234-2FC0-FF9BA657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DB6C5-2C79-0917-EABE-16CF09E4C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AB66E-58C3-DB96-8F01-A4099FC8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1A7-88CC-4968-90D8-656C5CD620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3BA54-0F97-3411-99E9-FF547D2A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8C535-FB7F-F982-5468-EB412913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B7D6-33C4-4369-85CD-75E05207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1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05C2B-3378-164D-D8D7-3062B8F86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B1209-34B9-096E-A3C1-EF95BBC35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0A819-FBCA-2ADF-40A5-661A6023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1A7-88CC-4968-90D8-656C5CD620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D1B9B-7AA1-A4A5-79A8-533F0D2E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43D12-87B5-DE96-B9DE-D21D54BF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B7D6-33C4-4369-85CD-75E05207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0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465C-B168-30C4-25CE-9AAEA3AB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3569-FFE0-0D30-E39D-688337037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312D-9FDB-37D0-F4D0-27283662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1A7-88CC-4968-90D8-656C5CD620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3C4DF-3EA2-47B6-D9D7-DD779808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5E47D-FF3B-29BC-184B-84603099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B7D6-33C4-4369-85CD-75E05207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3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D56D-3390-2818-A3C4-9D386A32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56724-5471-4BEA-D913-40B97461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7AFC7-2FF8-B66A-C3EB-30C8A806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1A7-88CC-4968-90D8-656C5CD620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B2EEA-2931-63DB-AB6C-0E54EE1B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F949-D6BF-922B-0CE1-EEB22076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B7D6-33C4-4369-85CD-75E05207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1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0597-1E12-96DE-25F7-CA093638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295E-0520-48A1-41A8-04E272A74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2EE2F-2CAF-71A1-D84A-4EFEEB77A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8BA4A-31EA-B64A-CE43-BD68A981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1A7-88CC-4968-90D8-656C5CD620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92C2D-4BC9-B2D1-C5E1-95E7EC0E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89EF3-401F-EDDF-61C6-7D73FDB1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B7D6-33C4-4369-85CD-75E05207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9A2A-76A4-F3C3-0E79-C537F9B6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17C04-F632-326E-6EFB-15C9EED53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8A919-A4E8-C7B7-4B9C-E9B51AB2C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65B06-8841-73A7-9A05-237F12762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39212-1A68-59F7-1D53-81D73B077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ED8AA-6AD6-8CC0-0696-3D69EE5C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1A7-88CC-4968-90D8-656C5CD620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D7E98-E706-7048-B444-53F2205F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5FD23-D192-48CC-A81E-F725864A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B7D6-33C4-4369-85CD-75E05207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A165-D588-20E3-60BC-2E9ACA35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38EB7-0487-2DAE-678D-100FA9F5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1A7-88CC-4968-90D8-656C5CD620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103B1-7454-75E9-AD0B-C7E7A141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4F6E0-4528-78B2-56EB-662768C6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B7D6-33C4-4369-85CD-75E05207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8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0214B-F777-51A5-49E5-6A42152F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1A7-88CC-4968-90D8-656C5CD620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02692-D985-9955-722F-1726F75E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AF6AC-39A0-6B88-500D-DB1D2254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B7D6-33C4-4369-85CD-75E05207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4FF3-BB37-594C-A4B4-C796D67B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E2FC-2D28-8A46-49C6-20028959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52343-2E60-BD03-BE29-579EE10C7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3F2E2-1411-6B3F-5478-D4F9B64A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1A7-88CC-4968-90D8-656C5CD620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E340D-DAFE-DA6C-4A98-996904E7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3AC7B-B18A-141E-E70E-4FD23AE2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B7D6-33C4-4369-85CD-75E05207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7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F930-01A5-2484-9DC8-11FAA8C1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90550-5955-3A1E-9D9C-DE557205E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84A88-47E1-B928-41E7-3C2995757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770-58EC-C6D5-37A0-CB78ADCD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1A7-88CC-4968-90D8-656C5CD620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1C391-453F-D17D-1895-D0888AF9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E404-911D-8A1A-3B6B-9BBFB24C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B7D6-33C4-4369-85CD-75E05207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2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90376-35BB-F735-CCDE-66B059EB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A508E-8DAB-1FD0-7F8A-8BBDAF63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021C-99AA-96D7-FB40-BDCCF5A67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B051A7-88CC-4968-90D8-656C5CD620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C7B31-A65C-C2A2-BEB8-3510D1D56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16326-9869-A5F1-E88B-4C70CE7B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0B7D6-33C4-4369-85CD-75E05207F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4355-2180-EBFD-4312-8B978E2D0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Tika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8BD40-3B73-8FF1-ABB7-56609A7AF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6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Hello Tika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Tika</dc:title>
  <dc:creator>Richie Caputo</dc:creator>
  <cp:lastModifiedBy>Richie Caputo</cp:lastModifiedBy>
  <cp:revision>1</cp:revision>
  <dcterms:created xsi:type="dcterms:W3CDTF">2024-04-02T14:24:04Z</dcterms:created>
  <dcterms:modified xsi:type="dcterms:W3CDTF">2024-04-02T14:24:56Z</dcterms:modified>
</cp:coreProperties>
</file>