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4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72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0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62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3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4F45-CC1B-417A-854E-5266D801610D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013BD-F953-46E1-9C63-DB39D12D4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E830-F151-AD69-CF1D-149CFC51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75000"/>
                  </a:schemeClr>
                </a:solidFill>
              </a:rPr>
              <a:t>DebateMate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D7AB-01DE-45B2-4DEB-8A6C6962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10343995" cy="4195481"/>
          </a:xfrm>
        </p:spPr>
        <p:txBody>
          <a:bodyPr>
            <a:normAutofit lnSpcReduction="10000"/>
          </a:bodyPr>
          <a:lstStyle/>
          <a:p>
            <a:r>
              <a:rPr lang="en-IN" sz="2800" b="1" dirty="0"/>
              <a:t>Team name: </a:t>
            </a:r>
            <a:r>
              <a:rPr lang="en-IN" sz="2600" dirty="0"/>
              <a:t>Tech Terminators</a:t>
            </a:r>
          </a:p>
          <a:p>
            <a:r>
              <a:rPr lang="en-IN" sz="2800" b="1" dirty="0"/>
              <a:t>Problem Statement:</a:t>
            </a:r>
            <a:r>
              <a:rPr lang="en-IN" sz="2800" dirty="0"/>
              <a:t> </a:t>
            </a:r>
            <a:r>
              <a:rPr lang="en-IN" sz="2600" dirty="0"/>
              <a:t>The challenge is to develop a </a:t>
            </a:r>
          </a:p>
          <a:p>
            <a:pPr marL="0" indent="0">
              <a:buNone/>
            </a:pPr>
            <a:r>
              <a:rPr lang="en-IN" sz="2600" dirty="0"/>
              <a:t>    Debate chatbot – engaging users in several arears such </a:t>
            </a:r>
          </a:p>
          <a:p>
            <a:pPr marL="0" indent="0">
              <a:buNone/>
            </a:pPr>
            <a:r>
              <a:rPr lang="en-IN" sz="2600" dirty="0"/>
              <a:t>	as critical thinking, logical reasoning, and </a:t>
            </a:r>
            <a:r>
              <a:rPr lang="en-IN" sz="2600" dirty="0" err="1"/>
              <a:t>argumented</a:t>
            </a: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	skills ensuring unbiased and ethical.</a:t>
            </a:r>
          </a:p>
          <a:p>
            <a:r>
              <a:rPr lang="en-IN" sz="2800" b="1" dirty="0"/>
              <a:t>Team members: </a:t>
            </a:r>
          </a:p>
          <a:p>
            <a:pPr marL="0" indent="0">
              <a:buNone/>
            </a:pPr>
            <a:r>
              <a:rPr lang="en-IN" sz="2800" dirty="0"/>
              <a:t>				 </a:t>
            </a:r>
            <a:r>
              <a:rPr lang="en-IN" sz="2600" dirty="0"/>
              <a:t>CH.Pradeeth(Team leader)</a:t>
            </a:r>
          </a:p>
          <a:p>
            <a:pPr marL="0" indent="0">
              <a:buNone/>
            </a:pPr>
            <a:r>
              <a:rPr lang="en-IN" sz="2800" dirty="0"/>
              <a:t>				  </a:t>
            </a:r>
            <a:r>
              <a:rPr lang="en-IN" sz="2600" dirty="0"/>
              <a:t>T.Jagadish</a:t>
            </a:r>
          </a:p>
        </p:txBody>
      </p:sp>
    </p:spTree>
    <p:extLst>
      <p:ext uri="{BB962C8B-B14F-4D97-AF65-F5344CB8AC3E}">
        <p14:creationId xmlns:p14="http://schemas.microsoft.com/office/powerpoint/2010/main" val="23838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14CA-BCF8-544F-DDF3-F753A87B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72" y="452718"/>
            <a:ext cx="8947522" cy="140053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580D-FAE6-59A3-97D1-74BD7872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53" y="1953832"/>
            <a:ext cx="8021419" cy="4195481"/>
          </a:xfrm>
        </p:spPr>
        <p:txBody>
          <a:bodyPr>
            <a:normAutofit/>
          </a:bodyPr>
          <a:lstStyle/>
          <a:p>
            <a:r>
              <a:rPr lang="en-US" sz="2000" dirty="0"/>
              <a:t>To develop a debate chatbot is to create an intelligent system capable of simulating structured and persuasive debates. </a:t>
            </a:r>
          </a:p>
          <a:p>
            <a:r>
              <a:rPr lang="en-US" sz="2000" dirty="0"/>
              <a:t>It should effectively understand, analyze, and respond to user inputs across diverse topics, while maintaining logical consistency, emotional balance, and adherence to ethical guidelines. </a:t>
            </a:r>
          </a:p>
          <a:p>
            <a:r>
              <a:rPr lang="en-US" sz="2000" dirty="0"/>
              <a:t>The chatbot must engage users in meaningful discussions, offer counterarguments, and help improve their debate skills in a dynamic and user-friendly 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46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FB6B-D693-E1E3-B5F2-C4CB741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492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E3CA-9521-F385-4D5D-1352D759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52" y="1874520"/>
            <a:ext cx="4882896" cy="4195481"/>
          </a:xfrm>
        </p:spPr>
        <p:txBody>
          <a:bodyPr>
            <a:normAutofit/>
          </a:bodyPr>
          <a:lstStyle/>
          <a:p>
            <a:r>
              <a:rPr lang="en-US" sz="2000" b="1" dirty="0"/>
              <a:t>Evidence-Based Arguments: </a:t>
            </a:r>
            <a:r>
              <a:rPr lang="en-US" sz="2000" dirty="0"/>
              <a:t>Integrate real-time web search capabilities to provide up-to-date and accurate evidence for arguments.</a:t>
            </a:r>
          </a:p>
          <a:p>
            <a:r>
              <a:rPr lang="en-US" sz="2000" b="1" dirty="0"/>
              <a:t>Counterargument Generation:</a:t>
            </a:r>
            <a:r>
              <a:rPr lang="en-US" sz="2000" dirty="0"/>
              <a:t> Generate strong, well-reasoned counterarguments to challenge users effectively.</a:t>
            </a:r>
          </a:p>
          <a:p>
            <a:r>
              <a:rPr lang="en-US" sz="2000" b="1" dirty="0"/>
              <a:t>Fallacy Detection: </a:t>
            </a:r>
            <a:r>
              <a:rPr lang="en-US" sz="2000" dirty="0"/>
              <a:t>Point out logical fallacies in the user’s arguments and explain them.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2CA6-4586-6055-20DF-39A17ED6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9" y="1874520"/>
            <a:ext cx="3712463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2FE0-4E67-005C-935E-E48ECB9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48F3-5EAC-2DA7-AC3C-3FE04BE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64" y="1988910"/>
            <a:ext cx="8836216" cy="4195481"/>
          </a:xfrm>
        </p:spPr>
        <p:txBody>
          <a:bodyPr/>
          <a:lstStyle/>
          <a:p>
            <a:r>
              <a:rPr lang="en-IN" sz="2200" b="1" dirty="0"/>
              <a:t>Frontend</a:t>
            </a:r>
            <a:r>
              <a:rPr lang="en-IN" sz="2000" b="1" dirty="0"/>
              <a:t>:</a:t>
            </a:r>
            <a:r>
              <a:rPr lang="en-IN" dirty="0"/>
              <a:t> HTML,CSS and JavaScript</a:t>
            </a:r>
          </a:p>
          <a:p>
            <a:r>
              <a:rPr lang="en-IN" sz="2200" b="1" dirty="0"/>
              <a:t>Backend</a:t>
            </a:r>
            <a:r>
              <a:rPr lang="en-IN" sz="2000" b="1" dirty="0"/>
              <a:t>:</a:t>
            </a:r>
            <a:r>
              <a:rPr lang="en-IN" dirty="0"/>
              <a:t> Flask to handle user interactions and process and AI responses</a:t>
            </a:r>
          </a:p>
          <a:p>
            <a:r>
              <a:rPr lang="en-IN" sz="2200" b="1" dirty="0"/>
              <a:t>Database</a:t>
            </a:r>
            <a:r>
              <a:rPr lang="en-IN" sz="2000" b="1" dirty="0"/>
              <a:t>:</a:t>
            </a:r>
            <a:r>
              <a:rPr lang="en-IN" dirty="0"/>
              <a:t> Workbench database using MYSQL queries to store topics, arguments and user interactions.</a:t>
            </a:r>
          </a:p>
          <a:p>
            <a:r>
              <a:rPr lang="en-IN" sz="2000" b="1" dirty="0"/>
              <a:t>AI </a:t>
            </a:r>
            <a:r>
              <a:rPr lang="en-IN" sz="2200" b="1" dirty="0"/>
              <a:t>Model</a:t>
            </a:r>
            <a:r>
              <a:rPr lang="en-IN" sz="2000" b="1" dirty="0"/>
              <a:t>: </a:t>
            </a:r>
            <a:r>
              <a:rPr lang="en-IN" dirty="0"/>
              <a:t>Use pre-defined models for generating arguments and rebuttals,</a:t>
            </a:r>
          </a:p>
          <a:p>
            <a:pPr marL="0" indent="0">
              <a:buNone/>
            </a:pPr>
            <a:r>
              <a:rPr lang="en-IN" dirty="0"/>
              <a:t>			   - used Natural Language Processing toolkit.</a:t>
            </a:r>
          </a:p>
          <a:p>
            <a:pPr marL="0" indent="0">
              <a:buNone/>
            </a:pPr>
            <a:r>
              <a:rPr lang="en-IN" dirty="0"/>
              <a:t>			   - Spacy Library.</a:t>
            </a:r>
          </a:p>
          <a:p>
            <a:pPr marL="0" indent="0">
              <a:buNone/>
            </a:pPr>
            <a:r>
              <a:rPr lang="en-IN" dirty="0"/>
              <a:t>			   - </a:t>
            </a:r>
            <a:r>
              <a:rPr lang="en-IN" dirty="0" err="1"/>
              <a:t>Bcrypt</a:t>
            </a:r>
            <a:r>
              <a:rPr lang="en-IN" dirty="0"/>
              <a:t> for password hashing.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4D51-B534-1B30-9F97-287AE631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Impact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41ED-AC47-5C48-E14F-A9221617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6" y="1998054"/>
            <a:ext cx="7656640" cy="3607218"/>
          </a:xfrm>
        </p:spPr>
        <p:txBody>
          <a:bodyPr/>
          <a:lstStyle/>
          <a:p>
            <a:r>
              <a:rPr lang="en-US" sz="2000" b="1" dirty="0"/>
              <a:t>Skill </a:t>
            </a:r>
            <a:r>
              <a:rPr lang="en-US" sz="2200" b="1" dirty="0"/>
              <a:t>Levels</a:t>
            </a:r>
            <a:r>
              <a:rPr lang="en-US" sz="2000" b="1" dirty="0"/>
              <a:t>: </a:t>
            </a:r>
            <a:r>
              <a:rPr lang="en-US" dirty="0"/>
              <a:t>Let users choose the difficulty of the bot, from beginner to expert-level debating.</a:t>
            </a:r>
          </a:p>
          <a:p>
            <a:r>
              <a:rPr lang="en-US" sz="2200" b="1" dirty="0"/>
              <a:t>Role-Reversal</a:t>
            </a:r>
            <a:r>
              <a:rPr lang="en-US" sz="2000" b="1" dirty="0"/>
              <a:t> Mode: </a:t>
            </a:r>
            <a:r>
              <a:rPr lang="en-US" dirty="0"/>
              <a:t>Let the bot occasionally argue against itself to challenge its previous points and demonstrate self-critical analysis.</a:t>
            </a:r>
          </a:p>
          <a:p>
            <a:r>
              <a:rPr lang="en-US" sz="2000" b="1" dirty="0"/>
              <a:t>Dark </a:t>
            </a:r>
            <a:r>
              <a:rPr lang="en-US" sz="2200" b="1" dirty="0"/>
              <a:t>Mode</a:t>
            </a:r>
            <a:r>
              <a:rPr lang="en-US" sz="2000" b="1" dirty="0"/>
              <a:t>: </a:t>
            </a:r>
            <a:r>
              <a:rPr lang="en-US" dirty="0"/>
              <a:t>Dark mode reduces eye strain and saves battery life by displaying darker tones. It offers a sleek, comfortable viewing experience, especially in low-light environments.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4D8B-6CC5-A357-1E37-8C1FA9B3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7810-E4E3-E00B-0E46-A39849F3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44099"/>
          </a:xfrm>
        </p:spPr>
        <p:txBody>
          <a:bodyPr>
            <a:normAutofit/>
          </a:bodyPr>
          <a:lstStyle/>
          <a:p>
            <a:r>
              <a:rPr lang="en-US" sz="2200" b="1" dirty="0"/>
              <a:t>Further Modifications and Integration: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- role reverse and dark mode toggle.</a:t>
            </a:r>
          </a:p>
          <a:p>
            <a:pPr marL="0" indent="0">
              <a:buNone/>
            </a:pPr>
            <a:r>
              <a:rPr lang="en-US" sz="2200" dirty="0"/>
              <a:t>	- skill levels includes easy, moderate, difficulty.</a:t>
            </a:r>
          </a:p>
          <a:p>
            <a:r>
              <a:rPr lang="en-US" dirty="0"/>
              <a:t>The debate chatbot successfully provides an interactive platform for users to practice and refine their debating skills.</a:t>
            </a:r>
          </a:p>
          <a:p>
            <a:r>
              <a:rPr lang="en-US" dirty="0"/>
              <a:t>By leveraging AI for argument generation and rebuttals, it delivers a dynamic and engaging experience that enhances critical thinking and promotes intellectual discourse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0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0741-353F-4C6E-DAFD-2BC8496E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2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25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407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DebateMate</vt:lpstr>
      <vt:lpstr>Problem Overview</vt:lpstr>
      <vt:lpstr>Solution overview</vt:lpstr>
      <vt:lpstr>Implementation plan</vt:lpstr>
      <vt:lpstr>Impact Assessment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Jagadish T</dc:creator>
  <cp:lastModifiedBy>Jagadish T</cp:lastModifiedBy>
  <cp:revision>6</cp:revision>
  <dcterms:created xsi:type="dcterms:W3CDTF">2024-12-20T07:34:32Z</dcterms:created>
  <dcterms:modified xsi:type="dcterms:W3CDTF">2024-12-20T21:38:30Z</dcterms:modified>
</cp:coreProperties>
</file>