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B434-324E-CD8B-C225-B28C576A3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4B95D-4176-9E3F-87CF-259D854FD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4005-12F8-E4BB-21B0-A3292CB5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13C-7C14-4442-AA6A-8C72CF2BD2EB}" type="datetimeFigureOut">
              <a:rPr lang="de-CH" smtClean="0"/>
              <a:t>11.10.2022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E0D9-CE28-5458-68C1-8EAA07B6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3CE1-7EA9-EF0A-D58D-2D158134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A9D2-F60F-4B9F-A04F-7217AC6B5F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3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85BB-E908-094F-8552-074F251D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37E33-08D5-21DD-A689-704746DE1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42DEE-0164-EC96-3C7F-E37E6BA9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13C-7C14-4442-AA6A-8C72CF2BD2EB}" type="datetimeFigureOut">
              <a:rPr lang="de-CH" smtClean="0"/>
              <a:t>11.10.2022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9DE68-7709-63DF-2F99-50BABB3F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9659-F60E-9B51-4201-8B7F52FA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A9D2-F60F-4B9F-A04F-7217AC6B5F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243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5DD2E-AB1D-B4BA-F192-79515EED5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26E4A-44F8-46ED-CFFF-E28F0D008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3666-8009-DD22-33A2-68E8A08B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13C-7C14-4442-AA6A-8C72CF2BD2EB}" type="datetimeFigureOut">
              <a:rPr lang="de-CH" smtClean="0"/>
              <a:t>11.10.2022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50174-525A-D2E0-418A-165E1426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8FEC-9769-E687-DAC2-68DA6040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A9D2-F60F-4B9F-A04F-7217AC6B5F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E0B1-FD5E-65C4-8ACF-01FD4101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E64F-F53C-423E-8E7A-67EF8715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2C37-95E8-1091-4F7F-F7FD430E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13C-7C14-4442-AA6A-8C72CF2BD2EB}" type="datetimeFigureOut">
              <a:rPr lang="de-CH" smtClean="0"/>
              <a:t>11.10.2022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386A-680A-2CC0-805F-CA32A67B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1F55-CE4C-CA3C-F306-C4D177CF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A9D2-F60F-4B9F-A04F-7217AC6B5F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1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48C4-E897-013E-B529-AFD4093A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2E9EC-8209-C557-FFE4-0B49EFC61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961D-6E36-3B9F-3C9D-CC4099E4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13C-7C14-4442-AA6A-8C72CF2BD2EB}" type="datetimeFigureOut">
              <a:rPr lang="de-CH" smtClean="0"/>
              <a:t>11.10.2022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4A20B-069D-6F08-7C00-ACDCA3C8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1D513-37B9-9451-2730-EBE4831E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A9D2-F60F-4B9F-A04F-7217AC6B5F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259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C140-AE05-2A57-49EA-6104C034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3A4A-D4FA-DCAA-9878-20930A29A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C860B-2D18-12A6-312C-67C53DD0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80B41-9C92-9723-DF24-C335F19F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13C-7C14-4442-AA6A-8C72CF2BD2EB}" type="datetimeFigureOut">
              <a:rPr lang="de-CH" smtClean="0"/>
              <a:t>11.10.2022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2175F-26CB-6942-B680-E65948D4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9C55A-F004-F2C1-5FF6-345042EB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A9D2-F60F-4B9F-A04F-7217AC6B5F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243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95BC-23A4-68F4-0734-A7613AF6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99FA5-EEE4-48E0-9EBE-C5566416F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771A7-C4D1-0C62-4B61-ACB86DF1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CD80B-548B-70A3-5507-3761383DA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16933-62A4-B91F-125B-3BC1726C2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4C697-7F96-6932-215D-B8E19738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13C-7C14-4442-AA6A-8C72CF2BD2EB}" type="datetimeFigureOut">
              <a:rPr lang="de-CH" smtClean="0"/>
              <a:t>11.10.2022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96016-35BA-E700-A6DB-2F6E99D8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55B8B-371A-F112-BD7A-F65CBCD5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A9D2-F60F-4B9F-A04F-7217AC6B5F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69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65BF-0FFE-F1D4-7791-7B0D6283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70DC3-CB2D-6C76-A2B5-E7D4D749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13C-7C14-4442-AA6A-8C72CF2BD2EB}" type="datetimeFigureOut">
              <a:rPr lang="de-CH" smtClean="0"/>
              <a:t>11.10.2022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12CD2-CDED-8B8F-BDB9-45883E00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72DE9-84CB-EDE6-8058-B52D5F6D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A9D2-F60F-4B9F-A04F-7217AC6B5F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618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D23D5-8490-22B9-9784-B233AFBE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13C-7C14-4442-AA6A-8C72CF2BD2EB}" type="datetimeFigureOut">
              <a:rPr lang="de-CH" smtClean="0"/>
              <a:t>11.10.2022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46EF1-B737-650A-D82C-3934D741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0253D-2E42-E3F6-42D2-F5EB1F41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A9D2-F60F-4B9F-A04F-7217AC6B5F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27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311A-44B7-2D2C-898C-E5EFC351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D0FBB-1A52-A669-E3B1-48632480B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21F17-1D38-EEC8-9AF7-A9C0707E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3BA96-57C8-7CD0-2C0B-9117A4BD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13C-7C14-4442-AA6A-8C72CF2BD2EB}" type="datetimeFigureOut">
              <a:rPr lang="de-CH" smtClean="0"/>
              <a:t>11.10.2022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4DEF9-2C6C-FF12-B5EC-29FB8188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9A97A-02A1-45E2-0FB6-8824A25F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A9D2-F60F-4B9F-A04F-7217AC6B5F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05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DED3-537C-E0E7-FD9E-89213427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78991-676B-5BC5-9DF0-630F4A963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0C618-2B34-0DEF-A5B3-A19491395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B2829-0F34-1CD8-8B10-F6CC4C31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13C-7C14-4442-AA6A-8C72CF2BD2EB}" type="datetimeFigureOut">
              <a:rPr lang="de-CH" smtClean="0"/>
              <a:t>11.10.2022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51C52-C365-1CF5-2B19-DC9117CC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58502-5ECD-E4C9-4027-DF51B1E7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A9D2-F60F-4B9F-A04F-7217AC6B5F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073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9575A-C10D-7B57-226B-DAE84498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06474-460F-75D1-9049-8F209EFB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4E05-6FBF-33F6-C3AA-B19983E3E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E13C-7C14-4442-AA6A-8C72CF2BD2EB}" type="datetimeFigureOut">
              <a:rPr lang="de-CH" smtClean="0"/>
              <a:t>11.10.2022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BDAD-AD03-2B98-5F1F-158A89AF5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DD53-1E15-14C4-2400-FB1599966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A9D2-F60F-4B9F-A04F-7217AC6B5F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48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76CBF-5DAC-374F-3C84-6FFD8C9D8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28" y="1047449"/>
            <a:ext cx="4934204" cy="1676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59FDD7-3CF8-6FB5-4A54-BE0C688949D6}"/>
              </a:ext>
            </a:extLst>
          </p:cNvPr>
          <p:cNvSpPr txBox="1"/>
          <p:nvPr/>
        </p:nvSpPr>
        <p:spPr>
          <a:xfrm>
            <a:off x="485828" y="397869"/>
            <a:ext cx="493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F Pro" pitchFamily="2" charset="0"/>
                <a:ea typeface="SF Pro" pitchFamily="2" charset="0"/>
                <a:cs typeface="SF Pro" pitchFamily="2" charset="0"/>
              </a:rPr>
              <a:t>Rural</a:t>
            </a:r>
            <a:endParaRPr lang="de-CH" sz="2800" b="1" dirty="0">
              <a:latin typeface="SF Pro" pitchFamily="2" charset="0"/>
              <a:ea typeface="SF Pro" pitchFamily="2" charset="0"/>
              <a:cs typeface="SF Pr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76EDF-FD5E-347E-982B-068E546044E2}"/>
              </a:ext>
            </a:extLst>
          </p:cNvPr>
          <p:cNvSpPr txBox="1"/>
          <p:nvPr/>
        </p:nvSpPr>
        <p:spPr>
          <a:xfrm>
            <a:off x="6033886" y="397869"/>
            <a:ext cx="493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F Pro" pitchFamily="2" charset="0"/>
                <a:ea typeface="SF Pro" pitchFamily="2" charset="0"/>
                <a:cs typeface="SF Pro" pitchFamily="2" charset="0"/>
              </a:rPr>
              <a:t>City</a:t>
            </a:r>
            <a:endParaRPr lang="de-CH" sz="2800" b="1" dirty="0">
              <a:latin typeface="SF Pro" pitchFamily="2" charset="0"/>
              <a:ea typeface="SF Pro" pitchFamily="2" charset="0"/>
              <a:cs typeface="SF Pro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4B6BD4-54F7-B28E-7844-462BB02C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7449"/>
            <a:ext cx="2330570" cy="292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8424B4-9D2D-790F-9AB4-248860887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0669"/>
            <a:ext cx="5711285" cy="2113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A04B2F-2751-F0F2-20EC-771845223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28" y="3140669"/>
            <a:ext cx="5404744" cy="21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5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59FDD7-3CF8-6FB5-4A54-BE0C688949D6}"/>
              </a:ext>
            </a:extLst>
          </p:cNvPr>
          <p:cNvSpPr txBox="1"/>
          <p:nvPr/>
        </p:nvSpPr>
        <p:spPr>
          <a:xfrm>
            <a:off x="485828" y="397869"/>
            <a:ext cx="493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F Pro" pitchFamily="2" charset="0"/>
                <a:ea typeface="SF Pro" pitchFamily="2" charset="0"/>
                <a:cs typeface="SF Pro" pitchFamily="2" charset="0"/>
              </a:rPr>
              <a:t>Rural (price)</a:t>
            </a:r>
            <a:endParaRPr lang="de-CH" sz="2800" b="1" dirty="0">
              <a:latin typeface="SF Pro" pitchFamily="2" charset="0"/>
              <a:ea typeface="SF Pro" pitchFamily="2" charset="0"/>
              <a:cs typeface="SF Pr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76EDF-FD5E-347E-982B-068E546044E2}"/>
              </a:ext>
            </a:extLst>
          </p:cNvPr>
          <p:cNvSpPr txBox="1"/>
          <p:nvPr/>
        </p:nvSpPr>
        <p:spPr>
          <a:xfrm>
            <a:off x="6033886" y="397869"/>
            <a:ext cx="493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F Pro" pitchFamily="2" charset="0"/>
                <a:ea typeface="SF Pro" pitchFamily="2" charset="0"/>
                <a:cs typeface="SF Pro" pitchFamily="2" charset="0"/>
              </a:rPr>
              <a:t>City (price)</a:t>
            </a:r>
            <a:endParaRPr lang="de-CH" sz="2800" b="1" dirty="0">
              <a:latin typeface="SF Pro" pitchFamily="2" charset="0"/>
              <a:ea typeface="SF Pro" pitchFamily="2" charset="0"/>
              <a:cs typeface="SF Pro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2A421-A868-FEB7-04E3-4DC1C26E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8" y="1248870"/>
            <a:ext cx="4934204" cy="1169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DBDE83-BEF9-5F19-D740-50840A56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6665"/>
            <a:ext cx="5156006" cy="1214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7B07FA-6510-BAA4-E297-9A2523FD2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6397"/>
            <a:ext cx="5189505" cy="3393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950E8C-00D4-CFE8-8829-2149A3711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28" y="2852823"/>
            <a:ext cx="4934204" cy="317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59FDD7-3CF8-6FB5-4A54-BE0C688949D6}"/>
              </a:ext>
            </a:extLst>
          </p:cNvPr>
          <p:cNvSpPr txBox="1"/>
          <p:nvPr/>
        </p:nvSpPr>
        <p:spPr>
          <a:xfrm>
            <a:off x="485828" y="397869"/>
            <a:ext cx="493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F Pro" pitchFamily="2" charset="0"/>
                <a:ea typeface="SF Pro" pitchFamily="2" charset="0"/>
                <a:cs typeface="SF Pro" pitchFamily="2" charset="0"/>
              </a:rPr>
              <a:t>Rural (area)</a:t>
            </a:r>
            <a:endParaRPr lang="de-CH" sz="2800" b="1" dirty="0">
              <a:latin typeface="SF Pro" pitchFamily="2" charset="0"/>
              <a:ea typeface="SF Pro" pitchFamily="2" charset="0"/>
              <a:cs typeface="SF Pr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76EDF-FD5E-347E-982B-068E546044E2}"/>
              </a:ext>
            </a:extLst>
          </p:cNvPr>
          <p:cNvSpPr txBox="1"/>
          <p:nvPr/>
        </p:nvSpPr>
        <p:spPr>
          <a:xfrm>
            <a:off x="6033886" y="397869"/>
            <a:ext cx="493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F Pro" pitchFamily="2" charset="0"/>
                <a:ea typeface="SF Pro" pitchFamily="2" charset="0"/>
                <a:cs typeface="SF Pro" pitchFamily="2" charset="0"/>
              </a:rPr>
              <a:t>City (area)</a:t>
            </a:r>
            <a:endParaRPr lang="de-CH" sz="2800" b="1" dirty="0">
              <a:latin typeface="SF Pro" pitchFamily="2" charset="0"/>
              <a:ea typeface="SF Pro" pitchFamily="2" charset="0"/>
              <a:cs typeface="SF Pro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1310A-04BB-C434-F548-F972015F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0" y="2746397"/>
            <a:ext cx="4934212" cy="3195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B1ED4A-7F26-F358-0646-044A005E6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6397"/>
            <a:ext cx="4934212" cy="3200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2C825A-15F0-257F-9AB6-25523B220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248870"/>
            <a:ext cx="4934204" cy="1125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3A3AFA-ADEE-BC12-E8CB-96D4E37CF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20" y="1248870"/>
            <a:ext cx="4934205" cy="11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6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SF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Lipkovits</dc:creator>
  <cp:lastModifiedBy>Adrian Lipkovits</cp:lastModifiedBy>
  <cp:revision>1</cp:revision>
  <dcterms:created xsi:type="dcterms:W3CDTF">2022-10-11T10:34:52Z</dcterms:created>
  <dcterms:modified xsi:type="dcterms:W3CDTF">2022-10-11T10:51:36Z</dcterms:modified>
</cp:coreProperties>
</file>