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847" r:id="rId3"/>
    <p:sldId id="384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754"/>
    <a:srgbClr val="53853F"/>
    <a:srgbClr val="122566"/>
    <a:srgbClr val="DCDCDC"/>
    <a:srgbClr val="76B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/>
    <p:restoredTop sz="77405"/>
  </p:normalViewPr>
  <p:slideViewPr>
    <p:cSldViewPr snapToGrid="0" snapToObjects="1">
      <p:cViewPr varScale="1">
        <p:scale>
          <a:sx n="86" d="100"/>
          <a:sy n="86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5CC8E-CC23-3945-9CCD-01AB60FB217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C51D3-9578-4842-9F3B-1214E4CD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C51D3-9578-4842-9F3B-1214E4CD54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2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C51D3-9578-4842-9F3B-1214E4CD54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mailto:sharmaa@uillinois.edu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sharmaa@uillinois.edu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1987-FD37-1F4C-A76E-102CD51B4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A5B78-8B1A-C040-B9EB-5FD94E31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818142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53853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4BBF-0F6E-C644-9B2F-BC0358BC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874" y="6354074"/>
            <a:ext cx="1145511" cy="365125"/>
          </a:xfrm>
          <a:prstGeom prst="rect">
            <a:avLst/>
          </a:prstGeom>
        </p:spPr>
        <p:txBody>
          <a:bodyPr/>
          <a:lstStyle/>
          <a:p>
            <a:fld id="{8DDCA424-E4B6-7E45-AF8F-6C1CBB407565}" type="datetimeFigureOut">
              <a:rPr lang="en-US" smtClean="0"/>
              <a:t>8/16/23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AA62-A33B-F64B-B3B9-E804F5AD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13691AE-3167-4842-8807-49DA2EAC3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835" y="5073279"/>
            <a:ext cx="2887103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0A10-D452-AC45-AB56-E847668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99" y="365125"/>
            <a:ext cx="1027192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84F82-3CCD-5049-91D3-0B9978B1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874" y="6354074"/>
            <a:ext cx="2743200" cy="365125"/>
          </a:xfrm>
          <a:prstGeom prst="rect">
            <a:avLst/>
          </a:prstGeom>
        </p:spPr>
        <p:txBody>
          <a:bodyPr/>
          <a:lstStyle/>
          <a:p>
            <a:fld id="{8DDCA424-E4B6-7E45-AF8F-6C1CBB40756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68C4-88C1-1741-9259-68CEED58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6809" y="6492875"/>
            <a:ext cx="8086381" cy="3275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A8A16-7C3F-5649-A658-2EA36C57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170FD5BB-D1FE-D645-92B9-9B994846F5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092811" y="1778000"/>
            <a:ext cx="10272712" cy="4490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BFE84-F959-5148-939E-BE1A73A2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874" y="6354074"/>
            <a:ext cx="2743200" cy="365125"/>
          </a:xfrm>
          <a:prstGeom prst="rect">
            <a:avLst/>
          </a:prstGeom>
        </p:spPr>
        <p:txBody>
          <a:bodyPr/>
          <a:lstStyle/>
          <a:p>
            <a:fld id="{8DDCA424-E4B6-7E45-AF8F-6C1CBB40756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FE3E4-F95B-924C-9C1F-98AEE921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6809" y="6492875"/>
            <a:ext cx="8086381" cy="3275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7486C-FB9E-274B-AF48-AEE0A8A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7486C-FB9E-274B-AF48-AEE0A8A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381FF8-1E2F-7146-B550-88FD7B648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45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AA8-673C-6840-BF58-E547C484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874" y="457200"/>
            <a:ext cx="3932237" cy="11151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FB5C-6617-4349-B2A7-7E869724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13E8-BD07-E041-B20D-AD099E9B8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1873" y="1572314"/>
            <a:ext cx="3932237" cy="42966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E4CD2-2A6F-D241-ABC7-D0C1109E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874" y="6354074"/>
            <a:ext cx="2743200" cy="365125"/>
          </a:xfrm>
          <a:prstGeom prst="rect">
            <a:avLst/>
          </a:prstGeom>
        </p:spPr>
        <p:txBody>
          <a:bodyPr/>
          <a:lstStyle/>
          <a:p>
            <a:fld id="{8DDCA424-E4B6-7E45-AF8F-6C1CBB40756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2F765-DBD5-6044-8BA7-A82752F2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6809" y="6492875"/>
            <a:ext cx="8086381" cy="3275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A78AA-5869-BA44-A6BD-A1980E0C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4331F-6438-0546-9161-389AE9A3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9791"/>
            <a:ext cx="6172200" cy="499125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BC77F-FA5B-6D4E-AEE4-4B785D5A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874" y="6354074"/>
            <a:ext cx="2743200" cy="365125"/>
          </a:xfrm>
          <a:prstGeom prst="rect">
            <a:avLst/>
          </a:prstGeom>
        </p:spPr>
        <p:txBody>
          <a:bodyPr/>
          <a:lstStyle/>
          <a:p>
            <a:fld id="{8DDCA424-E4B6-7E45-AF8F-6C1CBB40756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E351-913A-424D-9243-91D9D495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6809" y="6492875"/>
            <a:ext cx="8086381" cy="3275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B269-8C36-4447-96A2-1D4C85DC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CFEF20-83F3-AD48-8484-35795554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874" y="457200"/>
            <a:ext cx="3932237" cy="11151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7A9048-5B89-EF4A-8193-E5C64608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1873" y="1572314"/>
            <a:ext cx="3932237" cy="42966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00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ncy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1987-FD37-1F4C-A76E-102CD51B4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360" y="5313680"/>
            <a:ext cx="10118578" cy="78708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A5B78-8B1A-C040-B9EB-5FD94E31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359" y="6126479"/>
            <a:ext cx="10118577" cy="56731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53853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AA62-A33B-F64B-B3B9-E804F5AD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13691AE-3167-4842-8807-49DA2EAC3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835" y="348879"/>
            <a:ext cx="2887103" cy="1645920"/>
          </a:xfrm>
          <a:prstGeom prst="rect">
            <a:avLst/>
          </a:prstGeom>
        </p:spPr>
      </p:pic>
      <p:pic>
        <p:nvPicPr>
          <p:cNvPr id="8" name="Picture 19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E4116AAE-83DD-5247-96DE-77C4FEA7F6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9"/>
          <a:stretch>
            <a:fillRect/>
          </a:stretch>
        </p:blipFill>
        <p:spPr bwMode="auto">
          <a:xfrm>
            <a:off x="1229359" y="318341"/>
            <a:ext cx="6952468" cy="478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Google Shape;332;p68">
            <a:extLst>
              <a:ext uri="{FF2B5EF4-FFF2-40B4-BE49-F238E27FC236}">
                <a16:creationId xmlns:a16="http://schemas.microsoft.com/office/drawing/2014/main" id="{373BC50E-3840-0E40-A11A-E733E92CE3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3432" y="3761106"/>
            <a:ext cx="983238" cy="37051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>
            <a:spAutoFit/>
          </a:bodyPr>
          <a:lstStyle>
            <a:lvl1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defTabSz="914400" eaLnBrk="1">
              <a:lnSpc>
                <a:spcPct val="120000"/>
              </a:lnSpc>
              <a:defRPr/>
            </a:pPr>
            <a:r>
              <a:rPr lang="en-US" altLang="en-US" sz="1600" b="0" dirty="0">
                <a:solidFill>
                  <a:srgbClr val="00206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Tech</a:t>
            </a:r>
          </a:p>
        </p:txBody>
      </p:sp>
      <p:sp>
        <p:nvSpPr>
          <p:cNvPr id="10" name="Google Shape;334;p68">
            <a:extLst>
              <a:ext uri="{FF2B5EF4-FFF2-40B4-BE49-F238E27FC236}">
                <a16:creationId xmlns:a16="http://schemas.microsoft.com/office/drawing/2014/main" id="{30BA2602-A427-1941-93F8-F8B1807866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3432" y="4229113"/>
            <a:ext cx="1131253" cy="37051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>
            <a:spAutoFit/>
          </a:bodyPr>
          <a:lstStyle>
            <a:lvl1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defTabSz="914400" eaLnBrk="1">
              <a:lnSpc>
                <a:spcPct val="120000"/>
              </a:lnSpc>
              <a:defRPr/>
            </a:pPr>
            <a:r>
              <a:rPr lang="en-US" altLang="en-US" sz="1600" b="0">
                <a:solidFill>
                  <a:srgbClr val="00206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Talent</a:t>
            </a:r>
          </a:p>
        </p:txBody>
      </p:sp>
      <p:sp>
        <p:nvSpPr>
          <p:cNvPr id="11" name="Google Shape;338;p68">
            <a:extLst>
              <a:ext uri="{FF2B5EF4-FFF2-40B4-BE49-F238E27FC236}">
                <a16:creationId xmlns:a16="http://schemas.microsoft.com/office/drawing/2014/main" id="{CD52DDBA-5EED-CC47-B2C6-6EB4242DCB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3432" y="4731658"/>
            <a:ext cx="1131253" cy="37051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>
            <a:spAutoFit/>
          </a:bodyPr>
          <a:lstStyle>
            <a:lvl1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defTabSz="914400" eaLnBrk="1">
              <a:lnSpc>
                <a:spcPct val="120000"/>
              </a:lnSpc>
              <a:defRPr/>
            </a:pPr>
            <a:r>
              <a:rPr lang="en-US" altLang="en-US" sz="1600" b="0">
                <a:solidFill>
                  <a:srgbClr val="002060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Helvetica" pitchFamily="2" charset="0"/>
              </a:rPr>
              <a:t>Research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69C0D2AA-B107-4943-B404-65D0CE88850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11625" y="4627343"/>
            <a:ext cx="1480144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438" tIns="71438" rIns="71438" bIns="71438" anchor="ctr"/>
          <a:lstStyle/>
          <a:p>
            <a:endParaRPr lang="en-US" sz="1000">
              <a:solidFill>
                <a:srgbClr val="002060"/>
              </a:solidFill>
            </a:endParaRP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14F5A1EF-D679-1048-AD7E-3AA4E4FA73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11625" y="5132706"/>
            <a:ext cx="193335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438" tIns="71438" rIns="71438" bIns="71438" anchor="ctr"/>
          <a:lstStyle/>
          <a:p>
            <a:endParaRPr lang="en-US" sz="1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F8D9-D181-F34F-B259-B6097A37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3245-3B32-AD41-B5AD-18F300A3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BE54-4EC3-6646-8060-318933A8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874" y="6354074"/>
            <a:ext cx="2743200" cy="365125"/>
          </a:xfrm>
          <a:prstGeom prst="rect">
            <a:avLst/>
          </a:prstGeom>
        </p:spPr>
        <p:txBody>
          <a:bodyPr/>
          <a:lstStyle/>
          <a:p>
            <a:fld id="{8DDCA424-E4B6-7E45-AF8F-6C1CBB40756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C3BC-6B30-F941-8D6B-FCE881B3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6809" y="6492875"/>
            <a:ext cx="8086381" cy="3275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Please do not share this slide deck  if not directly shared with you by Ashish Sharma. </a:t>
            </a:r>
          </a:p>
          <a:p>
            <a:r>
              <a:rPr lang="en-US" dirty="0"/>
              <a:t>Please request permissions from </a:t>
            </a:r>
            <a:r>
              <a:rPr lang="en-US" dirty="0">
                <a:hlinkClick r:id="rId2"/>
              </a:rPr>
              <a:t>sharmaa@uillinois.edu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5437-043F-E541-AAE8-A6281AF7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E96D-2B52-B944-9E6F-AA7F9110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555-74F3-204A-94DE-5ED73707E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1874" y="1825625"/>
            <a:ext cx="4937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E9035-BA7B-994C-B340-FBE492E90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3427B-7B36-5A42-9AB5-2B9525DE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874" y="6354074"/>
            <a:ext cx="2743200" cy="365125"/>
          </a:xfrm>
          <a:prstGeom prst="rect">
            <a:avLst/>
          </a:prstGeom>
        </p:spPr>
        <p:txBody>
          <a:bodyPr/>
          <a:lstStyle/>
          <a:p>
            <a:fld id="{8DDCA424-E4B6-7E45-AF8F-6C1CBB40756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6F8D9-875E-0649-B084-E9AF2CB2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6809" y="6492875"/>
            <a:ext cx="8086381" cy="3275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A890-88A6-A243-BC43-47762418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A074-E7DB-6E4B-9170-B05C238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874" y="365125"/>
            <a:ext cx="102735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673FA-3D20-454D-AF36-A39333B1A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874" y="1681163"/>
            <a:ext cx="5029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01F24-02CC-5246-A02F-DD48B742D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016" y="1681163"/>
            <a:ext cx="5029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C008B-A776-EA41-99E8-90F009174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016" y="2505075"/>
            <a:ext cx="5029200" cy="3684588"/>
          </a:xfrm>
        </p:spPr>
        <p:txBody>
          <a:bodyPr/>
          <a:lstStyle>
            <a:lvl1pPr>
              <a:defRPr sz="2400"/>
            </a:lvl1pPr>
            <a:lvl2pPr marL="460375" indent="-182563">
              <a:tabLst/>
              <a:defRPr sz="2000"/>
            </a:lvl2pPr>
            <a:lvl3pPr marL="696913" indent="-166688">
              <a:tabLst/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A7979-1DA2-4E4D-936C-670D452D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874" y="6354074"/>
            <a:ext cx="2743200" cy="365125"/>
          </a:xfrm>
          <a:prstGeom prst="rect">
            <a:avLst/>
          </a:prstGeom>
        </p:spPr>
        <p:txBody>
          <a:bodyPr/>
          <a:lstStyle/>
          <a:p>
            <a:fld id="{8DDCA424-E4B6-7E45-AF8F-6C1CBB40756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8844A-7050-A747-80C5-6CEF461A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6809" y="6492875"/>
            <a:ext cx="8086381" cy="3275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A85B0-75BA-BD40-935E-54BD1317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4372C35-BD5E-8249-9017-367696BE04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1874" y="2505075"/>
            <a:ext cx="5029200" cy="3684588"/>
          </a:xfrm>
        </p:spPr>
        <p:txBody>
          <a:bodyPr/>
          <a:lstStyle>
            <a:lvl1pPr>
              <a:defRPr sz="2400"/>
            </a:lvl1pPr>
            <a:lvl2pPr marL="460375" indent="-182563">
              <a:tabLst/>
              <a:defRPr sz="2000"/>
            </a:lvl2pPr>
            <a:lvl3pPr marL="696913" indent="-166688">
              <a:tabLst/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98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A074-E7DB-6E4B-9170-B05C238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874" y="365126"/>
            <a:ext cx="10273514" cy="9898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673FA-3D20-454D-AF36-A39333B1A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873" y="1489964"/>
            <a:ext cx="3365436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01F24-02CC-5246-A02F-DD48B742D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39033" y="1489964"/>
            <a:ext cx="3365436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A7979-1DA2-4E4D-936C-670D452D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874" y="6354074"/>
            <a:ext cx="2743200" cy="365125"/>
          </a:xfrm>
          <a:prstGeom prst="rect">
            <a:avLst/>
          </a:prstGeom>
        </p:spPr>
        <p:txBody>
          <a:bodyPr/>
          <a:lstStyle/>
          <a:p>
            <a:fld id="{8DDCA424-E4B6-7E45-AF8F-6C1CBB40756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8844A-7050-A747-80C5-6CEF461A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6809" y="6492875"/>
            <a:ext cx="8086381" cy="3275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A85B0-75BA-BD40-935E-54BD1317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4372C35-BD5E-8249-9017-367696BE04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1873" y="2313875"/>
            <a:ext cx="3365436" cy="3912357"/>
          </a:xfrm>
        </p:spPr>
        <p:txBody>
          <a:bodyPr>
            <a:normAutofit/>
          </a:bodyPr>
          <a:lstStyle>
            <a:lvl1pPr marL="114300" indent="-114300">
              <a:tabLst/>
              <a:defRPr sz="1800"/>
            </a:lvl1pPr>
            <a:lvl2pPr marL="230188" indent="-123825">
              <a:spcBef>
                <a:spcPts val="200"/>
              </a:spcBef>
              <a:tabLst/>
              <a:defRPr sz="1600"/>
            </a:lvl2pPr>
            <a:lvl3pPr marL="346075" indent="-41275">
              <a:spcBef>
                <a:spcPts val="0"/>
              </a:spcBef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8D6B96-3076-F340-BAF9-6FF96E377D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6192" y="1489964"/>
            <a:ext cx="3365436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5075C3A-79C1-614C-9DEB-A54F8DA4C37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9033" y="2313875"/>
            <a:ext cx="3365436" cy="3912357"/>
          </a:xfrm>
        </p:spPr>
        <p:txBody>
          <a:bodyPr>
            <a:normAutofit/>
          </a:bodyPr>
          <a:lstStyle>
            <a:lvl1pPr marL="114300" indent="-114300">
              <a:tabLst/>
              <a:defRPr sz="1800"/>
            </a:lvl1pPr>
            <a:lvl2pPr marL="230188" indent="-123825">
              <a:spcBef>
                <a:spcPts val="200"/>
              </a:spcBef>
              <a:tabLst/>
              <a:defRPr sz="1600"/>
            </a:lvl2pPr>
            <a:lvl3pPr marL="346075" indent="-41275">
              <a:spcBef>
                <a:spcPts val="0"/>
              </a:spcBef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DA579DF-F414-D043-AEFD-A93E578401C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96192" y="2313875"/>
            <a:ext cx="3365436" cy="3912357"/>
          </a:xfrm>
        </p:spPr>
        <p:txBody>
          <a:bodyPr>
            <a:normAutofit/>
          </a:bodyPr>
          <a:lstStyle>
            <a:lvl1pPr marL="114300" indent="-114300">
              <a:tabLst/>
              <a:defRPr sz="1800"/>
            </a:lvl1pPr>
            <a:lvl2pPr marL="230188" indent="-123825">
              <a:spcBef>
                <a:spcPts val="200"/>
              </a:spcBef>
              <a:tabLst/>
              <a:defRPr sz="1600"/>
            </a:lvl2pPr>
            <a:lvl3pPr marL="346075" indent="-41275">
              <a:spcBef>
                <a:spcPts val="0"/>
              </a:spcBef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40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A074-E7DB-6E4B-9170-B05C238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874" y="365126"/>
            <a:ext cx="10273514" cy="9898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673FA-3D20-454D-AF36-A39333B1A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5313" y="1855758"/>
            <a:ext cx="2950488" cy="365125"/>
          </a:xfrm>
        </p:spPr>
        <p:txBody>
          <a:bodyPr anchor="b"/>
          <a:lstStyle>
            <a:lvl1pPr marL="0" indent="0">
              <a:buNone/>
              <a:defRPr sz="20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A7979-1DA2-4E4D-936C-670D452D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874" y="6354074"/>
            <a:ext cx="2743200" cy="365125"/>
          </a:xfrm>
          <a:prstGeom prst="rect">
            <a:avLst/>
          </a:prstGeom>
        </p:spPr>
        <p:txBody>
          <a:bodyPr/>
          <a:lstStyle/>
          <a:p>
            <a:fld id="{8DDCA424-E4B6-7E45-AF8F-6C1CBB40756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8844A-7050-A747-80C5-6CEF461A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6809" y="6492875"/>
            <a:ext cx="8086381" cy="3275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A85B0-75BA-BD40-935E-54BD1317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6D82B-AE0B-6B43-A82C-622850CB47B2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35313" y="2242756"/>
            <a:ext cx="2950488" cy="823912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A78A780-9313-2D4A-93DF-9C27780E9AD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935313" y="3310905"/>
            <a:ext cx="2950488" cy="365125"/>
          </a:xfrm>
        </p:spPr>
        <p:txBody>
          <a:bodyPr anchor="b"/>
          <a:lstStyle>
            <a:lvl1pPr marL="0" indent="0">
              <a:buNone/>
              <a:defRPr sz="20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C925E2D-7981-DD4B-9D19-9725DA2FE98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935313" y="3676031"/>
            <a:ext cx="2950488" cy="823912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8A595CB-356F-C848-B289-9451CC68DFC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935313" y="4744180"/>
            <a:ext cx="2950488" cy="365125"/>
          </a:xfrm>
        </p:spPr>
        <p:txBody>
          <a:bodyPr anchor="b"/>
          <a:lstStyle>
            <a:lvl1pPr marL="0" indent="0">
              <a:buNone/>
              <a:defRPr sz="20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D67C642-6504-9C47-AB9F-A0EE5E430E3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935313" y="5109306"/>
            <a:ext cx="2950488" cy="823912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5A8C838-0DE3-B544-932E-A32F0ED0AFD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293721" y="1855758"/>
            <a:ext cx="2950488" cy="365125"/>
          </a:xfrm>
        </p:spPr>
        <p:txBody>
          <a:bodyPr anchor="b"/>
          <a:lstStyle>
            <a:lvl1pPr marL="0" indent="0">
              <a:buNone/>
              <a:defRPr sz="20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39195CD-7562-4345-96DC-E610425A87D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293721" y="2220884"/>
            <a:ext cx="2950488" cy="823912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F5642F2-3B42-E44C-B9E9-68F420F3524F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7293721" y="3289033"/>
            <a:ext cx="2950488" cy="365125"/>
          </a:xfrm>
        </p:spPr>
        <p:txBody>
          <a:bodyPr anchor="b"/>
          <a:lstStyle>
            <a:lvl1pPr marL="0" indent="0">
              <a:buNone/>
              <a:defRPr sz="20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22C4C4-A230-D34E-8427-D99EE5525F5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293721" y="3654159"/>
            <a:ext cx="2950488" cy="823912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D438FAD-2916-F540-9094-15E60E563616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293721" y="4722308"/>
            <a:ext cx="2950488" cy="365125"/>
          </a:xfrm>
        </p:spPr>
        <p:txBody>
          <a:bodyPr anchor="b"/>
          <a:lstStyle>
            <a:lvl1pPr marL="0" indent="0">
              <a:buNone/>
              <a:defRPr sz="20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F8F5284-E970-0244-8765-A86920985B81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293721" y="5087434"/>
            <a:ext cx="2950488" cy="823912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96E292-3AC9-5844-A4DA-8BCA2C6E41E4}"/>
              </a:ext>
            </a:extLst>
          </p:cNvPr>
          <p:cNvSpPr>
            <a:spLocks noChangeAspect="1"/>
          </p:cNvSpPr>
          <p:nvPr userDrawn="1"/>
        </p:nvSpPr>
        <p:spPr>
          <a:xfrm>
            <a:off x="1427948" y="1829703"/>
            <a:ext cx="457200" cy="457200"/>
          </a:xfrm>
          <a:prstGeom prst="ellipse">
            <a:avLst/>
          </a:prstGeom>
          <a:solidFill>
            <a:srgbClr val="64D7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1D87E6-9F64-9F4D-B357-16F127861DE0}"/>
              </a:ext>
            </a:extLst>
          </p:cNvPr>
          <p:cNvSpPr>
            <a:spLocks noChangeAspect="1"/>
          </p:cNvSpPr>
          <p:nvPr userDrawn="1"/>
        </p:nvSpPr>
        <p:spPr>
          <a:xfrm>
            <a:off x="1427948" y="3264867"/>
            <a:ext cx="457200" cy="457200"/>
          </a:xfrm>
          <a:prstGeom prst="ellipse">
            <a:avLst/>
          </a:prstGeom>
          <a:solidFill>
            <a:srgbClr val="64D7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5A1C52-7AE3-484C-BB13-8098DDDE9EA2}"/>
              </a:ext>
            </a:extLst>
          </p:cNvPr>
          <p:cNvSpPr>
            <a:spLocks noChangeAspect="1"/>
          </p:cNvSpPr>
          <p:nvPr userDrawn="1"/>
        </p:nvSpPr>
        <p:spPr>
          <a:xfrm>
            <a:off x="1427948" y="4698142"/>
            <a:ext cx="457200" cy="457200"/>
          </a:xfrm>
          <a:prstGeom prst="ellipse">
            <a:avLst/>
          </a:prstGeom>
          <a:solidFill>
            <a:srgbClr val="64D7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226CBA-D178-664A-BA81-25644C8A1720}"/>
              </a:ext>
            </a:extLst>
          </p:cNvPr>
          <p:cNvSpPr>
            <a:spLocks noChangeAspect="1"/>
          </p:cNvSpPr>
          <p:nvPr userDrawn="1"/>
        </p:nvSpPr>
        <p:spPr>
          <a:xfrm>
            <a:off x="6782736" y="1813867"/>
            <a:ext cx="457200" cy="457200"/>
          </a:xfrm>
          <a:prstGeom prst="ellipse">
            <a:avLst/>
          </a:prstGeom>
          <a:solidFill>
            <a:srgbClr val="64D7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2BFA4B-ACBE-EB46-B3AE-936015A00287}"/>
              </a:ext>
            </a:extLst>
          </p:cNvPr>
          <p:cNvSpPr>
            <a:spLocks noChangeAspect="1"/>
          </p:cNvSpPr>
          <p:nvPr userDrawn="1"/>
        </p:nvSpPr>
        <p:spPr>
          <a:xfrm>
            <a:off x="6782736" y="3196958"/>
            <a:ext cx="457200" cy="457200"/>
          </a:xfrm>
          <a:prstGeom prst="ellipse">
            <a:avLst/>
          </a:prstGeom>
          <a:solidFill>
            <a:srgbClr val="64D7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0B32BE-2134-DE49-95AC-2D7DC9724E99}"/>
              </a:ext>
            </a:extLst>
          </p:cNvPr>
          <p:cNvSpPr>
            <a:spLocks noChangeAspect="1"/>
          </p:cNvSpPr>
          <p:nvPr userDrawn="1"/>
        </p:nvSpPr>
        <p:spPr>
          <a:xfrm>
            <a:off x="6782736" y="4670327"/>
            <a:ext cx="457200" cy="457200"/>
          </a:xfrm>
          <a:prstGeom prst="ellipse">
            <a:avLst/>
          </a:prstGeom>
          <a:solidFill>
            <a:srgbClr val="64D7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1677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0A10-D452-AC45-AB56-E847668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99" y="365125"/>
            <a:ext cx="1027192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E7448F9-08B9-DB07-C1BF-387675B7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A424-E4B6-7E45-AF8F-6C1CBB407565}" type="datetimeFigureOut">
              <a:rPr lang="en-US" smtClean="0"/>
              <a:pPr/>
              <a:t>8/16/23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0C8251-2FAB-D739-DDD1-2BBCA1F2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6809" y="6492875"/>
            <a:ext cx="8086381" cy="3275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Please do not share this slide deck  if not directly shared with you by Ashish Sharma. </a:t>
            </a:r>
          </a:p>
          <a:p>
            <a:r>
              <a:rPr lang="en-US"/>
              <a:t>Please request permissions from </a:t>
            </a:r>
            <a:r>
              <a:rPr lang="en-US">
                <a:hlinkClick r:id="rId2"/>
              </a:rPr>
              <a:t>sharmaa@uillinois.edu</a:t>
            </a:r>
            <a:r>
              <a:rPr lang="en-US"/>
              <a:t>  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73CF5EF-A9E1-12AC-B7AA-F77F41CB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4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0A10-D452-AC45-AB56-E847668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99" y="365125"/>
            <a:ext cx="1027192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84F82-3CCD-5049-91D3-0B9978B1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874" y="6354074"/>
            <a:ext cx="2743200" cy="365125"/>
          </a:xfrm>
          <a:prstGeom prst="rect">
            <a:avLst/>
          </a:prstGeom>
        </p:spPr>
        <p:txBody>
          <a:bodyPr/>
          <a:lstStyle/>
          <a:p>
            <a:fld id="{8DDCA424-E4B6-7E45-AF8F-6C1CBB40756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68C4-88C1-1741-9259-68CEED58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6809" y="6492875"/>
            <a:ext cx="8086381" cy="3275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A8A16-7C3F-5649-A658-2EA36C57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410-6027-B04E-A1F4-226E4B57D5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A32D7AC-3355-804A-9291-F190F10B47B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107664" y="1802738"/>
            <a:ext cx="10271926" cy="44392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16813-3530-3644-A245-CDFA6588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876" y="365125"/>
            <a:ext cx="10271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78852-1140-7546-9657-B5907E56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874" y="1690688"/>
            <a:ext cx="10271925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6E55-FE65-DE4C-82C0-D075C182A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1874" y="6354074"/>
            <a:ext cx="1194935" cy="466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8DDCA424-E4B6-7E45-AF8F-6C1CBB407565}" type="datetimeFigureOut">
              <a:rPr lang="en-US" smtClean="0"/>
              <a:pPr/>
              <a:t>8/16/23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BE6A-CE9E-2249-9F5B-E21B2A0E8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867" y="504667"/>
            <a:ext cx="503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84235410-6027-B04E-A1F4-226E4B57D5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48967E2-9E62-024A-9C99-8D6F50786F8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504667"/>
            <a:ext cx="731520" cy="255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65018-C026-735A-EC59-64E474F65229}"/>
              </a:ext>
            </a:extLst>
          </p:cNvPr>
          <p:cNvSpPr txBox="1"/>
          <p:nvPr userDrawn="1"/>
        </p:nvSpPr>
        <p:spPr>
          <a:xfrm>
            <a:off x="1267138" y="6269018"/>
            <a:ext cx="761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6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59" r:id="rId6"/>
    <p:sldLayoutId id="2147483663" r:id="rId7"/>
    <p:sldLayoutId id="2147483654" r:id="rId8"/>
    <p:sldLayoutId id="2147483660" r:id="rId9"/>
    <p:sldLayoutId id="2147483661" r:id="rId10"/>
    <p:sldLayoutId id="2147483655" r:id="rId11"/>
    <p:sldLayoutId id="2147483658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3853F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1" kern="1200">
          <a:solidFill>
            <a:srgbClr val="0070C0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F8AA-A95E-6F4D-BBCB-FE396A0D6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b="0" i="0">
                <a:solidFill>
                  <a:srgbClr val="202124"/>
                </a:solidFill>
                <a:effectLst/>
                <a:latin typeface="docs-Roboto"/>
              </a:rPr>
              <a:t>High performance computing and additive manufacturing summer camp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FBED2-BE91-6046-834D-96D42E07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1653"/>
            <a:ext cx="6818142" cy="1655762"/>
          </a:xfrm>
        </p:spPr>
        <p:txBody>
          <a:bodyPr/>
          <a:lstStyle/>
          <a:p>
            <a:r>
              <a:rPr lang="en-US" dirty="0"/>
              <a:t>Sandra Gesing, Anuj Tiwari, Karan Jogi (DPI)</a:t>
            </a:r>
          </a:p>
          <a:p>
            <a:r>
              <a:rPr lang="en-US" dirty="0"/>
              <a:t>Jifu Tan, Ryan Mueller (NIU) </a:t>
            </a:r>
          </a:p>
          <a:p>
            <a:endParaRPr lang="en-US" dirty="0"/>
          </a:p>
          <a:p>
            <a:r>
              <a:rPr lang="en-US" dirty="0"/>
              <a:t>sgesing@uillinois.edu</a:t>
            </a:r>
          </a:p>
        </p:txBody>
      </p:sp>
      <p:pic>
        <p:nvPicPr>
          <p:cNvPr id="7" name="Picture 6" descr="A red sign with white text&#10;&#10;Description automatically generated">
            <a:extLst>
              <a:ext uri="{FF2B5EF4-FFF2-40B4-BE49-F238E27FC236}">
                <a16:creationId xmlns:a16="http://schemas.microsoft.com/office/drawing/2014/main" id="{443905F3-72F1-67B2-6122-0F1DBAF80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6" y="4791603"/>
            <a:ext cx="3568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0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DA1DB-9A24-58C0-1E9B-92146B47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05FFF-CD3F-7D0E-204E-CDECB35B6D4D}"/>
              </a:ext>
            </a:extLst>
          </p:cNvPr>
          <p:cNvSpPr txBox="1"/>
          <p:nvPr/>
        </p:nvSpPr>
        <p:spPr>
          <a:xfrm>
            <a:off x="489678" y="1537672"/>
            <a:ext cx="112126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Easy Modification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Reverting Errors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Collaboration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Backup</a:t>
            </a:r>
            <a:br>
              <a:rPr lang="en-US" sz="2800"/>
            </a:br>
            <a:endParaRPr lang="en-US" sz="28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/>
          </a:p>
          <a:p>
            <a:pPr algn="l"/>
            <a:br>
              <a:rPr lang="en-US" sz="2800"/>
            </a:br>
            <a:r>
              <a:rPr lang="en-US" sz="2800"/>
              <a:t>Examples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Git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SVN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/>
          </a:p>
          <a:p>
            <a:pPr algn="l"/>
            <a:br>
              <a:rPr lang="en-US" sz="2400"/>
            </a:br>
            <a:endParaRPr lang="en-US" sz="2400"/>
          </a:p>
        </p:txBody>
      </p:sp>
      <p:pic>
        <p:nvPicPr>
          <p:cNvPr id="4" name="Picture 3" descr="Cartoon of a cartoon of a person in front of a computer&#10;&#10;Description automatically generated">
            <a:extLst>
              <a:ext uri="{FF2B5EF4-FFF2-40B4-BE49-F238E27FC236}">
                <a16:creationId xmlns:a16="http://schemas.microsoft.com/office/drawing/2014/main" id="{4C11D852-B335-1696-E851-8BFB79974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226591"/>
            <a:ext cx="7772400" cy="34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0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DA1DB-9A24-58C0-1E9B-92146B47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05FFF-CD3F-7D0E-204E-CDECB35B6D4D}"/>
              </a:ext>
            </a:extLst>
          </p:cNvPr>
          <p:cNvSpPr txBox="1"/>
          <p:nvPr/>
        </p:nvSpPr>
        <p:spPr>
          <a:xfrm>
            <a:off x="611516" y="1690688"/>
            <a:ext cx="112126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/>
            </a:br>
            <a:br>
              <a:rPr lang="en-US"/>
            </a:br>
            <a:r>
              <a:rPr lang="en-US" sz="2800" b="0" i="0">
                <a:solidFill>
                  <a:srgbClr val="141414"/>
                </a:solidFill>
                <a:effectLst/>
              </a:rPr>
              <a:t>Let’s create a user and a first repository!</a:t>
            </a:r>
          </a:p>
          <a:p>
            <a:pPr algn="l"/>
            <a:endParaRPr lang="en-US" sz="2800">
              <a:solidFill>
                <a:srgbClr val="141414"/>
              </a:solidFill>
            </a:endParaRPr>
          </a:p>
          <a:p>
            <a:pPr algn="l"/>
            <a:r>
              <a:rPr lang="en-US" sz="2800"/>
              <a:t>https://docs.github.com/en/get-started/quickstart/hello-world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D271C218-3DF8-2FF3-E7DE-267B520D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725941"/>
            <a:ext cx="7772400" cy="31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1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6337</TotalTime>
  <Words>76</Words>
  <Application>Microsoft Macintosh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docs-Roboto</vt:lpstr>
      <vt:lpstr>Helvetica</vt:lpstr>
      <vt:lpstr>Office Theme</vt:lpstr>
      <vt:lpstr>High performance computing and additive manufacturing summer camp</vt:lpstr>
      <vt:lpstr>Version Control Systems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Catlett, Charlie</dc:creator>
  <cp:lastModifiedBy>Sandra Gesing</cp:lastModifiedBy>
  <cp:revision>60</cp:revision>
  <cp:lastPrinted>2023-01-29T16:54:44Z</cp:lastPrinted>
  <dcterms:created xsi:type="dcterms:W3CDTF">2022-04-12T12:45:12Z</dcterms:created>
  <dcterms:modified xsi:type="dcterms:W3CDTF">2023-08-17T14:11:38Z</dcterms:modified>
</cp:coreProperties>
</file>